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notesMasterIdLst>
    <p:notesMasterId r:id="rId34"/>
  </p:notesMasterIdLst>
  <p:handoutMasterIdLst>
    <p:handoutMasterId r:id="rId35"/>
  </p:handoutMasterIdLst>
  <p:sldIdLst>
    <p:sldId id="516" r:id="rId3"/>
    <p:sldId id="430" r:id="rId4"/>
    <p:sldId id="492" r:id="rId5"/>
    <p:sldId id="493" r:id="rId6"/>
    <p:sldId id="428" r:id="rId7"/>
    <p:sldId id="517" r:id="rId8"/>
    <p:sldId id="518" r:id="rId9"/>
    <p:sldId id="537" r:id="rId10"/>
    <p:sldId id="519" r:id="rId11"/>
    <p:sldId id="520" r:id="rId12"/>
    <p:sldId id="521" r:id="rId13"/>
    <p:sldId id="522" r:id="rId14"/>
    <p:sldId id="523" r:id="rId15"/>
    <p:sldId id="538" r:id="rId16"/>
    <p:sldId id="524" r:id="rId17"/>
    <p:sldId id="525" r:id="rId18"/>
    <p:sldId id="526" r:id="rId19"/>
    <p:sldId id="539" r:id="rId20"/>
    <p:sldId id="527" r:id="rId21"/>
    <p:sldId id="528" r:id="rId22"/>
    <p:sldId id="529" r:id="rId23"/>
    <p:sldId id="530" r:id="rId24"/>
    <p:sldId id="531" r:id="rId25"/>
    <p:sldId id="532" r:id="rId26"/>
    <p:sldId id="540" r:id="rId27"/>
    <p:sldId id="533" r:id="rId28"/>
    <p:sldId id="534" r:id="rId29"/>
    <p:sldId id="535" r:id="rId30"/>
    <p:sldId id="536" r:id="rId31"/>
    <p:sldId id="541" r:id="rId32"/>
    <p:sldId id="542" r:id="rId33"/>
  </p:sldIdLst>
  <p:sldSz cx="12193588" cy="6858000"/>
  <p:notesSz cx="6858000" cy="9144000"/>
  <p:defaultTextStyle>
    <a:defPPr>
      <a:defRPr lang="zh-CN"/>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76655"/>
    <a:srgbClr val="78C4CB"/>
    <a:srgbClr val="B5BA5F"/>
    <a:srgbClr val="71C6CF"/>
    <a:srgbClr val="E99613"/>
    <a:srgbClr val="E58CA0"/>
    <a:srgbClr val="68BEE4"/>
    <a:srgbClr val="C8D661"/>
    <a:srgbClr val="055E87"/>
    <a:srgbClr val="555E7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935" autoAdjust="0"/>
    <p:restoredTop sz="94660"/>
  </p:normalViewPr>
  <p:slideViewPr>
    <p:cSldViewPr snapToGrid="0">
      <p:cViewPr varScale="1">
        <p:scale>
          <a:sx n="59" d="100"/>
          <a:sy n="59" d="100"/>
        </p:scale>
        <p:origin x="-90" y="-1554"/>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notesViewPr>
    <p:cSldViewPr snapToGrid="0">
      <p:cViewPr varScale="1">
        <p:scale>
          <a:sx n="96" d="100"/>
          <a:sy n="96" d="100"/>
        </p:scale>
        <p:origin x="-762"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86839DC-6B1C-4E34-AB03-91862335ADF3}" type="datetimeFigureOut">
              <a:rPr lang="zh-CN" altLang="en-US" smtClean="0"/>
              <a:t>2019/5/17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5BC022B-BD8C-4319-BA67-D6818E6695DD}" type="slidenum">
              <a:rPr lang="zh-CN" altLang="en-US" smtClean="0"/>
              <a:t>‹#›</a:t>
            </a:fld>
            <a:endParaRPr lang="zh-CN" altLang="en-US"/>
          </a:p>
        </p:txBody>
      </p:sp>
    </p:spTree>
    <p:extLst>
      <p:ext uri="{BB962C8B-B14F-4D97-AF65-F5344CB8AC3E}">
        <p14:creationId xmlns:p14="http://schemas.microsoft.com/office/powerpoint/2010/main" val="13365905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5A5268-FB0C-450E-96E9-03F931237804}" type="datetimeFigureOut">
              <a:rPr lang="zh-CN" altLang="en-US" smtClean="0"/>
              <a:t>2019/5/17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56156D-592E-4B4D-8772-D689FB057AF4}" type="slidenum">
              <a:rPr lang="zh-CN" altLang="en-US" smtClean="0"/>
              <a:t>‹#›</a:t>
            </a:fld>
            <a:endParaRPr lang="zh-CN" altLang="en-US"/>
          </a:p>
        </p:txBody>
      </p:sp>
    </p:spTree>
    <p:extLst>
      <p:ext uri="{BB962C8B-B14F-4D97-AF65-F5344CB8AC3E}">
        <p14:creationId xmlns:p14="http://schemas.microsoft.com/office/powerpoint/2010/main" val="1478167688"/>
      </p:ext>
    </p:extLst>
  </p:cSld>
  <p:clrMap bg1="lt1" tx1="dk1" bg2="lt2" tx2="dk2" accent1="accent1" accent2="accent2" accent3="accent3" accent4="accent4" accent5="accent5" accent6="accent6" hlink="hlink" folHlink="folHlink"/>
  <p:notesStyle>
    <a:lvl1pPr marL="0" algn="l" defTabSz="1219078" rtl="0" eaLnBrk="1" latinLnBrk="0" hangingPunct="1">
      <a:defRPr sz="1600" kern="1200">
        <a:solidFill>
          <a:schemeClr val="tx1"/>
        </a:solidFill>
        <a:latin typeface="+mn-lt"/>
        <a:ea typeface="+mn-ea"/>
        <a:cs typeface="+mn-cs"/>
      </a:defRPr>
    </a:lvl1pPr>
    <a:lvl2pPr marL="609539" algn="l" defTabSz="1219078" rtl="0" eaLnBrk="1" latinLnBrk="0" hangingPunct="1">
      <a:defRPr sz="1600" kern="1200">
        <a:solidFill>
          <a:schemeClr val="tx1"/>
        </a:solidFill>
        <a:latin typeface="+mn-lt"/>
        <a:ea typeface="+mn-ea"/>
        <a:cs typeface="+mn-cs"/>
      </a:defRPr>
    </a:lvl2pPr>
    <a:lvl3pPr marL="1219078" algn="l" defTabSz="1219078" rtl="0" eaLnBrk="1" latinLnBrk="0" hangingPunct="1">
      <a:defRPr sz="1600" kern="1200">
        <a:solidFill>
          <a:schemeClr val="tx1"/>
        </a:solidFill>
        <a:latin typeface="+mn-lt"/>
        <a:ea typeface="+mn-ea"/>
        <a:cs typeface="+mn-cs"/>
      </a:defRPr>
    </a:lvl3pPr>
    <a:lvl4pPr marL="1828617" algn="l" defTabSz="1219078" rtl="0" eaLnBrk="1" latinLnBrk="0" hangingPunct="1">
      <a:defRPr sz="1600" kern="1200">
        <a:solidFill>
          <a:schemeClr val="tx1"/>
        </a:solidFill>
        <a:latin typeface="+mn-lt"/>
        <a:ea typeface="+mn-ea"/>
        <a:cs typeface="+mn-cs"/>
      </a:defRPr>
    </a:lvl4pPr>
    <a:lvl5pPr marL="2438156" algn="l" defTabSz="1219078" rtl="0" eaLnBrk="1" latinLnBrk="0" hangingPunct="1">
      <a:defRPr sz="1600" kern="1200">
        <a:solidFill>
          <a:schemeClr val="tx1"/>
        </a:solidFill>
        <a:latin typeface="+mn-lt"/>
        <a:ea typeface="+mn-ea"/>
        <a:cs typeface="+mn-cs"/>
      </a:defRPr>
    </a:lvl5pPr>
    <a:lvl6pPr marL="3047695" algn="l" defTabSz="1219078" rtl="0" eaLnBrk="1" latinLnBrk="0" hangingPunct="1">
      <a:defRPr sz="1600" kern="1200">
        <a:solidFill>
          <a:schemeClr val="tx1"/>
        </a:solidFill>
        <a:latin typeface="+mn-lt"/>
        <a:ea typeface="+mn-ea"/>
        <a:cs typeface="+mn-cs"/>
      </a:defRPr>
    </a:lvl6pPr>
    <a:lvl7pPr marL="3657234" algn="l" defTabSz="1219078" rtl="0" eaLnBrk="1" latinLnBrk="0" hangingPunct="1">
      <a:defRPr sz="1600" kern="1200">
        <a:solidFill>
          <a:schemeClr val="tx1"/>
        </a:solidFill>
        <a:latin typeface="+mn-lt"/>
        <a:ea typeface="+mn-ea"/>
        <a:cs typeface="+mn-cs"/>
      </a:defRPr>
    </a:lvl7pPr>
    <a:lvl8pPr marL="4266773" algn="l" defTabSz="1219078" rtl="0" eaLnBrk="1" latinLnBrk="0" hangingPunct="1">
      <a:defRPr sz="1600" kern="1200">
        <a:solidFill>
          <a:schemeClr val="tx1"/>
        </a:solidFill>
        <a:latin typeface="+mn-lt"/>
        <a:ea typeface="+mn-ea"/>
        <a:cs typeface="+mn-cs"/>
      </a:defRPr>
    </a:lvl8pPr>
    <a:lvl9pPr marL="4876312" algn="l" defTabSz="1219078" rtl="0" eaLnBrk="1" latinLnBrk="0" hangingPunct="1">
      <a:defRPr sz="16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199" y="1122363"/>
            <a:ext cx="9145191" cy="2387600"/>
          </a:xfrm>
          <a:prstGeom prst="rect">
            <a:avLst/>
          </a:prstGeo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199" y="3602038"/>
            <a:ext cx="9145191"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838309" y="6356351"/>
            <a:ext cx="2743557" cy="365125"/>
          </a:xfrm>
          <a:prstGeom prst="rect">
            <a:avLst/>
          </a:prstGeom>
        </p:spPr>
        <p:txBody>
          <a:bodyPr/>
          <a:lstStyle/>
          <a:p>
            <a:fld id="{ED213BF9-2C63-42AA-BA6C-67E1412DA37E}" type="datetimeFigureOut">
              <a:rPr lang="zh-CN" altLang="en-US" smtClean="0"/>
              <a:t>2019/5/17</a:t>
            </a:fld>
            <a:endParaRPr lang="zh-CN" altLang="en-US"/>
          </a:p>
        </p:txBody>
      </p:sp>
      <p:sp>
        <p:nvSpPr>
          <p:cNvPr id="5" name="Footer Placeholder 4"/>
          <p:cNvSpPr>
            <a:spLocks noGrp="1"/>
          </p:cNvSpPr>
          <p:nvPr>
            <p:ph type="ftr" sz="quarter" idx="11"/>
          </p:nvPr>
        </p:nvSpPr>
        <p:spPr>
          <a:xfrm>
            <a:off x="4039126" y="6356351"/>
            <a:ext cx="4115336" cy="365125"/>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8611722" y="6356351"/>
            <a:ext cx="2743557" cy="365125"/>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338911437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838309" y="365126"/>
            <a:ext cx="10516970" cy="1325563"/>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309" y="1825625"/>
            <a:ext cx="10516970" cy="43513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838309" y="6356351"/>
            <a:ext cx="2743557" cy="365125"/>
          </a:xfrm>
          <a:prstGeom prst="rect">
            <a:avLst/>
          </a:prstGeom>
        </p:spPr>
        <p:txBody>
          <a:bodyPr/>
          <a:lstStyle/>
          <a:p>
            <a:fld id="{ED213BF9-2C63-42AA-BA6C-67E1412DA37E}" type="datetimeFigureOut">
              <a:rPr lang="zh-CN" altLang="en-US" smtClean="0"/>
              <a:t>2019/5/17</a:t>
            </a:fld>
            <a:endParaRPr lang="zh-CN" altLang="en-US"/>
          </a:p>
        </p:txBody>
      </p:sp>
      <p:sp>
        <p:nvSpPr>
          <p:cNvPr id="5" name="Footer Placeholder 4"/>
          <p:cNvSpPr>
            <a:spLocks noGrp="1"/>
          </p:cNvSpPr>
          <p:nvPr>
            <p:ph type="ftr" sz="quarter" idx="11"/>
          </p:nvPr>
        </p:nvSpPr>
        <p:spPr>
          <a:xfrm>
            <a:off x="4039126" y="6356351"/>
            <a:ext cx="4115336" cy="365125"/>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8611722" y="6356351"/>
            <a:ext cx="2743557" cy="365125"/>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210051799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6037" y="365125"/>
            <a:ext cx="2629242" cy="5811838"/>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309" y="365125"/>
            <a:ext cx="7735307" cy="58118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838309" y="6356351"/>
            <a:ext cx="2743557" cy="365125"/>
          </a:xfrm>
          <a:prstGeom prst="rect">
            <a:avLst/>
          </a:prstGeom>
        </p:spPr>
        <p:txBody>
          <a:bodyPr/>
          <a:lstStyle/>
          <a:p>
            <a:fld id="{ED213BF9-2C63-42AA-BA6C-67E1412DA37E}" type="datetimeFigureOut">
              <a:rPr lang="zh-CN" altLang="en-US" smtClean="0"/>
              <a:t>2019/5/17</a:t>
            </a:fld>
            <a:endParaRPr lang="zh-CN" altLang="en-US"/>
          </a:p>
        </p:txBody>
      </p:sp>
      <p:sp>
        <p:nvSpPr>
          <p:cNvPr id="5" name="Footer Placeholder 4"/>
          <p:cNvSpPr>
            <a:spLocks noGrp="1"/>
          </p:cNvSpPr>
          <p:nvPr>
            <p:ph type="ftr" sz="quarter" idx="11"/>
          </p:nvPr>
        </p:nvSpPr>
        <p:spPr>
          <a:xfrm>
            <a:off x="4039126" y="6356351"/>
            <a:ext cx="4115336" cy="365125"/>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8611722" y="6356351"/>
            <a:ext cx="2743557" cy="365125"/>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312437487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519" y="2130426"/>
            <a:ext cx="1036455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038" y="3886200"/>
            <a:ext cx="8535512"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87016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08172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209" y="4406901"/>
            <a:ext cx="1036455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209" y="2906713"/>
            <a:ext cx="1036455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60624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80" y="1600201"/>
            <a:ext cx="5385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8407" y="1600201"/>
            <a:ext cx="5385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91827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79" y="1535113"/>
            <a:ext cx="538761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79" y="2174875"/>
            <a:ext cx="538761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174" y="1535113"/>
            <a:ext cx="538973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174" y="2174875"/>
            <a:ext cx="538973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54325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32181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20076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80" y="273050"/>
            <a:ext cx="4011606"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354" y="273051"/>
            <a:ext cx="6816554"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80" y="1435101"/>
            <a:ext cx="40116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42775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838309" y="365126"/>
            <a:ext cx="10516970" cy="1325563"/>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838309" y="1825625"/>
            <a:ext cx="1051697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838309" y="6356351"/>
            <a:ext cx="2743557" cy="365125"/>
          </a:xfrm>
          <a:prstGeom prst="rect">
            <a:avLst/>
          </a:prstGeom>
        </p:spPr>
        <p:txBody>
          <a:bodyPr/>
          <a:lstStyle/>
          <a:p>
            <a:fld id="{ED213BF9-2C63-42AA-BA6C-67E1412DA37E}" type="datetimeFigureOut">
              <a:rPr lang="zh-CN" altLang="en-US" smtClean="0"/>
              <a:t>2019/5/17</a:t>
            </a:fld>
            <a:endParaRPr lang="zh-CN" altLang="en-US"/>
          </a:p>
        </p:txBody>
      </p:sp>
      <p:sp>
        <p:nvSpPr>
          <p:cNvPr id="5" name="Footer Placeholder 4"/>
          <p:cNvSpPr>
            <a:spLocks noGrp="1"/>
          </p:cNvSpPr>
          <p:nvPr>
            <p:ph type="ftr" sz="quarter" idx="11"/>
          </p:nvPr>
        </p:nvSpPr>
        <p:spPr>
          <a:xfrm>
            <a:off x="4039126" y="6356351"/>
            <a:ext cx="4115336" cy="365125"/>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8611722" y="6356351"/>
            <a:ext cx="2743557" cy="365125"/>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92541934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028" y="4800600"/>
            <a:ext cx="7316153"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028" y="612775"/>
            <a:ext cx="7316153"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028" y="5367338"/>
            <a:ext cx="7316153"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3767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52961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0351" y="274639"/>
            <a:ext cx="2743557"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80" y="274639"/>
            <a:ext cx="8027445"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79401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958" y="1709739"/>
            <a:ext cx="10516970" cy="2852737"/>
          </a:xfrm>
          <a:prstGeom prst="rect">
            <a:avLst/>
          </a:prstGeo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958" y="4589464"/>
            <a:ext cx="1051697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838309" y="6356351"/>
            <a:ext cx="2743557" cy="365125"/>
          </a:xfrm>
          <a:prstGeom prst="rect">
            <a:avLst/>
          </a:prstGeom>
        </p:spPr>
        <p:txBody>
          <a:bodyPr/>
          <a:lstStyle/>
          <a:p>
            <a:fld id="{ED213BF9-2C63-42AA-BA6C-67E1412DA37E}" type="datetimeFigureOut">
              <a:rPr lang="zh-CN" altLang="en-US" smtClean="0"/>
              <a:t>2019/5/17</a:t>
            </a:fld>
            <a:endParaRPr lang="zh-CN" altLang="en-US"/>
          </a:p>
        </p:txBody>
      </p:sp>
      <p:sp>
        <p:nvSpPr>
          <p:cNvPr id="5" name="Footer Placeholder 4"/>
          <p:cNvSpPr>
            <a:spLocks noGrp="1"/>
          </p:cNvSpPr>
          <p:nvPr>
            <p:ph type="ftr" sz="quarter" idx="11"/>
          </p:nvPr>
        </p:nvSpPr>
        <p:spPr>
          <a:xfrm>
            <a:off x="4039126" y="6356351"/>
            <a:ext cx="4115336" cy="365125"/>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8611722" y="6356351"/>
            <a:ext cx="2743557" cy="365125"/>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221834030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838309" y="365126"/>
            <a:ext cx="10516970" cy="1325563"/>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309" y="1825625"/>
            <a:ext cx="5182275"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3004" y="1825625"/>
            <a:ext cx="5182275"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a:xfrm>
            <a:off x="838309" y="6356351"/>
            <a:ext cx="2743557" cy="365125"/>
          </a:xfrm>
          <a:prstGeom prst="rect">
            <a:avLst/>
          </a:prstGeom>
        </p:spPr>
        <p:txBody>
          <a:bodyPr/>
          <a:lstStyle/>
          <a:p>
            <a:fld id="{ED213BF9-2C63-42AA-BA6C-67E1412DA37E}" type="datetimeFigureOut">
              <a:rPr lang="zh-CN" altLang="en-US" smtClean="0"/>
              <a:t>2019/5/17</a:t>
            </a:fld>
            <a:endParaRPr lang="zh-CN" altLang="en-US"/>
          </a:p>
        </p:txBody>
      </p:sp>
      <p:sp>
        <p:nvSpPr>
          <p:cNvPr id="6" name="Footer Placeholder 5"/>
          <p:cNvSpPr>
            <a:spLocks noGrp="1"/>
          </p:cNvSpPr>
          <p:nvPr>
            <p:ph type="ftr" sz="quarter" idx="11"/>
          </p:nvPr>
        </p:nvSpPr>
        <p:spPr>
          <a:xfrm>
            <a:off x="4039126" y="6356351"/>
            <a:ext cx="4115336" cy="365125"/>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8611722" y="6356351"/>
            <a:ext cx="2743557" cy="365125"/>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362812320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897" y="365126"/>
            <a:ext cx="10516970" cy="1325563"/>
          </a:xfrm>
          <a:prstGeom prst="rect">
            <a:avLst/>
          </a:prstGeo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898" y="1681163"/>
            <a:ext cx="5158459"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898" y="2505075"/>
            <a:ext cx="5158459"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3004" y="1681163"/>
            <a:ext cx="5183863"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3004" y="2505075"/>
            <a:ext cx="5183863"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a:xfrm>
            <a:off x="838309" y="6356351"/>
            <a:ext cx="2743557" cy="365125"/>
          </a:xfrm>
          <a:prstGeom prst="rect">
            <a:avLst/>
          </a:prstGeom>
        </p:spPr>
        <p:txBody>
          <a:bodyPr/>
          <a:lstStyle/>
          <a:p>
            <a:fld id="{ED213BF9-2C63-42AA-BA6C-67E1412DA37E}" type="datetimeFigureOut">
              <a:rPr lang="zh-CN" altLang="en-US" smtClean="0"/>
              <a:t>2019/5/17</a:t>
            </a:fld>
            <a:endParaRPr lang="zh-CN" altLang="en-US"/>
          </a:p>
        </p:txBody>
      </p:sp>
      <p:sp>
        <p:nvSpPr>
          <p:cNvPr id="8" name="Footer Placeholder 7"/>
          <p:cNvSpPr>
            <a:spLocks noGrp="1"/>
          </p:cNvSpPr>
          <p:nvPr>
            <p:ph type="ftr" sz="quarter" idx="11"/>
          </p:nvPr>
        </p:nvSpPr>
        <p:spPr>
          <a:xfrm>
            <a:off x="4039126" y="6356351"/>
            <a:ext cx="4115336" cy="365125"/>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8611722" y="6356351"/>
            <a:ext cx="2743557" cy="365125"/>
          </a:xfrm>
          <a:prstGeom prst="rect">
            <a:avLst/>
          </a:prstGeom>
        </p:spPr>
        <p:txBody>
          <a:bodyPr/>
          <a:lstStyle/>
          <a:p>
            <a:fld id="{1C82B4B2-DDA9-4394-A6AD-947A4CE2D7F7}" type="slidenum">
              <a:rPr lang="zh-CN" altLang="en-US" smtClean="0"/>
              <a:t>‹#›</a:t>
            </a:fld>
            <a:endParaRPr lang="zh-CN" altLang="en-US"/>
          </a:p>
        </p:txBody>
      </p:sp>
      <p:sp>
        <p:nvSpPr>
          <p:cNvPr id="11" name="矩形 10"/>
          <p:cNvSpPr/>
          <p:nvPr userDrawn="1"/>
        </p:nvSpPr>
        <p:spPr>
          <a:xfrm>
            <a:off x="9111286" y="6433131"/>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89648771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838309" y="365126"/>
            <a:ext cx="10516970" cy="1325563"/>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838309" y="6356351"/>
            <a:ext cx="2743557" cy="365125"/>
          </a:xfrm>
          <a:prstGeom prst="rect">
            <a:avLst/>
          </a:prstGeom>
        </p:spPr>
        <p:txBody>
          <a:bodyPr/>
          <a:lstStyle/>
          <a:p>
            <a:fld id="{ED213BF9-2C63-42AA-BA6C-67E1412DA37E}" type="datetimeFigureOut">
              <a:rPr lang="zh-CN" altLang="en-US" smtClean="0"/>
              <a:t>2019/5/17</a:t>
            </a:fld>
            <a:endParaRPr lang="zh-CN" altLang="en-US"/>
          </a:p>
        </p:txBody>
      </p:sp>
      <p:sp>
        <p:nvSpPr>
          <p:cNvPr id="4" name="Footer Placeholder 3"/>
          <p:cNvSpPr>
            <a:spLocks noGrp="1"/>
          </p:cNvSpPr>
          <p:nvPr>
            <p:ph type="ftr" sz="quarter" idx="11"/>
          </p:nvPr>
        </p:nvSpPr>
        <p:spPr>
          <a:xfrm>
            <a:off x="4039126" y="6356351"/>
            <a:ext cx="4115336" cy="365125"/>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8611722" y="6356351"/>
            <a:ext cx="2743557" cy="365125"/>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391045499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309" y="6356351"/>
            <a:ext cx="2743557" cy="365125"/>
          </a:xfrm>
          <a:prstGeom prst="rect">
            <a:avLst/>
          </a:prstGeom>
        </p:spPr>
        <p:txBody>
          <a:bodyPr/>
          <a:lstStyle/>
          <a:p>
            <a:fld id="{ED213BF9-2C63-42AA-BA6C-67E1412DA37E}" type="datetimeFigureOut">
              <a:rPr lang="zh-CN" altLang="en-US" smtClean="0"/>
              <a:t>2019/5/17</a:t>
            </a:fld>
            <a:endParaRPr lang="zh-CN" altLang="en-US"/>
          </a:p>
        </p:txBody>
      </p:sp>
      <p:sp>
        <p:nvSpPr>
          <p:cNvPr id="3" name="Footer Placeholder 2"/>
          <p:cNvSpPr>
            <a:spLocks noGrp="1"/>
          </p:cNvSpPr>
          <p:nvPr>
            <p:ph type="ftr" sz="quarter" idx="11"/>
          </p:nvPr>
        </p:nvSpPr>
        <p:spPr>
          <a:xfrm>
            <a:off x="4039126" y="6356351"/>
            <a:ext cx="4115336" cy="365125"/>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8611722" y="6356351"/>
            <a:ext cx="2743557" cy="365125"/>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2443032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898" y="457200"/>
            <a:ext cx="3932749" cy="1600200"/>
          </a:xfrm>
          <a:prstGeom prst="rect">
            <a:avLst/>
          </a:prstGeo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863" y="987426"/>
            <a:ext cx="6173004"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898" y="2057400"/>
            <a:ext cx="3932749"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a:xfrm>
            <a:off x="838309" y="6356351"/>
            <a:ext cx="2743557" cy="365125"/>
          </a:xfrm>
          <a:prstGeom prst="rect">
            <a:avLst/>
          </a:prstGeom>
        </p:spPr>
        <p:txBody>
          <a:bodyPr/>
          <a:lstStyle/>
          <a:p>
            <a:fld id="{ED213BF9-2C63-42AA-BA6C-67E1412DA37E}" type="datetimeFigureOut">
              <a:rPr lang="zh-CN" altLang="en-US" smtClean="0"/>
              <a:t>2019/5/17</a:t>
            </a:fld>
            <a:endParaRPr lang="zh-CN" altLang="en-US"/>
          </a:p>
        </p:txBody>
      </p:sp>
      <p:sp>
        <p:nvSpPr>
          <p:cNvPr id="6" name="Footer Placeholder 5"/>
          <p:cNvSpPr>
            <a:spLocks noGrp="1"/>
          </p:cNvSpPr>
          <p:nvPr>
            <p:ph type="ftr" sz="quarter" idx="11"/>
          </p:nvPr>
        </p:nvSpPr>
        <p:spPr>
          <a:xfrm>
            <a:off x="4039126" y="6356351"/>
            <a:ext cx="4115336" cy="365125"/>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8611722" y="6356351"/>
            <a:ext cx="2743557" cy="365125"/>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36027232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898" y="457200"/>
            <a:ext cx="3932749" cy="1600200"/>
          </a:xfrm>
          <a:prstGeom prst="rect">
            <a:avLst/>
          </a:prstGeo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863" y="987426"/>
            <a:ext cx="6173004"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898" y="2057400"/>
            <a:ext cx="3932749"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a:xfrm>
            <a:off x="838309" y="6356351"/>
            <a:ext cx="2743557" cy="365125"/>
          </a:xfrm>
          <a:prstGeom prst="rect">
            <a:avLst/>
          </a:prstGeom>
        </p:spPr>
        <p:txBody>
          <a:bodyPr/>
          <a:lstStyle/>
          <a:p>
            <a:fld id="{ED213BF9-2C63-42AA-BA6C-67E1412DA37E}" type="datetimeFigureOut">
              <a:rPr lang="zh-CN" altLang="en-US" smtClean="0"/>
              <a:t>2019/5/17</a:t>
            </a:fld>
            <a:endParaRPr lang="zh-CN" altLang="en-US"/>
          </a:p>
        </p:txBody>
      </p:sp>
      <p:sp>
        <p:nvSpPr>
          <p:cNvPr id="6" name="Footer Placeholder 5"/>
          <p:cNvSpPr>
            <a:spLocks noGrp="1"/>
          </p:cNvSpPr>
          <p:nvPr>
            <p:ph type="ftr" sz="quarter" idx="11"/>
          </p:nvPr>
        </p:nvSpPr>
        <p:spPr>
          <a:xfrm>
            <a:off x="4039126" y="6356351"/>
            <a:ext cx="4115336" cy="365125"/>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8611722" y="6356351"/>
            <a:ext cx="2743557" cy="365125"/>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114208005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矩形 1"/>
          <p:cNvSpPr/>
          <p:nvPr userDrawn="1"/>
        </p:nvSpPr>
        <p:spPr>
          <a:xfrm>
            <a:off x="1802" y="884717"/>
            <a:ext cx="12191786" cy="144016"/>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3" name="矩形 2"/>
          <p:cNvSpPr/>
          <p:nvPr userDrawn="1"/>
        </p:nvSpPr>
        <p:spPr>
          <a:xfrm>
            <a:off x="1802" y="884717"/>
            <a:ext cx="1866816" cy="144016"/>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4" name="图片 3"/>
          <p:cNvPicPr>
            <a:picLocks noChangeAspect="1"/>
          </p:cNvPicPr>
          <p:nvPr userDrawn="1"/>
        </p:nvPicPr>
        <p:blipFill rotWithShape="1">
          <a:blip r:embed="rId14" cstate="screen">
            <a:extLst>
              <a:ext uri="{28A0092B-C50C-407E-A947-70E740481C1C}">
                <a14:useLocalDpi xmlns:a14="http://schemas.microsoft.com/office/drawing/2010/main"/>
              </a:ext>
            </a:extLst>
          </a:blip>
          <a:srcRect/>
          <a:stretch/>
        </p:blipFill>
        <p:spPr>
          <a:xfrm>
            <a:off x="11163300" y="1213"/>
            <a:ext cx="1030288" cy="883504"/>
          </a:xfrm>
          <a:prstGeom prst="rect">
            <a:avLst/>
          </a:prstGeom>
        </p:spPr>
      </p:pic>
    </p:spTree>
    <p:extLst>
      <p:ext uri="{BB962C8B-B14F-4D97-AF65-F5344CB8AC3E}">
        <p14:creationId xmlns:p14="http://schemas.microsoft.com/office/powerpoint/2010/main" val="320932390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80" y="274638"/>
            <a:ext cx="10974229"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80" y="1600201"/>
            <a:ext cx="10974229"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79" y="6356351"/>
            <a:ext cx="2845171"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2019/5/17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6143" y="6356351"/>
            <a:ext cx="386130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8738" y="6356351"/>
            <a:ext cx="2845171"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80086385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7.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矩形 3"/>
          <p:cNvSpPr/>
          <p:nvPr/>
        </p:nvSpPr>
        <p:spPr>
          <a:xfrm>
            <a:off x="0" y="2006601"/>
            <a:ext cx="12193588" cy="3363686"/>
          </a:xfrm>
          <a:prstGeom prst="rect">
            <a:avLst/>
          </a:prstGeom>
          <a:solidFill>
            <a:srgbClr val="076655"/>
          </a:solidFill>
          <a:ln>
            <a:solidFill>
              <a:srgbClr val="0766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1072682" y="2394856"/>
            <a:ext cx="2788120" cy="2786899"/>
            <a:chOff x="1333697" y="2022567"/>
            <a:chExt cx="2071369" cy="2070462"/>
          </a:xfrm>
        </p:grpSpPr>
        <p:sp>
          <p:nvSpPr>
            <p:cNvPr id="5" name="椭圆 4"/>
            <p:cNvSpPr/>
            <p:nvPr/>
          </p:nvSpPr>
          <p:spPr>
            <a:xfrm>
              <a:off x="1333697" y="2022567"/>
              <a:ext cx="2071369" cy="2070462"/>
            </a:xfrm>
            <a:prstGeom prst="ellipse">
              <a:avLst/>
            </a:prstGeom>
            <a:gradFill flip="none" rotWithShape="1">
              <a:gsLst>
                <a:gs pos="99000">
                  <a:srgbClr val="C3C3C3"/>
                </a:gs>
                <a:gs pos="0">
                  <a:schemeClr val="bg1"/>
                </a:gs>
              </a:gsLst>
              <a:lin ang="2700000" scaled="1"/>
              <a:tileRect/>
            </a:gradFill>
            <a:ln w="6350">
              <a:gradFill>
                <a:gsLst>
                  <a:gs pos="100000">
                    <a:schemeClr val="bg1">
                      <a:lumMod val="75000"/>
                    </a:schemeClr>
                  </a:gs>
                  <a:gs pos="50000">
                    <a:schemeClr val="bg1">
                      <a:lumMod val="95000"/>
                    </a:schemeClr>
                  </a:gs>
                  <a:gs pos="0">
                    <a:schemeClr val="bg1"/>
                  </a:gs>
                </a:gsLst>
                <a:lin ang="5400000" scaled="0"/>
              </a:gradFill>
            </a:ln>
            <a:effectLst>
              <a:outerShdw blurRad="127000" dist="25400" dir="3540000" algn="tl" rotWithShape="0">
                <a:schemeClr val="tx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6" name="椭圆 5"/>
            <p:cNvSpPr/>
            <p:nvPr/>
          </p:nvSpPr>
          <p:spPr>
            <a:xfrm>
              <a:off x="1475552" y="2134457"/>
              <a:ext cx="1787659" cy="1846682"/>
            </a:xfrm>
            <a:prstGeom prst="ellipse">
              <a:avLst/>
            </a:prstGeom>
            <a:solidFill>
              <a:schemeClr val="bg1">
                <a:lumMod val="95000"/>
              </a:schemeClr>
            </a:solidFill>
            <a:ln w="6350">
              <a:solidFill>
                <a:schemeClr val="bg1">
                  <a:lumMod val="95000"/>
                </a:schemeClr>
              </a:solidFill>
            </a:ln>
            <a:effectLst>
              <a:innerShdw blurRad="635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grpSp>
      <p:pic>
        <p:nvPicPr>
          <p:cNvPr id="12" name="图片 11"/>
          <p:cNvPicPr>
            <a:picLocks noChangeAspect="1"/>
          </p:cNvPicPr>
          <p:nvPr/>
        </p:nvPicPr>
        <p:blipFill rotWithShape="1">
          <a:blip r:embed="rId2" cstate="screen">
            <a:extLst>
              <a:ext uri="{28A0092B-C50C-407E-A947-70E740481C1C}">
                <a14:useLocalDpi xmlns:a14="http://schemas.microsoft.com/office/drawing/2010/main"/>
              </a:ext>
            </a:extLst>
          </a:blip>
          <a:srcRect r="72609" b="59798"/>
          <a:stretch/>
        </p:blipFill>
        <p:spPr>
          <a:xfrm>
            <a:off x="811307" y="2264471"/>
            <a:ext cx="3180243" cy="2917284"/>
          </a:xfrm>
          <a:prstGeom prst="rect">
            <a:avLst/>
          </a:prstGeom>
        </p:spPr>
      </p:pic>
      <p:sp>
        <p:nvSpPr>
          <p:cNvPr id="13" name="TextBox 131"/>
          <p:cNvSpPr txBox="1">
            <a:spLocks noChangeArrowheads="1"/>
          </p:cNvSpPr>
          <p:nvPr/>
        </p:nvSpPr>
        <p:spPr bwMode="auto">
          <a:xfrm>
            <a:off x="4387294" y="2771304"/>
            <a:ext cx="679451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bg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bg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defTabSz="913738" fontAlgn="base">
              <a:spcBef>
                <a:spcPct val="0"/>
              </a:spcBef>
              <a:spcAft>
                <a:spcPct val="0"/>
              </a:spcAft>
              <a:buNone/>
            </a:pPr>
            <a:r>
              <a:rPr lang="zh-CN" altLang="en-US" sz="4800" b="1" dirty="0" smtClean="0">
                <a:effectLst>
                  <a:outerShdw blurRad="38100" dist="38100" dir="2700000" algn="tl">
                    <a:srgbClr val="000000">
                      <a:alpha val="43137"/>
                    </a:srgbClr>
                  </a:outerShdw>
                </a:effectLst>
                <a:latin typeface="微软雅黑" panose="020B0503020204020204" pitchFamily="34" charset="-122"/>
              </a:rPr>
              <a:t>国家电网专用</a:t>
            </a:r>
            <a:r>
              <a:rPr lang="en-US" altLang="zh-CN" sz="4800" b="1" dirty="0" smtClean="0">
                <a:effectLst>
                  <a:outerShdw blurRad="38100" dist="38100" dir="2700000" algn="tl">
                    <a:srgbClr val="000000">
                      <a:alpha val="43137"/>
                    </a:srgbClr>
                  </a:outerShdw>
                </a:effectLst>
                <a:latin typeface="微软雅黑" panose="020B0503020204020204" pitchFamily="34" charset="-122"/>
              </a:rPr>
              <a:t>PPT</a:t>
            </a:r>
            <a:r>
              <a:rPr lang="zh-CN" altLang="en-US" sz="4800" b="1" dirty="0" smtClean="0">
                <a:effectLst>
                  <a:outerShdw blurRad="38100" dist="38100" dir="2700000" algn="tl">
                    <a:srgbClr val="000000">
                      <a:alpha val="43137"/>
                    </a:srgbClr>
                  </a:outerShdw>
                </a:effectLst>
                <a:latin typeface="微软雅黑" panose="020B0503020204020204" pitchFamily="34" charset="-122"/>
              </a:rPr>
              <a:t>模板</a:t>
            </a:r>
            <a:endParaRPr lang="zh-CN" altLang="en-US" sz="4800" b="1" dirty="0">
              <a:effectLst>
                <a:outerShdw blurRad="38100" dist="38100" dir="2700000" algn="tl">
                  <a:srgbClr val="000000">
                    <a:alpha val="43137"/>
                  </a:srgbClr>
                </a:outerShdw>
              </a:effectLst>
              <a:latin typeface="微软雅黑" panose="020B0503020204020204" pitchFamily="34" charset="-122"/>
            </a:endParaRPr>
          </a:p>
        </p:txBody>
      </p:sp>
      <p:sp>
        <p:nvSpPr>
          <p:cNvPr id="14" name="Rectangle 4"/>
          <p:cNvSpPr txBox="1">
            <a:spLocks noChangeArrowheads="1"/>
          </p:cNvSpPr>
          <p:nvPr/>
        </p:nvSpPr>
        <p:spPr bwMode="auto">
          <a:xfrm>
            <a:off x="4122298" y="3644920"/>
            <a:ext cx="6726884" cy="5040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2400" b="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适用于国家电网</a:t>
            </a:r>
            <a:r>
              <a:rPr lang="en-US" altLang="zh-CN" sz="2400" b="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400" b="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工作总结</a:t>
            </a:r>
            <a:r>
              <a:rPr lang="en-US" altLang="zh-CN" sz="2400" b="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400" b="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汇报计划</a:t>
            </a:r>
            <a:r>
              <a:rPr lang="en-US" altLang="zh-CN" sz="2400" b="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400" b="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培训等</a:t>
            </a:r>
            <a:endParaRPr lang="zh-CN" altLang="zh-CN" sz="2400" b="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pic>
        <p:nvPicPr>
          <p:cNvPr id="16" name="图片 1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04771" y="273441"/>
            <a:ext cx="2217225" cy="821611"/>
          </a:xfrm>
          <a:prstGeom prst="rect">
            <a:avLst/>
          </a:prstGeom>
        </p:spPr>
      </p:pic>
      <p:sp>
        <p:nvSpPr>
          <p:cNvPr id="18" name="TextBox 42"/>
          <p:cNvSpPr txBox="1"/>
          <p:nvPr/>
        </p:nvSpPr>
        <p:spPr>
          <a:xfrm>
            <a:off x="5753735" y="4408268"/>
            <a:ext cx="1403668" cy="261610"/>
          </a:xfrm>
          <a:prstGeom prst="rect">
            <a:avLst/>
          </a:prstGeom>
          <a:solidFill>
            <a:schemeClr val="bg1"/>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100" b="0" i="0" u="none" strike="noStrike" kern="1200" cap="none" spc="0" normalizeH="0" baseline="0" noProof="0" dirty="0" smtClean="0">
                <a:ln>
                  <a:noFill/>
                </a:ln>
                <a:solidFill>
                  <a:srgbClr val="076655"/>
                </a:solidFill>
                <a:effectLst/>
                <a:uLnTx/>
                <a:uFillTx/>
                <a:latin typeface="微软雅黑" panose="020B0503020204020204" pitchFamily="34" charset="-122"/>
                <a:ea typeface="微软雅黑" panose="020B0503020204020204" pitchFamily="34" charset="-122"/>
              </a:rPr>
              <a:t>联系人</a:t>
            </a:r>
            <a:r>
              <a:rPr kumimoji="0" lang="zh-CN" altLang="en-US" sz="1100" b="0" i="0" u="none" strike="noStrike" kern="1200" cap="none" spc="0" normalizeH="0" baseline="0" noProof="0" dirty="0" smtClean="0">
                <a:ln>
                  <a:noFill/>
                </a:ln>
                <a:solidFill>
                  <a:srgbClr val="076655"/>
                </a:solidFill>
                <a:effectLst/>
                <a:uLnTx/>
                <a:uFillTx/>
                <a:latin typeface="微软雅黑" panose="020B0503020204020204" pitchFamily="34" charset="-122"/>
                <a:ea typeface="微软雅黑" panose="020B0503020204020204" pitchFamily="34" charset="-122"/>
              </a:rPr>
              <a:t>：</a:t>
            </a:r>
            <a:r>
              <a:rPr lang="zh-CN" altLang="en-US" sz="1100" dirty="0" smtClean="0">
                <a:solidFill>
                  <a:srgbClr val="076655"/>
                </a:solidFill>
                <a:latin typeface="微软雅黑" panose="020B0503020204020204" pitchFamily="34" charset="-122"/>
                <a:ea typeface="微软雅黑" panose="020B0503020204020204" pitchFamily="34" charset="-122"/>
              </a:rPr>
              <a:t>第一</a:t>
            </a:r>
            <a:r>
              <a:rPr lang="en-US" altLang="zh-CN" sz="1100" dirty="0" smtClean="0">
                <a:solidFill>
                  <a:srgbClr val="076655"/>
                </a:solidFill>
                <a:latin typeface="微软雅黑" panose="020B0503020204020204" pitchFamily="34" charset="-122"/>
                <a:ea typeface="微软雅黑" panose="020B0503020204020204" pitchFamily="34" charset="-122"/>
              </a:rPr>
              <a:t>PPT</a:t>
            </a:r>
            <a:endParaRPr kumimoji="0" lang="zh-CN" altLang="en-US" sz="1100" b="0" i="0" u="none" strike="noStrike" kern="1200" cap="none" spc="0" normalizeH="0" baseline="0" noProof="0" dirty="0">
              <a:ln>
                <a:noFill/>
              </a:ln>
              <a:solidFill>
                <a:srgbClr val="076655"/>
              </a:solidFill>
              <a:effectLst/>
              <a:uLnTx/>
              <a:uFillTx/>
              <a:latin typeface="微软雅黑" panose="020B0503020204020204" pitchFamily="34" charset="-122"/>
              <a:ea typeface="微软雅黑" panose="020B0503020204020204" pitchFamily="34" charset="-122"/>
            </a:endParaRPr>
          </a:p>
        </p:txBody>
      </p:sp>
      <p:sp>
        <p:nvSpPr>
          <p:cNvPr id="19" name="TextBox 43"/>
          <p:cNvSpPr txBox="1"/>
          <p:nvPr/>
        </p:nvSpPr>
        <p:spPr>
          <a:xfrm>
            <a:off x="7599364" y="4408268"/>
            <a:ext cx="1498042" cy="261610"/>
          </a:xfrm>
          <a:prstGeom prst="rect">
            <a:avLst/>
          </a:prstGeom>
          <a:solidFill>
            <a:schemeClr val="bg1"/>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100" b="0" i="0" u="none" strike="noStrike" kern="1200" cap="none" spc="0" normalizeH="0" baseline="0" noProof="0" dirty="0" smtClean="0">
                <a:ln>
                  <a:noFill/>
                </a:ln>
                <a:solidFill>
                  <a:srgbClr val="076655"/>
                </a:solidFill>
                <a:effectLst/>
                <a:uLnTx/>
                <a:uFillTx/>
                <a:latin typeface="微软雅黑" panose="020B0503020204020204" pitchFamily="34" charset="-122"/>
                <a:ea typeface="微软雅黑" panose="020B0503020204020204" pitchFamily="34" charset="-122"/>
              </a:rPr>
              <a:t>20XX/10/12</a:t>
            </a:r>
            <a:endParaRPr kumimoji="0" lang="zh-CN" altLang="en-US" sz="1100" b="0" i="0" u="none" strike="noStrike" kern="1200" cap="none" spc="0" normalizeH="0" baseline="0" noProof="0" dirty="0">
              <a:ln>
                <a:noFill/>
              </a:ln>
              <a:solidFill>
                <a:srgbClr val="076655"/>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4391366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childTnLst>
                    </p:cTn>
                  </p:par>
                  <p:par>
                    <p:cTn id="14" fill="hold">
                      <p:stCondLst>
                        <p:cond delay="indefinite"/>
                      </p:stCondLst>
                      <p:childTnLst>
                        <p:par>
                          <p:cTn id="15" fill="hold">
                            <p:stCondLst>
                              <p:cond delay="0"/>
                            </p:stCondLst>
                            <p:childTnLst>
                              <p:par>
                                <p:cTn id="16" presetID="35" presetClass="entr" presetSubtype="0" fill="hold" nodeType="click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2000"/>
                                        <p:tgtEl>
                                          <p:spTgt spid="12"/>
                                        </p:tgtEl>
                                      </p:cBhvr>
                                    </p:animEffect>
                                    <p:anim calcmode="lin" valueType="num">
                                      <p:cBhvr>
                                        <p:cTn id="19" dur="2000" fill="hold"/>
                                        <p:tgtEl>
                                          <p:spTgt spid="12"/>
                                        </p:tgtEl>
                                        <p:attrNameLst>
                                          <p:attrName>style.rotation</p:attrName>
                                        </p:attrNameLst>
                                      </p:cBhvr>
                                      <p:tavLst>
                                        <p:tav tm="0">
                                          <p:val>
                                            <p:fltVal val="720"/>
                                          </p:val>
                                        </p:tav>
                                        <p:tav tm="100000">
                                          <p:val>
                                            <p:fltVal val="0"/>
                                          </p:val>
                                        </p:tav>
                                      </p:tavLst>
                                    </p:anim>
                                    <p:anim calcmode="lin" valueType="num">
                                      <p:cBhvr>
                                        <p:cTn id="20" dur="2000" fill="hold"/>
                                        <p:tgtEl>
                                          <p:spTgt spid="12"/>
                                        </p:tgtEl>
                                        <p:attrNameLst>
                                          <p:attrName>ppt_h</p:attrName>
                                        </p:attrNameLst>
                                      </p:cBhvr>
                                      <p:tavLst>
                                        <p:tav tm="0">
                                          <p:val>
                                            <p:fltVal val="0"/>
                                          </p:val>
                                        </p:tav>
                                        <p:tav tm="100000">
                                          <p:val>
                                            <p:strVal val="#ppt_h"/>
                                          </p:val>
                                        </p:tav>
                                      </p:tavLst>
                                    </p:anim>
                                    <p:anim calcmode="lin" valueType="num">
                                      <p:cBhvr>
                                        <p:cTn id="21" dur="2000" fill="hold"/>
                                        <p:tgtEl>
                                          <p:spTgt spid="12"/>
                                        </p:tgtEl>
                                        <p:attrNameLst>
                                          <p:attrName>ppt_w</p:attrName>
                                        </p:attrNameLst>
                                      </p:cBhvr>
                                      <p:tavLst>
                                        <p:tav tm="0">
                                          <p:val>
                                            <p:fltVal val="0"/>
                                          </p:val>
                                        </p:tav>
                                        <p:tav tm="100000">
                                          <p:val>
                                            <p:strVal val="#ppt_w"/>
                                          </p:val>
                                        </p:tav>
                                      </p:tavLst>
                                    </p:anim>
                                  </p:childTnLst>
                                </p:cTn>
                              </p:par>
                            </p:childTnLst>
                          </p:cTn>
                        </p:par>
                      </p:childTnLst>
                    </p:cTn>
                  </p:par>
                  <p:par>
                    <p:cTn id="22" fill="hold">
                      <p:stCondLst>
                        <p:cond delay="indefinite"/>
                      </p:stCondLst>
                      <p:childTnLst>
                        <p:par>
                          <p:cTn id="23" fill="hold">
                            <p:stCondLst>
                              <p:cond delay="0"/>
                            </p:stCondLst>
                            <p:childTnLst>
                              <p:par>
                                <p:cTn id="24" presetID="41" presetClass="entr" presetSubtype="0" fill="hold" grpId="0" nodeType="clickEffect">
                                  <p:stCondLst>
                                    <p:cond delay="0"/>
                                  </p:stCondLst>
                                  <p:iterate type="lt">
                                    <p:tmPct val="10000"/>
                                  </p:iterate>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13"/>
                                        </p:tgtEl>
                                        <p:attrNameLst>
                                          <p:attrName>ppt_y</p:attrName>
                                        </p:attrNameLst>
                                      </p:cBhvr>
                                      <p:tavLst>
                                        <p:tav tm="0">
                                          <p:val>
                                            <p:strVal val="#ppt_y"/>
                                          </p:val>
                                        </p:tav>
                                        <p:tav tm="100000">
                                          <p:val>
                                            <p:strVal val="#ppt_y"/>
                                          </p:val>
                                        </p:tav>
                                      </p:tavLst>
                                    </p:anim>
                                    <p:anim calcmode="lin" valueType="num">
                                      <p:cBhvr>
                                        <p:cTn id="28"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13"/>
                                        </p:tgtEl>
                                      </p:cBhvr>
                                    </p:animEffect>
                                  </p:childTnLst>
                                </p:cTn>
                              </p:par>
                            </p:childTnLst>
                          </p:cTn>
                        </p:par>
                        <p:par>
                          <p:cTn id="31" fill="hold">
                            <p:stCondLst>
                              <p:cond delay="1000"/>
                            </p:stCondLst>
                            <p:childTnLst>
                              <p:par>
                                <p:cTn id="32" presetID="2" presetClass="entr" presetSubtype="8"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0-#ppt_w/2"/>
                                          </p:val>
                                        </p:tav>
                                        <p:tav tm="100000">
                                          <p:val>
                                            <p:strVal val="#ppt_x"/>
                                          </p:val>
                                        </p:tav>
                                      </p:tavLst>
                                    </p:anim>
                                    <p:anim calcmode="lin" valueType="num">
                                      <p:cBhvr additive="base">
                                        <p:cTn id="35" dur="500" fill="hold"/>
                                        <p:tgtEl>
                                          <p:spTgt spid="14"/>
                                        </p:tgtEl>
                                        <p:attrNameLst>
                                          <p:attrName>ppt_y</p:attrName>
                                        </p:attrNameLst>
                                      </p:cBhvr>
                                      <p:tavLst>
                                        <p:tav tm="0">
                                          <p:val>
                                            <p:strVal val="#ppt_y"/>
                                          </p:val>
                                        </p:tav>
                                        <p:tav tm="100000">
                                          <p:val>
                                            <p:strVal val="#ppt_y"/>
                                          </p:val>
                                        </p:tav>
                                      </p:tavLst>
                                    </p:anim>
                                  </p:childTnLst>
                                </p:cTn>
                              </p:par>
                            </p:childTnLst>
                          </p:cTn>
                        </p:par>
                        <p:par>
                          <p:cTn id="36" fill="hold">
                            <p:stCondLst>
                              <p:cond delay="1500"/>
                            </p:stCondLst>
                            <p:childTnLst>
                              <p:par>
                                <p:cTn id="37" presetID="22" presetClass="entr" presetSubtype="8"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left)">
                                      <p:cBhvr>
                                        <p:cTn id="39" dur="500"/>
                                        <p:tgtEl>
                                          <p:spTgt spid="19"/>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right)">
                                      <p:cBhvr>
                                        <p:cTn id="42" dur="500"/>
                                        <p:tgtEl>
                                          <p:spTgt spid="18"/>
                                        </p:tgtEl>
                                      </p:cBhvr>
                                    </p:animEffect>
                                  </p:childTnLst>
                                </p:cTn>
                              </p:par>
                            </p:childTnLst>
                          </p:cTn>
                        </p:par>
                        <p:par>
                          <p:cTn id="43" fill="hold">
                            <p:stCondLst>
                              <p:cond delay="2000"/>
                            </p:stCondLst>
                            <p:childTnLst>
                              <p:par>
                                <p:cTn id="44" presetID="31" presetClass="entr" presetSubtype="0" fill="hold" nodeType="after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p:cTn id="46" dur="1000" fill="hold"/>
                                        <p:tgtEl>
                                          <p:spTgt spid="16"/>
                                        </p:tgtEl>
                                        <p:attrNameLst>
                                          <p:attrName>ppt_w</p:attrName>
                                        </p:attrNameLst>
                                      </p:cBhvr>
                                      <p:tavLst>
                                        <p:tav tm="0">
                                          <p:val>
                                            <p:fltVal val="0"/>
                                          </p:val>
                                        </p:tav>
                                        <p:tav tm="100000">
                                          <p:val>
                                            <p:strVal val="#ppt_w"/>
                                          </p:val>
                                        </p:tav>
                                      </p:tavLst>
                                    </p:anim>
                                    <p:anim calcmode="lin" valueType="num">
                                      <p:cBhvr>
                                        <p:cTn id="47" dur="1000" fill="hold"/>
                                        <p:tgtEl>
                                          <p:spTgt spid="16"/>
                                        </p:tgtEl>
                                        <p:attrNameLst>
                                          <p:attrName>ppt_h</p:attrName>
                                        </p:attrNameLst>
                                      </p:cBhvr>
                                      <p:tavLst>
                                        <p:tav tm="0">
                                          <p:val>
                                            <p:fltVal val="0"/>
                                          </p:val>
                                        </p:tav>
                                        <p:tav tm="100000">
                                          <p:val>
                                            <p:strVal val="#ppt_h"/>
                                          </p:val>
                                        </p:tav>
                                      </p:tavLst>
                                    </p:anim>
                                    <p:anim calcmode="lin" valueType="num">
                                      <p:cBhvr>
                                        <p:cTn id="48" dur="1000" fill="hold"/>
                                        <p:tgtEl>
                                          <p:spTgt spid="16"/>
                                        </p:tgtEl>
                                        <p:attrNameLst>
                                          <p:attrName>style.rotation</p:attrName>
                                        </p:attrNameLst>
                                      </p:cBhvr>
                                      <p:tavLst>
                                        <p:tav tm="0">
                                          <p:val>
                                            <p:fltVal val="90"/>
                                          </p:val>
                                        </p:tav>
                                        <p:tav tm="100000">
                                          <p:val>
                                            <p:fltVal val="0"/>
                                          </p:val>
                                        </p:tav>
                                      </p:tavLst>
                                    </p:anim>
                                    <p:animEffect transition="in" filter="fade">
                                      <p:cBhvr>
                                        <p:cTn id="49"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p:bldP spid="14" grpId="0"/>
      <p:bldP spid="18" grpId="0" bldLvl="0" animBg="1"/>
      <p:bldP spid="19"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dirty="0" smtClean="0"/>
              <a:t>点击添加文本标题</a:t>
            </a:r>
            <a:endParaRPr lang="zh-CN" altLang="en-US" dirty="0"/>
          </a:p>
        </p:txBody>
      </p:sp>
      <p:sp>
        <p:nvSpPr>
          <p:cNvPr id="3" name="椭圆 2"/>
          <p:cNvSpPr/>
          <p:nvPr/>
        </p:nvSpPr>
        <p:spPr bwMode="auto">
          <a:xfrm>
            <a:off x="3283197" y="2109979"/>
            <a:ext cx="3379829" cy="3369100"/>
          </a:xfrm>
          <a:prstGeom prst="ellipse">
            <a:avLst/>
          </a:prstGeom>
          <a:noFill/>
          <a:ln w="25400" cap="flat" cmpd="sng" algn="ctr">
            <a:solidFill>
              <a:schemeClr val="bg1">
                <a:lumMod val="75000"/>
              </a:schemeClr>
            </a:solidFill>
            <a:prstDash val="solid"/>
          </a:ln>
          <a:effectLst/>
        </p:spPr>
        <p:txBody>
          <a:bodyPr lIns="100662" tIns="50331" rIns="100662" bIns="50331" anchor="ctr"/>
          <a:lstStyle/>
          <a:p>
            <a:pPr algn="ctr">
              <a:defRPr/>
            </a:pPr>
            <a:endParaRPr lang="zh-CN" altLang="en-US" sz="3199" kern="0" dirty="0">
              <a:solidFill>
                <a:sysClr val="window" lastClr="FFFFFF"/>
              </a:solidFill>
              <a:latin typeface="Calibri"/>
            </a:endParaRPr>
          </a:p>
        </p:txBody>
      </p:sp>
      <p:sp>
        <p:nvSpPr>
          <p:cNvPr id="4" name="椭圆 3"/>
          <p:cNvSpPr/>
          <p:nvPr/>
        </p:nvSpPr>
        <p:spPr bwMode="auto">
          <a:xfrm>
            <a:off x="5305505" y="2109979"/>
            <a:ext cx="3381300" cy="3369100"/>
          </a:xfrm>
          <a:prstGeom prst="ellipse">
            <a:avLst/>
          </a:prstGeom>
          <a:noFill/>
          <a:ln w="25400" cap="flat" cmpd="sng" algn="ctr">
            <a:solidFill>
              <a:schemeClr val="bg1">
                <a:lumMod val="75000"/>
              </a:schemeClr>
            </a:solidFill>
            <a:prstDash val="solid"/>
          </a:ln>
          <a:effectLst/>
        </p:spPr>
        <p:txBody>
          <a:bodyPr lIns="100662" tIns="50331" rIns="100662" bIns="50331" anchor="ctr"/>
          <a:lstStyle/>
          <a:p>
            <a:pPr algn="ctr">
              <a:defRPr/>
            </a:pPr>
            <a:endParaRPr lang="zh-CN" altLang="en-US" sz="3199" kern="0" dirty="0">
              <a:solidFill>
                <a:sysClr val="window" lastClr="FFFFFF"/>
              </a:solidFill>
              <a:latin typeface="Calibri"/>
            </a:endParaRPr>
          </a:p>
        </p:txBody>
      </p:sp>
      <p:cxnSp>
        <p:nvCxnSpPr>
          <p:cNvPr id="6" name="直接连接符 5"/>
          <p:cNvCxnSpPr>
            <a:cxnSpLocks noChangeShapeType="1"/>
          </p:cNvCxnSpPr>
          <p:nvPr/>
        </p:nvCxnSpPr>
        <p:spPr bwMode="auto">
          <a:xfrm>
            <a:off x="4211253" y="2932462"/>
            <a:ext cx="529478" cy="247770"/>
          </a:xfrm>
          <a:prstGeom prst="line">
            <a:avLst/>
          </a:prstGeom>
          <a:noFill/>
          <a:ln w="28575" algn="ctr">
            <a:solidFill>
              <a:schemeClr val="bg1">
                <a:lumMod val="75000"/>
              </a:schemeClr>
            </a:solidFill>
            <a:round/>
            <a:headEnd type="none" w="med" len="med"/>
            <a:tailEnd type="arrow" w="med" len="med"/>
          </a:ln>
        </p:spPr>
      </p:cxnSp>
      <p:cxnSp>
        <p:nvCxnSpPr>
          <p:cNvPr id="7" name="直接连接符 6"/>
          <p:cNvCxnSpPr>
            <a:cxnSpLocks noChangeShapeType="1"/>
          </p:cNvCxnSpPr>
          <p:nvPr/>
        </p:nvCxnSpPr>
        <p:spPr bwMode="auto">
          <a:xfrm>
            <a:off x="3928863" y="3693366"/>
            <a:ext cx="547127" cy="0"/>
          </a:xfrm>
          <a:prstGeom prst="line">
            <a:avLst/>
          </a:prstGeom>
          <a:noFill/>
          <a:ln w="28575" algn="ctr">
            <a:solidFill>
              <a:schemeClr val="bg1">
                <a:lumMod val="75000"/>
              </a:schemeClr>
            </a:solidFill>
            <a:round/>
            <a:headEnd type="none" w="med" len="med"/>
            <a:tailEnd type="arrow" w="med" len="med"/>
          </a:ln>
        </p:spPr>
      </p:cxnSp>
      <p:cxnSp>
        <p:nvCxnSpPr>
          <p:cNvPr id="8" name="直接连接符 7"/>
          <p:cNvCxnSpPr>
            <a:cxnSpLocks noChangeShapeType="1"/>
          </p:cNvCxnSpPr>
          <p:nvPr/>
        </p:nvCxnSpPr>
        <p:spPr bwMode="auto">
          <a:xfrm flipV="1">
            <a:off x="4211252" y="4185976"/>
            <a:ext cx="547127" cy="288823"/>
          </a:xfrm>
          <a:prstGeom prst="line">
            <a:avLst/>
          </a:prstGeom>
          <a:noFill/>
          <a:ln w="28575" algn="ctr">
            <a:solidFill>
              <a:schemeClr val="bg1">
                <a:lumMod val="75000"/>
              </a:schemeClr>
            </a:solidFill>
            <a:round/>
            <a:headEnd type="none" w="med" len="med"/>
            <a:tailEnd type="arrow" w="med" len="med"/>
          </a:ln>
        </p:spPr>
      </p:cxnSp>
      <p:cxnSp>
        <p:nvCxnSpPr>
          <p:cNvPr id="9" name="直接连接符 8"/>
          <p:cNvCxnSpPr>
            <a:cxnSpLocks noChangeShapeType="1"/>
          </p:cNvCxnSpPr>
          <p:nvPr/>
        </p:nvCxnSpPr>
        <p:spPr bwMode="auto">
          <a:xfrm flipH="1" flipV="1">
            <a:off x="7298397" y="4174247"/>
            <a:ext cx="547127" cy="288823"/>
          </a:xfrm>
          <a:prstGeom prst="line">
            <a:avLst/>
          </a:prstGeom>
          <a:noFill/>
          <a:ln w="28575" algn="ctr">
            <a:solidFill>
              <a:schemeClr val="bg1">
                <a:lumMod val="75000"/>
              </a:schemeClr>
            </a:solidFill>
            <a:round/>
            <a:headEnd type="none" w="med" len="med"/>
            <a:tailEnd type="arrow" w="med" len="med"/>
          </a:ln>
        </p:spPr>
      </p:cxnSp>
      <p:cxnSp>
        <p:nvCxnSpPr>
          <p:cNvPr id="10" name="直接连接符 9"/>
          <p:cNvCxnSpPr>
            <a:cxnSpLocks noChangeShapeType="1"/>
          </p:cNvCxnSpPr>
          <p:nvPr/>
        </p:nvCxnSpPr>
        <p:spPr bwMode="auto">
          <a:xfrm flipH="1">
            <a:off x="7571960" y="3690435"/>
            <a:ext cx="547127" cy="0"/>
          </a:xfrm>
          <a:prstGeom prst="line">
            <a:avLst/>
          </a:prstGeom>
          <a:noFill/>
          <a:ln w="28575" algn="ctr">
            <a:solidFill>
              <a:schemeClr val="bg1">
                <a:lumMod val="75000"/>
              </a:schemeClr>
            </a:solidFill>
            <a:round/>
            <a:headEnd type="none" w="med" len="med"/>
            <a:tailEnd type="arrow" w="med" len="med"/>
          </a:ln>
        </p:spPr>
      </p:cxnSp>
      <p:cxnSp>
        <p:nvCxnSpPr>
          <p:cNvPr id="11" name="直接连接符 10"/>
          <p:cNvCxnSpPr>
            <a:cxnSpLocks noChangeShapeType="1"/>
          </p:cNvCxnSpPr>
          <p:nvPr/>
        </p:nvCxnSpPr>
        <p:spPr bwMode="auto">
          <a:xfrm flipH="1">
            <a:off x="7316046" y="2932462"/>
            <a:ext cx="529478" cy="247770"/>
          </a:xfrm>
          <a:prstGeom prst="line">
            <a:avLst/>
          </a:prstGeom>
          <a:noFill/>
          <a:ln w="28575" algn="ctr">
            <a:solidFill>
              <a:schemeClr val="bg1">
                <a:lumMod val="75000"/>
              </a:schemeClr>
            </a:solidFill>
            <a:round/>
            <a:headEnd type="none" w="med" len="med"/>
            <a:tailEnd type="arrow" w="med" len="med"/>
          </a:ln>
        </p:spPr>
      </p:cxnSp>
      <p:sp>
        <p:nvSpPr>
          <p:cNvPr id="12" name="Oval 19"/>
          <p:cNvSpPr>
            <a:spLocks noChangeArrowheads="1"/>
          </p:cNvSpPr>
          <p:nvPr/>
        </p:nvSpPr>
        <p:spPr bwMode="auto">
          <a:xfrm>
            <a:off x="3299374" y="2189148"/>
            <a:ext cx="919232" cy="916312"/>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dirty="0">
              <a:solidFill>
                <a:prstClr val="white"/>
              </a:solidFill>
              <a:latin typeface="微软雅黑"/>
            </a:endParaRPr>
          </a:p>
        </p:txBody>
      </p:sp>
      <p:sp>
        <p:nvSpPr>
          <p:cNvPr id="13" name="Oval 19"/>
          <p:cNvSpPr>
            <a:spLocks noChangeArrowheads="1"/>
          </p:cNvSpPr>
          <p:nvPr/>
        </p:nvSpPr>
        <p:spPr bwMode="auto">
          <a:xfrm>
            <a:off x="7798459" y="2203810"/>
            <a:ext cx="919231" cy="917779"/>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dirty="0">
              <a:solidFill>
                <a:prstClr val="white"/>
              </a:solidFill>
              <a:latin typeface="微软雅黑"/>
            </a:endParaRPr>
          </a:p>
        </p:txBody>
      </p:sp>
      <p:sp>
        <p:nvSpPr>
          <p:cNvPr id="14" name="Oval 19"/>
          <p:cNvSpPr>
            <a:spLocks noChangeArrowheads="1"/>
          </p:cNvSpPr>
          <p:nvPr/>
        </p:nvSpPr>
        <p:spPr bwMode="auto">
          <a:xfrm>
            <a:off x="8216159" y="3268198"/>
            <a:ext cx="920702" cy="917779"/>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dirty="0">
              <a:solidFill>
                <a:prstClr val="white"/>
              </a:solidFill>
              <a:latin typeface="微软雅黑"/>
            </a:endParaRPr>
          </a:p>
        </p:txBody>
      </p:sp>
      <p:sp>
        <p:nvSpPr>
          <p:cNvPr id="15" name="Oval 19"/>
          <p:cNvSpPr>
            <a:spLocks noChangeArrowheads="1"/>
          </p:cNvSpPr>
          <p:nvPr/>
        </p:nvSpPr>
        <p:spPr bwMode="auto">
          <a:xfrm>
            <a:off x="7844052" y="4320859"/>
            <a:ext cx="920702" cy="917779"/>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dirty="0">
              <a:solidFill>
                <a:prstClr val="white"/>
              </a:solidFill>
              <a:latin typeface="微软雅黑"/>
            </a:endParaRPr>
          </a:p>
        </p:txBody>
      </p:sp>
      <p:sp>
        <p:nvSpPr>
          <p:cNvPr id="16" name="Oval 19"/>
          <p:cNvSpPr>
            <a:spLocks noChangeArrowheads="1"/>
          </p:cNvSpPr>
          <p:nvPr/>
        </p:nvSpPr>
        <p:spPr bwMode="auto">
          <a:xfrm>
            <a:off x="2887559" y="3233013"/>
            <a:ext cx="920702" cy="917779"/>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dirty="0">
              <a:solidFill>
                <a:prstClr val="white"/>
              </a:solidFill>
              <a:latin typeface="微软雅黑"/>
            </a:endParaRPr>
          </a:p>
        </p:txBody>
      </p:sp>
      <p:sp>
        <p:nvSpPr>
          <p:cNvPr id="17" name="Oval 19"/>
          <p:cNvSpPr>
            <a:spLocks noChangeArrowheads="1"/>
          </p:cNvSpPr>
          <p:nvPr/>
        </p:nvSpPr>
        <p:spPr bwMode="auto">
          <a:xfrm>
            <a:off x="3264077" y="4314994"/>
            <a:ext cx="920702" cy="917779"/>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dirty="0">
              <a:solidFill>
                <a:prstClr val="white"/>
              </a:solidFill>
              <a:latin typeface="微软雅黑"/>
            </a:endParaRPr>
          </a:p>
        </p:txBody>
      </p:sp>
      <p:grpSp>
        <p:nvGrpSpPr>
          <p:cNvPr id="18" name="组合 17"/>
          <p:cNvGrpSpPr/>
          <p:nvPr/>
        </p:nvGrpSpPr>
        <p:grpSpPr>
          <a:xfrm>
            <a:off x="5011350" y="2727207"/>
            <a:ext cx="1950241" cy="1944049"/>
            <a:chOff x="3757666" y="2046036"/>
            <a:chExt cx="1463132" cy="1458487"/>
          </a:xfrm>
        </p:grpSpPr>
        <p:sp>
          <p:nvSpPr>
            <p:cNvPr id="19" name="Oval 19"/>
            <p:cNvSpPr>
              <a:spLocks noChangeArrowheads="1"/>
            </p:cNvSpPr>
            <p:nvPr/>
          </p:nvSpPr>
          <p:spPr bwMode="auto">
            <a:xfrm>
              <a:off x="3757666" y="2046036"/>
              <a:ext cx="1463132" cy="1458487"/>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dirty="0">
                <a:solidFill>
                  <a:prstClr val="white"/>
                </a:solidFill>
                <a:latin typeface="微软雅黑"/>
              </a:endParaRPr>
            </a:p>
          </p:txBody>
        </p:sp>
        <p:sp>
          <p:nvSpPr>
            <p:cNvPr id="20" name="Oval 19"/>
            <p:cNvSpPr>
              <a:spLocks noChangeArrowheads="1"/>
            </p:cNvSpPr>
            <p:nvPr/>
          </p:nvSpPr>
          <p:spPr bwMode="auto">
            <a:xfrm>
              <a:off x="3853663" y="2136525"/>
              <a:ext cx="1271137" cy="1267102"/>
            </a:xfrm>
            <a:prstGeom prst="ellipse">
              <a:avLst/>
            </a:prstGeom>
            <a:solidFill>
              <a:srgbClr val="076655"/>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804"/>
              <a:endParaRPr lang="zh-CN" altLang="en-US" sz="2399" dirty="0">
                <a:solidFill>
                  <a:srgbClr val="7F7F7F"/>
                </a:solidFill>
              </a:endParaRPr>
            </a:p>
          </p:txBody>
        </p:sp>
      </p:grpSp>
      <p:sp>
        <p:nvSpPr>
          <p:cNvPr id="21" name="TextBox 30"/>
          <p:cNvSpPr txBox="1"/>
          <p:nvPr/>
        </p:nvSpPr>
        <p:spPr>
          <a:xfrm>
            <a:off x="5520908" y="3237039"/>
            <a:ext cx="960094" cy="959088"/>
          </a:xfrm>
          <a:prstGeom prst="rect">
            <a:avLst/>
          </a:prstGeom>
          <a:noFill/>
        </p:spPr>
        <p:txBody>
          <a:bodyPr wrap="none" lIns="137267" tIns="68633" rIns="137267" bIns="68633" rtlCol="0">
            <a:spAutoFit/>
          </a:bodyPr>
          <a:lstStyle/>
          <a:p>
            <a:r>
              <a:rPr lang="zh-CN" altLang="en-US" sz="2666" dirty="0">
                <a:solidFill>
                  <a:schemeClr val="bg1"/>
                </a:solidFill>
                <a:latin typeface="Adobe 黑体 Std R" pitchFamily="34" charset="-122"/>
                <a:ea typeface="Adobe 黑体 Std R" pitchFamily="34" charset="-122"/>
              </a:rPr>
              <a:t>添加</a:t>
            </a:r>
            <a:endParaRPr lang="en-US" altLang="zh-CN" sz="2666" dirty="0">
              <a:solidFill>
                <a:schemeClr val="bg1"/>
              </a:solidFill>
              <a:latin typeface="Adobe 黑体 Std R" pitchFamily="34" charset="-122"/>
              <a:ea typeface="Adobe 黑体 Std R" pitchFamily="34" charset="-122"/>
            </a:endParaRPr>
          </a:p>
          <a:p>
            <a:r>
              <a:rPr lang="zh-CN" altLang="en-US" sz="2666" dirty="0">
                <a:solidFill>
                  <a:schemeClr val="bg1"/>
                </a:solidFill>
                <a:latin typeface="Adobe 黑体 Std R" pitchFamily="34" charset="-122"/>
                <a:ea typeface="Adobe 黑体 Std R" pitchFamily="34" charset="-122"/>
              </a:rPr>
              <a:t>标题</a:t>
            </a:r>
          </a:p>
        </p:txBody>
      </p:sp>
      <p:sp>
        <p:nvSpPr>
          <p:cNvPr id="22" name="TextBox 31"/>
          <p:cNvSpPr txBox="1"/>
          <p:nvPr/>
        </p:nvSpPr>
        <p:spPr>
          <a:xfrm>
            <a:off x="3424028" y="2344675"/>
            <a:ext cx="697202" cy="630793"/>
          </a:xfrm>
          <a:prstGeom prst="rect">
            <a:avLst/>
          </a:prstGeom>
          <a:noFill/>
        </p:spPr>
        <p:txBody>
          <a:bodyPr wrap="none" lIns="137267" tIns="68633" rIns="137267" bIns="68633" rtlCol="0">
            <a:spAutoFit/>
          </a:bodyPr>
          <a:lstStyle/>
          <a:p>
            <a:r>
              <a:rPr lang="zh-CN" altLang="en-US" sz="1599" b="1" dirty="0">
                <a:solidFill>
                  <a:srgbClr val="076655"/>
                </a:solidFill>
                <a:latin typeface="Adobe 黑体 Std R" pitchFamily="34" charset="-122"/>
                <a:ea typeface="Adobe 黑体 Std R" pitchFamily="34" charset="-122"/>
              </a:rPr>
              <a:t>添加</a:t>
            </a:r>
            <a:endParaRPr lang="en-US" altLang="zh-CN" sz="1599" b="1" dirty="0">
              <a:solidFill>
                <a:srgbClr val="076655"/>
              </a:solidFill>
              <a:latin typeface="Adobe 黑体 Std R" pitchFamily="34" charset="-122"/>
              <a:ea typeface="Adobe 黑体 Std R" pitchFamily="34" charset="-122"/>
            </a:endParaRPr>
          </a:p>
          <a:p>
            <a:r>
              <a:rPr lang="zh-CN" altLang="en-US" sz="1599" b="1" dirty="0">
                <a:solidFill>
                  <a:srgbClr val="076655"/>
                </a:solidFill>
                <a:latin typeface="Adobe 黑体 Std R" pitchFamily="34" charset="-122"/>
                <a:ea typeface="Adobe 黑体 Std R" pitchFamily="34" charset="-122"/>
              </a:rPr>
              <a:t>标题</a:t>
            </a:r>
          </a:p>
        </p:txBody>
      </p:sp>
      <p:sp>
        <p:nvSpPr>
          <p:cNvPr id="23" name="TextBox 32"/>
          <p:cNvSpPr txBox="1"/>
          <p:nvPr/>
        </p:nvSpPr>
        <p:spPr>
          <a:xfrm>
            <a:off x="2977878" y="3383781"/>
            <a:ext cx="697202" cy="630793"/>
          </a:xfrm>
          <a:prstGeom prst="rect">
            <a:avLst/>
          </a:prstGeom>
          <a:noFill/>
        </p:spPr>
        <p:txBody>
          <a:bodyPr wrap="none" lIns="137267" tIns="68633" rIns="137267" bIns="68633" rtlCol="0">
            <a:spAutoFit/>
          </a:bodyPr>
          <a:lstStyle/>
          <a:p>
            <a:r>
              <a:rPr lang="zh-CN" altLang="en-US" sz="1599" b="1" dirty="0">
                <a:solidFill>
                  <a:srgbClr val="076655"/>
                </a:solidFill>
                <a:latin typeface="Adobe 黑体 Std R" pitchFamily="34" charset="-122"/>
                <a:ea typeface="Adobe 黑体 Std R" pitchFamily="34" charset="-122"/>
              </a:rPr>
              <a:t>添加</a:t>
            </a:r>
            <a:endParaRPr lang="en-US" altLang="zh-CN" sz="1599" b="1" dirty="0">
              <a:solidFill>
                <a:srgbClr val="076655"/>
              </a:solidFill>
              <a:latin typeface="Adobe 黑体 Std R" pitchFamily="34" charset="-122"/>
              <a:ea typeface="Adobe 黑体 Std R" pitchFamily="34" charset="-122"/>
            </a:endParaRPr>
          </a:p>
          <a:p>
            <a:r>
              <a:rPr lang="zh-CN" altLang="en-US" sz="1599" b="1" dirty="0">
                <a:solidFill>
                  <a:srgbClr val="076655"/>
                </a:solidFill>
                <a:latin typeface="Adobe 黑体 Std R" pitchFamily="34" charset="-122"/>
                <a:ea typeface="Adobe 黑体 Std R" pitchFamily="34" charset="-122"/>
              </a:rPr>
              <a:t>标题</a:t>
            </a:r>
          </a:p>
        </p:txBody>
      </p:sp>
      <p:sp>
        <p:nvSpPr>
          <p:cNvPr id="24" name="TextBox 33"/>
          <p:cNvSpPr txBox="1"/>
          <p:nvPr/>
        </p:nvSpPr>
        <p:spPr>
          <a:xfrm>
            <a:off x="3353885" y="4474799"/>
            <a:ext cx="697202" cy="630793"/>
          </a:xfrm>
          <a:prstGeom prst="rect">
            <a:avLst/>
          </a:prstGeom>
          <a:noFill/>
        </p:spPr>
        <p:txBody>
          <a:bodyPr wrap="none" lIns="137267" tIns="68633" rIns="137267" bIns="68633" rtlCol="0">
            <a:spAutoFit/>
          </a:bodyPr>
          <a:lstStyle/>
          <a:p>
            <a:r>
              <a:rPr lang="zh-CN" altLang="en-US" sz="1599" b="1" dirty="0">
                <a:solidFill>
                  <a:srgbClr val="076655"/>
                </a:solidFill>
                <a:latin typeface="Adobe 黑体 Std R" pitchFamily="34" charset="-122"/>
                <a:ea typeface="Adobe 黑体 Std R" pitchFamily="34" charset="-122"/>
              </a:rPr>
              <a:t>添加</a:t>
            </a:r>
            <a:endParaRPr lang="en-US" altLang="zh-CN" sz="1599" b="1" dirty="0">
              <a:solidFill>
                <a:srgbClr val="076655"/>
              </a:solidFill>
              <a:latin typeface="Adobe 黑体 Std R" pitchFamily="34" charset="-122"/>
              <a:ea typeface="Adobe 黑体 Std R" pitchFamily="34" charset="-122"/>
            </a:endParaRPr>
          </a:p>
          <a:p>
            <a:r>
              <a:rPr lang="zh-CN" altLang="en-US" sz="1599" b="1" dirty="0">
                <a:solidFill>
                  <a:srgbClr val="076655"/>
                </a:solidFill>
                <a:latin typeface="Adobe 黑体 Std R" pitchFamily="34" charset="-122"/>
                <a:ea typeface="Adobe 黑体 Std R" pitchFamily="34" charset="-122"/>
              </a:rPr>
              <a:t>标题</a:t>
            </a:r>
          </a:p>
        </p:txBody>
      </p:sp>
      <p:sp>
        <p:nvSpPr>
          <p:cNvPr id="25" name="TextBox 34"/>
          <p:cNvSpPr txBox="1"/>
          <p:nvPr/>
        </p:nvSpPr>
        <p:spPr>
          <a:xfrm>
            <a:off x="7914347" y="2344675"/>
            <a:ext cx="697202" cy="630793"/>
          </a:xfrm>
          <a:prstGeom prst="rect">
            <a:avLst/>
          </a:prstGeom>
          <a:noFill/>
        </p:spPr>
        <p:txBody>
          <a:bodyPr wrap="none" lIns="137267" tIns="68633" rIns="137267" bIns="68633" rtlCol="0">
            <a:spAutoFit/>
          </a:bodyPr>
          <a:lstStyle/>
          <a:p>
            <a:r>
              <a:rPr lang="zh-CN" altLang="en-US" sz="1599" b="1" dirty="0">
                <a:solidFill>
                  <a:srgbClr val="076655"/>
                </a:solidFill>
                <a:latin typeface="Adobe 黑体 Std R" pitchFamily="34" charset="-122"/>
                <a:ea typeface="Adobe 黑体 Std R" pitchFamily="34" charset="-122"/>
              </a:rPr>
              <a:t>添加</a:t>
            </a:r>
            <a:endParaRPr lang="en-US" altLang="zh-CN" sz="1599" b="1" dirty="0">
              <a:solidFill>
                <a:srgbClr val="076655"/>
              </a:solidFill>
              <a:latin typeface="Adobe 黑体 Std R" pitchFamily="34" charset="-122"/>
              <a:ea typeface="Adobe 黑体 Std R" pitchFamily="34" charset="-122"/>
            </a:endParaRPr>
          </a:p>
          <a:p>
            <a:r>
              <a:rPr lang="zh-CN" altLang="en-US" sz="1599" b="1" dirty="0">
                <a:solidFill>
                  <a:srgbClr val="076655"/>
                </a:solidFill>
                <a:latin typeface="Adobe 黑体 Std R" pitchFamily="34" charset="-122"/>
                <a:ea typeface="Adobe 黑体 Std R" pitchFamily="34" charset="-122"/>
              </a:rPr>
              <a:t>标题</a:t>
            </a:r>
          </a:p>
        </p:txBody>
      </p:sp>
      <p:sp>
        <p:nvSpPr>
          <p:cNvPr id="26" name="TextBox 35"/>
          <p:cNvSpPr txBox="1"/>
          <p:nvPr/>
        </p:nvSpPr>
        <p:spPr>
          <a:xfrm>
            <a:off x="8347658" y="3383781"/>
            <a:ext cx="697202" cy="630793"/>
          </a:xfrm>
          <a:prstGeom prst="rect">
            <a:avLst/>
          </a:prstGeom>
          <a:noFill/>
        </p:spPr>
        <p:txBody>
          <a:bodyPr wrap="none" lIns="137267" tIns="68633" rIns="137267" bIns="68633" rtlCol="0">
            <a:spAutoFit/>
          </a:bodyPr>
          <a:lstStyle/>
          <a:p>
            <a:r>
              <a:rPr lang="zh-CN" altLang="en-US" sz="1599" b="1" dirty="0">
                <a:solidFill>
                  <a:srgbClr val="076655"/>
                </a:solidFill>
                <a:latin typeface="Adobe 黑体 Std R" pitchFamily="34" charset="-122"/>
                <a:ea typeface="Adobe 黑体 Std R" pitchFamily="34" charset="-122"/>
              </a:rPr>
              <a:t>添加</a:t>
            </a:r>
            <a:endParaRPr lang="en-US" altLang="zh-CN" sz="1599" b="1" dirty="0">
              <a:solidFill>
                <a:srgbClr val="076655"/>
              </a:solidFill>
              <a:latin typeface="Adobe 黑体 Std R" pitchFamily="34" charset="-122"/>
              <a:ea typeface="Adobe 黑体 Std R" pitchFamily="34" charset="-122"/>
            </a:endParaRPr>
          </a:p>
          <a:p>
            <a:r>
              <a:rPr lang="zh-CN" altLang="en-US" sz="1599" b="1" dirty="0">
                <a:solidFill>
                  <a:srgbClr val="076655"/>
                </a:solidFill>
                <a:latin typeface="Adobe 黑体 Std R" pitchFamily="34" charset="-122"/>
                <a:ea typeface="Adobe 黑体 Std R" pitchFamily="34" charset="-122"/>
              </a:rPr>
              <a:t>标题</a:t>
            </a:r>
          </a:p>
        </p:txBody>
      </p:sp>
      <p:sp>
        <p:nvSpPr>
          <p:cNvPr id="27" name="TextBox 36"/>
          <p:cNvSpPr txBox="1"/>
          <p:nvPr/>
        </p:nvSpPr>
        <p:spPr>
          <a:xfrm>
            <a:off x="7973044" y="4474799"/>
            <a:ext cx="697202" cy="630793"/>
          </a:xfrm>
          <a:prstGeom prst="rect">
            <a:avLst/>
          </a:prstGeom>
          <a:noFill/>
        </p:spPr>
        <p:txBody>
          <a:bodyPr wrap="none" lIns="137267" tIns="68633" rIns="137267" bIns="68633" rtlCol="0">
            <a:spAutoFit/>
          </a:bodyPr>
          <a:lstStyle/>
          <a:p>
            <a:r>
              <a:rPr lang="zh-CN" altLang="en-US" sz="1599" b="1" dirty="0">
                <a:solidFill>
                  <a:srgbClr val="076655"/>
                </a:solidFill>
                <a:latin typeface="Adobe 黑体 Std R" pitchFamily="34" charset="-122"/>
                <a:ea typeface="Adobe 黑体 Std R" pitchFamily="34" charset="-122"/>
              </a:rPr>
              <a:t>添加</a:t>
            </a:r>
            <a:endParaRPr lang="en-US" altLang="zh-CN" sz="1599" b="1" dirty="0">
              <a:solidFill>
                <a:srgbClr val="076655"/>
              </a:solidFill>
              <a:latin typeface="Adobe 黑体 Std R" pitchFamily="34" charset="-122"/>
              <a:ea typeface="Adobe 黑体 Std R" pitchFamily="34" charset="-122"/>
            </a:endParaRPr>
          </a:p>
          <a:p>
            <a:r>
              <a:rPr lang="zh-CN" altLang="en-US" sz="1599" b="1" dirty="0">
                <a:solidFill>
                  <a:srgbClr val="076655"/>
                </a:solidFill>
                <a:latin typeface="Adobe 黑体 Std R" pitchFamily="34" charset="-122"/>
                <a:ea typeface="Adobe 黑体 Std R" pitchFamily="34" charset="-122"/>
              </a:rPr>
              <a:t>标题</a:t>
            </a:r>
          </a:p>
        </p:txBody>
      </p:sp>
      <p:sp>
        <p:nvSpPr>
          <p:cNvPr id="28" name="矩形 47"/>
          <p:cNvSpPr>
            <a:spLocks noChangeArrowheads="1"/>
          </p:cNvSpPr>
          <p:nvPr/>
        </p:nvSpPr>
        <p:spPr bwMode="auto">
          <a:xfrm>
            <a:off x="433913" y="2373206"/>
            <a:ext cx="2816681" cy="57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790" tIns="41395" rIns="82790" bIns="4139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333" dirty="0">
                <a:solidFill>
                  <a:schemeClr val="tx1">
                    <a:lumMod val="75000"/>
                    <a:lumOff val="25000"/>
                  </a:schemeClr>
                </a:solidFill>
                <a:sym typeface="微软雅黑" pitchFamily="34" charset="-122"/>
              </a:rPr>
              <a:t>您的内容打在这里，或者通过复制您的文本后，在此框中选择粘贴</a:t>
            </a:r>
          </a:p>
        </p:txBody>
      </p:sp>
      <p:sp>
        <p:nvSpPr>
          <p:cNvPr id="29" name="矩形 47"/>
          <p:cNvSpPr>
            <a:spLocks noChangeArrowheads="1"/>
          </p:cNvSpPr>
          <p:nvPr/>
        </p:nvSpPr>
        <p:spPr bwMode="auto">
          <a:xfrm>
            <a:off x="32485" y="3429000"/>
            <a:ext cx="2816681" cy="57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790" tIns="41395" rIns="82790" bIns="4139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333" dirty="0">
                <a:solidFill>
                  <a:schemeClr val="tx1">
                    <a:lumMod val="75000"/>
                    <a:lumOff val="25000"/>
                  </a:schemeClr>
                </a:solidFill>
                <a:sym typeface="微软雅黑" pitchFamily="34" charset="-122"/>
              </a:rPr>
              <a:t>您的内容打在这里，或者通过复制您的文本后，在此框中选择粘贴</a:t>
            </a:r>
          </a:p>
        </p:txBody>
      </p:sp>
      <p:sp>
        <p:nvSpPr>
          <p:cNvPr id="30" name="矩形 47"/>
          <p:cNvSpPr>
            <a:spLocks noChangeArrowheads="1"/>
          </p:cNvSpPr>
          <p:nvPr/>
        </p:nvSpPr>
        <p:spPr bwMode="auto">
          <a:xfrm>
            <a:off x="312895" y="4676751"/>
            <a:ext cx="2816681" cy="57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790" tIns="41395" rIns="82790" bIns="4139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333" dirty="0">
                <a:solidFill>
                  <a:schemeClr val="tx1">
                    <a:lumMod val="75000"/>
                    <a:lumOff val="25000"/>
                  </a:schemeClr>
                </a:solidFill>
                <a:sym typeface="微软雅黑" pitchFamily="34" charset="-122"/>
              </a:rPr>
              <a:t>您的内容打在这里，或者通过复制您的文本后，在此框中选择粘贴</a:t>
            </a:r>
          </a:p>
        </p:txBody>
      </p:sp>
      <p:sp>
        <p:nvSpPr>
          <p:cNvPr id="31" name="矩形 47"/>
          <p:cNvSpPr>
            <a:spLocks noChangeArrowheads="1"/>
          </p:cNvSpPr>
          <p:nvPr/>
        </p:nvSpPr>
        <p:spPr bwMode="auto">
          <a:xfrm>
            <a:off x="8755829" y="2277227"/>
            <a:ext cx="2816681" cy="57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790" tIns="41395" rIns="82790" bIns="4139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333" dirty="0">
                <a:solidFill>
                  <a:schemeClr val="tx1">
                    <a:lumMod val="75000"/>
                    <a:lumOff val="25000"/>
                  </a:schemeClr>
                </a:solidFill>
                <a:sym typeface="微软雅黑" pitchFamily="34" charset="-122"/>
              </a:rPr>
              <a:t>您的内容打在这里，或者通过复制您的文本后，在此框中选择粘贴</a:t>
            </a:r>
          </a:p>
        </p:txBody>
      </p:sp>
      <p:sp>
        <p:nvSpPr>
          <p:cNvPr id="32" name="矩形 47"/>
          <p:cNvSpPr>
            <a:spLocks noChangeArrowheads="1"/>
          </p:cNvSpPr>
          <p:nvPr/>
        </p:nvSpPr>
        <p:spPr bwMode="auto">
          <a:xfrm>
            <a:off x="9031512" y="3429000"/>
            <a:ext cx="2816681" cy="57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790" tIns="41395" rIns="82790" bIns="4139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333" dirty="0">
                <a:solidFill>
                  <a:schemeClr val="tx1">
                    <a:lumMod val="75000"/>
                    <a:lumOff val="25000"/>
                  </a:schemeClr>
                </a:solidFill>
                <a:sym typeface="微软雅黑" pitchFamily="34" charset="-122"/>
              </a:rPr>
              <a:t>您的内容打在这里，或者通过复制您的文本后，在此框中选择粘贴</a:t>
            </a:r>
          </a:p>
        </p:txBody>
      </p:sp>
      <p:sp>
        <p:nvSpPr>
          <p:cNvPr id="33" name="矩形 47"/>
          <p:cNvSpPr>
            <a:spLocks noChangeArrowheads="1"/>
          </p:cNvSpPr>
          <p:nvPr/>
        </p:nvSpPr>
        <p:spPr bwMode="auto">
          <a:xfrm>
            <a:off x="8688283" y="4484791"/>
            <a:ext cx="2816681" cy="57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790" tIns="41395" rIns="82790" bIns="4139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333" dirty="0">
                <a:solidFill>
                  <a:schemeClr val="tx1">
                    <a:lumMod val="75000"/>
                    <a:lumOff val="25000"/>
                  </a:schemeClr>
                </a:solidFill>
                <a:sym typeface="微软雅黑" pitchFamily="34" charset="-122"/>
              </a:rPr>
              <a:t>您的内容打在这里，或者通过复制您的文本后，在此框中选择粘贴</a:t>
            </a:r>
          </a:p>
        </p:txBody>
      </p:sp>
    </p:spTree>
    <p:extLst>
      <p:ext uri="{BB962C8B-B14F-4D97-AF65-F5344CB8AC3E}">
        <p14:creationId xmlns:p14="http://schemas.microsoft.com/office/powerpoint/2010/main" val="60961252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500" fill="hold"/>
                                        <p:tgtEl>
                                          <p:spTgt spid="22"/>
                                        </p:tgtEl>
                                        <p:attrNameLst>
                                          <p:attrName>ppt_w</p:attrName>
                                        </p:attrNameLst>
                                      </p:cBhvr>
                                      <p:tavLst>
                                        <p:tav tm="0">
                                          <p:val>
                                            <p:fltVal val="0"/>
                                          </p:val>
                                        </p:tav>
                                        <p:tav tm="100000">
                                          <p:val>
                                            <p:strVal val="#ppt_w"/>
                                          </p:val>
                                        </p:tav>
                                      </p:tavLst>
                                    </p:anim>
                                    <p:anim calcmode="lin" valueType="num">
                                      <p:cBhvr>
                                        <p:cTn id="14" dur="500" fill="hold"/>
                                        <p:tgtEl>
                                          <p:spTgt spid="22"/>
                                        </p:tgtEl>
                                        <p:attrNameLst>
                                          <p:attrName>ppt_h</p:attrName>
                                        </p:attrNameLst>
                                      </p:cBhvr>
                                      <p:tavLst>
                                        <p:tav tm="0">
                                          <p:val>
                                            <p:fltVal val="0"/>
                                          </p:val>
                                        </p:tav>
                                        <p:tav tm="100000">
                                          <p:val>
                                            <p:strVal val="#ppt_h"/>
                                          </p:val>
                                        </p:tav>
                                      </p:tavLst>
                                    </p:anim>
                                    <p:animEffect transition="in" filter="fade">
                                      <p:cBhvr>
                                        <p:cTn id="15" dur="500"/>
                                        <p:tgtEl>
                                          <p:spTgt spid="22"/>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p:cTn id="25" dur="500" fill="hold"/>
                                        <p:tgtEl>
                                          <p:spTgt spid="24"/>
                                        </p:tgtEl>
                                        <p:attrNameLst>
                                          <p:attrName>ppt_w</p:attrName>
                                        </p:attrNameLst>
                                      </p:cBhvr>
                                      <p:tavLst>
                                        <p:tav tm="0">
                                          <p:val>
                                            <p:fltVal val="0"/>
                                          </p:val>
                                        </p:tav>
                                        <p:tav tm="100000">
                                          <p:val>
                                            <p:strVal val="#ppt_w"/>
                                          </p:val>
                                        </p:tav>
                                      </p:tavLst>
                                    </p:anim>
                                    <p:anim calcmode="lin" valueType="num">
                                      <p:cBhvr>
                                        <p:cTn id="26" dur="500" fill="hold"/>
                                        <p:tgtEl>
                                          <p:spTgt spid="24"/>
                                        </p:tgtEl>
                                        <p:attrNameLst>
                                          <p:attrName>ppt_h</p:attrName>
                                        </p:attrNameLst>
                                      </p:cBhvr>
                                      <p:tavLst>
                                        <p:tav tm="0">
                                          <p:val>
                                            <p:fltVal val="0"/>
                                          </p:val>
                                        </p:tav>
                                        <p:tav tm="100000">
                                          <p:val>
                                            <p:strVal val="#ppt_h"/>
                                          </p:val>
                                        </p:tav>
                                      </p:tavLst>
                                    </p:anim>
                                    <p:animEffect transition="in" filter="fade">
                                      <p:cBhvr>
                                        <p:cTn id="27" dur="500"/>
                                        <p:tgtEl>
                                          <p:spTgt spid="24"/>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p:cTn id="31" dur="500" fill="hold"/>
                                        <p:tgtEl>
                                          <p:spTgt spid="25"/>
                                        </p:tgtEl>
                                        <p:attrNameLst>
                                          <p:attrName>ppt_w</p:attrName>
                                        </p:attrNameLst>
                                      </p:cBhvr>
                                      <p:tavLst>
                                        <p:tav tm="0">
                                          <p:val>
                                            <p:fltVal val="0"/>
                                          </p:val>
                                        </p:tav>
                                        <p:tav tm="100000">
                                          <p:val>
                                            <p:strVal val="#ppt_w"/>
                                          </p:val>
                                        </p:tav>
                                      </p:tavLst>
                                    </p:anim>
                                    <p:anim calcmode="lin" valueType="num">
                                      <p:cBhvr>
                                        <p:cTn id="32" dur="500" fill="hold"/>
                                        <p:tgtEl>
                                          <p:spTgt spid="25"/>
                                        </p:tgtEl>
                                        <p:attrNameLst>
                                          <p:attrName>ppt_h</p:attrName>
                                        </p:attrNameLst>
                                      </p:cBhvr>
                                      <p:tavLst>
                                        <p:tav tm="0">
                                          <p:val>
                                            <p:fltVal val="0"/>
                                          </p:val>
                                        </p:tav>
                                        <p:tav tm="100000">
                                          <p:val>
                                            <p:strVal val="#ppt_h"/>
                                          </p:val>
                                        </p:tav>
                                      </p:tavLst>
                                    </p:anim>
                                    <p:animEffect transition="in" filter="fade">
                                      <p:cBhvr>
                                        <p:cTn id="33" dur="500"/>
                                        <p:tgtEl>
                                          <p:spTgt spid="25"/>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p:cTn id="43" dur="500" fill="hold"/>
                                        <p:tgtEl>
                                          <p:spTgt spid="27"/>
                                        </p:tgtEl>
                                        <p:attrNameLst>
                                          <p:attrName>ppt_w</p:attrName>
                                        </p:attrNameLst>
                                      </p:cBhvr>
                                      <p:tavLst>
                                        <p:tav tm="0">
                                          <p:val>
                                            <p:fltVal val="0"/>
                                          </p:val>
                                        </p:tav>
                                        <p:tav tm="100000">
                                          <p:val>
                                            <p:strVal val="#ppt_w"/>
                                          </p:val>
                                        </p:tav>
                                      </p:tavLst>
                                    </p:anim>
                                    <p:anim calcmode="lin" valueType="num">
                                      <p:cBhvr>
                                        <p:cTn id="44" dur="500" fill="hold"/>
                                        <p:tgtEl>
                                          <p:spTgt spid="27"/>
                                        </p:tgtEl>
                                        <p:attrNameLst>
                                          <p:attrName>ppt_h</p:attrName>
                                        </p:attrNameLst>
                                      </p:cBhvr>
                                      <p:tavLst>
                                        <p:tav tm="0">
                                          <p:val>
                                            <p:fltVal val="0"/>
                                          </p:val>
                                        </p:tav>
                                        <p:tav tm="100000">
                                          <p:val>
                                            <p:strVal val="#ppt_h"/>
                                          </p:val>
                                        </p:tav>
                                      </p:tavLst>
                                    </p:anim>
                                    <p:animEffect transition="in" filter="fade">
                                      <p:cBhvr>
                                        <p:cTn id="45" dur="500"/>
                                        <p:tgtEl>
                                          <p:spTgt spid="27"/>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3"/>
                                        </p:tgtEl>
                                        <p:attrNameLst>
                                          <p:attrName>style.visibility</p:attrName>
                                        </p:attrNameLst>
                                      </p:cBhvr>
                                      <p:to>
                                        <p:strVal val="visible"/>
                                      </p:to>
                                    </p:set>
                                    <p:anim calcmode="lin" valueType="num">
                                      <p:cBhvr>
                                        <p:cTn id="49" dur="500" fill="hold"/>
                                        <p:tgtEl>
                                          <p:spTgt spid="3"/>
                                        </p:tgtEl>
                                        <p:attrNameLst>
                                          <p:attrName>ppt_w</p:attrName>
                                        </p:attrNameLst>
                                      </p:cBhvr>
                                      <p:tavLst>
                                        <p:tav tm="0">
                                          <p:val>
                                            <p:fltVal val="0"/>
                                          </p:val>
                                        </p:tav>
                                        <p:tav tm="100000">
                                          <p:val>
                                            <p:strVal val="#ppt_w"/>
                                          </p:val>
                                        </p:tav>
                                      </p:tavLst>
                                    </p:anim>
                                    <p:anim calcmode="lin" valueType="num">
                                      <p:cBhvr>
                                        <p:cTn id="50" dur="500" fill="hold"/>
                                        <p:tgtEl>
                                          <p:spTgt spid="3"/>
                                        </p:tgtEl>
                                        <p:attrNameLst>
                                          <p:attrName>ppt_h</p:attrName>
                                        </p:attrNameLst>
                                      </p:cBhvr>
                                      <p:tavLst>
                                        <p:tav tm="0">
                                          <p:val>
                                            <p:fltVal val="0"/>
                                          </p:val>
                                        </p:tav>
                                        <p:tav tm="100000">
                                          <p:val>
                                            <p:strVal val="#ppt_h"/>
                                          </p:val>
                                        </p:tav>
                                      </p:tavLst>
                                    </p:anim>
                                    <p:animEffect transition="in" filter="fade">
                                      <p:cBhvr>
                                        <p:cTn id="51" dur="500"/>
                                        <p:tgtEl>
                                          <p:spTgt spid="3"/>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4"/>
                                        </p:tgtEl>
                                        <p:attrNameLst>
                                          <p:attrName>style.visibility</p:attrName>
                                        </p:attrNameLst>
                                      </p:cBhvr>
                                      <p:to>
                                        <p:strVal val="visible"/>
                                      </p:to>
                                    </p:set>
                                    <p:anim calcmode="lin" valueType="num">
                                      <p:cBhvr>
                                        <p:cTn id="55" dur="500" fill="hold"/>
                                        <p:tgtEl>
                                          <p:spTgt spid="4"/>
                                        </p:tgtEl>
                                        <p:attrNameLst>
                                          <p:attrName>ppt_w</p:attrName>
                                        </p:attrNameLst>
                                      </p:cBhvr>
                                      <p:tavLst>
                                        <p:tav tm="0">
                                          <p:val>
                                            <p:fltVal val="0"/>
                                          </p:val>
                                        </p:tav>
                                        <p:tav tm="100000">
                                          <p:val>
                                            <p:strVal val="#ppt_w"/>
                                          </p:val>
                                        </p:tav>
                                      </p:tavLst>
                                    </p:anim>
                                    <p:anim calcmode="lin" valueType="num">
                                      <p:cBhvr>
                                        <p:cTn id="56" dur="500" fill="hold"/>
                                        <p:tgtEl>
                                          <p:spTgt spid="4"/>
                                        </p:tgtEl>
                                        <p:attrNameLst>
                                          <p:attrName>ppt_h</p:attrName>
                                        </p:attrNameLst>
                                      </p:cBhvr>
                                      <p:tavLst>
                                        <p:tav tm="0">
                                          <p:val>
                                            <p:fltVal val="0"/>
                                          </p:val>
                                        </p:tav>
                                        <p:tav tm="100000">
                                          <p:val>
                                            <p:strVal val="#ppt_h"/>
                                          </p:val>
                                        </p:tav>
                                      </p:tavLst>
                                    </p:anim>
                                    <p:animEffect transition="in" filter="fade">
                                      <p:cBhvr>
                                        <p:cTn id="57" dur="500"/>
                                        <p:tgtEl>
                                          <p:spTgt spid="4"/>
                                        </p:tgtEl>
                                      </p:cBhvr>
                                    </p:animEffect>
                                  </p:childTnLst>
                                </p:cTn>
                              </p:par>
                            </p:childTnLst>
                          </p:cTn>
                        </p:par>
                        <p:par>
                          <p:cTn id="58" fill="hold">
                            <p:stCondLst>
                              <p:cond delay="4500"/>
                            </p:stCondLst>
                            <p:childTnLst>
                              <p:par>
                                <p:cTn id="59" presetID="53" presetClass="entr" presetSubtype="16" fill="hold" nodeType="afterEffect">
                                  <p:stCondLst>
                                    <p:cond delay="0"/>
                                  </p:stCondLst>
                                  <p:childTnLst>
                                    <p:set>
                                      <p:cBhvr>
                                        <p:cTn id="60" dur="1" fill="hold">
                                          <p:stCondLst>
                                            <p:cond delay="0"/>
                                          </p:stCondLst>
                                        </p:cTn>
                                        <p:tgtEl>
                                          <p:spTgt spid="6"/>
                                        </p:tgtEl>
                                        <p:attrNameLst>
                                          <p:attrName>style.visibility</p:attrName>
                                        </p:attrNameLst>
                                      </p:cBhvr>
                                      <p:to>
                                        <p:strVal val="visible"/>
                                      </p:to>
                                    </p:set>
                                    <p:anim calcmode="lin" valueType="num">
                                      <p:cBhvr>
                                        <p:cTn id="61" dur="500" fill="hold"/>
                                        <p:tgtEl>
                                          <p:spTgt spid="6"/>
                                        </p:tgtEl>
                                        <p:attrNameLst>
                                          <p:attrName>ppt_w</p:attrName>
                                        </p:attrNameLst>
                                      </p:cBhvr>
                                      <p:tavLst>
                                        <p:tav tm="0">
                                          <p:val>
                                            <p:fltVal val="0"/>
                                          </p:val>
                                        </p:tav>
                                        <p:tav tm="100000">
                                          <p:val>
                                            <p:strVal val="#ppt_w"/>
                                          </p:val>
                                        </p:tav>
                                      </p:tavLst>
                                    </p:anim>
                                    <p:anim calcmode="lin" valueType="num">
                                      <p:cBhvr>
                                        <p:cTn id="62" dur="500" fill="hold"/>
                                        <p:tgtEl>
                                          <p:spTgt spid="6"/>
                                        </p:tgtEl>
                                        <p:attrNameLst>
                                          <p:attrName>ppt_h</p:attrName>
                                        </p:attrNameLst>
                                      </p:cBhvr>
                                      <p:tavLst>
                                        <p:tav tm="0">
                                          <p:val>
                                            <p:fltVal val="0"/>
                                          </p:val>
                                        </p:tav>
                                        <p:tav tm="100000">
                                          <p:val>
                                            <p:strVal val="#ppt_h"/>
                                          </p:val>
                                        </p:tav>
                                      </p:tavLst>
                                    </p:anim>
                                    <p:animEffect transition="in" filter="fade">
                                      <p:cBhvr>
                                        <p:cTn id="63" dur="500"/>
                                        <p:tgtEl>
                                          <p:spTgt spid="6"/>
                                        </p:tgtEl>
                                      </p:cBhvr>
                                    </p:animEffect>
                                  </p:childTnLst>
                                </p:cTn>
                              </p:par>
                            </p:childTnLst>
                          </p:cTn>
                        </p:par>
                        <p:par>
                          <p:cTn id="64" fill="hold">
                            <p:stCondLst>
                              <p:cond delay="5000"/>
                            </p:stCondLst>
                            <p:childTnLst>
                              <p:par>
                                <p:cTn id="65" presetID="53" presetClass="entr" presetSubtype="16" fill="hold" nodeType="afterEffect">
                                  <p:stCondLst>
                                    <p:cond delay="0"/>
                                  </p:stCondLst>
                                  <p:childTnLst>
                                    <p:set>
                                      <p:cBhvr>
                                        <p:cTn id="66" dur="1" fill="hold">
                                          <p:stCondLst>
                                            <p:cond delay="0"/>
                                          </p:stCondLst>
                                        </p:cTn>
                                        <p:tgtEl>
                                          <p:spTgt spid="7"/>
                                        </p:tgtEl>
                                        <p:attrNameLst>
                                          <p:attrName>style.visibility</p:attrName>
                                        </p:attrNameLst>
                                      </p:cBhvr>
                                      <p:to>
                                        <p:strVal val="visible"/>
                                      </p:to>
                                    </p:set>
                                    <p:anim calcmode="lin" valueType="num">
                                      <p:cBhvr>
                                        <p:cTn id="67" dur="500" fill="hold"/>
                                        <p:tgtEl>
                                          <p:spTgt spid="7"/>
                                        </p:tgtEl>
                                        <p:attrNameLst>
                                          <p:attrName>ppt_w</p:attrName>
                                        </p:attrNameLst>
                                      </p:cBhvr>
                                      <p:tavLst>
                                        <p:tav tm="0">
                                          <p:val>
                                            <p:fltVal val="0"/>
                                          </p:val>
                                        </p:tav>
                                        <p:tav tm="100000">
                                          <p:val>
                                            <p:strVal val="#ppt_w"/>
                                          </p:val>
                                        </p:tav>
                                      </p:tavLst>
                                    </p:anim>
                                    <p:anim calcmode="lin" valueType="num">
                                      <p:cBhvr>
                                        <p:cTn id="68" dur="500" fill="hold"/>
                                        <p:tgtEl>
                                          <p:spTgt spid="7"/>
                                        </p:tgtEl>
                                        <p:attrNameLst>
                                          <p:attrName>ppt_h</p:attrName>
                                        </p:attrNameLst>
                                      </p:cBhvr>
                                      <p:tavLst>
                                        <p:tav tm="0">
                                          <p:val>
                                            <p:fltVal val="0"/>
                                          </p:val>
                                        </p:tav>
                                        <p:tav tm="100000">
                                          <p:val>
                                            <p:strVal val="#ppt_h"/>
                                          </p:val>
                                        </p:tav>
                                      </p:tavLst>
                                    </p:anim>
                                    <p:animEffect transition="in" filter="fade">
                                      <p:cBhvr>
                                        <p:cTn id="69" dur="500"/>
                                        <p:tgtEl>
                                          <p:spTgt spid="7"/>
                                        </p:tgtEl>
                                      </p:cBhvr>
                                    </p:animEffect>
                                  </p:childTnLst>
                                </p:cTn>
                              </p:par>
                            </p:childTnLst>
                          </p:cTn>
                        </p:par>
                        <p:par>
                          <p:cTn id="70" fill="hold">
                            <p:stCondLst>
                              <p:cond delay="5500"/>
                            </p:stCondLst>
                            <p:childTnLst>
                              <p:par>
                                <p:cTn id="71" presetID="53" presetClass="entr" presetSubtype="16" fill="hold" nodeType="afterEffect">
                                  <p:stCondLst>
                                    <p:cond delay="0"/>
                                  </p:stCondLst>
                                  <p:childTnLst>
                                    <p:set>
                                      <p:cBhvr>
                                        <p:cTn id="72" dur="1" fill="hold">
                                          <p:stCondLst>
                                            <p:cond delay="0"/>
                                          </p:stCondLst>
                                        </p:cTn>
                                        <p:tgtEl>
                                          <p:spTgt spid="8"/>
                                        </p:tgtEl>
                                        <p:attrNameLst>
                                          <p:attrName>style.visibility</p:attrName>
                                        </p:attrNameLst>
                                      </p:cBhvr>
                                      <p:to>
                                        <p:strVal val="visible"/>
                                      </p:to>
                                    </p:set>
                                    <p:anim calcmode="lin" valueType="num">
                                      <p:cBhvr>
                                        <p:cTn id="73" dur="500" fill="hold"/>
                                        <p:tgtEl>
                                          <p:spTgt spid="8"/>
                                        </p:tgtEl>
                                        <p:attrNameLst>
                                          <p:attrName>ppt_w</p:attrName>
                                        </p:attrNameLst>
                                      </p:cBhvr>
                                      <p:tavLst>
                                        <p:tav tm="0">
                                          <p:val>
                                            <p:fltVal val="0"/>
                                          </p:val>
                                        </p:tav>
                                        <p:tav tm="100000">
                                          <p:val>
                                            <p:strVal val="#ppt_w"/>
                                          </p:val>
                                        </p:tav>
                                      </p:tavLst>
                                    </p:anim>
                                    <p:anim calcmode="lin" valueType="num">
                                      <p:cBhvr>
                                        <p:cTn id="74" dur="500" fill="hold"/>
                                        <p:tgtEl>
                                          <p:spTgt spid="8"/>
                                        </p:tgtEl>
                                        <p:attrNameLst>
                                          <p:attrName>ppt_h</p:attrName>
                                        </p:attrNameLst>
                                      </p:cBhvr>
                                      <p:tavLst>
                                        <p:tav tm="0">
                                          <p:val>
                                            <p:fltVal val="0"/>
                                          </p:val>
                                        </p:tav>
                                        <p:tav tm="100000">
                                          <p:val>
                                            <p:strVal val="#ppt_h"/>
                                          </p:val>
                                        </p:tav>
                                      </p:tavLst>
                                    </p:anim>
                                    <p:animEffect transition="in" filter="fade">
                                      <p:cBhvr>
                                        <p:cTn id="75" dur="500"/>
                                        <p:tgtEl>
                                          <p:spTgt spid="8"/>
                                        </p:tgtEl>
                                      </p:cBhvr>
                                    </p:animEffect>
                                  </p:childTnLst>
                                </p:cTn>
                              </p:par>
                            </p:childTnLst>
                          </p:cTn>
                        </p:par>
                        <p:par>
                          <p:cTn id="76" fill="hold">
                            <p:stCondLst>
                              <p:cond delay="6000"/>
                            </p:stCondLst>
                            <p:childTnLst>
                              <p:par>
                                <p:cTn id="77" presetID="53" presetClass="entr" presetSubtype="16" fill="hold" nodeType="afterEffect">
                                  <p:stCondLst>
                                    <p:cond delay="0"/>
                                  </p:stCondLst>
                                  <p:childTnLst>
                                    <p:set>
                                      <p:cBhvr>
                                        <p:cTn id="78" dur="1" fill="hold">
                                          <p:stCondLst>
                                            <p:cond delay="0"/>
                                          </p:stCondLst>
                                        </p:cTn>
                                        <p:tgtEl>
                                          <p:spTgt spid="9"/>
                                        </p:tgtEl>
                                        <p:attrNameLst>
                                          <p:attrName>style.visibility</p:attrName>
                                        </p:attrNameLst>
                                      </p:cBhvr>
                                      <p:to>
                                        <p:strVal val="visible"/>
                                      </p:to>
                                    </p:set>
                                    <p:anim calcmode="lin" valueType="num">
                                      <p:cBhvr>
                                        <p:cTn id="79" dur="500" fill="hold"/>
                                        <p:tgtEl>
                                          <p:spTgt spid="9"/>
                                        </p:tgtEl>
                                        <p:attrNameLst>
                                          <p:attrName>ppt_w</p:attrName>
                                        </p:attrNameLst>
                                      </p:cBhvr>
                                      <p:tavLst>
                                        <p:tav tm="0">
                                          <p:val>
                                            <p:fltVal val="0"/>
                                          </p:val>
                                        </p:tav>
                                        <p:tav tm="100000">
                                          <p:val>
                                            <p:strVal val="#ppt_w"/>
                                          </p:val>
                                        </p:tav>
                                      </p:tavLst>
                                    </p:anim>
                                    <p:anim calcmode="lin" valueType="num">
                                      <p:cBhvr>
                                        <p:cTn id="80" dur="500" fill="hold"/>
                                        <p:tgtEl>
                                          <p:spTgt spid="9"/>
                                        </p:tgtEl>
                                        <p:attrNameLst>
                                          <p:attrName>ppt_h</p:attrName>
                                        </p:attrNameLst>
                                      </p:cBhvr>
                                      <p:tavLst>
                                        <p:tav tm="0">
                                          <p:val>
                                            <p:fltVal val="0"/>
                                          </p:val>
                                        </p:tav>
                                        <p:tav tm="100000">
                                          <p:val>
                                            <p:strVal val="#ppt_h"/>
                                          </p:val>
                                        </p:tav>
                                      </p:tavLst>
                                    </p:anim>
                                    <p:animEffect transition="in" filter="fade">
                                      <p:cBhvr>
                                        <p:cTn id="81" dur="500"/>
                                        <p:tgtEl>
                                          <p:spTgt spid="9"/>
                                        </p:tgtEl>
                                      </p:cBhvr>
                                    </p:animEffect>
                                  </p:childTnLst>
                                </p:cTn>
                              </p:par>
                            </p:childTnLst>
                          </p:cTn>
                        </p:par>
                        <p:par>
                          <p:cTn id="82" fill="hold">
                            <p:stCondLst>
                              <p:cond delay="6500"/>
                            </p:stCondLst>
                            <p:childTnLst>
                              <p:par>
                                <p:cTn id="83" presetID="53" presetClass="entr" presetSubtype="16" fill="hold" nodeType="afterEffect">
                                  <p:stCondLst>
                                    <p:cond delay="0"/>
                                  </p:stCondLst>
                                  <p:childTnLst>
                                    <p:set>
                                      <p:cBhvr>
                                        <p:cTn id="84" dur="1" fill="hold">
                                          <p:stCondLst>
                                            <p:cond delay="0"/>
                                          </p:stCondLst>
                                        </p:cTn>
                                        <p:tgtEl>
                                          <p:spTgt spid="10"/>
                                        </p:tgtEl>
                                        <p:attrNameLst>
                                          <p:attrName>style.visibility</p:attrName>
                                        </p:attrNameLst>
                                      </p:cBhvr>
                                      <p:to>
                                        <p:strVal val="visible"/>
                                      </p:to>
                                    </p:set>
                                    <p:anim calcmode="lin" valueType="num">
                                      <p:cBhvr>
                                        <p:cTn id="85" dur="500" fill="hold"/>
                                        <p:tgtEl>
                                          <p:spTgt spid="10"/>
                                        </p:tgtEl>
                                        <p:attrNameLst>
                                          <p:attrName>ppt_w</p:attrName>
                                        </p:attrNameLst>
                                      </p:cBhvr>
                                      <p:tavLst>
                                        <p:tav tm="0">
                                          <p:val>
                                            <p:fltVal val="0"/>
                                          </p:val>
                                        </p:tav>
                                        <p:tav tm="100000">
                                          <p:val>
                                            <p:strVal val="#ppt_w"/>
                                          </p:val>
                                        </p:tav>
                                      </p:tavLst>
                                    </p:anim>
                                    <p:anim calcmode="lin" valueType="num">
                                      <p:cBhvr>
                                        <p:cTn id="86" dur="500" fill="hold"/>
                                        <p:tgtEl>
                                          <p:spTgt spid="10"/>
                                        </p:tgtEl>
                                        <p:attrNameLst>
                                          <p:attrName>ppt_h</p:attrName>
                                        </p:attrNameLst>
                                      </p:cBhvr>
                                      <p:tavLst>
                                        <p:tav tm="0">
                                          <p:val>
                                            <p:fltVal val="0"/>
                                          </p:val>
                                        </p:tav>
                                        <p:tav tm="100000">
                                          <p:val>
                                            <p:strVal val="#ppt_h"/>
                                          </p:val>
                                        </p:tav>
                                      </p:tavLst>
                                    </p:anim>
                                    <p:animEffect transition="in" filter="fade">
                                      <p:cBhvr>
                                        <p:cTn id="87" dur="500"/>
                                        <p:tgtEl>
                                          <p:spTgt spid="10"/>
                                        </p:tgtEl>
                                      </p:cBhvr>
                                    </p:animEffect>
                                  </p:childTnLst>
                                </p:cTn>
                              </p:par>
                            </p:childTnLst>
                          </p:cTn>
                        </p:par>
                        <p:par>
                          <p:cTn id="88" fill="hold">
                            <p:stCondLst>
                              <p:cond delay="7000"/>
                            </p:stCondLst>
                            <p:childTnLst>
                              <p:par>
                                <p:cTn id="89" presetID="53" presetClass="entr" presetSubtype="16" fill="hold" nodeType="afterEffect">
                                  <p:stCondLst>
                                    <p:cond delay="0"/>
                                  </p:stCondLst>
                                  <p:childTnLst>
                                    <p:set>
                                      <p:cBhvr>
                                        <p:cTn id="90" dur="1" fill="hold">
                                          <p:stCondLst>
                                            <p:cond delay="0"/>
                                          </p:stCondLst>
                                        </p:cTn>
                                        <p:tgtEl>
                                          <p:spTgt spid="11"/>
                                        </p:tgtEl>
                                        <p:attrNameLst>
                                          <p:attrName>style.visibility</p:attrName>
                                        </p:attrNameLst>
                                      </p:cBhvr>
                                      <p:to>
                                        <p:strVal val="visible"/>
                                      </p:to>
                                    </p:set>
                                    <p:anim calcmode="lin" valueType="num">
                                      <p:cBhvr>
                                        <p:cTn id="91" dur="500" fill="hold"/>
                                        <p:tgtEl>
                                          <p:spTgt spid="11"/>
                                        </p:tgtEl>
                                        <p:attrNameLst>
                                          <p:attrName>ppt_w</p:attrName>
                                        </p:attrNameLst>
                                      </p:cBhvr>
                                      <p:tavLst>
                                        <p:tav tm="0">
                                          <p:val>
                                            <p:fltVal val="0"/>
                                          </p:val>
                                        </p:tav>
                                        <p:tav tm="100000">
                                          <p:val>
                                            <p:strVal val="#ppt_w"/>
                                          </p:val>
                                        </p:tav>
                                      </p:tavLst>
                                    </p:anim>
                                    <p:anim calcmode="lin" valueType="num">
                                      <p:cBhvr>
                                        <p:cTn id="92" dur="500" fill="hold"/>
                                        <p:tgtEl>
                                          <p:spTgt spid="11"/>
                                        </p:tgtEl>
                                        <p:attrNameLst>
                                          <p:attrName>ppt_h</p:attrName>
                                        </p:attrNameLst>
                                      </p:cBhvr>
                                      <p:tavLst>
                                        <p:tav tm="0">
                                          <p:val>
                                            <p:fltVal val="0"/>
                                          </p:val>
                                        </p:tav>
                                        <p:tav tm="100000">
                                          <p:val>
                                            <p:strVal val="#ppt_h"/>
                                          </p:val>
                                        </p:tav>
                                      </p:tavLst>
                                    </p:anim>
                                    <p:animEffect transition="in" filter="fade">
                                      <p:cBhvr>
                                        <p:cTn id="93" dur="500"/>
                                        <p:tgtEl>
                                          <p:spTgt spid="11"/>
                                        </p:tgtEl>
                                      </p:cBhvr>
                                    </p:animEffect>
                                  </p:childTnLst>
                                </p:cTn>
                              </p:par>
                            </p:childTnLst>
                          </p:cTn>
                        </p:par>
                        <p:par>
                          <p:cTn id="94" fill="hold">
                            <p:stCondLst>
                              <p:cond delay="7500"/>
                            </p:stCondLst>
                            <p:childTnLst>
                              <p:par>
                                <p:cTn id="95" presetID="53" presetClass="entr" presetSubtype="16" fill="hold" grpId="0" nodeType="afterEffect">
                                  <p:stCondLst>
                                    <p:cond delay="0"/>
                                  </p:stCondLst>
                                  <p:childTnLst>
                                    <p:set>
                                      <p:cBhvr>
                                        <p:cTn id="96" dur="1" fill="hold">
                                          <p:stCondLst>
                                            <p:cond delay="0"/>
                                          </p:stCondLst>
                                        </p:cTn>
                                        <p:tgtEl>
                                          <p:spTgt spid="12"/>
                                        </p:tgtEl>
                                        <p:attrNameLst>
                                          <p:attrName>style.visibility</p:attrName>
                                        </p:attrNameLst>
                                      </p:cBhvr>
                                      <p:to>
                                        <p:strVal val="visible"/>
                                      </p:to>
                                    </p:set>
                                    <p:anim calcmode="lin" valueType="num">
                                      <p:cBhvr>
                                        <p:cTn id="97" dur="500" fill="hold"/>
                                        <p:tgtEl>
                                          <p:spTgt spid="12"/>
                                        </p:tgtEl>
                                        <p:attrNameLst>
                                          <p:attrName>ppt_w</p:attrName>
                                        </p:attrNameLst>
                                      </p:cBhvr>
                                      <p:tavLst>
                                        <p:tav tm="0">
                                          <p:val>
                                            <p:fltVal val="0"/>
                                          </p:val>
                                        </p:tav>
                                        <p:tav tm="100000">
                                          <p:val>
                                            <p:strVal val="#ppt_w"/>
                                          </p:val>
                                        </p:tav>
                                      </p:tavLst>
                                    </p:anim>
                                    <p:anim calcmode="lin" valueType="num">
                                      <p:cBhvr>
                                        <p:cTn id="98" dur="500" fill="hold"/>
                                        <p:tgtEl>
                                          <p:spTgt spid="12"/>
                                        </p:tgtEl>
                                        <p:attrNameLst>
                                          <p:attrName>ppt_h</p:attrName>
                                        </p:attrNameLst>
                                      </p:cBhvr>
                                      <p:tavLst>
                                        <p:tav tm="0">
                                          <p:val>
                                            <p:fltVal val="0"/>
                                          </p:val>
                                        </p:tav>
                                        <p:tav tm="100000">
                                          <p:val>
                                            <p:strVal val="#ppt_h"/>
                                          </p:val>
                                        </p:tav>
                                      </p:tavLst>
                                    </p:anim>
                                    <p:animEffect transition="in" filter="fade">
                                      <p:cBhvr>
                                        <p:cTn id="99" dur="500"/>
                                        <p:tgtEl>
                                          <p:spTgt spid="12"/>
                                        </p:tgtEl>
                                      </p:cBhvr>
                                    </p:animEffect>
                                  </p:childTnLst>
                                </p:cTn>
                              </p:par>
                            </p:childTnLst>
                          </p:cTn>
                        </p:par>
                        <p:par>
                          <p:cTn id="100" fill="hold">
                            <p:stCondLst>
                              <p:cond delay="8000"/>
                            </p:stCondLst>
                            <p:childTnLst>
                              <p:par>
                                <p:cTn id="101" presetID="53" presetClass="entr" presetSubtype="16" fill="hold" grpId="0" nodeType="afterEffect">
                                  <p:stCondLst>
                                    <p:cond delay="0"/>
                                  </p:stCondLst>
                                  <p:childTnLst>
                                    <p:set>
                                      <p:cBhvr>
                                        <p:cTn id="102" dur="1" fill="hold">
                                          <p:stCondLst>
                                            <p:cond delay="0"/>
                                          </p:stCondLst>
                                        </p:cTn>
                                        <p:tgtEl>
                                          <p:spTgt spid="13"/>
                                        </p:tgtEl>
                                        <p:attrNameLst>
                                          <p:attrName>style.visibility</p:attrName>
                                        </p:attrNameLst>
                                      </p:cBhvr>
                                      <p:to>
                                        <p:strVal val="visible"/>
                                      </p:to>
                                    </p:set>
                                    <p:anim calcmode="lin" valueType="num">
                                      <p:cBhvr>
                                        <p:cTn id="103" dur="500" fill="hold"/>
                                        <p:tgtEl>
                                          <p:spTgt spid="13"/>
                                        </p:tgtEl>
                                        <p:attrNameLst>
                                          <p:attrName>ppt_w</p:attrName>
                                        </p:attrNameLst>
                                      </p:cBhvr>
                                      <p:tavLst>
                                        <p:tav tm="0">
                                          <p:val>
                                            <p:fltVal val="0"/>
                                          </p:val>
                                        </p:tav>
                                        <p:tav tm="100000">
                                          <p:val>
                                            <p:strVal val="#ppt_w"/>
                                          </p:val>
                                        </p:tav>
                                      </p:tavLst>
                                    </p:anim>
                                    <p:anim calcmode="lin" valueType="num">
                                      <p:cBhvr>
                                        <p:cTn id="104" dur="500" fill="hold"/>
                                        <p:tgtEl>
                                          <p:spTgt spid="13"/>
                                        </p:tgtEl>
                                        <p:attrNameLst>
                                          <p:attrName>ppt_h</p:attrName>
                                        </p:attrNameLst>
                                      </p:cBhvr>
                                      <p:tavLst>
                                        <p:tav tm="0">
                                          <p:val>
                                            <p:fltVal val="0"/>
                                          </p:val>
                                        </p:tav>
                                        <p:tav tm="100000">
                                          <p:val>
                                            <p:strVal val="#ppt_h"/>
                                          </p:val>
                                        </p:tav>
                                      </p:tavLst>
                                    </p:anim>
                                    <p:animEffect transition="in" filter="fade">
                                      <p:cBhvr>
                                        <p:cTn id="105" dur="500"/>
                                        <p:tgtEl>
                                          <p:spTgt spid="13"/>
                                        </p:tgtEl>
                                      </p:cBhvr>
                                    </p:animEffect>
                                  </p:childTnLst>
                                </p:cTn>
                              </p:par>
                            </p:childTnLst>
                          </p:cTn>
                        </p:par>
                        <p:par>
                          <p:cTn id="106" fill="hold">
                            <p:stCondLst>
                              <p:cond delay="8500"/>
                            </p:stCondLst>
                            <p:childTnLst>
                              <p:par>
                                <p:cTn id="107" presetID="53" presetClass="entr" presetSubtype="16" fill="hold" grpId="0" nodeType="afterEffect">
                                  <p:stCondLst>
                                    <p:cond delay="0"/>
                                  </p:stCondLst>
                                  <p:childTnLst>
                                    <p:set>
                                      <p:cBhvr>
                                        <p:cTn id="108" dur="1" fill="hold">
                                          <p:stCondLst>
                                            <p:cond delay="0"/>
                                          </p:stCondLst>
                                        </p:cTn>
                                        <p:tgtEl>
                                          <p:spTgt spid="14"/>
                                        </p:tgtEl>
                                        <p:attrNameLst>
                                          <p:attrName>style.visibility</p:attrName>
                                        </p:attrNameLst>
                                      </p:cBhvr>
                                      <p:to>
                                        <p:strVal val="visible"/>
                                      </p:to>
                                    </p:set>
                                    <p:anim calcmode="lin" valueType="num">
                                      <p:cBhvr>
                                        <p:cTn id="109" dur="500" fill="hold"/>
                                        <p:tgtEl>
                                          <p:spTgt spid="14"/>
                                        </p:tgtEl>
                                        <p:attrNameLst>
                                          <p:attrName>ppt_w</p:attrName>
                                        </p:attrNameLst>
                                      </p:cBhvr>
                                      <p:tavLst>
                                        <p:tav tm="0">
                                          <p:val>
                                            <p:fltVal val="0"/>
                                          </p:val>
                                        </p:tav>
                                        <p:tav tm="100000">
                                          <p:val>
                                            <p:strVal val="#ppt_w"/>
                                          </p:val>
                                        </p:tav>
                                      </p:tavLst>
                                    </p:anim>
                                    <p:anim calcmode="lin" valueType="num">
                                      <p:cBhvr>
                                        <p:cTn id="110" dur="500" fill="hold"/>
                                        <p:tgtEl>
                                          <p:spTgt spid="14"/>
                                        </p:tgtEl>
                                        <p:attrNameLst>
                                          <p:attrName>ppt_h</p:attrName>
                                        </p:attrNameLst>
                                      </p:cBhvr>
                                      <p:tavLst>
                                        <p:tav tm="0">
                                          <p:val>
                                            <p:fltVal val="0"/>
                                          </p:val>
                                        </p:tav>
                                        <p:tav tm="100000">
                                          <p:val>
                                            <p:strVal val="#ppt_h"/>
                                          </p:val>
                                        </p:tav>
                                      </p:tavLst>
                                    </p:anim>
                                    <p:animEffect transition="in" filter="fade">
                                      <p:cBhvr>
                                        <p:cTn id="111" dur="500"/>
                                        <p:tgtEl>
                                          <p:spTgt spid="14"/>
                                        </p:tgtEl>
                                      </p:cBhvr>
                                    </p:animEffect>
                                  </p:childTnLst>
                                </p:cTn>
                              </p:par>
                            </p:childTnLst>
                          </p:cTn>
                        </p:par>
                        <p:par>
                          <p:cTn id="112" fill="hold">
                            <p:stCondLst>
                              <p:cond delay="9000"/>
                            </p:stCondLst>
                            <p:childTnLst>
                              <p:par>
                                <p:cTn id="113" presetID="53" presetClass="entr" presetSubtype="16" fill="hold" grpId="0" nodeType="afterEffect">
                                  <p:stCondLst>
                                    <p:cond delay="0"/>
                                  </p:stCondLst>
                                  <p:childTnLst>
                                    <p:set>
                                      <p:cBhvr>
                                        <p:cTn id="114" dur="1" fill="hold">
                                          <p:stCondLst>
                                            <p:cond delay="0"/>
                                          </p:stCondLst>
                                        </p:cTn>
                                        <p:tgtEl>
                                          <p:spTgt spid="15"/>
                                        </p:tgtEl>
                                        <p:attrNameLst>
                                          <p:attrName>style.visibility</p:attrName>
                                        </p:attrNameLst>
                                      </p:cBhvr>
                                      <p:to>
                                        <p:strVal val="visible"/>
                                      </p:to>
                                    </p:set>
                                    <p:anim calcmode="lin" valueType="num">
                                      <p:cBhvr>
                                        <p:cTn id="115" dur="500" fill="hold"/>
                                        <p:tgtEl>
                                          <p:spTgt spid="15"/>
                                        </p:tgtEl>
                                        <p:attrNameLst>
                                          <p:attrName>ppt_w</p:attrName>
                                        </p:attrNameLst>
                                      </p:cBhvr>
                                      <p:tavLst>
                                        <p:tav tm="0">
                                          <p:val>
                                            <p:fltVal val="0"/>
                                          </p:val>
                                        </p:tav>
                                        <p:tav tm="100000">
                                          <p:val>
                                            <p:strVal val="#ppt_w"/>
                                          </p:val>
                                        </p:tav>
                                      </p:tavLst>
                                    </p:anim>
                                    <p:anim calcmode="lin" valueType="num">
                                      <p:cBhvr>
                                        <p:cTn id="116" dur="500" fill="hold"/>
                                        <p:tgtEl>
                                          <p:spTgt spid="15"/>
                                        </p:tgtEl>
                                        <p:attrNameLst>
                                          <p:attrName>ppt_h</p:attrName>
                                        </p:attrNameLst>
                                      </p:cBhvr>
                                      <p:tavLst>
                                        <p:tav tm="0">
                                          <p:val>
                                            <p:fltVal val="0"/>
                                          </p:val>
                                        </p:tav>
                                        <p:tav tm="100000">
                                          <p:val>
                                            <p:strVal val="#ppt_h"/>
                                          </p:val>
                                        </p:tav>
                                      </p:tavLst>
                                    </p:anim>
                                    <p:animEffect transition="in" filter="fade">
                                      <p:cBhvr>
                                        <p:cTn id="117" dur="500"/>
                                        <p:tgtEl>
                                          <p:spTgt spid="15"/>
                                        </p:tgtEl>
                                      </p:cBhvr>
                                    </p:animEffect>
                                  </p:childTnLst>
                                </p:cTn>
                              </p:par>
                            </p:childTnLst>
                          </p:cTn>
                        </p:par>
                        <p:par>
                          <p:cTn id="118" fill="hold">
                            <p:stCondLst>
                              <p:cond delay="9500"/>
                            </p:stCondLst>
                            <p:childTnLst>
                              <p:par>
                                <p:cTn id="119" presetID="53" presetClass="entr" presetSubtype="16" fill="hold" grpId="0" nodeType="afterEffect">
                                  <p:stCondLst>
                                    <p:cond delay="0"/>
                                  </p:stCondLst>
                                  <p:childTnLst>
                                    <p:set>
                                      <p:cBhvr>
                                        <p:cTn id="120" dur="1" fill="hold">
                                          <p:stCondLst>
                                            <p:cond delay="0"/>
                                          </p:stCondLst>
                                        </p:cTn>
                                        <p:tgtEl>
                                          <p:spTgt spid="16"/>
                                        </p:tgtEl>
                                        <p:attrNameLst>
                                          <p:attrName>style.visibility</p:attrName>
                                        </p:attrNameLst>
                                      </p:cBhvr>
                                      <p:to>
                                        <p:strVal val="visible"/>
                                      </p:to>
                                    </p:set>
                                    <p:anim calcmode="lin" valueType="num">
                                      <p:cBhvr>
                                        <p:cTn id="121" dur="500" fill="hold"/>
                                        <p:tgtEl>
                                          <p:spTgt spid="16"/>
                                        </p:tgtEl>
                                        <p:attrNameLst>
                                          <p:attrName>ppt_w</p:attrName>
                                        </p:attrNameLst>
                                      </p:cBhvr>
                                      <p:tavLst>
                                        <p:tav tm="0">
                                          <p:val>
                                            <p:fltVal val="0"/>
                                          </p:val>
                                        </p:tav>
                                        <p:tav tm="100000">
                                          <p:val>
                                            <p:strVal val="#ppt_w"/>
                                          </p:val>
                                        </p:tav>
                                      </p:tavLst>
                                    </p:anim>
                                    <p:anim calcmode="lin" valueType="num">
                                      <p:cBhvr>
                                        <p:cTn id="122" dur="500" fill="hold"/>
                                        <p:tgtEl>
                                          <p:spTgt spid="16"/>
                                        </p:tgtEl>
                                        <p:attrNameLst>
                                          <p:attrName>ppt_h</p:attrName>
                                        </p:attrNameLst>
                                      </p:cBhvr>
                                      <p:tavLst>
                                        <p:tav tm="0">
                                          <p:val>
                                            <p:fltVal val="0"/>
                                          </p:val>
                                        </p:tav>
                                        <p:tav tm="100000">
                                          <p:val>
                                            <p:strVal val="#ppt_h"/>
                                          </p:val>
                                        </p:tav>
                                      </p:tavLst>
                                    </p:anim>
                                    <p:animEffect transition="in" filter="fade">
                                      <p:cBhvr>
                                        <p:cTn id="123" dur="500"/>
                                        <p:tgtEl>
                                          <p:spTgt spid="16"/>
                                        </p:tgtEl>
                                      </p:cBhvr>
                                    </p:animEffect>
                                  </p:childTnLst>
                                </p:cTn>
                              </p:par>
                            </p:childTnLst>
                          </p:cTn>
                        </p:par>
                        <p:par>
                          <p:cTn id="124" fill="hold">
                            <p:stCondLst>
                              <p:cond delay="10000"/>
                            </p:stCondLst>
                            <p:childTnLst>
                              <p:par>
                                <p:cTn id="125" presetID="53" presetClass="entr" presetSubtype="16" fill="hold" grpId="0" nodeType="afterEffect">
                                  <p:stCondLst>
                                    <p:cond delay="0"/>
                                  </p:stCondLst>
                                  <p:childTnLst>
                                    <p:set>
                                      <p:cBhvr>
                                        <p:cTn id="126" dur="1" fill="hold">
                                          <p:stCondLst>
                                            <p:cond delay="0"/>
                                          </p:stCondLst>
                                        </p:cTn>
                                        <p:tgtEl>
                                          <p:spTgt spid="17"/>
                                        </p:tgtEl>
                                        <p:attrNameLst>
                                          <p:attrName>style.visibility</p:attrName>
                                        </p:attrNameLst>
                                      </p:cBhvr>
                                      <p:to>
                                        <p:strVal val="visible"/>
                                      </p:to>
                                    </p:set>
                                    <p:anim calcmode="lin" valueType="num">
                                      <p:cBhvr>
                                        <p:cTn id="127" dur="500" fill="hold"/>
                                        <p:tgtEl>
                                          <p:spTgt spid="17"/>
                                        </p:tgtEl>
                                        <p:attrNameLst>
                                          <p:attrName>ppt_w</p:attrName>
                                        </p:attrNameLst>
                                      </p:cBhvr>
                                      <p:tavLst>
                                        <p:tav tm="0">
                                          <p:val>
                                            <p:fltVal val="0"/>
                                          </p:val>
                                        </p:tav>
                                        <p:tav tm="100000">
                                          <p:val>
                                            <p:strVal val="#ppt_w"/>
                                          </p:val>
                                        </p:tav>
                                      </p:tavLst>
                                    </p:anim>
                                    <p:anim calcmode="lin" valueType="num">
                                      <p:cBhvr>
                                        <p:cTn id="128" dur="500" fill="hold"/>
                                        <p:tgtEl>
                                          <p:spTgt spid="17"/>
                                        </p:tgtEl>
                                        <p:attrNameLst>
                                          <p:attrName>ppt_h</p:attrName>
                                        </p:attrNameLst>
                                      </p:cBhvr>
                                      <p:tavLst>
                                        <p:tav tm="0">
                                          <p:val>
                                            <p:fltVal val="0"/>
                                          </p:val>
                                        </p:tav>
                                        <p:tav tm="100000">
                                          <p:val>
                                            <p:strVal val="#ppt_h"/>
                                          </p:val>
                                        </p:tav>
                                      </p:tavLst>
                                    </p:anim>
                                    <p:animEffect transition="in" filter="fade">
                                      <p:cBhvr>
                                        <p:cTn id="129" dur="500"/>
                                        <p:tgtEl>
                                          <p:spTgt spid="17"/>
                                        </p:tgtEl>
                                      </p:cBhvr>
                                    </p:animEffect>
                                  </p:childTnLst>
                                </p:cTn>
                              </p:par>
                            </p:childTnLst>
                          </p:cTn>
                        </p:par>
                        <p:par>
                          <p:cTn id="130" fill="hold">
                            <p:stCondLst>
                              <p:cond delay="10500"/>
                            </p:stCondLst>
                            <p:childTnLst>
                              <p:par>
                                <p:cTn id="131" presetID="53" presetClass="entr" presetSubtype="16" fill="hold" nodeType="afterEffect">
                                  <p:stCondLst>
                                    <p:cond delay="0"/>
                                  </p:stCondLst>
                                  <p:childTnLst>
                                    <p:set>
                                      <p:cBhvr>
                                        <p:cTn id="132" dur="1" fill="hold">
                                          <p:stCondLst>
                                            <p:cond delay="0"/>
                                          </p:stCondLst>
                                        </p:cTn>
                                        <p:tgtEl>
                                          <p:spTgt spid="18"/>
                                        </p:tgtEl>
                                        <p:attrNameLst>
                                          <p:attrName>style.visibility</p:attrName>
                                        </p:attrNameLst>
                                      </p:cBhvr>
                                      <p:to>
                                        <p:strVal val="visible"/>
                                      </p:to>
                                    </p:set>
                                    <p:anim calcmode="lin" valueType="num">
                                      <p:cBhvr>
                                        <p:cTn id="133" dur="500" fill="hold"/>
                                        <p:tgtEl>
                                          <p:spTgt spid="18"/>
                                        </p:tgtEl>
                                        <p:attrNameLst>
                                          <p:attrName>ppt_w</p:attrName>
                                        </p:attrNameLst>
                                      </p:cBhvr>
                                      <p:tavLst>
                                        <p:tav tm="0">
                                          <p:val>
                                            <p:fltVal val="0"/>
                                          </p:val>
                                        </p:tav>
                                        <p:tav tm="100000">
                                          <p:val>
                                            <p:strVal val="#ppt_w"/>
                                          </p:val>
                                        </p:tav>
                                      </p:tavLst>
                                    </p:anim>
                                    <p:anim calcmode="lin" valueType="num">
                                      <p:cBhvr>
                                        <p:cTn id="134" dur="500" fill="hold"/>
                                        <p:tgtEl>
                                          <p:spTgt spid="18"/>
                                        </p:tgtEl>
                                        <p:attrNameLst>
                                          <p:attrName>ppt_h</p:attrName>
                                        </p:attrNameLst>
                                      </p:cBhvr>
                                      <p:tavLst>
                                        <p:tav tm="0">
                                          <p:val>
                                            <p:fltVal val="0"/>
                                          </p:val>
                                        </p:tav>
                                        <p:tav tm="100000">
                                          <p:val>
                                            <p:strVal val="#ppt_h"/>
                                          </p:val>
                                        </p:tav>
                                      </p:tavLst>
                                    </p:anim>
                                    <p:animEffect transition="in" filter="fade">
                                      <p:cBhvr>
                                        <p:cTn id="135" dur="500"/>
                                        <p:tgtEl>
                                          <p:spTgt spid="18"/>
                                        </p:tgtEl>
                                      </p:cBhvr>
                                    </p:animEffect>
                                  </p:childTnLst>
                                </p:cTn>
                              </p:par>
                            </p:childTnLst>
                          </p:cTn>
                        </p:par>
                        <p:par>
                          <p:cTn id="136" fill="hold">
                            <p:stCondLst>
                              <p:cond delay="11000"/>
                            </p:stCondLst>
                            <p:childTnLst>
                              <p:par>
                                <p:cTn id="137" presetID="22" presetClass="entr" presetSubtype="2" fill="hold" grpId="0" nodeType="afterEffect">
                                  <p:stCondLst>
                                    <p:cond delay="0"/>
                                  </p:stCondLst>
                                  <p:childTnLst>
                                    <p:set>
                                      <p:cBhvr>
                                        <p:cTn id="138" dur="1" fill="hold">
                                          <p:stCondLst>
                                            <p:cond delay="0"/>
                                          </p:stCondLst>
                                        </p:cTn>
                                        <p:tgtEl>
                                          <p:spTgt spid="28"/>
                                        </p:tgtEl>
                                        <p:attrNameLst>
                                          <p:attrName>style.visibility</p:attrName>
                                        </p:attrNameLst>
                                      </p:cBhvr>
                                      <p:to>
                                        <p:strVal val="visible"/>
                                      </p:to>
                                    </p:set>
                                    <p:animEffect transition="in" filter="wipe(right)">
                                      <p:cBhvr>
                                        <p:cTn id="139" dur="500"/>
                                        <p:tgtEl>
                                          <p:spTgt spid="28"/>
                                        </p:tgtEl>
                                      </p:cBhvr>
                                    </p:animEffect>
                                  </p:childTnLst>
                                </p:cTn>
                              </p:par>
                            </p:childTnLst>
                          </p:cTn>
                        </p:par>
                        <p:par>
                          <p:cTn id="140" fill="hold">
                            <p:stCondLst>
                              <p:cond delay="11500"/>
                            </p:stCondLst>
                            <p:childTnLst>
                              <p:par>
                                <p:cTn id="141" presetID="22" presetClass="entr" presetSubtype="2" fill="hold" grpId="0" nodeType="afterEffect">
                                  <p:stCondLst>
                                    <p:cond delay="0"/>
                                  </p:stCondLst>
                                  <p:childTnLst>
                                    <p:set>
                                      <p:cBhvr>
                                        <p:cTn id="142" dur="1" fill="hold">
                                          <p:stCondLst>
                                            <p:cond delay="0"/>
                                          </p:stCondLst>
                                        </p:cTn>
                                        <p:tgtEl>
                                          <p:spTgt spid="29"/>
                                        </p:tgtEl>
                                        <p:attrNameLst>
                                          <p:attrName>style.visibility</p:attrName>
                                        </p:attrNameLst>
                                      </p:cBhvr>
                                      <p:to>
                                        <p:strVal val="visible"/>
                                      </p:to>
                                    </p:set>
                                    <p:animEffect transition="in" filter="wipe(right)">
                                      <p:cBhvr>
                                        <p:cTn id="143" dur="500"/>
                                        <p:tgtEl>
                                          <p:spTgt spid="29"/>
                                        </p:tgtEl>
                                      </p:cBhvr>
                                    </p:animEffect>
                                  </p:childTnLst>
                                </p:cTn>
                              </p:par>
                            </p:childTnLst>
                          </p:cTn>
                        </p:par>
                        <p:par>
                          <p:cTn id="144" fill="hold">
                            <p:stCondLst>
                              <p:cond delay="12000"/>
                            </p:stCondLst>
                            <p:childTnLst>
                              <p:par>
                                <p:cTn id="145" presetID="22" presetClass="entr" presetSubtype="2" fill="hold" grpId="0" nodeType="afterEffect">
                                  <p:stCondLst>
                                    <p:cond delay="0"/>
                                  </p:stCondLst>
                                  <p:childTnLst>
                                    <p:set>
                                      <p:cBhvr>
                                        <p:cTn id="146" dur="1" fill="hold">
                                          <p:stCondLst>
                                            <p:cond delay="0"/>
                                          </p:stCondLst>
                                        </p:cTn>
                                        <p:tgtEl>
                                          <p:spTgt spid="30"/>
                                        </p:tgtEl>
                                        <p:attrNameLst>
                                          <p:attrName>style.visibility</p:attrName>
                                        </p:attrNameLst>
                                      </p:cBhvr>
                                      <p:to>
                                        <p:strVal val="visible"/>
                                      </p:to>
                                    </p:set>
                                    <p:animEffect transition="in" filter="wipe(right)">
                                      <p:cBhvr>
                                        <p:cTn id="147" dur="500"/>
                                        <p:tgtEl>
                                          <p:spTgt spid="30"/>
                                        </p:tgtEl>
                                      </p:cBhvr>
                                    </p:animEffect>
                                  </p:childTnLst>
                                </p:cTn>
                              </p:par>
                            </p:childTnLst>
                          </p:cTn>
                        </p:par>
                        <p:par>
                          <p:cTn id="148" fill="hold">
                            <p:stCondLst>
                              <p:cond delay="12500"/>
                            </p:stCondLst>
                            <p:childTnLst>
                              <p:par>
                                <p:cTn id="149" presetID="22" presetClass="entr" presetSubtype="2" fill="hold" grpId="0" nodeType="afterEffect">
                                  <p:stCondLst>
                                    <p:cond delay="0"/>
                                  </p:stCondLst>
                                  <p:childTnLst>
                                    <p:set>
                                      <p:cBhvr>
                                        <p:cTn id="150" dur="1" fill="hold">
                                          <p:stCondLst>
                                            <p:cond delay="0"/>
                                          </p:stCondLst>
                                        </p:cTn>
                                        <p:tgtEl>
                                          <p:spTgt spid="31"/>
                                        </p:tgtEl>
                                        <p:attrNameLst>
                                          <p:attrName>style.visibility</p:attrName>
                                        </p:attrNameLst>
                                      </p:cBhvr>
                                      <p:to>
                                        <p:strVal val="visible"/>
                                      </p:to>
                                    </p:set>
                                    <p:animEffect transition="in" filter="wipe(right)">
                                      <p:cBhvr>
                                        <p:cTn id="151" dur="500"/>
                                        <p:tgtEl>
                                          <p:spTgt spid="31"/>
                                        </p:tgtEl>
                                      </p:cBhvr>
                                    </p:animEffect>
                                  </p:childTnLst>
                                </p:cTn>
                              </p:par>
                            </p:childTnLst>
                          </p:cTn>
                        </p:par>
                        <p:par>
                          <p:cTn id="152" fill="hold">
                            <p:stCondLst>
                              <p:cond delay="13000"/>
                            </p:stCondLst>
                            <p:childTnLst>
                              <p:par>
                                <p:cTn id="153" presetID="22" presetClass="entr" presetSubtype="2" fill="hold" grpId="0" nodeType="afterEffect">
                                  <p:stCondLst>
                                    <p:cond delay="0"/>
                                  </p:stCondLst>
                                  <p:childTnLst>
                                    <p:set>
                                      <p:cBhvr>
                                        <p:cTn id="154" dur="1" fill="hold">
                                          <p:stCondLst>
                                            <p:cond delay="0"/>
                                          </p:stCondLst>
                                        </p:cTn>
                                        <p:tgtEl>
                                          <p:spTgt spid="32"/>
                                        </p:tgtEl>
                                        <p:attrNameLst>
                                          <p:attrName>style.visibility</p:attrName>
                                        </p:attrNameLst>
                                      </p:cBhvr>
                                      <p:to>
                                        <p:strVal val="visible"/>
                                      </p:to>
                                    </p:set>
                                    <p:animEffect transition="in" filter="wipe(right)">
                                      <p:cBhvr>
                                        <p:cTn id="155" dur="500"/>
                                        <p:tgtEl>
                                          <p:spTgt spid="32"/>
                                        </p:tgtEl>
                                      </p:cBhvr>
                                    </p:animEffect>
                                  </p:childTnLst>
                                </p:cTn>
                              </p:par>
                            </p:childTnLst>
                          </p:cTn>
                        </p:par>
                        <p:par>
                          <p:cTn id="156" fill="hold">
                            <p:stCondLst>
                              <p:cond delay="13500"/>
                            </p:stCondLst>
                            <p:childTnLst>
                              <p:par>
                                <p:cTn id="157" presetID="22" presetClass="entr" presetSubtype="2" fill="hold" grpId="0" nodeType="afterEffect">
                                  <p:stCondLst>
                                    <p:cond delay="0"/>
                                  </p:stCondLst>
                                  <p:childTnLst>
                                    <p:set>
                                      <p:cBhvr>
                                        <p:cTn id="158" dur="1" fill="hold">
                                          <p:stCondLst>
                                            <p:cond delay="0"/>
                                          </p:stCondLst>
                                        </p:cTn>
                                        <p:tgtEl>
                                          <p:spTgt spid="33"/>
                                        </p:tgtEl>
                                        <p:attrNameLst>
                                          <p:attrName>style.visibility</p:attrName>
                                        </p:attrNameLst>
                                      </p:cBhvr>
                                      <p:to>
                                        <p:strVal val="visible"/>
                                      </p:to>
                                    </p:set>
                                    <p:animEffect transition="in" filter="wipe(right)">
                                      <p:cBhvr>
                                        <p:cTn id="15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12" grpId="0" animBg="1"/>
      <p:bldP spid="13" grpId="0" animBg="1"/>
      <p:bldP spid="14" grpId="0" animBg="1"/>
      <p:bldP spid="15" grpId="0" animBg="1"/>
      <p:bldP spid="16" grpId="0" animBg="1"/>
      <p:bldP spid="17" grpId="0" animBg="1"/>
      <p:bldP spid="21" grpId="0"/>
      <p:bldP spid="22" grpId="0"/>
      <p:bldP spid="23" grpId="0"/>
      <p:bldP spid="24" grpId="0"/>
      <p:bldP spid="25" grpId="0"/>
      <p:bldP spid="26" grpId="0"/>
      <p:bldP spid="27" grpId="0"/>
      <p:bldP spid="28" grpId="0"/>
      <p:bldP spid="29" grpId="0"/>
      <p:bldP spid="30" grpId="0"/>
      <p:bldP spid="31" grpId="0"/>
      <p:bldP spid="32" grpId="0"/>
      <p:bldP spid="3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sp>
        <p:nvSpPr>
          <p:cNvPr id="3" name="Oval 22"/>
          <p:cNvSpPr>
            <a:spLocks noChangeArrowheads="1"/>
          </p:cNvSpPr>
          <p:nvPr/>
        </p:nvSpPr>
        <p:spPr bwMode="auto">
          <a:xfrm>
            <a:off x="5131279" y="1604798"/>
            <a:ext cx="1302980" cy="1302141"/>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a:noFill/>
          </a:ln>
          <a:effectLst>
            <a:outerShdw blurRad="444500" dist="63500" dir="8100000" algn="ctr" rotWithShape="0">
              <a:sysClr val="windowText" lastClr="000000">
                <a:alpha val="50000"/>
              </a:sysClr>
            </a:outerShdw>
          </a:effectLst>
        </p:spPr>
        <p:txBody>
          <a:bodyPr vert="horz" wrap="square" lIns="75491" tIns="37747" rIns="75491" bIns="37747" numCol="1" anchor="ctr" anchorCtr="0" compatLnSpc="1">
            <a:prstTxWarp prst="textNoShape">
              <a:avLst/>
            </a:prstTxWarp>
          </a:bodyP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zh-CN" altLang="en-US" sz="2667" b="1" i="0" u="none" strike="noStrike" kern="0" cap="none" spc="0" normalizeH="0" baseline="0" noProof="0" dirty="0" smtClean="0">
                <a:ln>
                  <a:noFill/>
                </a:ln>
                <a:solidFill>
                  <a:srgbClr val="076655"/>
                </a:solidFill>
                <a:effectLst/>
                <a:uLnTx/>
                <a:uFillTx/>
                <a:latin typeface="微软雅黑" pitchFamily="34" charset="-122"/>
                <a:ea typeface="微软雅黑" pitchFamily="34" charset="-122"/>
              </a:rPr>
              <a:t>标题内容</a:t>
            </a:r>
            <a:endParaRPr kumimoji="0" lang="zh-CN" altLang="en-US" sz="4267" b="1" i="0" u="none" strike="noStrike" kern="0" cap="none" spc="0" normalizeH="0" baseline="-3000" noProof="0" dirty="0" smtClean="0">
              <a:ln>
                <a:noFill/>
              </a:ln>
              <a:solidFill>
                <a:srgbClr val="076655"/>
              </a:solidFill>
              <a:effectLst/>
              <a:uLnTx/>
              <a:uFillTx/>
              <a:latin typeface="微软雅黑" pitchFamily="34" charset="-122"/>
              <a:ea typeface="微软雅黑" pitchFamily="34" charset="-122"/>
            </a:endParaRPr>
          </a:p>
        </p:txBody>
      </p:sp>
      <p:sp>
        <p:nvSpPr>
          <p:cNvPr id="4" name="Line 23"/>
          <p:cNvSpPr>
            <a:spLocks noChangeShapeType="1"/>
          </p:cNvSpPr>
          <p:nvPr/>
        </p:nvSpPr>
        <p:spPr bwMode="auto">
          <a:xfrm flipH="1">
            <a:off x="1968336" y="2257516"/>
            <a:ext cx="3162941" cy="0"/>
          </a:xfrm>
          <a:prstGeom prst="line">
            <a:avLst/>
          </a:prstGeom>
          <a:noFill/>
          <a:ln w="5" cap="flat">
            <a:solidFill>
              <a:sysClr val="window" lastClr="FFFFFF">
                <a:lumMod val="50000"/>
              </a:sysClr>
            </a:solidFill>
            <a:prstDash val="dash"/>
            <a:miter lim="800000"/>
            <a:headEnd type="none" w="med" len="med"/>
            <a:tailEnd type="arrow" w="med" len="med"/>
          </a:ln>
          <a:extLst>
            <a:ext uri="{909E8E84-426E-40DD-AFC4-6F175D3DCCD1}">
              <a14:hiddenFill xmlns:a14="http://schemas.microsoft.com/office/drawing/2010/main">
                <a:noFill/>
              </a14:hiddenFill>
            </a:ext>
          </a:extLst>
        </p:spPr>
        <p:txBody>
          <a:bodyPr vert="horz" wrap="square" lIns="75491" tIns="37747" rIns="75491" bIns="37747"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6" name="Freeform 24"/>
          <p:cNvSpPr>
            <a:spLocks noEditPoints="1"/>
          </p:cNvSpPr>
          <p:nvPr/>
        </p:nvSpPr>
        <p:spPr bwMode="auto">
          <a:xfrm>
            <a:off x="4175539" y="2079505"/>
            <a:ext cx="367084" cy="365919"/>
          </a:xfrm>
          <a:custGeom>
            <a:avLst/>
            <a:gdLst>
              <a:gd name="T0" fmla="*/ 23 w 47"/>
              <a:gd name="T1" fmla="*/ 0 h 47"/>
              <a:gd name="T2" fmla="*/ 47 w 47"/>
              <a:gd name="T3" fmla="*/ 24 h 47"/>
              <a:gd name="T4" fmla="*/ 23 w 47"/>
              <a:gd name="T5" fmla="*/ 47 h 47"/>
              <a:gd name="T6" fmla="*/ 0 w 47"/>
              <a:gd name="T7" fmla="*/ 24 h 47"/>
              <a:gd name="T8" fmla="*/ 23 w 47"/>
              <a:gd name="T9" fmla="*/ 0 h 47"/>
              <a:gd name="T10" fmla="*/ 23 w 47"/>
              <a:gd name="T11" fmla="*/ 15 h 47"/>
              <a:gd name="T12" fmla="*/ 15 w 47"/>
              <a:gd name="T13" fmla="*/ 24 h 47"/>
              <a:gd name="T14" fmla="*/ 23 w 47"/>
              <a:gd name="T15" fmla="*/ 32 h 47"/>
              <a:gd name="T16" fmla="*/ 32 w 47"/>
              <a:gd name="T17" fmla="*/ 24 h 47"/>
              <a:gd name="T18" fmla="*/ 23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36" y="0"/>
                  <a:pt x="47" y="11"/>
                  <a:pt x="47" y="24"/>
                </a:cubicBezTo>
                <a:cubicBezTo>
                  <a:pt x="47" y="37"/>
                  <a:pt x="36" y="47"/>
                  <a:pt x="23" y="47"/>
                </a:cubicBezTo>
                <a:cubicBezTo>
                  <a:pt x="10" y="47"/>
                  <a:pt x="0" y="37"/>
                  <a:pt x="0" y="24"/>
                </a:cubicBezTo>
                <a:cubicBezTo>
                  <a:pt x="0" y="11"/>
                  <a:pt x="10" y="0"/>
                  <a:pt x="23" y="0"/>
                </a:cubicBezTo>
                <a:close/>
                <a:moveTo>
                  <a:pt x="23" y="15"/>
                </a:moveTo>
                <a:cubicBezTo>
                  <a:pt x="19" y="15"/>
                  <a:pt x="15" y="19"/>
                  <a:pt x="15" y="24"/>
                </a:cubicBezTo>
                <a:cubicBezTo>
                  <a:pt x="15" y="28"/>
                  <a:pt x="19" y="32"/>
                  <a:pt x="23" y="32"/>
                </a:cubicBezTo>
                <a:cubicBezTo>
                  <a:pt x="28" y="32"/>
                  <a:pt x="32" y="28"/>
                  <a:pt x="32" y="24"/>
                </a:cubicBezTo>
                <a:cubicBezTo>
                  <a:pt x="32" y="19"/>
                  <a:pt x="28" y="15"/>
                  <a:pt x="23" y="15"/>
                </a:cubicBezTo>
                <a:close/>
              </a:path>
            </a:pathLst>
          </a:custGeom>
          <a:solidFill>
            <a:srgbClr val="076655"/>
          </a:solidFill>
          <a:ln>
            <a:noFill/>
          </a:ln>
          <a:extLst/>
        </p:spPr>
        <p:txBody>
          <a:bodyPr vert="horz" wrap="square" lIns="75491" tIns="37747" rIns="75491" bIns="37747"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 name="Freeform 25"/>
          <p:cNvSpPr>
            <a:spLocks noEditPoints="1"/>
          </p:cNvSpPr>
          <p:nvPr/>
        </p:nvSpPr>
        <p:spPr bwMode="auto">
          <a:xfrm>
            <a:off x="3315704" y="2079505"/>
            <a:ext cx="370391" cy="365919"/>
          </a:xfrm>
          <a:custGeom>
            <a:avLst/>
            <a:gdLst>
              <a:gd name="T0" fmla="*/ 24 w 47"/>
              <a:gd name="T1" fmla="*/ 0 h 47"/>
              <a:gd name="T2" fmla="*/ 47 w 47"/>
              <a:gd name="T3" fmla="*/ 24 h 47"/>
              <a:gd name="T4" fmla="*/ 24 w 47"/>
              <a:gd name="T5" fmla="*/ 47 h 47"/>
              <a:gd name="T6" fmla="*/ 0 w 47"/>
              <a:gd name="T7" fmla="*/ 24 h 47"/>
              <a:gd name="T8" fmla="*/ 24 w 47"/>
              <a:gd name="T9" fmla="*/ 0 h 47"/>
              <a:gd name="T10" fmla="*/ 24 w 47"/>
              <a:gd name="T11" fmla="*/ 15 h 47"/>
              <a:gd name="T12" fmla="*/ 15 w 47"/>
              <a:gd name="T13" fmla="*/ 24 h 47"/>
              <a:gd name="T14" fmla="*/ 24 w 47"/>
              <a:gd name="T15" fmla="*/ 32 h 47"/>
              <a:gd name="T16" fmla="*/ 32 w 47"/>
              <a:gd name="T17" fmla="*/ 24 h 47"/>
              <a:gd name="T18" fmla="*/ 24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37" y="0"/>
                  <a:pt x="47" y="11"/>
                  <a:pt x="47" y="24"/>
                </a:cubicBezTo>
                <a:cubicBezTo>
                  <a:pt x="47"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8" y="32"/>
                  <a:pt x="32" y="28"/>
                  <a:pt x="32" y="24"/>
                </a:cubicBezTo>
                <a:cubicBezTo>
                  <a:pt x="32" y="19"/>
                  <a:pt x="28" y="15"/>
                  <a:pt x="24" y="15"/>
                </a:cubicBezTo>
                <a:close/>
              </a:path>
            </a:pathLst>
          </a:custGeom>
          <a:solidFill>
            <a:srgbClr val="076655"/>
          </a:solidFill>
          <a:ln>
            <a:noFill/>
          </a:ln>
          <a:extLst/>
        </p:spPr>
        <p:txBody>
          <a:bodyPr vert="horz" wrap="square" lIns="75491" tIns="37747" rIns="75491" bIns="37747"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8" name="Freeform 26"/>
          <p:cNvSpPr>
            <a:spLocks noEditPoints="1"/>
          </p:cNvSpPr>
          <p:nvPr/>
        </p:nvSpPr>
        <p:spPr bwMode="auto">
          <a:xfrm>
            <a:off x="2459178" y="2079505"/>
            <a:ext cx="373697" cy="365919"/>
          </a:xfrm>
          <a:custGeom>
            <a:avLst/>
            <a:gdLst>
              <a:gd name="T0" fmla="*/ 24 w 48"/>
              <a:gd name="T1" fmla="*/ 0 h 47"/>
              <a:gd name="T2" fmla="*/ 48 w 48"/>
              <a:gd name="T3" fmla="*/ 24 h 47"/>
              <a:gd name="T4" fmla="*/ 24 w 48"/>
              <a:gd name="T5" fmla="*/ 47 h 47"/>
              <a:gd name="T6" fmla="*/ 0 w 48"/>
              <a:gd name="T7" fmla="*/ 24 h 47"/>
              <a:gd name="T8" fmla="*/ 24 w 48"/>
              <a:gd name="T9" fmla="*/ 0 h 47"/>
              <a:gd name="T10" fmla="*/ 24 w 48"/>
              <a:gd name="T11" fmla="*/ 15 h 47"/>
              <a:gd name="T12" fmla="*/ 15 w 48"/>
              <a:gd name="T13" fmla="*/ 24 h 47"/>
              <a:gd name="T14" fmla="*/ 24 w 48"/>
              <a:gd name="T15" fmla="*/ 32 h 47"/>
              <a:gd name="T16" fmla="*/ 32 w 48"/>
              <a:gd name="T17" fmla="*/ 24 h 47"/>
              <a:gd name="T18" fmla="*/ 24 w 48"/>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7">
                <a:moveTo>
                  <a:pt x="24" y="0"/>
                </a:moveTo>
                <a:cubicBezTo>
                  <a:pt x="37" y="0"/>
                  <a:pt x="48" y="11"/>
                  <a:pt x="48" y="24"/>
                </a:cubicBezTo>
                <a:cubicBezTo>
                  <a:pt x="48"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9" y="32"/>
                  <a:pt x="32" y="28"/>
                  <a:pt x="32" y="24"/>
                </a:cubicBezTo>
                <a:cubicBezTo>
                  <a:pt x="32" y="19"/>
                  <a:pt x="29" y="15"/>
                  <a:pt x="24" y="15"/>
                </a:cubicBezTo>
                <a:close/>
              </a:path>
            </a:pathLst>
          </a:custGeom>
          <a:solidFill>
            <a:srgbClr val="076655"/>
          </a:solidFill>
          <a:ln>
            <a:noFill/>
          </a:ln>
          <a:extLst/>
        </p:spPr>
        <p:txBody>
          <a:bodyPr vert="horz" wrap="square" lIns="75491" tIns="37747" rIns="75491" bIns="37747"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9" name="Freeform 27"/>
          <p:cNvSpPr>
            <a:spLocks/>
          </p:cNvSpPr>
          <p:nvPr/>
        </p:nvSpPr>
        <p:spPr bwMode="auto">
          <a:xfrm>
            <a:off x="4284669" y="2359711"/>
            <a:ext cx="1742819" cy="1480155"/>
          </a:xfrm>
          <a:custGeom>
            <a:avLst/>
            <a:gdLst>
              <a:gd name="T0" fmla="*/ 172 w 223"/>
              <a:gd name="T1" fmla="*/ 172 h 190"/>
              <a:gd name="T2" fmla="*/ 50 w 223"/>
              <a:gd name="T3" fmla="*/ 122 h 190"/>
              <a:gd name="T4" fmla="*/ 0 w 223"/>
              <a:gd name="T5" fmla="*/ 0 h 190"/>
              <a:gd name="T6" fmla="*/ 22 w 223"/>
              <a:gd name="T7" fmla="*/ 0 h 190"/>
              <a:gd name="T8" fmla="*/ 66 w 223"/>
              <a:gd name="T9" fmla="*/ 106 h 190"/>
              <a:gd name="T10" fmla="*/ 172 w 223"/>
              <a:gd name="T11" fmla="*/ 150 h 190"/>
              <a:gd name="T12" fmla="*/ 172 w 223"/>
              <a:gd name="T13" fmla="*/ 132 h 190"/>
              <a:gd name="T14" fmla="*/ 223 w 223"/>
              <a:gd name="T15" fmla="*/ 163 h 190"/>
              <a:gd name="T16" fmla="*/ 172 w 223"/>
              <a:gd name="T17" fmla="*/ 190 h 190"/>
              <a:gd name="T18" fmla="*/ 172 w 223"/>
              <a:gd name="T19" fmla="*/ 1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 h="190">
                <a:moveTo>
                  <a:pt x="172" y="172"/>
                </a:moveTo>
                <a:cubicBezTo>
                  <a:pt x="124" y="172"/>
                  <a:pt x="81" y="153"/>
                  <a:pt x="50" y="122"/>
                </a:cubicBezTo>
                <a:cubicBezTo>
                  <a:pt x="19" y="91"/>
                  <a:pt x="0" y="48"/>
                  <a:pt x="0" y="0"/>
                </a:cubicBezTo>
                <a:cubicBezTo>
                  <a:pt x="22" y="0"/>
                  <a:pt x="22" y="0"/>
                  <a:pt x="22" y="0"/>
                </a:cubicBezTo>
                <a:cubicBezTo>
                  <a:pt x="22" y="41"/>
                  <a:pt x="39" y="79"/>
                  <a:pt x="66" y="106"/>
                </a:cubicBezTo>
                <a:cubicBezTo>
                  <a:pt x="93" y="133"/>
                  <a:pt x="131" y="150"/>
                  <a:pt x="172" y="150"/>
                </a:cubicBezTo>
                <a:cubicBezTo>
                  <a:pt x="172" y="132"/>
                  <a:pt x="172" y="132"/>
                  <a:pt x="172" y="132"/>
                </a:cubicBezTo>
                <a:cubicBezTo>
                  <a:pt x="223" y="163"/>
                  <a:pt x="223" y="163"/>
                  <a:pt x="223" y="163"/>
                </a:cubicBezTo>
                <a:cubicBezTo>
                  <a:pt x="172" y="190"/>
                  <a:pt x="172" y="190"/>
                  <a:pt x="172" y="190"/>
                </a:cubicBezTo>
                <a:lnTo>
                  <a:pt x="172" y="172"/>
                </a:lnTo>
                <a:close/>
              </a:path>
            </a:pathLst>
          </a:custGeom>
          <a:solidFill>
            <a:srgbClr val="076655"/>
          </a:solidFill>
          <a:ln>
            <a:noFill/>
          </a:ln>
          <a:extLst/>
        </p:spPr>
        <p:txBody>
          <a:bodyPr vert="horz" wrap="square" lIns="75491" tIns="37747" rIns="75491" bIns="37747"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0" name="Freeform 28"/>
          <p:cNvSpPr>
            <a:spLocks/>
          </p:cNvSpPr>
          <p:nvPr/>
        </p:nvSpPr>
        <p:spPr bwMode="auto">
          <a:xfrm>
            <a:off x="3401687" y="2359711"/>
            <a:ext cx="2625803" cy="2360336"/>
          </a:xfrm>
          <a:custGeom>
            <a:avLst/>
            <a:gdLst>
              <a:gd name="T0" fmla="*/ 285 w 336"/>
              <a:gd name="T1" fmla="*/ 285 h 303"/>
              <a:gd name="T2" fmla="*/ 84 w 336"/>
              <a:gd name="T3" fmla="*/ 202 h 303"/>
              <a:gd name="T4" fmla="*/ 0 w 336"/>
              <a:gd name="T5" fmla="*/ 0 h 303"/>
              <a:gd name="T6" fmla="*/ 23 w 336"/>
              <a:gd name="T7" fmla="*/ 0 h 303"/>
              <a:gd name="T8" fmla="*/ 100 w 336"/>
              <a:gd name="T9" fmla="*/ 186 h 303"/>
              <a:gd name="T10" fmla="*/ 285 w 336"/>
              <a:gd name="T11" fmla="*/ 262 h 303"/>
              <a:gd name="T12" fmla="*/ 285 w 336"/>
              <a:gd name="T13" fmla="*/ 245 h 303"/>
              <a:gd name="T14" fmla="*/ 336 w 336"/>
              <a:gd name="T15" fmla="*/ 275 h 303"/>
              <a:gd name="T16" fmla="*/ 285 w 336"/>
              <a:gd name="T17" fmla="*/ 303 h 303"/>
              <a:gd name="T18" fmla="*/ 285 w 336"/>
              <a:gd name="T19" fmla="*/ 28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03">
                <a:moveTo>
                  <a:pt x="285" y="285"/>
                </a:moveTo>
                <a:cubicBezTo>
                  <a:pt x="206" y="285"/>
                  <a:pt x="135" y="253"/>
                  <a:pt x="84" y="202"/>
                </a:cubicBezTo>
                <a:cubicBezTo>
                  <a:pt x="32" y="150"/>
                  <a:pt x="0" y="79"/>
                  <a:pt x="0" y="0"/>
                </a:cubicBezTo>
                <a:cubicBezTo>
                  <a:pt x="23" y="0"/>
                  <a:pt x="23" y="0"/>
                  <a:pt x="23" y="0"/>
                </a:cubicBezTo>
                <a:cubicBezTo>
                  <a:pt x="23" y="72"/>
                  <a:pt x="52" y="138"/>
                  <a:pt x="100" y="186"/>
                </a:cubicBezTo>
                <a:cubicBezTo>
                  <a:pt x="147" y="233"/>
                  <a:pt x="213" y="262"/>
                  <a:pt x="285" y="262"/>
                </a:cubicBezTo>
                <a:cubicBezTo>
                  <a:pt x="285" y="245"/>
                  <a:pt x="285" y="245"/>
                  <a:pt x="285" y="245"/>
                </a:cubicBezTo>
                <a:cubicBezTo>
                  <a:pt x="336" y="275"/>
                  <a:pt x="336" y="275"/>
                  <a:pt x="336" y="275"/>
                </a:cubicBezTo>
                <a:cubicBezTo>
                  <a:pt x="285" y="303"/>
                  <a:pt x="285" y="303"/>
                  <a:pt x="285" y="303"/>
                </a:cubicBezTo>
                <a:lnTo>
                  <a:pt x="285" y="285"/>
                </a:lnTo>
                <a:close/>
              </a:path>
            </a:pathLst>
          </a:custGeom>
          <a:solidFill>
            <a:srgbClr val="076655"/>
          </a:solidFill>
          <a:ln>
            <a:noFill/>
          </a:ln>
          <a:extLst/>
        </p:spPr>
        <p:txBody>
          <a:bodyPr vert="horz" wrap="square" lIns="75491" tIns="37747" rIns="75491" bIns="37747"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 name="Freeform 29"/>
          <p:cNvSpPr>
            <a:spLocks/>
          </p:cNvSpPr>
          <p:nvPr/>
        </p:nvSpPr>
        <p:spPr bwMode="auto">
          <a:xfrm>
            <a:off x="2545161" y="2359712"/>
            <a:ext cx="3482331" cy="3217441"/>
          </a:xfrm>
          <a:custGeom>
            <a:avLst/>
            <a:gdLst>
              <a:gd name="T0" fmla="*/ 395 w 446"/>
              <a:gd name="T1" fmla="*/ 395 h 413"/>
              <a:gd name="T2" fmla="*/ 116 w 446"/>
              <a:gd name="T3" fmla="*/ 279 h 413"/>
              <a:gd name="T4" fmla="*/ 0 w 446"/>
              <a:gd name="T5" fmla="*/ 0 h 413"/>
              <a:gd name="T6" fmla="*/ 23 w 446"/>
              <a:gd name="T7" fmla="*/ 0 h 413"/>
              <a:gd name="T8" fmla="*/ 132 w 446"/>
              <a:gd name="T9" fmla="*/ 263 h 413"/>
              <a:gd name="T10" fmla="*/ 395 w 446"/>
              <a:gd name="T11" fmla="*/ 373 h 413"/>
              <a:gd name="T12" fmla="*/ 395 w 446"/>
              <a:gd name="T13" fmla="*/ 355 h 413"/>
              <a:gd name="T14" fmla="*/ 446 w 446"/>
              <a:gd name="T15" fmla="*/ 385 h 413"/>
              <a:gd name="T16" fmla="*/ 395 w 446"/>
              <a:gd name="T17" fmla="*/ 413 h 413"/>
              <a:gd name="T18" fmla="*/ 395 w 446"/>
              <a:gd name="T19" fmla="*/ 39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413">
                <a:moveTo>
                  <a:pt x="395" y="395"/>
                </a:moveTo>
                <a:cubicBezTo>
                  <a:pt x="286" y="395"/>
                  <a:pt x="187" y="351"/>
                  <a:pt x="116" y="279"/>
                </a:cubicBezTo>
                <a:cubicBezTo>
                  <a:pt x="44" y="208"/>
                  <a:pt x="0" y="109"/>
                  <a:pt x="0" y="0"/>
                </a:cubicBezTo>
                <a:cubicBezTo>
                  <a:pt x="23" y="0"/>
                  <a:pt x="23" y="0"/>
                  <a:pt x="23" y="0"/>
                </a:cubicBezTo>
                <a:cubicBezTo>
                  <a:pt x="23" y="103"/>
                  <a:pt x="64" y="196"/>
                  <a:pt x="132" y="263"/>
                </a:cubicBezTo>
                <a:cubicBezTo>
                  <a:pt x="199" y="331"/>
                  <a:pt x="292" y="372"/>
                  <a:pt x="395" y="373"/>
                </a:cubicBezTo>
                <a:cubicBezTo>
                  <a:pt x="395" y="355"/>
                  <a:pt x="395" y="355"/>
                  <a:pt x="395" y="355"/>
                </a:cubicBezTo>
                <a:cubicBezTo>
                  <a:pt x="446" y="385"/>
                  <a:pt x="446" y="385"/>
                  <a:pt x="446" y="385"/>
                </a:cubicBezTo>
                <a:cubicBezTo>
                  <a:pt x="395" y="413"/>
                  <a:pt x="395" y="413"/>
                  <a:pt x="395" y="413"/>
                </a:cubicBezTo>
                <a:lnTo>
                  <a:pt x="395" y="395"/>
                </a:lnTo>
                <a:close/>
              </a:path>
            </a:pathLst>
          </a:custGeom>
          <a:solidFill>
            <a:srgbClr val="076655"/>
          </a:solidFill>
          <a:ln>
            <a:noFill/>
          </a:ln>
          <a:extLst/>
        </p:spPr>
        <p:txBody>
          <a:bodyPr vert="horz" wrap="square" lIns="75491" tIns="37747" rIns="75491" bIns="37747"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2" name="TextBox 10"/>
          <p:cNvSpPr txBox="1"/>
          <p:nvPr/>
        </p:nvSpPr>
        <p:spPr>
          <a:xfrm>
            <a:off x="6088924" y="3224637"/>
            <a:ext cx="561223" cy="773795"/>
          </a:xfrm>
          <a:prstGeom prst="rect">
            <a:avLst/>
          </a:prstGeom>
          <a:noFill/>
        </p:spPr>
        <p:txBody>
          <a:bodyPr wrap="none" lIns="75491" tIns="37747" rIns="75491" bIns="37747" rtlCol="0" anchor="ctr">
            <a:spAutoFit/>
          </a:bodyPr>
          <a:lstStyle/>
          <a:p>
            <a:pPr defTabSz="1219261"/>
            <a:r>
              <a:rPr lang="en-US" altLang="zh-CN" sz="4533" dirty="0">
                <a:solidFill>
                  <a:srgbClr val="076655"/>
                </a:solidFill>
                <a:latin typeface="微软雅黑" pitchFamily="34" charset="-122"/>
                <a:ea typeface="微软雅黑" pitchFamily="34" charset="-122"/>
              </a:rPr>
              <a:t>A</a:t>
            </a:r>
            <a:endParaRPr lang="zh-CN" altLang="en-US" sz="4533" dirty="0">
              <a:solidFill>
                <a:srgbClr val="076655"/>
              </a:solidFill>
              <a:latin typeface="微软雅黑" pitchFamily="34" charset="-122"/>
              <a:ea typeface="微软雅黑" pitchFamily="34" charset="-122"/>
            </a:endParaRPr>
          </a:p>
        </p:txBody>
      </p:sp>
      <p:sp>
        <p:nvSpPr>
          <p:cNvPr id="13" name="TextBox 12"/>
          <p:cNvSpPr txBox="1"/>
          <p:nvPr/>
        </p:nvSpPr>
        <p:spPr>
          <a:xfrm>
            <a:off x="6088925" y="4086893"/>
            <a:ext cx="517941" cy="773795"/>
          </a:xfrm>
          <a:prstGeom prst="rect">
            <a:avLst/>
          </a:prstGeom>
          <a:noFill/>
        </p:spPr>
        <p:txBody>
          <a:bodyPr wrap="none" lIns="75491" tIns="37747" rIns="75491" bIns="37747" rtlCol="0" anchor="ctr">
            <a:spAutoFit/>
          </a:bodyPr>
          <a:lstStyle/>
          <a:p>
            <a:pPr defTabSz="1219261"/>
            <a:r>
              <a:rPr lang="en-US" altLang="zh-CN" sz="4533" dirty="0">
                <a:solidFill>
                  <a:srgbClr val="076655"/>
                </a:solidFill>
                <a:latin typeface="微软雅黑" pitchFamily="34" charset="-122"/>
                <a:ea typeface="微软雅黑" pitchFamily="34" charset="-122"/>
              </a:rPr>
              <a:t>B</a:t>
            </a:r>
            <a:endParaRPr lang="zh-CN" altLang="en-US" sz="4533" dirty="0">
              <a:solidFill>
                <a:srgbClr val="076655"/>
              </a:solidFill>
              <a:latin typeface="微软雅黑" pitchFamily="34" charset="-122"/>
              <a:ea typeface="微软雅黑" pitchFamily="34" charset="-122"/>
            </a:endParaRPr>
          </a:p>
        </p:txBody>
      </p:sp>
      <p:sp>
        <p:nvSpPr>
          <p:cNvPr id="14" name="TextBox 13"/>
          <p:cNvSpPr txBox="1"/>
          <p:nvPr/>
        </p:nvSpPr>
        <p:spPr>
          <a:xfrm>
            <a:off x="6088924" y="4977243"/>
            <a:ext cx="541987" cy="773795"/>
          </a:xfrm>
          <a:prstGeom prst="rect">
            <a:avLst/>
          </a:prstGeom>
          <a:noFill/>
        </p:spPr>
        <p:txBody>
          <a:bodyPr wrap="none" lIns="75491" tIns="37747" rIns="75491" bIns="37747" rtlCol="0" anchor="ctr">
            <a:spAutoFit/>
          </a:bodyPr>
          <a:lstStyle/>
          <a:p>
            <a:pPr defTabSz="1219261"/>
            <a:r>
              <a:rPr lang="en-US" altLang="zh-CN" sz="4533" dirty="0">
                <a:solidFill>
                  <a:srgbClr val="076655"/>
                </a:solidFill>
                <a:latin typeface="微软雅黑" pitchFamily="34" charset="-122"/>
                <a:ea typeface="微软雅黑" pitchFamily="34" charset="-122"/>
              </a:rPr>
              <a:t>C</a:t>
            </a:r>
            <a:endParaRPr lang="zh-CN" altLang="en-US" sz="4533" dirty="0">
              <a:solidFill>
                <a:srgbClr val="076655"/>
              </a:solidFill>
              <a:latin typeface="微软雅黑" pitchFamily="34" charset="-122"/>
              <a:ea typeface="微软雅黑" pitchFamily="34" charset="-122"/>
            </a:endParaRPr>
          </a:p>
        </p:txBody>
      </p:sp>
      <p:sp>
        <p:nvSpPr>
          <p:cNvPr id="15" name="TextBox 14"/>
          <p:cNvSpPr txBox="1"/>
          <p:nvPr/>
        </p:nvSpPr>
        <p:spPr>
          <a:xfrm>
            <a:off x="6731984" y="3273414"/>
            <a:ext cx="3878125" cy="814703"/>
          </a:xfrm>
          <a:prstGeom prst="rect">
            <a:avLst/>
          </a:prstGeom>
          <a:noFill/>
        </p:spPr>
        <p:txBody>
          <a:bodyPr wrap="square" lIns="75491" tIns="37747" rIns="75491" bIns="37747" rtlCol="0">
            <a:spAutoFit/>
          </a:bodyPr>
          <a:lstStyle/>
          <a:p>
            <a:pPr defTabSz="1219261">
              <a:lnSpc>
                <a:spcPct val="120000"/>
              </a:lnSpc>
              <a:spcBef>
                <a:spcPct val="0"/>
              </a:spcBef>
            </a:pPr>
            <a:r>
              <a:rPr lang="zh-CN" altLang="en-US" sz="1333" dirty="0">
                <a:solidFill>
                  <a:prstClr val="black"/>
                </a:solidFill>
                <a:latin typeface="微软雅黑" pitchFamily="34" charset="-122"/>
                <a:ea typeface="微软雅黑" pitchFamily="34" charset="-122"/>
              </a:rPr>
              <a:t>您的内容打在这里，或者通过复制您的文本后，在此框中选择粘贴，并选择只保留文字，</a:t>
            </a:r>
            <a:r>
              <a:rPr lang="zh-CN" altLang="en-US" sz="1333" dirty="0">
                <a:solidFill>
                  <a:prstClr val="black"/>
                </a:solidFill>
                <a:latin typeface="微软雅黑" pitchFamily="34" charset="-122"/>
                <a:ea typeface="微软雅黑" pitchFamily="34" charset="-122"/>
                <a:sym typeface="微软雅黑" pitchFamily="34" charset="-122"/>
              </a:rPr>
              <a:t>在此录入上述图表的综合描述说明。</a:t>
            </a:r>
          </a:p>
        </p:txBody>
      </p:sp>
      <p:sp>
        <p:nvSpPr>
          <p:cNvPr id="16" name="TextBox 15"/>
          <p:cNvSpPr txBox="1"/>
          <p:nvPr/>
        </p:nvSpPr>
        <p:spPr>
          <a:xfrm>
            <a:off x="6731984" y="4192369"/>
            <a:ext cx="3878125" cy="814703"/>
          </a:xfrm>
          <a:prstGeom prst="rect">
            <a:avLst/>
          </a:prstGeom>
          <a:noFill/>
        </p:spPr>
        <p:txBody>
          <a:bodyPr wrap="square" lIns="75491" tIns="37747" rIns="75491" bIns="37747" rtlCol="0">
            <a:spAutoFit/>
          </a:bodyPr>
          <a:lstStyle/>
          <a:p>
            <a:pPr defTabSz="1219261">
              <a:lnSpc>
                <a:spcPct val="120000"/>
              </a:lnSpc>
              <a:spcBef>
                <a:spcPct val="0"/>
              </a:spcBef>
            </a:pPr>
            <a:r>
              <a:rPr lang="zh-CN" altLang="en-US" sz="1333" dirty="0">
                <a:solidFill>
                  <a:prstClr val="black"/>
                </a:solidFill>
                <a:latin typeface="微软雅黑" pitchFamily="34" charset="-122"/>
                <a:ea typeface="微软雅黑" pitchFamily="34" charset="-122"/>
              </a:rPr>
              <a:t>您的内容打在这里，或者通过复制您的文本后，在此框中选择粘贴，并选择只保留文字，</a:t>
            </a:r>
            <a:r>
              <a:rPr lang="zh-CN" altLang="en-US" sz="1333" dirty="0">
                <a:solidFill>
                  <a:prstClr val="black"/>
                </a:solidFill>
                <a:latin typeface="微软雅黑" pitchFamily="34" charset="-122"/>
                <a:ea typeface="微软雅黑" pitchFamily="34" charset="-122"/>
                <a:sym typeface="微软雅黑" pitchFamily="34" charset="-122"/>
              </a:rPr>
              <a:t>在此录入上述图表的综合描述说明。</a:t>
            </a:r>
          </a:p>
        </p:txBody>
      </p:sp>
      <p:sp>
        <p:nvSpPr>
          <p:cNvPr id="17" name="TextBox 16"/>
          <p:cNvSpPr txBox="1"/>
          <p:nvPr/>
        </p:nvSpPr>
        <p:spPr>
          <a:xfrm>
            <a:off x="6731984" y="5092390"/>
            <a:ext cx="3878125" cy="814703"/>
          </a:xfrm>
          <a:prstGeom prst="rect">
            <a:avLst/>
          </a:prstGeom>
          <a:noFill/>
        </p:spPr>
        <p:txBody>
          <a:bodyPr wrap="square" lIns="75491" tIns="37747" rIns="75491" bIns="37747" rtlCol="0">
            <a:spAutoFit/>
          </a:bodyPr>
          <a:lstStyle/>
          <a:p>
            <a:pPr defTabSz="1219261">
              <a:lnSpc>
                <a:spcPct val="120000"/>
              </a:lnSpc>
            </a:pPr>
            <a:r>
              <a:rPr lang="zh-CN" altLang="en-US" sz="1333" dirty="0">
                <a:solidFill>
                  <a:prstClr val="black"/>
                </a:solidFill>
                <a:latin typeface="微软雅黑" pitchFamily="34" charset="-122"/>
                <a:ea typeface="微软雅黑" pitchFamily="34" charset="-122"/>
              </a:rPr>
              <a:t>您的内容打在这里，或者通过复制您的文本后，在此框中选择粘贴，并选择只保留文字，</a:t>
            </a:r>
            <a:r>
              <a:rPr lang="zh-CN" altLang="en-US" sz="1333" dirty="0">
                <a:solidFill>
                  <a:prstClr val="black"/>
                </a:solidFill>
                <a:latin typeface="微软雅黑" pitchFamily="34" charset="-122"/>
                <a:ea typeface="微软雅黑" pitchFamily="34" charset="-122"/>
                <a:sym typeface="微软雅黑" pitchFamily="34" charset="-122"/>
              </a:rPr>
              <a:t>在此录入上述图表的综合描述说明。</a:t>
            </a:r>
          </a:p>
        </p:txBody>
      </p:sp>
    </p:spTree>
    <p:extLst>
      <p:ext uri="{BB962C8B-B14F-4D97-AF65-F5344CB8AC3E}">
        <p14:creationId xmlns:p14="http://schemas.microsoft.com/office/powerpoint/2010/main" val="294108211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2" presetClass="entr" presetSubtype="2"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right)">
                                      <p:cBhvr>
                                        <p:cTn id="13" dur="500"/>
                                        <p:tgtEl>
                                          <p:spTgt spid="4"/>
                                        </p:tgtEl>
                                      </p:cBhvr>
                                    </p:animEffect>
                                  </p:childTnLst>
                                </p:cTn>
                              </p:par>
                            </p:childTnLst>
                          </p:cTn>
                        </p:par>
                        <p:par>
                          <p:cTn id="14" fill="hold">
                            <p:stCondLst>
                              <p:cond delay="1000"/>
                            </p:stCondLst>
                            <p:childTnLst>
                              <p:par>
                                <p:cTn id="15" presetID="49" presetClass="entr" presetSubtype="0" decel="10000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 calcmode="lin" valueType="num">
                                      <p:cBhvr>
                                        <p:cTn id="19" dur="500" fill="hold"/>
                                        <p:tgtEl>
                                          <p:spTgt spid="6"/>
                                        </p:tgtEl>
                                        <p:attrNameLst>
                                          <p:attrName>style.rotation</p:attrName>
                                        </p:attrNameLst>
                                      </p:cBhvr>
                                      <p:tavLst>
                                        <p:tav tm="0">
                                          <p:val>
                                            <p:fltVal val="360"/>
                                          </p:val>
                                        </p:tav>
                                        <p:tav tm="100000">
                                          <p:val>
                                            <p:fltVal val="0"/>
                                          </p:val>
                                        </p:tav>
                                      </p:tavLst>
                                    </p:anim>
                                    <p:animEffect transition="in" filter="fade">
                                      <p:cBhvr>
                                        <p:cTn id="20" dur="500"/>
                                        <p:tgtEl>
                                          <p:spTgt spid="6"/>
                                        </p:tgtEl>
                                      </p:cBhvr>
                                    </p:animEffect>
                                  </p:childTnLst>
                                </p:cTn>
                              </p:par>
                              <p:par>
                                <p:cTn id="21" presetID="49" presetClass="entr" presetSubtype="0" decel="100000" fill="hold" grpId="0" nodeType="withEffect">
                                  <p:stCondLst>
                                    <p:cond delay="2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49" presetClass="entr" presetSubtype="0" decel="100000" fill="hold" grpId="0" nodeType="withEffect">
                                  <p:stCondLst>
                                    <p:cond delay="40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 calcmode="lin" valueType="num">
                                      <p:cBhvr>
                                        <p:cTn id="31" dur="500" fill="hold"/>
                                        <p:tgtEl>
                                          <p:spTgt spid="8"/>
                                        </p:tgtEl>
                                        <p:attrNameLst>
                                          <p:attrName>style.rotation</p:attrName>
                                        </p:attrNameLst>
                                      </p:cBhvr>
                                      <p:tavLst>
                                        <p:tav tm="0">
                                          <p:val>
                                            <p:fltVal val="360"/>
                                          </p:val>
                                        </p:tav>
                                        <p:tav tm="100000">
                                          <p:val>
                                            <p:fltVal val="0"/>
                                          </p:val>
                                        </p:tav>
                                      </p:tavLst>
                                    </p:anim>
                                    <p:animEffect transition="in" filter="fade">
                                      <p:cBhvr>
                                        <p:cTn id="32" dur="500"/>
                                        <p:tgtEl>
                                          <p:spTgt spid="8"/>
                                        </p:tgtEl>
                                      </p:cBhvr>
                                    </p:animEffect>
                                  </p:childTnLst>
                                </p:cTn>
                              </p:par>
                            </p:childTnLst>
                          </p:cTn>
                        </p:par>
                        <p:par>
                          <p:cTn id="33" fill="hold">
                            <p:stCondLst>
                              <p:cond delay="1900"/>
                            </p:stCondLst>
                            <p:childTnLst>
                              <p:par>
                                <p:cTn id="34" presetID="22" presetClass="entr" presetSubtype="8"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left)">
                                      <p:cBhvr>
                                        <p:cTn id="36" dur="500"/>
                                        <p:tgtEl>
                                          <p:spTgt spid="9"/>
                                        </p:tgtEl>
                                      </p:cBhvr>
                                    </p:animEffect>
                                  </p:childTnLst>
                                </p:cTn>
                              </p:par>
                            </p:childTnLst>
                          </p:cTn>
                        </p:par>
                        <p:par>
                          <p:cTn id="37" fill="hold">
                            <p:stCondLst>
                              <p:cond delay="2400"/>
                            </p:stCondLst>
                            <p:childTnLst>
                              <p:par>
                                <p:cTn id="38" presetID="45" presetClass="entr" presetSubtype="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anim calcmode="lin" valueType="num">
                                      <p:cBhvr>
                                        <p:cTn id="41" dur="500" fill="hold"/>
                                        <p:tgtEl>
                                          <p:spTgt spid="12"/>
                                        </p:tgtEl>
                                        <p:attrNameLst>
                                          <p:attrName>ppt_w</p:attrName>
                                        </p:attrNameLst>
                                      </p:cBhvr>
                                      <p:tavLst>
                                        <p:tav tm="0" fmla="#ppt_w*sin(2.5*pi*$)">
                                          <p:val>
                                            <p:fltVal val="0"/>
                                          </p:val>
                                        </p:tav>
                                        <p:tav tm="100000">
                                          <p:val>
                                            <p:fltVal val="1"/>
                                          </p:val>
                                        </p:tav>
                                      </p:tavLst>
                                    </p:anim>
                                    <p:anim calcmode="lin" valueType="num">
                                      <p:cBhvr>
                                        <p:cTn id="42" dur="500" fill="hold"/>
                                        <p:tgtEl>
                                          <p:spTgt spid="12"/>
                                        </p:tgtEl>
                                        <p:attrNameLst>
                                          <p:attrName>ppt_h</p:attrName>
                                        </p:attrNameLst>
                                      </p:cBhvr>
                                      <p:tavLst>
                                        <p:tav tm="0">
                                          <p:val>
                                            <p:strVal val="#ppt_h"/>
                                          </p:val>
                                        </p:tav>
                                        <p:tav tm="100000">
                                          <p:val>
                                            <p:strVal val="#ppt_h"/>
                                          </p:val>
                                        </p:tav>
                                      </p:tavLst>
                                    </p:anim>
                                  </p:childTnLst>
                                </p:cTn>
                              </p:par>
                              <p:par>
                                <p:cTn id="43" presetID="22" presetClass="entr" presetSubtype="8" fill="hold" grpId="0" nodeType="with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left)">
                                      <p:cBhvr>
                                        <p:cTn id="45" dur="500"/>
                                        <p:tgtEl>
                                          <p:spTgt spid="15"/>
                                        </p:tgtEl>
                                      </p:cBhvr>
                                    </p:animEffect>
                                  </p:childTnLst>
                                </p:cTn>
                              </p:par>
                            </p:childTnLst>
                          </p:cTn>
                        </p:par>
                        <p:par>
                          <p:cTn id="46" fill="hold">
                            <p:stCondLst>
                              <p:cond delay="2900"/>
                            </p:stCondLst>
                            <p:childTnLst>
                              <p:par>
                                <p:cTn id="47" presetID="22" presetClass="entr" presetSubtype="8" fill="hold" grpId="0" nodeType="after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wipe(left)">
                                      <p:cBhvr>
                                        <p:cTn id="49" dur="500"/>
                                        <p:tgtEl>
                                          <p:spTgt spid="10"/>
                                        </p:tgtEl>
                                      </p:cBhvr>
                                    </p:animEffect>
                                  </p:childTnLst>
                                </p:cTn>
                              </p:par>
                            </p:childTnLst>
                          </p:cTn>
                        </p:par>
                        <p:par>
                          <p:cTn id="50" fill="hold">
                            <p:stCondLst>
                              <p:cond delay="3400"/>
                            </p:stCondLst>
                            <p:childTnLst>
                              <p:par>
                                <p:cTn id="51" presetID="45" presetClass="entr" presetSubtype="0"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500"/>
                                        <p:tgtEl>
                                          <p:spTgt spid="13"/>
                                        </p:tgtEl>
                                      </p:cBhvr>
                                    </p:animEffect>
                                    <p:anim calcmode="lin" valueType="num">
                                      <p:cBhvr>
                                        <p:cTn id="54" dur="500" fill="hold"/>
                                        <p:tgtEl>
                                          <p:spTgt spid="13"/>
                                        </p:tgtEl>
                                        <p:attrNameLst>
                                          <p:attrName>ppt_w</p:attrName>
                                        </p:attrNameLst>
                                      </p:cBhvr>
                                      <p:tavLst>
                                        <p:tav tm="0" fmla="#ppt_w*sin(2.5*pi*$)">
                                          <p:val>
                                            <p:fltVal val="0"/>
                                          </p:val>
                                        </p:tav>
                                        <p:tav tm="100000">
                                          <p:val>
                                            <p:fltVal val="1"/>
                                          </p:val>
                                        </p:tav>
                                      </p:tavLst>
                                    </p:anim>
                                    <p:anim calcmode="lin" valueType="num">
                                      <p:cBhvr>
                                        <p:cTn id="55" dur="500" fill="hold"/>
                                        <p:tgtEl>
                                          <p:spTgt spid="13"/>
                                        </p:tgtEl>
                                        <p:attrNameLst>
                                          <p:attrName>ppt_h</p:attrName>
                                        </p:attrNameLst>
                                      </p:cBhvr>
                                      <p:tavLst>
                                        <p:tav tm="0">
                                          <p:val>
                                            <p:strVal val="#ppt_h"/>
                                          </p:val>
                                        </p:tav>
                                        <p:tav tm="100000">
                                          <p:val>
                                            <p:strVal val="#ppt_h"/>
                                          </p:val>
                                        </p:tav>
                                      </p:tavLst>
                                    </p:anim>
                                  </p:childTnLst>
                                </p:cTn>
                              </p:par>
                              <p:par>
                                <p:cTn id="56" presetID="22" presetClass="entr" presetSubtype="8" fill="hold" grpId="0" nodeType="with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wipe(left)">
                                      <p:cBhvr>
                                        <p:cTn id="58" dur="500"/>
                                        <p:tgtEl>
                                          <p:spTgt spid="16"/>
                                        </p:tgtEl>
                                      </p:cBhvr>
                                    </p:animEffect>
                                  </p:childTnLst>
                                </p:cTn>
                              </p:par>
                            </p:childTnLst>
                          </p:cTn>
                        </p:par>
                        <p:par>
                          <p:cTn id="59" fill="hold">
                            <p:stCondLst>
                              <p:cond delay="3900"/>
                            </p:stCondLst>
                            <p:childTnLst>
                              <p:par>
                                <p:cTn id="60" presetID="22" presetClass="entr" presetSubtype="8" fill="hold" grpId="0" nodeType="after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wipe(left)">
                                      <p:cBhvr>
                                        <p:cTn id="62" dur="500"/>
                                        <p:tgtEl>
                                          <p:spTgt spid="11"/>
                                        </p:tgtEl>
                                      </p:cBhvr>
                                    </p:animEffect>
                                  </p:childTnLst>
                                </p:cTn>
                              </p:par>
                            </p:childTnLst>
                          </p:cTn>
                        </p:par>
                        <p:par>
                          <p:cTn id="63" fill="hold">
                            <p:stCondLst>
                              <p:cond delay="4400"/>
                            </p:stCondLst>
                            <p:childTnLst>
                              <p:par>
                                <p:cTn id="64" presetID="45" presetClass="entr" presetSubtype="0" fill="hold" grpId="0" nodeType="afterEffect">
                                  <p:stCondLst>
                                    <p:cond delay="0"/>
                                  </p:stCondLst>
                                  <p:childTnLst>
                                    <p:set>
                                      <p:cBhvr>
                                        <p:cTn id="65" dur="1" fill="hold">
                                          <p:stCondLst>
                                            <p:cond delay="0"/>
                                          </p:stCondLst>
                                        </p:cTn>
                                        <p:tgtEl>
                                          <p:spTgt spid="14"/>
                                        </p:tgtEl>
                                        <p:attrNameLst>
                                          <p:attrName>style.visibility</p:attrName>
                                        </p:attrNameLst>
                                      </p:cBhvr>
                                      <p:to>
                                        <p:strVal val="visible"/>
                                      </p:to>
                                    </p:set>
                                    <p:animEffect transition="in" filter="fade">
                                      <p:cBhvr>
                                        <p:cTn id="66" dur="500"/>
                                        <p:tgtEl>
                                          <p:spTgt spid="14"/>
                                        </p:tgtEl>
                                      </p:cBhvr>
                                    </p:animEffect>
                                    <p:anim calcmode="lin" valueType="num">
                                      <p:cBhvr>
                                        <p:cTn id="67" dur="500" fill="hold"/>
                                        <p:tgtEl>
                                          <p:spTgt spid="14"/>
                                        </p:tgtEl>
                                        <p:attrNameLst>
                                          <p:attrName>ppt_w</p:attrName>
                                        </p:attrNameLst>
                                      </p:cBhvr>
                                      <p:tavLst>
                                        <p:tav tm="0" fmla="#ppt_w*sin(2.5*pi*$)">
                                          <p:val>
                                            <p:fltVal val="0"/>
                                          </p:val>
                                        </p:tav>
                                        <p:tav tm="100000">
                                          <p:val>
                                            <p:fltVal val="1"/>
                                          </p:val>
                                        </p:tav>
                                      </p:tavLst>
                                    </p:anim>
                                    <p:anim calcmode="lin" valueType="num">
                                      <p:cBhvr>
                                        <p:cTn id="68" dur="500" fill="hold"/>
                                        <p:tgtEl>
                                          <p:spTgt spid="14"/>
                                        </p:tgtEl>
                                        <p:attrNameLst>
                                          <p:attrName>ppt_h</p:attrName>
                                        </p:attrNameLst>
                                      </p:cBhvr>
                                      <p:tavLst>
                                        <p:tav tm="0">
                                          <p:val>
                                            <p:strVal val="#ppt_h"/>
                                          </p:val>
                                        </p:tav>
                                        <p:tav tm="100000">
                                          <p:val>
                                            <p:strVal val="#ppt_h"/>
                                          </p:val>
                                        </p:tav>
                                      </p:tavLst>
                                    </p:anim>
                                  </p:childTnLst>
                                </p:cTn>
                              </p:par>
                              <p:par>
                                <p:cTn id="69" presetID="22" presetClass="entr" presetSubtype="8" fill="hold" grpId="0" nodeType="with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wipe(left)">
                                      <p:cBhvr>
                                        <p:cTn id="7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P spid="8" grpId="0" animBg="1"/>
      <p:bldP spid="9" grpId="0" animBg="1"/>
      <p:bldP spid="10" grpId="0" animBg="1"/>
      <p:bldP spid="11" grpId="0" animBg="1"/>
      <p:bldP spid="12" grpId="0"/>
      <p:bldP spid="13" grpId="0"/>
      <p:bldP spid="14" grpId="0"/>
      <p:bldP spid="15" grpId="0"/>
      <p:bldP spid="16" grpId="0"/>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grpSp>
        <p:nvGrpSpPr>
          <p:cNvPr id="3" name="组合 2"/>
          <p:cNvGrpSpPr/>
          <p:nvPr/>
        </p:nvGrpSpPr>
        <p:grpSpPr>
          <a:xfrm>
            <a:off x="972663" y="1581118"/>
            <a:ext cx="3442400" cy="2166149"/>
            <a:chOff x="727715" y="1186204"/>
            <a:chExt cx="2582597" cy="1625113"/>
          </a:xfrm>
        </p:grpSpPr>
        <p:sp>
          <p:nvSpPr>
            <p:cNvPr id="4" name="Down Arrow Callout 133"/>
            <p:cNvSpPr/>
            <p:nvPr/>
          </p:nvSpPr>
          <p:spPr>
            <a:xfrm>
              <a:off x="727715" y="1186204"/>
              <a:ext cx="2582597" cy="1625113"/>
            </a:xfrm>
            <a:prstGeom prst="downArrowCallout">
              <a:avLst>
                <a:gd name="adj1" fmla="val 25776"/>
                <a:gd name="adj2" fmla="val 9254"/>
                <a:gd name="adj3" fmla="val 9254"/>
                <a:gd name="adj4" fmla="val 90746"/>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ln>
            <a:effectLst>
              <a:outerShdw blurRad="254000" dist="127000" dir="8160000" algn="tr" rotWithShape="0">
                <a:prstClr val="black">
                  <a:alpha val="34000"/>
                </a:prstClr>
              </a:outerShdw>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dirty="0" smtClean="0">
                <a:ln>
                  <a:noFill/>
                </a:ln>
                <a:solidFill>
                  <a:prstClr val="white"/>
                </a:solidFill>
                <a:effectLst/>
                <a:uLnTx/>
                <a:uFillTx/>
                <a:latin typeface=""/>
                <a:ea typeface="+mj-ea"/>
              </a:endParaRPr>
            </a:p>
          </p:txBody>
        </p:sp>
        <p:sp>
          <p:nvSpPr>
            <p:cNvPr id="6" name="TextBox 3"/>
            <p:cNvSpPr txBox="1"/>
            <p:nvPr/>
          </p:nvSpPr>
          <p:spPr>
            <a:xfrm>
              <a:off x="1078513" y="1796315"/>
              <a:ext cx="1923767" cy="450262"/>
            </a:xfrm>
            <a:prstGeom prst="rect">
              <a:avLst/>
            </a:prstGeom>
            <a:noFill/>
          </p:spPr>
          <p:txBody>
            <a:bodyPr wrap="square" lIns="0" tIns="0" rtlCol="0" anchor="t">
              <a:spAutoFit/>
            </a:bodyPr>
            <a:lstStyle/>
            <a:p>
              <a:pPr marL="0" marR="0" lvl="0" indent="0" defTabSz="1219078"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Adobe 黑体 Std R" pitchFamily="34" charset="-122"/>
                  <a:ea typeface="Adobe 黑体 Std R" pitchFamily="34" charset="-122"/>
                </a:rPr>
                <a:t>单击此处添加文本单击此处添加文本</a:t>
              </a:r>
              <a:endParaRPr kumimoji="0" lang="en-US" altLang="zh-CN" sz="1200" b="0" i="0" u="none" strike="noStrike" kern="0" cap="none" spc="0" normalizeH="0" baseline="0" noProof="0" dirty="0" smtClean="0">
                <a:ln>
                  <a:noFill/>
                </a:ln>
                <a:solidFill>
                  <a:prstClr val="black"/>
                </a:solidFill>
                <a:effectLst/>
                <a:uLnTx/>
                <a:uFillTx/>
                <a:latin typeface="Adobe 黑体 Std R" pitchFamily="34" charset="-122"/>
                <a:ea typeface="Adobe 黑体 Std R" pitchFamily="34" charset="-122"/>
              </a:endParaRPr>
            </a:p>
            <a:p>
              <a:pPr marL="0" marR="0" lvl="0" indent="0" defTabSz="1219078"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Adobe 黑体 Std R" pitchFamily="34" charset="-122"/>
                  <a:ea typeface="Adobe 黑体 Std R" pitchFamily="34" charset="-122"/>
                </a:rPr>
                <a:t>单击此处添加文本单击此处添加文本</a:t>
              </a:r>
              <a:endParaRPr kumimoji="0" lang="en-US" altLang="zh-CN" sz="1200" b="0" i="0" u="none" strike="noStrike" kern="0" cap="none" spc="0" normalizeH="0" baseline="0" noProof="0" dirty="0" smtClean="0">
                <a:ln>
                  <a:noFill/>
                </a:ln>
                <a:solidFill>
                  <a:prstClr val="black"/>
                </a:solidFill>
                <a:effectLst/>
                <a:uLnTx/>
                <a:uFillTx/>
                <a:latin typeface="Adobe 黑体 Std R" pitchFamily="34" charset="-122"/>
                <a:ea typeface="Adobe 黑体 Std R" pitchFamily="34" charset="-122"/>
              </a:endParaRPr>
            </a:p>
            <a:p>
              <a:pPr marL="0" marR="0" lvl="0" indent="0" defTabSz="1219078"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Adobe 黑体 Std R" pitchFamily="34" charset="-122"/>
                  <a:ea typeface="Adobe 黑体 Std R" pitchFamily="34" charset="-122"/>
                </a:rPr>
                <a:t>单击此处添加文本单击此处添加文本</a:t>
              </a:r>
              <a:endParaRPr kumimoji="0" lang="en-US" altLang="zh-CN" sz="1200" b="0" i="0" u="none" strike="noStrike" kern="0" cap="none" spc="0" normalizeH="0" baseline="0" noProof="0" dirty="0" smtClean="0">
                <a:ln>
                  <a:noFill/>
                </a:ln>
                <a:solidFill>
                  <a:prstClr val="black"/>
                </a:solidFill>
                <a:effectLst/>
                <a:uLnTx/>
                <a:uFillTx/>
                <a:latin typeface="Adobe 黑体 Std R" pitchFamily="34" charset="-122"/>
                <a:ea typeface="Adobe 黑体 Std R" pitchFamily="34" charset="-122"/>
              </a:endParaRPr>
            </a:p>
          </p:txBody>
        </p:sp>
        <p:sp>
          <p:nvSpPr>
            <p:cNvPr id="7" name="TextBox 4"/>
            <p:cNvSpPr txBox="1"/>
            <p:nvPr/>
          </p:nvSpPr>
          <p:spPr>
            <a:xfrm>
              <a:off x="1607718" y="1476395"/>
              <a:ext cx="822594" cy="246249"/>
            </a:xfrm>
            <a:prstGeom prst="rect">
              <a:avLst/>
            </a:prstGeom>
            <a:noFill/>
          </p:spPr>
          <p:txBody>
            <a:bodyPr wrap="none" lIns="0" tIns="0" rIns="0" bIns="0" rtlCol="0" anchor="t">
              <a:spAutoFit/>
            </a:bodyPr>
            <a:lstStyle/>
            <a:p>
              <a:pPr marL="0" marR="0" lvl="0" indent="0" algn="ctr" defTabSz="1219078" eaLnBrk="1" fontAlgn="auto" latinLnBrk="0" hangingPunct="1">
                <a:lnSpc>
                  <a:spcPct val="100000"/>
                </a:lnSpc>
                <a:spcBef>
                  <a:spcPts val="0"/>
                </a:spcBef>
                <a:spcAft>
                  <a:spcPts val="0"/>
                </a:spcAft>
                <a:buClrTx/>
                <a:buSzTx/>
                <a:buFontTx/>
                <a:buNone/>
                <a:tabLst/>
                <a:defRPr/>
              </a:pPr>
              <a:r>
                <a:rPr kumimoji="0" lang="zh-CN" altLang="en-US" sz="2133" b="0" i="0" u="none" strike="noStrike" kern="0" cap="none" spc="0" normalizeH="0" baseline="0" noProof="0" dirty="0" smtClean="0">
                  <a:ln>
                    <a:noFill/>
                  </a:ln>
                  <a:solidFill>
                    <a:prstClr val="black"/>
                  </a:solidFill>
                  <a:effectLst/>
                  <a:uLnTx/>
                  <a:uFillTx/>
                  <a:latin typeface="Adobe 黑体 Std R" pitchFamily="34" charset="-122"/>
                  <a:ea typeface="Adobe 黑体 Std R" pitchFamily="34" charset="-122"/>
                </a:rPr>
                <a:t>添加标题</a:t>
              </a:r>
              <a:endParaRPr kumimoji="0" lang="en-US" sz="2133" b="0" i="0" u="none" strike="noStrike" kern="0" cap="none" spc="0" normalizeH="0" baseline="0" noProof="0" dirty="0" smtClean="0">
                <a:ln>
                  <a:noFill/>
                </a:ln>
                <a:solidFill>
                  <a:prstClr val="black"/>
                </a:solidFill>
                <a:effectLst/>
                <a:uLnTx/>
                <a:uFillTx/>
                <a:latin typeface="Adobe 黑体 Std R" pitchFamily="34" charset="-122"/>
                <a:ea typeface="Adobe 黑体 Std R" pitchFamily="34" charset="-122"/>
              </a:endParaRPr>
            </a:p>
          </p:txBody>
        </p:sp>
      </p:grpSp>
      <p:sp>
        <p:nvSpPr>
          <p:cNvPr id="8" name="TextBox 5"/>
          <p:cNvSpPr txBox="1"/>
          <p:nvPr/>
        </p:nvSpPr>
        <p:spPr>
          <a:xfrm>
            <a:off x="5310945" y="3440746"/>
            <a:ext cx="1641475" cy="246093"/>
          </a:xfrm>
          <a:prstGeom prst="rect">
            <a:avLst/>
          </a:prstGeom>
          <a:noFill/>
        </p:spPr>
        <p:txBody>
          <a:bodyPr wrap="none" lIns="0" tIns="0" rIns="0" bIns="0" rtlCol="0" anchor="t">
            <a:spAutoFit/>
          </a:bodyPr>
          <a:lstStyle/>
          <a:p>
            <a:pPr algn="ctr" defTabSz="1219078"/>
            <a:r>
              <a:rPr lang="zh-CN" altLang="en-US" sz="1599" dirty="0">
                <a:solidFill>
                  <a:prstClr val="black"/>
                </a:solidFill>
                <a:latin typeface="Adobe 黑体 Std R" pitchFamily="34" charset="-122"/>
                <a:ea typeface="Adobe 黑体 Std R" pitchFamily="34" charset="-122"/>
              </a:rPr>
              <a:t>单击此处添加文本</a:t>
            </a:r>
            <a:endParaRPr lang="en-US" sz="1599" dirty="0">
              <a:solidFill>
                <a:prstClr val="black"/>
              </a:solidFill>
              <a:latin typeface="Adobe 黑体 Std R" pitchFamily="34" charset="-122"/>
              <a:ea typeface="Adobe 黑体 Std R" pitchFamily="34" charset="-122"/>
            </a:endParaRPr>
          </a:p>
        </p:txBody>
      </p:sp>
      <p:grpSp>
        <p:nvGrpSpPr>
          <p:cNvPr id="9" name="组合 8"/>
          <p:cNvGrpSpPr/>
          <p:nvPr/>
        </p:nvGrpSpPr>
        <p:grpSpPr>
          <a:xfrm>
            <a:off x="5708134" y="2373811"/>
            <a:ext cx="846968" cy="846968"/>
            <a:chOff x="4529354" y="932804"/>
            <a:chExt cx="806358" cy="806358"/>
          </a:xfrm>
        </p:grpSpPr>
        <p:grpSp>
          <p:nvGrpSpPr>
            <p:cNvPr id="10" name="组合 9"/>
            <p:cNvGrpSpPr/>
            <p:nvPr/>
          </p:nvGrpSpPr>
          <p:grpSpPr>
            <a:xfrm>
              <a:off x="4529354" y="932804"/>
              <a:ext cx="806358" cy="806358"/>
              <a:chOff x="3724322" y="1908536"/>
              <a:chExt cx="1329153" cy="1329153"/>
            </a:xfrm>
          </p:grpSpPr>
          <p:sp>
            <p:nvSpPr>
              <p:cNvPr id="12" name="椭圆 11"/>
              <p:cNvSpPr/>
              <p:nvPr/>
            </p:nvSpPr>
            <p:spPr>
              <a:xfrm>
                <a:off x="3724322" y="1908536"/>
                <a:ext cx="1329153" cy="1329153"/>
              </a:xfrm>
              <a:prstGeom prst="ellipse">
                <a:avLst/>
              </a:prstGeom>
              <a:gradFill flip="none" rotWithShape="1">
                <a:gsLst>
                  <a:gs pos="0">
                    <a:sysClr val="window" lastClr="FFFFFF"/>
                  </a:gs>
                  <a:gs pos="100000">
                    <a:srgbClr val="DDDEDD"/>
                  </a:gs>
                </a:gsLst>
                <a:lin ang="9600000" scaled="0"/>
                <a:tileRect/>
              </a:gradFill>
              <a:ln w="28575" cap="flat" cmpd="sng" algn="ctr">
                <a:solidFill>
                  <a:sysClr val="window" lastClr="FFFFFF"/>
                </a:solidFill>
                <a:prstDash val="solid"/>
              </a:ln>
              <a:effectLst>
                <a:outerShdw blurRad="279400" dist="254000" dir="8100000" algn="tr" rotWithShape="0">
                  <a:prstClr val="black">
                    <a:alpha val="40000"/>
                  </a:prstClr>
                </a:outerShdw>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prstClr val="black"/>
                  </a:solidFill>
                  <a:effectLst/>
                  <a:uLnTx/>
                  <a:uFillTx/>
                  <a:latin typeface="Calibri"/>
                  <a:ea typeface="宋体" panose="02010600030101010101" pitchFamily="2" charset="-122"/>
                </a:endParaRPr>
              </a:p>
            </p:txBody>
          </p:sp>
          <p:sp>
            <p:nvSpPr>
              <p:cNvPr id="13" name="椭圆 12"/>
              <p:cNvSpPr/>
              <p:nvPr/>
            </p:nvSpPr>
            <p:spPr>
              <a:xfrm>
                <a:off x="3839838" y="2024052"/>
                <a:ext cx="1098122" cy="1098122"/>
              </a:xfrm>
              <a:prstGeom prst="ellipse">
                <a:avLst/>
              </a:prstGeom>
              <a:solidFill>
                <a:srgbClr val="076655"/>
              </a:solidFill>
              <a:ln w="25400" cap="flat" cmpd="sng" algn="ctr">
                <a:noFill/>
                <a:prstDash val="solid"/>
              </a:ln>
              <a:effectLst>
                <a:innerShdw blurRad="63500" dist="50800" dir="18900000">
                  <a:prstClr val="black">
                    <a:alpha val="50000"/>
                  </a:prstClr>
                </a:inn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399" b="0" i="0" u="none" strike="noStrike" kern="1200" cap="none" spc="0" normalizeH="0" baseline="0" noProof="0">
                  <a:ln>
                    <a:noFill/>
                  </a:ln>
                  <a:solidFill>
                    <a:prstClr val="black"/>
                  </a:solidFill>
                  <a:effectLst/>
                  <a:uLnTx/>
                  <a:uFillTx/>
                  <a:latin typeface="Calibri"/>
                  <a:ea typeface="宋体" panose="02010600030101010101" pitchFamily="2" charset="-122"/>
                </a:endParaRPr>
              </a:p>
            </p:txBody>
          </p:sp>
        </p:grpSp>
        <p:sp>
          <p:nvSpPr>
            <p:cNvPr id="11" name="Freeform 144"/>
            <p:cNvSpPr>
              <a:spLocks noEditPoints="1"/>
            </p:cNvSpPr>
            <p:nvPr/>
          </p:nvSpPr>
          <p:spPr bwMode="auto">
            <a:xfrm>
              <a:off x="4749786" y="1205938"/>
              <a:ext cx="332846" cy="288640"/>
            </a:xfrm>
            <a:custGeom>
              <a:avLst/>
              <a:gdLst/>
              <a:ahLst/>
              <a:cxnLst>
                <a:cxn ang="0">
                  <a:pos x="59" y="26"/>
                </a:cxn>
                <a:cxn ang="0">
                  <a:pos x="57" y="28"/>
                </a:cxn>
                <a:cxn ang="0">
                  <a:pos x="20" y="32"/>
                </a:cxn>
                <a:cxn ang="0">
                  <a:pos x="20" y="35"/>
                </a:cxn>
                <a:cxn ang="0">
                  <a:pos x="19" y="37"/>
                </a:cxn>
                <a:cxn ang="0">
                  <a:pos x="52" y="37"/>
                </a:cxn>
                <a:cxn ang="0">
                  <a:pos x="55" y="39"/>
                </a:cxn>
                <a:cxn ang="0">
                  <a:pos x="52" y="42"/>
                </a:cxn>
                <a:cxn ang="0">
                  <a:pos x="16" y="42"/>
                </a:cxn>
                <a:cxn ang="0">
                  <a:pos x="13" y="39"/>
                </a:cxn>
                <a:cxn ang="0">
                  <a:pos x="16" y="34"/>
                </a:cxn>
                <a:cxn ang="0">
                  <a:pos x="9" y="5"/>
                </a:cxn>
                <a:cxn ang="0">
                  <a:pos x="2" y="5"/>
                </a:cxn>
                <a:cxn ang="0">
                  <a:pos x="0" y="3"/>
                </a:cxn>
                <a:cxn ang="0">
                  <a:pos x="2" y="0"/>
                </a:cxn>
                <a:cxn ang="0">
                  <a:pos x="11" y="0"/>
                </a:cxn>
                <a:cxn ang="0">
                  <a:pos x="14" y="5"/>
                </a:cxn>
                <a:cxn ang="0">
                  <a:pos x="57" y="5"/>
                </a:cxn>
                <a:cxn ang="0">
                  <a:pos x="59" y="7"/>
                </a:cxn>
                <a:cxn ang="0">
                  <a:pos x="59" y="26"/>
                </a:cxn>
                <a:cxn ang="0">
                  <a:pos x="18" y="51"/>
                </a:cxn>
                <a:cxn ang="0">
                  <a:pos x="13" y="46"/>
                </a:cxn>
                <a:cxn ang="0">
                  <a:pos x="18" y="42"/>
                </a:cxn>
                <a:cxn ang="0">
                  <a:pos x="23" y="46"/>
                </a:cxn>
                <a:cxn ang="0">
                  <a:pos x="18" y="51"/>
                </a:cxn>
                <a:cxn ang="0">
                  <a:pos x="50" y="51"/>
                </a:cxn>
                <a:cxn ang="0">
                  <a:pos x="45" y="46"/>
                </a:cxn>
                <a:cxn ang="0">
                  <a:pos x="50" y="42"/>
                </a:cxn>
                <a:cxn ang="0">
                  <a:pos x="55" y="46"/>
                </a:cxn>
                <a:cxn ang="0">
                  <a:pos x="50" y="51"/>
                </a:cxn>
              </a:cxnLst>
              <a:rect l="0" t="0" r="r" b="b"/>
              <a:pathLst>
                <a:path w="59" h="51">
                  <a:moveTo>
                    <a:pt x="59" y="26"/>
                  </a:moveTo>
                  <a:cubicBezTo>
                    <a:pt x="59" y="27"/>
                    <a:pt x="58" y="28"/>
                    <a:pt x="57" y="28"/>
                  </a:cubicBezTo>
                  <a:cubicBezTo>
                    <a:pt x="20" y="32"/>
                    <a:pt x="20" y="32"/>
                    <a:pt x="20" y="32"/>
                  </a:cubicBezTo>
                  <a:cubicBezTo>
                    <a:pt x="20" y="33"/>
                    <a:pt x="20" y="34"/>
                    <a:pt x="20" y="35"/>
                  </a:cubicBezTo>
                  <a:cubicBezTo>
                    <a:pt x="20" y="36"/>
                    <a:pt x="20" y="36"/>
                    <a:pt x="19" y="37"/>
                  </a:cubicBezTo>
                  <a:cubicBezTo>
                    <a:pt x="52" y="37"/>
                    <a:pt x="52" y="37"/>
                    <a:pt x="52" y="37"/>
                  </a:cubicBezTo>
                  <a:cubicBezTo>
                    <a:pt x="54" y="37"/>
                    <a:pt x="55" y="38"/>
                    <a:pt x="55" y="39"/>
                  </a:cubicBezTo>
                  <a:cubicBezTo>
                    <a:pt x="55" y="41"/>
                    <a:pt x="54" y="42"/>
                    <a:pt x="52" y="42"/>
                  </a:cubicBezTo>
                  <a:cubicBezTo>
                    <a:pt x="16" y="42"/>
                    <a:pt x="16" y="42"/>
                    <a:pt x="16" y="42"/>
                  </a:cubicBezTo>
                  <a:cubicBezTo>
                    <a:pt x="15" y="42"/>
                    <a:pt x="13" y="41"/>
                    <a:pt x="13" y="39"/>
                  </a:cubicBezTo>
                  <a:cubicBezTo>
                    <a:pt x="13" y="38"/>
                    <a:pt x="15" y="35"/>
                    <a:pt x="16" y="34"/>
                  </a:cubicBezTo>
                  <a:cubicBezTo>
                    <a:pt x="9" y="5"/>
                    <a:pt x="9" y="5"/>
                    <a:pt x="9" y="5"/>
                  </a:cubicBezTo>
                  <a:cubicBezTo>
                    <a:pt x="2" y="5"/>
                    <a:pt x="2" y="5"/>
                    <a:pt x="2" y="5"/>
                  </a:cubicBezTo>
                  <a:cubicBezTo>
                    <a:pt x="1" y="5"/>
                    <a:pt x="0" y="4"/>
                    <a:pt x="0" y="3"/>
                  </a:cubicBezTo>
                  <a:cubicBezTo>
                    <a:pt x="0" y="2"/>
                    <a:pt x="1" y="0"/>
                    <a:pt x="2" y="0"/>
                  </a:cubicBezTo>
                  <a:cubicBezTo>
                    <a:pt x="11" y="0"/>
                    <a:pt x="11" y="0"/>
                    <a:pt x="11" y="0"/>
                  </a:cubicBezTo>
                  <a:cubicBezTo>
                    <a:pt x="14" y="0"/>
                    <a:pt x="14" y="3"/>
                    <a:pt x="14" y="5"/>
                  </a:cubicBezTo>
                  <a:cubicBezTo>
                    <a:pt x="57" y="5"/>
                    <a:pt x="57" y="5"/>
                    <a:pt x="57" y="5"/>
                  </a:cubicBezTo>
                  <a:cubicBezTo>
                    <a:pt x="58" y="5"/>
                    <a:pt x="59" y="6"/>
                    <a:pt x="59" y="7"/>
                  </a:cubicBezTo>
                  <a:lnTo>
                    <a:pt x="59" y="26"/>
                  </a:lnTo>
                  <a:close/>
                  <a:moveTo>
                    <a:pt x="18" y="51"/>
                  </a:moveTo>
                  <a:cubicBezTo>
                    <a:pt x="16" y="51"/>
                    <a:pt x="13" y="49"/>
                    <a:pt x="13" y="46"/>
                  </a:cubicBezTo>
                  <a:cubicBezTo>
                    <a:pt x="13" y="44"/>
                    <a:pt x="16" y="42"/>
                    <a:pt x="18" y="42"/>
                  </a:cubicBezTo>
                  <a:cubicBezTo>
                    <a:pt x="21" y="42"/>
                    <a:pt x="23" y="44"/>
                    <a:pt x="23" y="46"/>
                  </a:cubicBezTo>
                  <a:cubicBezTo>
                    <a:pt x="23" y="49"/>
                    <a:pt x="21" y="51"/>
                    <a:pt x="18" y="51"/>
                  </a:cubicBezTo>
                  <a:close/>
                  <a:moveTo>
                    <a:pt x="50" y="51"/>
                  </a:moveTo>
                  <a:cubicBezTo>
                    <a:pt x="47" y="51"/>
                    <a:pt x="45" y="49"/>
                    <a:pt x="45" y="46"/>
                  </a:cubicBezTo>
                  <a:cubicBezTo>
                    <a:pt x="45" y="44"/>
                    <a:pt x="47" y="42"/>
                    <a:pt x="50" y="42"/>
                  </a:cubicBezTo>
                  <a:cubicBezTo>
                    <a:pt x="53" y="42"/>
                    <a:pt x="55" y="44"/>
                    <a:pt x="55" y="46"/>
                  </a:cubicBezTo>
                  <a:cubicBezTo>
                    <a:pt x="55" y="49"/>
                    <a:pt x="53" y="51"/>
                    <a:pt x="50" y="51"/>
                  </a:cubicBezTo>
                  <a:close/>
                </a:path>
              </a:pathLst>
            </a:custGeom>
            <a:solidFill>
              <a:sysClr val="window" lastClr="FFFFFF"/>
            </a:solidFill>
            <a:ln w="9525">
              <a:noFill/>
              <a:round/>
              <a:headEnd/>
              <a:tailEnd/>
            </a:ln>
          </p:spPr>
          <p:txBody>
            <a:bodyPr vert="horz" wrap="square" lIns="121882" tIns="60941" rIns="121882" bIns="60941" numCol="1" anchor="t" anchorCtr="0" compatLnSpc="1">
              <a:prstTxWarp prst="textNoShape">
                <a:avLst/>
              </a:prstTxWarp>
            </a:bodyPr>
            <a:lstStyle/>
            <a:p>
              <a:pPr marL="0" marR="0" lvl="0" indent="0" defTabSz="1219078"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smtClean="0">
                <a:ln>
                  <a:noFill/>
                </a:ln>
                <a:solidFill>
                  <a:prstClr val="black"/>
                </a:solidFill>
                <a:effectLst/>
                <a:uLnTx/>
                <a:uFillTx/>
                <a:latin typeface=""/>
                <a:ea typeface="+mj-ea"/>
              </a:endParaRPr>
            </a:p>
          </p:txBody>
        </p:sp>
      </p:grpSp>
      <p:grpSp>
        <p:nvGrpSpPr>
          <p:cNvPr id="14" name="组合 13"/>
          <p:cNvGrpSpPr/>
          <p:nvPr/>
        </p:nvGrpSpPr>
        <p:grpSpPr>
          <a:xfrm>
            <a:off x="9150597" y="4584461"/>
            <a:ext cx="846968" cy="846968"/>
            <a:chOff x="8057061" y="3375186"/>
            <a:chExt cx="635422" cy="635422"/>
          </a:xfrm>
        </p:grpSpPr>
        <p:grpSp>
          <p:nvGrpSpPr>
            <p:cNvPr id="15" name="组合 14"/>
            <p:cNvGrpSpPr/>
            <p:nvPr/>
          </p:nvGrpSpPr>
          <p:grpSpPr>
            <a:xfrm>
              <a:off x="8057061" y="3375186"/>
              <a:ext cx="635422" cy="635422"/>
              <a:chOff x="3724322" y="1908536"/>
              <a:chExt cx="1329153" cy="1329153"/>
            </a:xfrm>
          </p:grpSpPr>
          <p:sp>
            <p:nvSpPr>
              <p:cNvPr id="17" name="椭圆 16"/>
              <p:cNvSpPr/>
              <p:nvPr/>
            </p:nvSpPr>
            <p:spPr>
              <a:xfrm>
                <a:off x="3724322" y="1908536"/>
                <a:ext cx="1329153" cy="1329153"/>
              </a:xfrm>
              <a:prstGeom prst="ellipse">
                <a:avLst/>
              </a:prstGeom>
              <a:gradFill flip="none" rotWithShape="1">
                <a:gsLst>
                  <a:gs pos="0">
                    <a:sysClr val="window" lastClr="FFFFFF"/>
                  </a:gs>
                  <a:gs pos="100000">
                    <a:srgbClr val="DDDEDD"/>
                  </a:gs>
                </a:gsLst>
                <a:lin ang="9600000" scaled="0"/>
                <a:tileRect/>
              </a:gradFill>
              <a:ln w="28575" cap="flat" cmpd="sng" algn="ctr">
                <a:solidFill>
                  <a:sysClr val="window" lastClr="FFFFFF"/>
                </a:solidFill>
                <a:prstDash val="solid"/>
              </a:ln>
              <a:effectLst>
                <a:outerShdw blurRad="279400" dist="254000" dir="8100000" algn="tr" rotWithShape="0">
                  <a:prstClr val="black">
                    <a:alpha val="40000"/>
                  </a:prstClr>
                </a:outerShdw>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prstClr val="black"/>
                  </a:solidFill>
                  <a:effectLst/>
                  <a:uLnTx/>
                  <a:uFillTx/>
                  <a:latin typeface="Calibri"/>
                  <a:ea typeface="宋体" panose="02010600030101010101" pitchFamily="2" charset="-122"/>
                </a:endParaRPr>
              </a:p>
            </p:txBody>
          </p:sp>
          <p:sp>
            <p:nvSpPr>
              <p:cNvPr id="18" name="椭圆 17"/>
              <p:cNvSpPr/>
              <p:nvPr/>
            </p:nvSpPr>
            <p:spPr>
              <a:xfrm>
                <a:off x="3839838" y="2043976"/>
                <a:ext cx="1098122" cy="1098122"/>
              </a:xfrm>
              <a:prstGeom prst="ellipse">
                <a:avLst/>
              </a:prstGeom>
              <a:solidFill>
                <a:srgbClr val="076655"/>
              </a:solidFill>
              <a:ln w="25400" cap="flat" cmpd="sng" algn="ctr">
                <a:noFill/>
                <a:prstDash val="solid"/>
              </a:ln>
              <a:effectLst>
                <a:innerShdw blurRad="63500" dist="50800" dir="18900000">
                  <a:prstClr val="black">
                    <a:alpha val="50000"/>
                  </a:prstClr>
                </a:inn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399" b="0" i="0" u="none" strike="noStrike" kern="1200" cap="none" spc="0" normalizeH="0" baseline="0" noProof="0">
                  <a:ln>
                    <a:noFill/>
                  </a:ln>
                  <a:solidFill>
                    <a:prstClr val="black"/>
                  </a:solidFill>
                  <a:effectLst/>
                  <a:uLnTx/>
                  <a:uFillTx/>
                  <a:latin typeface="Calibri"/>
                  <a:ea typeface="宋体" panose="02010600030101010101" pitchFamily="2" charset="-122"/>
                </a:endParaRPr>
              </a:p>
            </p:txBody>
          </p:sp>
        </p:grpSp>
        <p:sp>
          <p:nvSpPr>
            <p:cNvPr id="16" name="Freeform 20"/>
            <p:cNvSpPr>
              <a:spLocks/>
            </p:cNvSpPr>
            <p:nvPr/>
          </p:nvSpPr>
          <p:spPr bwMode="auto">
            <a:xfrm>
              <a:off x="8245635" y="3596276"/>
              <a:ext cx="246092" cy="246089"/>
            </a:xfrm>
            <a:custGeom>
              <a:avLst/>
              <a:gdLst/>
              <a:ahLst/>
              <a:cxnLst>
                <a:cxn ang="0">
                  <a:pos x="33" y="27"/>
                </a:cxn>
                <a:cxn ang="0">
                  <a:pos x="46" y="40"/>
                </a:cxn>
                <a:cxn ang="0">
                  <a:pos x="51" y="35"/>
                </a:cxn>
                <a:cxn ang="0">
                  <a:pos x="53" y="34"/>
                </a:cxn>
                <a:cxn ang="0">
                  <a:pos x="55" y="36"/>
                </a:cxn>
                <a:cxn ang="0">
                  <a:pos x="55" y="52"/>
                </a:cxn>
                <a:cxn ang="0">
                  <a:pos x="52" y="55"/>
                </a:cxn>
                <a:cxn ang="0">
                  <a:pos x="36" y="55"/>
                </a:cxn>
                <a:cxn ang="0">
                  <a:pos x="34" y="53"/>
                </a:cxn>
                <a:cxn ang="0">
                  <a:pos x="35" y="51"/>
                </a:cxn>
                <a:cxn ang="0">
                  <a:pos x="40" y="46"/>
                </a:cxn>
                <a:cxn ang="0">
                  <a:pos x="27" y="33"/>
                </a:cxn>
                <a:cxn ang="0">
                  <a:pos x="15" y="46"/>
                </a:cxn>
                <a:cxn ang="0">
                  <a:pos x="20" y="51"/>
                </a:cxn>
                <a:cxn ang="0">
                  <a:pos x="20" y="53"/>
                </a:cxn>
                <a:cxn ang="0">
                  <a:pos x="18" y="55"/>
                </a:cxn>
                <a:cxn ang="0">
                  <a:pos x="2" y="55"/>
                </a:cxn>
                <a:cxn ang="0">
                  <a:pos x="0" y="52"/>
                </a:cxn>
                <a:cxn ang="0">
                  <a:pos x="0" y="36"/>
                </a:cxn>
                <a:cxn ang="0">
                  <a:pos x="1" y="34"/>
                </a:cxn>
                <a:cxn ang="0">
                  <a:pos x="4" y="35"/>
                </a:cxn>
                <a:cxn ang="0">
                  <a:pos x="9" y="40"/>
                </a:cxn>
                <a:cxn ang="0">
                  <a:pos x="21" y="27"/>
                </a:cxn>
                <a:cxn ang="0">
                  <a:pos x="9" y="14"/>
                </a:cxn>
                <a:cxn ang="0">
                  <a:pos x="4" y="20"/>
                </a:cxn>
                <a:cxn ang="0">
                  <a:pos x="2" y="20"/>
                </a:cxn>
                <a:cxn ang="0">
                  <a:pos x="1" y="20"/>
                </a:cxn>
                <a:cxn ang="0">
                  <a:pos x="0" y="18"/>
                </a:cxn>
                <a:cxn ang="0">
                  <a:pos x="0" y="2"/>
                </a:cxn>
                <a:cxn ang="0">
                  <a:pos x="2" y="0"/>
                </a:cxn>
                <a:cxn ang="0">
                  <a:pos x="18" y="0"/>
                </a:cxn>
                <a:cxn ang="0">
                  <a:pos x="20" y="1"/>
                </a:cxn>
                <a:cxn ang="0">
                  <a:pos x="20" y="4"/>
                </a:cxn>
                <a:cxn ang="0">
                  <a:pos x="15" y="9"/>
                </a:cxn>
                <a:cxn ang="0">
                  <a:pos x="27" y="21"/>
                </a:cxn>
                <a:cxn ang="0">
                  <a:pos x="40" y="9"/>
                </a:cxn>
                <a:cxn ang="0">
                  <a:pos x="35" y="4"/>
                </a:cxn>
                <a:cxn ang="0">
                  <a:pos x="34" y="1"/>
                </a:cxn>
                <a:cxn ang="0">
                  <a:pos x="36" y="0"/>
                </a:cxn>
                <a:cxn ang="0">
                  <a:pos x="52" y="0"/>
                </a:cxn>
                <a:cxn ang="0">
                  <a:pos x="55" y="2"/>
                </a:cxn>
                <a:cxn ang="0">
                  <a:pos x="55" y="18"/>
                </a:cxn>
                <a:cxn ang="0">
                  <a:pos x="53" y="20"/>
                </a:cxn>
                <a:cxn ang="0">
                  <a:pos x="52" y="20"/>
                </a:cxn>
                <a:cxn ang="0">
                  <a:pos x="51" y="20"/>
                </a:cxn>
                <a:cxn ang="0">
                  <a:pos x="46" y="14"/>
                </a:cxn>
                <a:cxn ang="0">
                  <a:pos x="33" y="27"/>
                </a:cxn>
              </a:cxnLst>
              <a:rect l="0" t="0" r="r" b="b"/>
              <a:pathLst>
                <a:path w="55" h="55">
                  <a:moveTo>
                    <a:pt x="33" y="27"/>
                  </a:moveTo>
                  <a:cubicBezTo>
                    <a:pt x="46" y="40"/>
                    <a:pt x="46" y="40"/>
                    <a:pt x="46" y="40"/>
                  </a:cubicBezTo>
                  <a:cubicBezTo>
                    <a:pt x="51" y="35"/>
                    <a:pt x="51" y="35"/>
                    <a:pt x="51" y="35"/>
                  </a:cubicBezTo>
                  <a:cubicBezTo>
                    <a:pt x="51" y="34"/>
                    <a:pt x="52" y="34"/>
                    <a:pt x="53" y="34"/>
                  </a:cubicBezTo>
                  <a:cubicBezTo>
                    <a:pt x="54" y="35"/>
                    <a:pt x="55" y="35"/>
                    <a:pt x="55" y="36"/>
                  </a:cubicBezTo>
                  <a:cubicBezTo>
                    <a:pt x="55" y="52"/>
                    <a:pt x="55" y="52"/>
                    <a:pt x="55" y="52"/>
                  </a:cubicBezTo>
                  <a:cubicBezTo>
                    <a:pt x="55" y="54"/>
                    <a:pt x="54" y="55"/>
                    <a:pt x="52" y="55"/>
                  </a:cubicBezTo>
                  <a:cubicBezTo>
                    <a:pt x="36" y="55"/>
                    <a:pt x="36" y="55"/>
                    <a:pt x="36" y="55"/>
                  </a:cubicBezTo>
                  <a:cubicBezTo>
                    <a:pt x="35" y="55"/>
                    <a:pt x="35" y="54"/>
                    <a:pt x="34" y="53"/>
                  </a:cubicBezTo>
                  <a:cubicBezTo>
                    <a:pt x="34" y="52"/>
                    <a:pt x="34" y="51"/>
                    <a:pt x="35" y="51"/>
                  </a:cubicBezTo>
                  <a:cubicBezTo>
                    <a:pt x="40" y="46"/>
                    <a:pt x="40" y="46"/>
                    <a:pt x="40" y="46"/>
                  </a:cubicBezTo>
                  <a:cubicBezTo>
                    <a:pt x="27" y="33"/>
                    <a:pt x="27" y="33"/>
                    <a:pt x="27" y="33"/>
                  </a:cubicBezTo>
                  <a:cubicBezTo>
                    <a:pt x="15" y="46"/>
                    <a:pt x="15" y="46"/>
                    <a:pt x="15" y="46"/>
                  </a:cubicBezTo>
                  <a:cubicBezTo>
                    <a:pt x="20" y="51"/>
                    <a:pt x="20" y="51"/>
                    <a:pt x="20" y="51"/>
                  </a:cubicBezTo>
                  <a:cubicBezTo>
                    <a:pt x="20" y="51"/>
                    <a:pt x="21" y="52"/>
                    <a:pt x="20" y="53"/>
                  </a:cubicBezTo>
                  <a:cubicBezTo>
                    <a:pt x="20" y="54"/>
                    <a:pt x="19" y="55"/>
                    <a:pt x="18" y="55"/>
                  </a:cubicBezTo>
                  <a:cubicBezTo>
                    <a:pt x="2" y="55"/>
                    <a:pt x="2" y="55"/>
                    <a:pt x="2" y="55"/>
                  </a:cubicBezTo>
                  <a:cubicBezTo>
                    <a:pt x="1" y="55"/>
                    <a:pt x="0" y="54"/>
                    <a:pt x="0" y="52"/>
                  </a:cubicBezTo>
                  <a:cubicBezTo>
                    <a:pt x="0" y="36"/>
                    <a:pt x="0" y="36"/>
                    <a:pt x="0" y="36"/>
                  </a:cubicBezTo>
                  <a:cubicBezTo>
                    <a:pt x="0" y="35"/>
                    <a:pt x="0" y="35"/>
                    <a:pt x="1" y="34"/>
                  </a:cubicBezTo>
                  <a:cubicBezTo>
                    <a:pt x="2" y="34"/>
                    <a:pt x="3" y="34"/>
                    <a:pt x="4" y="35"/>
                  </a:cubicBezTo>
                  <a:cubicBezTo>
                    <a:pt x="9" y="40"/>
                    <a:pt x="9" y="40"/>
                    <a:pt x="9" y="40"/>
                  </a:cubicBezTo>
                  <a:cubicBezTo>
                    <a:pt x="21" y="27"/>
                    <a:pt x="21" y="27"/>
                    <a:pt x="21" y="27"/>
                  </a:cubicBezTo>
                  <a:cubicBezTo>
                    <a:pt x="9" y="14"/>
                    <a:pt x="9" y="14"/>
                    <a:pt x="9" y="14"/>
                  </a:cubicBezTo>
                  <a:cubicBezTo>
                    <a:pt x="4" y="20"/>
                    <a:pt x="4" y="20"/>
                    <a:pt x="4" y="20"/>
                  </a:cubicBezTo>
                  <a:cubicBezTo>
                    <a:pt x="3" y="20"/>
                    <a:pt x="3" y="20"/>
                    <a:pt x="2" y="20"/>
                  </a:cubicBezTo>
                  <a:cubicBezTo>
                    <a:pt x="2" y="20"/>
                    <a:pt x="1" y="20"/>
                    <a:pt x="1" y="20"/>
                  </a:cubicBezTo>
                  <a:cubicBezTo>
                    <a:pt x="0" y="20"/>
                    <a:pt x="0" y="19"/>
                    <a:pt x="0" y="18"/>
                  </a:cubicBezTo>
                  <a:cubicBezTo>
                    <a:pt x="0" y="2"/>
                    <a:pt x="0" y="2"/>
                    <a:pt x="0" y="2"/>
                  </a:cubicBezTo>
                  <a:cubicBezTo>
                    <a:pt x="0" y="1"/>
                    <a:pt x="1" y="0"/>
                    <a:pt x="2" y="0"/>
                  </a:cubicBezTo>
                  <a:cubicBezTo>
                    <a:pt x="18" y="0"/>
                    <a:pt x="18" y="0"/>
                    <a:pt x="18" y="0"/>
                  </a:cubicBezTo>
                  <a:cubicBezTo>
                    <a:pt x="19" y="0"/>
                    <a:pt x="20" y="0"/>
                    <a:pt x="20" y="1"/>
                  </a:cubicBezTo>
                  <a:cubicBezTo>
                    <a:pt x="21" y="2"/>
                    <a:pt x="20" y="3"/>
                    <a:pt x="20" y="4"/>
                  </a:cubicBezTo>
                  <a:cubicBezTo>
                    <a:pt x="15" y="9"/>
                    <a:pt x="15" y="9"/>
                    <a:pt x="15" y="9"/>
                  </a:cubicBezTo>
                  <a:cubicBezTo>
                    <a:pt x="27" y="21"/>
                    <a:pt x="27" y="21"/>
                    <a:pt x="27" y="21"/>
                  </a:cubicBezTo>
                  <a:cubicBezTo>
                    <a:pt x="40" y="9"/>
                    <a:pt x="40" y="9"/>
                    <a:pt x="40" y="9"/>
                  </a:cubicBezTo>
                  <a:cubicBezTo>
                    <a:pt x="35" y="4"/>
                    <a:pt x="35" y="4"/>
                    <a:pt x="35" y="4"/>
                  </a:cubicBezTo>
                  <a:cubicBezTo>
                    <a:pt x="34" y="3"/>
                    <a:pt x="34" y="2"/>
                    <a:pt x="34" y="1"/>
                  </a:cubicBezTo>
                  <a:cubicBezTo>
                    <a:pt x="35" y="0"/>
                    <a:pt x="35" y="0"/>
                    <a:pt x="36" y="0"/>
                  </a:cubicBezTo>
                  <a:cubicBezTo>
                    <a:pt x="52" y="0"/>
                    <a:pt x="52" y="0"/>
                    <a:pt x="52" y="0"/>
                  </a:cubicBezTo>
                  <a:cubicBezTo>
                    <a:pt x="54" y="0"/>
                    <a:pt x="55" y="1"/>
                    <a:pt x="55" y="2"/>
                  </a:cubicBezTo>
                  <a:cubicBezTo>
                    <a:pt x="55" y="18"/>
                    <a:pt x="55" y="18"/>
                    <a:pt x="55" y="18"/>
                  </a:cubicBezTo>
                  <a:cubicBezTo>
                    <a:pt x="55" y="19"/>
                    <a:pt x="54" y="20"/>
                    <a:pt x="53" y="20"/>
                  </a:cubicBezTo>
                  <a:cubicBezTo>
                    <a:pt x="53" y="20"/>
                    <a:pt x="53" y="20"/>
                    <a:pt x="52" y="20"/>
                  </a:cubicBezTo>
                  <a:cubicBezTo>
                    <a:pt x="52" y="20"/>
                    <a:pt x="51" y="20"/>
                    <a:pt x="51" y="20"/>
                  </a:cubicBezTo>
                  <a:cubicBezTo>
                    <a:pt x="46" y="14"/>
                    <a:pt x="46" y="14"/>
                    <a:pt x="46" y="14"/>
                  </a:cubicBezTo>
                  <a:lnTo>
                    <a:pt x="33" y="27"/>
                  </a:lnTo>
                  <a:close/>
                </a:path>
              </a:pathLst>
            </a:custGeom>
            <a:solidFill>
              <a:sysClr val="window" lastClr="FFFFFF"/>
            </a:solidFill>
            <a:ln w="9525">
              <a:noFill/>
              <a:round/>
              <a:headEnd/>
              <a:tailEnd/>
            </a:ln>
          </p:spPr>
          <p:txBody>
            <a:bodyPr vert="horz" wrap="square" lIns="121882" tIns="60941" rIns="121882" bIns="60941" numCol="1" anchor="t" anchorCtr="0" compatLnSpc="1">
              <a:prstTxWarp prst="textNoShape">
                <a:avLst/>
              </a:prstTxWarp>
            </a:bodyPr>
            <a:lstStyle/>
            <a:p>
              <a:pPr marL="0" marR="0" lvl="0" indent="0" defTabSz="1219078"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smtClean="0">
                <a:ln>
                  <a:noFill/>
                </a:ln>
                <a:solidFill>
                  <a:prstClr val="black"/>
                </a:solidFill>
                <a:effectLst/>
                <a:uLnTx/>
                <a:uFillTx/>
                <a:latin typeface=""/>
                <a:ea typeface="+mj-ea"/>
              </a:endParaRPr>
            </a:p>
          </p:txBody>
        </p:sp>
      </p:grpSp>
      <p:grpSp>
        <p:nvGrpSpPr>
          <p:cNvPr id="19" name="组合 18"/>
          <p:cNvGrpSpPr/>
          <p:nvPr/>
        </p:nvGrpSpPr>
        <p:grpSpPr>
          <a:xfrm>
            <a:off x="2275679" y="4229606"/>
            <a:ext cx="846968" cy="846968"/>
            <a:chOff x="1316606" y="4114400"/>
            <a:chExt cx="635422" cy="635422"/>
          </a:xfrm>
        </p:grpSpPr>
        <p:grpSp>
          <p:nvGrpSpPr>
            <p:cNvPr id="20" name="组合 19"/>
            <p:cNvGrpSpPr/>
            <p:nvPr/>
          </p:nvGrpSpPr>
          <p:grpSpPr>
            <a:xfrm>
              <a:off x="1316606" y="4114400"/>
              <a:ext cx="635422" cy="635422"/>
              <a:chOff x="3724322" y="1908536"/>
              <a:chExt cx="1329153" cy="1329153"/>
            </a:xfrm>
          </p:grpSpPr>
          <p:sp>
            <p:nvSpPr>
              <p:cNvPr id="22" name="椭圆 21"/>
              <p:cNvSpPr/>
              <p:nvPr/>
            </p:nvSpPr>
            <p:spPr>
              <a:xfrm>
                <a:off x="3724322" y="1908536"/>
                <a:ext cx="1329153" cy="1329153"/>
              </a:xfrm>
              <a:prstGeom prst="ellipse">
                <a:avLst/>
              </a:prstGeom>
              <a:gradFill flip="none" rotWithShape="1">
                <a:gsLst>
                  <a:gs pos="0">
                    <a:sysClr val="window" lastClr="FFFFFF"/>
                  </a:gs>
                  <a:gs pos="100000">
                    <a:srgbClr val="DDDEDD"/>
                  </a:gs>
                </a:gsLst>
                <a:lin ang="9600000" scaled="0"/>
                <a:tileRect/>
              </a:gradFill>
              <a:ln w="28575" cap="flat" cmpd="sng" algn="ctr">
                <a:solidFill>
                  <a:sysClr val="window" lastClr="FFFFFF"/>
                </a:solidFill>
                <a:prstDash val="solid"/>
              </a:ln>
              <a:effectLst>
                <a:outerShdw blurRad="279400" dist="254000" dir="8100000" algn="tr" rotWithShape="0">
                  <a:prstClr val="black">
                    <a:alpha val="40000"/>
                  </a:prstClr>
                </a:outerShdw>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prstClr val="black"/>
                  </a:solidFill>
                  <a:effectLst/>
                  <a:uLnTx/>
                  <a:uFillTx/>
                  <a:latin typeface="Calibri"/>
                  <a:ea typeface="宋体" panose="02010600030101010101" pitchFamily="2" charset="-122"/>
                </a:endParaRPr>
              </a:p>
            </p:txBody>
          </p:sp>
          <p:sp>
            <p:nvSpPr>
              <p:cNvPr id="23" name="椭圆 22"/>
              <p:cNvSpPr/>
              <p:nvPr/>
            </p:nvSpPr>
            <p:spPr>
              <a:xfrm>
                <a:off x="3839838" y="2024052"/>
                <a:ext cx="1098122" cy="1098122"/>
              </a:xfrm>
              <a:prstGeom prst="ellipse">
                <a:avLst/>
              </a:prstGeom>
              <a:solidFill>
                <a:srgbClr val="076655"/>
              </a:solidFill>
              <a:ln w="25400" cap="flat" cmpd="sng" algn="ctr">
                <a:noFill/>
                <a:prstDash val="solid"/>
              </a:ln>
              <a:effectLst>
                <a:innerShdw blurRad="63500" dist="50800" dir="18900000">
                  <a:prstClr val="black">
                    <a:alpha val="50000"/>
                  </a:prstClr>
                </a:inn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399" b="0" i="0" u="none" strike="noStrike" kern="1200" cap="none" spc="0" normalizeH="0" baseline="0" noProof="0">
                  <a:ln>
                    <a:noFill/>
                  </a:ln>
                  <a:solidFill>
                    <a:prstClr val="black"/>
                  </a:solidFill>
                  <a:effectLst/>
                  <a:uLnTx/>
                  <a:uFillTx/>
                  <a:latin typeface="Calibri"/>
                  <a:ea typeface="宋体" panose="02010600030101010101" pitchFamily="2" charset="-122"/>
                </a:endParaRPr>
              </a:p>
            </p:txBody>
          </p:sp>
        </p:grpSp>
        <p:sp>
          <p:nvSpPr>
            <p:cNvPr id="21" name="Freeform 56"/>
            <p:cNvSpPr>
              <a:spLocks noEditPoints="1"/>
            </p:cNvSpPr>
            <p:nvPr/>
          </p:nvSpPr>
          <p:spPr bwMode="auto">
            <a:xfrm>
              <a:off x="1468934" y="4282875"/>
              <a:ext cx="298473" cy="298473"/>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ysClr val="window" lastClr="FFFFFF"/>
            </a:solidFill>
            <a:ln w="9525">
              <a:noFill/>
              <a:round/>
              <a:headEnd/>
              <a:tailEnd/>
            </a:ln>
          </p:spPr>
          <p:txBody>
            <a:bodyPr vert="horz" wrap="square" lIns="121882" tIns="60941" rIns="121882" bIns="60941" numCol="1" anchor="t" anchorCtr="0" compatLnSpc="1">
              <a:prstTxWarp prst="textNoShape">
                <a:avLst/>
              </a:prstTxWarp>
            </a:bodyPr>
            <a:lstStyle/>
            <a:p>
              <a:pPr marL="0" marR="0" lvl="0" indent="0" defTabSz="1219078"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smtClean="0">
                <a:ln>
                  <a:noFill/>
                </a:ln>
                <a:solidFill>
                  <a:prstClr val="black"/>
                </a:solidFill>
                <a:effectLst/>
                <a:uLnTx/>
                <a:uFillTx/>
                <a:latin typeface=""/>
                <a:ea typeface="+mj-ea"/>
              </a:endParaRPr>
            </a:p>
          </p:txBody>
        </p:sp>
      </p:grpSp>
      <p:grpSp>
        <p:nvGrpSpPr>
          <p:cNvPr id="24" name="组合 23"/>
          <p:cNvGrpSpPr/>
          <p:nvPr/>
        </p:nvGrpSpPr>
        <p:grpSpPr>
          <a:xfrm>
            <a:off x="1032495" y="3791592"/>
            <a:ext cx="3322734" cy="239915"/>
            <a:chOff x="772603" y="2844572"/>
            <a:chExt cx="2492820" cy="179992"/>
          </a:xfrm>
        </p:grpSpPr>
        <p:cxnSp>
          <p:nvCxnSpPr>
            <p:cNvPr id="25" name="Straight Connector 101"/>
            <p:cNvCxnSpPr/>
            <p:nvPr/>
          </p:nvCxnSpPr>
          <p:spPr>
            <a:xfrm flipH="1">
              <a:off x="772603" y="2937696"/>
              <a:ext cx="2492820" cy="0"/>
            </a:xfrm>
            <a:prstGeom prst="line">
              <a:avLst/>
            </a:prstGeom>
            <a:noFill/>
            <a:ln w="19050" cap="flat" cmpd="sng" algn="ctr">
              <a:solidFill>
                <a:sysClr val="window" lastClr="FFFFFF">
                  <a:lumMod val="75000"/>
                </a:sysClr>
              </a:solidFill>
              <a:prstDash val="solid"/>
              <a:headEnd type="oval"/>
              <a:tailEnd type="oval"/>
            </a:ln>
            <a:effectLst/>
          </p:spPr>
        </p:cxnSp>
        <p:sp>
          <p:nvSpPr>
            <p:cNvPr id="26" name="椭圆 25"/>
            <p:cNvSpPr/>
            <p:nvPr/>
          </p:nvSpPr>
          <p:spPr>
            <a:xfrm>
              <a:off x="1925033" y="2844572"/>
              <a:ext cx="179992" cy="179992"/>
            </a:xfrm>
            <a:prstGeom prst="ellipse">
              <a:avLst/>
            </a:prstGeom>
            <a:solidFill>
              <a:sysClr val="window" lastClr="FFFFFF"/>
            </a:solidFill>
            <a:ln w="28575" cap="flat" cmpd="sng" algn="ctr">
              <a:solidFill>
                <a:sysClr val="window" lastClr="FFFFFF">
                  <a:lumMod val="75000"/>
                </a:sysClr>
              </a:solidFill>
              <a:prstDash val="solid"/>
            </a:ln>
            <a:effectLst>
              <a:outerShdw blurRad="279400" dist="254000" dir="8100000" algn="tr" rotWithShape="0">
                <a:prstClr val="black">
                  <a:alpha val="40000"/>
                </a:prstClr>
              </a:outerShdw>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grpSp>
      <p:grpSp>
        <p:nvGrpSpPr>
          <p:cNvPr id="27" name="组合 26"/>
          <p:cNvGrpSpPr/>
          <p:nvPr/>
        </p:nvGrpSpPr>
        <p:grpSpPr>
          <a:xfrm>
            <a:off x="4470314" y="3791592"/>
            <a:ext cx="3322734" cy="239915"/>
            <a:chOff x="3351763" y="2844572"/>
            <a:chExt cx="2492820" cy="179992"/>
          </a:xfrm>
        </p:grpSpPr>
        <p:cxnSp>
          <p:nvCxnSpPr>
            <p:cNvPr id="28" name="Straight Connector 141"/>
            <p:cNvCxnSpPr/>
            <p:nvPr/>
          </p:nvCxnSpPr>
          <p:spPr>
            <a:xfrm flipH="1">
              <a:off x="3351763" y="2937696"/>
              <a:ext cx="2492820" cy="0"/>
            </a:xfrm>
            <a:prstGeom prst="line">
              <a:avLst/>
            </a:prstGeom>
            <a:noFill/>
            <a:ln w="19050" cap="flat" cmpd="sng" algn="ctr">
              <a:solidFill>
                <a:sysClr val="window" lastClr="FFFFFF">
                  <a:lumMod val="75000"/>
                </a:sysClr>
              </a:solidFill>
              <a:prstDash val="solid"/>
              <a:headEnd type="oval"/>
              <a:tailEnd type="oval"/>
            </a:ln>
            <a:effectLst/>
          </p:spPr>
        </p:cxnSp>
        <p:sp>
          <p:nvSpPr>
            <p:cNvPr id="29" name="椭圆 28"/>
            <p:cNvSpPr/>
            <p:nvPr/>
          </p:nvSpPr>
          <p:spPr>
            <a:xfrm>
              <a:off x="4503648" y="2844572"/>
              <a:ext cx="179992" cy="179992"/>
            </a:xfrm>
            <a:prstGeom prst="ellipse">
              <a:avLst/>
            </a:prstGeom>
            <a:solidFill>
              <a:sysClr val="window" lastClr="FFFFFF"/>
            </a:solidFill>
            <a:ln w="28575" cap="flat" cmpd="sng" algn="ctr">
              <a:solidFill>
                <a:sysClr val="window" lastClr="FFFFFF">
                  <a:lumMod val="75000"/>
                </a:sysClr>
              </a:solidFill>
              <a:prstDash val="solid"/>
            </a:ln>
            <a:effectLst>
              <a:outerShdw blurRad="279400" dist="254000" dir="8100000" algn="tr" rotWithShape="0">
                <a:prstClr val="black">
                  <a:alpha val="40000"/>
                </a:prstClr>
              </a:outerShdw>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grpSp>
      <p:grpSp>
        <p:nvGrpSpPr>
          <p:cNvPr id="30" name="组合 29"/>
          <p:cNvGrpSpPr/>
          <p:nvPr/>
        </p:nvGrpSpPr>
        <p:grpSpPr>
          <a:xfrm>
            <a:off x="7912714" y="3791592"/>
            <a:ext cx="3322734" cy="239915"/>
            <a:chOff x="5934360" y="2844572"/>
            <a:chExt cx="2492820" cy="179992"/>
          </a:xfrm>
          <a:solidFill>
            <a:srgbClr val="0070C0"/>
          </a:solidFill>
        </p:grpSpPr>
        <p:cxnSp>
          <p:nvCxnSpPr>
            <p:cNvPr id="31" name="Straight Connector 149"/>
            <p:cNvCxnSpPr/>
            <p:nvPr/>
          </p:nvCxnSpPr>
          <p:spPr>
            <a:xfrm flipH="1">
              <a:off x="5934360" y="2937696"/>
              <a:ext cx="2492820" cy="0"/>
            </a:xfrm>
            <a:prstGeom prst="line">
              <a:avLst/>
            </a:prstGeom>
            <a:grpFill/>
            <a:ln w="19050" cap="flat" cmpd="sng" algn="ctr">
              <a:solidFill>
                <a:sysClr val="window" lastClr="FFFFFF">
                  <a:lumMod val="75000"/>
                </a:sysClr>
              </a:solidFill>
              <a:prstDash val="solid"/>
              <a:headEnd type="oval"/>
              <a:tailEnd type="oval"/>
            </a:ln>
            <a:effectLst/>
          </p:spPr>
        </p:cxnSp>
        <p:sp>
          <p:nvSpPr>
            <p:cNvPr id="32" name="椭圆 31"/>
            <p:cNvSpPr/>
            <p:nvPr/>
          </p:nvSpPr>
          <p:spPr>
            <a:xfrm>
              <a:off x="7065216" y="2844572"/>
              <a:ext cx="179992" cy="179992"/>
            </a:xfrm>
            <a:prstGeom prst="ellipse">
              <a:avLst/>
            </a:prstGeom>
            <a:solidFill>
              <a:sysClr val="window" lastClr="FFFFFF"/>
            </a:solidFill>
            <a:ln w="28575" cap="flat" cmpd="sng" algn="ctr">
              <a:solidFill>
                <a:sysClr val="window" lastClr="FFFFFF">
                  <a:lumMod val="75000"/>
                </a:sysClr>
              </a:solidFill>
              <a:prstDash val="solid"/>
            </a:ln>
            <a:effectLst>
              <a:outerShdw blurRad="279400" dist="254000" dir="8100000" algn="tr" rotWithShape="0">
                <a:prstClr val="black">
                  <a:alpha val="40000"/>
                </a:prstClr>
              </a:outerShdw>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grpSp>
      <p:grpSp>
        <p:nvGrpSpPr>
          <p:cNvPr id="33" name="组合 32"/>
          <p:cNvGrpSpPr/>
          <p:nvPr/>
        </p:nvGrpSpPr>
        <p:grpSpPr>
          <a:xfrm>
            <a:off x="7852881" y="1607422"/>
            <a:ext cx="3442400" cy="2166148"/>
            <a:chOff x="5889471" y="1205938"/>
            <a:chExt cx="2582597" cy="1625113"/>
          </a:xfrm>
        </p:grpSpPr>
        <p:sp>
          <p:nvSpPr>
            <p:cNvPr id="34" name="Down Arrow Callout 152"/>
            <p:cNvSpPr/>
            <p:nvPr/>
          </p:nvSpPr>
          <p:spPr>
            <a:xfrm>
              <a:off x="5889471" y="1205938"/>
              <a:ext cx="2582597" cy="1625113"/>
            </a:xfrm>
            <a:prstGeom prst="downArrowCallout">
              <a:avLst>
                <a:gd name="adj1" fmla="val 25776"/>
                <a:gd name="adj2" fmla="val 9254"/>
                <a:gd name="adj3" fmla="val 9254"/>
                <a:gd name="adj4" fmla="val 90746"/>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ln>
            <a:effectLst>
              <a:outerShdw blurRad="254000" dist="127000" dir="8160000" algn="tr" rotWithShape="0">
                <a:prstClr val="black">
                  <a:alpha val="34000"/>
                </a:prstClr>
              </a:outerShdw>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dirty="0" smtClean="0">
                <a:ln>
                  <a:noFill/>
                </a:ln>
                <a:solidFill>
                  <a:prstClr val="white"/>
                </a:solidFill>
                <a:effectLst/>
                <a:uLnTx/>
                <a:uFillTx/>
                <a:latin typeface=""/>
                <a:ea typeface="+mj-ea"/>
              </a:endParaRPr>
            </a:p>
          </p:txBody>
        </p:sp>
        <p:sp>
          <p:nvSpPr>
            <p:cNvPr id="35" name="TextBox 32"/>
            <p:cNvSpPr txBox="1"/>
            <p:nvPr/>
          </p:nvSpPr>
          <p:spPr>
            <a:xfrm>
              <a:off x="6214710" y="1796315"/>
              <a:ext cx="1923767" cy="450262"/>
            </a:xfrm>
            <a:prstGeom prst="rect">
              <a:avLst/>
            </a:prstGeom>
            <a:noFill/>
          </p:spPr>
          <p:txBody>
            <a:bodyPr wrap="square" lIns="0" tIns="0" rtlCol="0" anchor="t">
              <a:spAutoFit/>
            </a:bodyPr>
            <a:lstStyle/>
            <a:p>
              <a:pPr marL="0" marR="0" lvl="0" indent="0" defTabSz="1219078"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Adobe 黑体 Std R" pitchFamily="34" charset="-122"/>
                  <a:ea typeface="Adobe 黑体 Std R" pitchFamily="34" charset="-122"/>
                </a:rPr>
                <a:t>单击此处添加文本单击此处添加文本</a:t>
              </a:r>
              <a:endParaRPr kumimoji="0" lang="en-US" altLang="zh-CN" sz="1200" b="0" i="0" u="none" strike="noStrike" kern="0" cap="none" spc="0" normalizeH="0" baseline="0" noProof="0" dirty="0" smtClean="0">
                <a:ln>
                  <a:noFill/>
                </a:ln>
                <a:solidFill>
                  <a:prstClr val="black"/>
                </a:solidFill>
                <a:effectLst/>
                <a:uLnTx/>
                <a:uFillTx/>
                <a:latin typeface="Adobe 黑体 Std R" pitchFamily="34" charset="-122"/>
                <a:ea typeface="Adobe 黑体 Std R" pitchFamily="34" charset="-122"/>
              </a:endParaRPr>
            </a:p>
            <a:p>
              <a:pPr marL="0" marR="0" lvl="0" indent="0" defTabSz="1219078"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Adobe 黑体 Std R" pitchFamily="34" charset="-122"/>
                  <a:ea typeface="Adobe 黑体 Std R" pitchFamily="34" charset="-122"/>
                </a:rPr>
                <a:t>单击此处添加文本单击此处添加文本</a:t>
              </a:r>
              <a:endParaRPr kumimoji="0" lang="en-US" altLang="zh-CN" sz="1200" b="0" i="0" u="none" strike="noStrike" kern="0" cap="none" spc="0" normalizeH="0" baseline="0" noProof="0" dirty="0" smtClean="0">
                <a:ln>
                  <a:noFill/>
                </a:ln>
                <a:solidFill>
                  <a:prstClr val="black"/>
                </a:solidFill>
                <a:effectLst/>
                <a:uLnTx/>
                <a:uFillTx/>
                <a:latin typeface="Adobe 黑体 Std R" pitchFamily="34" charset="-122"/>
                <a:ea typeface="Adobe 黑体 Std R" pitchFamily="34" charset="-122"/>
              </a:endParaRPr>
            </a:p>
            <a:p>
              <a:pPr marL="0" marR="0" lvl="0" indent="0" defTabSz="1219078"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Adobe 黑体 Std R" pitchFamily="34" charset="-122"/>
                  <a:ea typeface="Adobe 黑体 Std R" pitchFamily="34" charset="-122"/>
                </a:rPr>
                <a:t>单击此处添加文本单击此处添加文本</a:t>
              </a:r>
              <a:endParaRPr kumimoji="0" lang="en-US" altLang="zh-CN" sz="1200" b="0" i="0" u="none" strike="noStrike" kern="0" cap="none" spc="0" normalizeH="0" baseline="0" noProof="0" dirty="0" smtClean="0">
                <a:ln>
                  <a:noFill/>
                </a:ln>
                <a:solidFill>
                  <a:prstClr val="black"/>
                </a:solidFill>
                <a:effectLst/>
                <a:uLnTx/>
                <a:uFillTx/>
                <a:latin typeface="Adobe 黑体 Std R" pitchFamily="34" charset="-122"/>
                <a:ea typeface="Adobe 黑体 Std R" pitchFamily="34" charset="-122"/>
              </a:endParaRPr>
            </a:p>
          </p:txBody>
        </p:sp>
        <p:sp>
          <p:nvSpPr>
            <p:cNvPr id="36" name="TextBox 33"/>
            <p:cNvSpPr txBox="1"/>
            <p:nvPr/>
          </p:nvSpPr>
          <p:spPr>
            <a:xfrm>
              <a:off x="6743915" y="1476395"/>
              <a:ext cx="822594" cy="246249"/>
            </a:xfrm>
            <a:prstGeom prst="rect">
              <a:avLst/>
            </a:prstGeom>
            <a:noFill/>
          </p:spPr>
          <p:txBody>
            <a:bodyPr wrap="none" lIns="0" tIns="0" rIns="0" bIns="0" rtlCol="0" anchor="t">
              <a:spAutoFit/>
            </a:bodyPr>
            <a:lstStyle/>
            <a:p>
              <a:pPr marL="0" marR="0" lvl="0" indent="0" algn="ctr" defTabSz="1219078" eaLnBrk="1" fontAlgn="auto" latinLnBrk="0" hangingPunct="1">
                <a:lnSpc>
                  <a:spcPct val="100000"/>
                </a:lnSpc>
                <a:spcBef>
                  <a:spcPts val="0"/>
                </a:spcBef>
                <a:spcAft>
                  <a:spcPts val="0"/>
                </a:spcAft>
                <a:buClrTx/>
                <a:buSzTx/>
                <a:buFontTx/>
                <a:buNone/>
                <a:tabLst/>
                <a:defRPr/>
              </a:pPr>
              <a:r>
                <a:rPr kumimoji="0" lang="zh-CN" altLang="en-US" sz="2133" b="0" i="0" u="none" strike="noStrike" kern="0" cap="none" spc="0" normalizeH="0" baseline="0" noProof="0" dirty="0" smtClean="0">
                  <a:ln>
                    <a:noFill/>
                  </a:ln>
                  <a:solidFill>
                    <a:prstClr val="black"/>
                  </a:solidFill>
                  <a:effectLst/>
                  <a:uLnTx/>
                  <a:uFillTx/>
                  <a:latin typeface="Adobe 黑体 Std R" pitchFamily="34" charset="-122"/>
                  <a:ea typeface="Adobe 黑体 Std R" pitchFamily="34" charset="-122"/>
                </a:rPr>
                <a:t>添加标题</a:t>
              </a:r>
              <a:endParaRPr kumimoji="0" lang="en-US" altLang="zh-CN" sz="2133" b="0" i="0" u="none" strike="noStrike" kern="0" cap="none" spc="0" normalizeH="0" baseline="0" noProof="0" dirty="0" smtClean="0">
                <a:ln>
                  <a:noFill/>
                </a:ln>
                <a:solidFill>
                  <a:prstClr val="black"/>
                </a:solidFill>
                <a:effectLst/>
                <a:uLnTx/>
                <a:uFillTx/>
                <a:latin typeface="Adobe 黑体 Std R" pitchFamily="34" charset="-122"/>
                <a:ea typeface="Adobe 黑体 Std R" pitchFamily="34" charset="-122"/>
              </a:endParaRPr>
            </a:p>
          </p:txBody>
        </p:sp>
      </p:grpSp>
      <p:grpSp>
        <p:nvGrpSpPr>
          <p:cNvPr id="37" name="组合 36"/>
          <p:cNvGrpSpPr/>
          <p:nvPr/>
        </p:nvGrpSpPr>
        <p:grpSpPr>
          <a:xfrm>
            <a:off x="4410482" y="4095034"/>
            <a:ext cx="3442400" cy="2166149"/>
            <a:chOff x="3306875" y="3072222"/>
            <a:chExt cx="2582597" cy="1625113"/>
          </a:xfrm>
        </p:grpSpPr>
        <p:sp>
          <p:nvSpPr>
            <p:cNvPr id="38" name="Down Arrow Callout 144"/>
            <p:cNvSpPr/>
            <p:nvPr/>
          </p:nvSpPr>
          <p:spPr>
            <a:xfrm flipV="1">
              <a:off x="3306875" y="3072222"/>
              <a:ext cx="2582597" cy="1625113"/>
            </a:xfrm>
            <a:prstGeom prst="downArrowCallout">
              <a:avLst>
                <a:gd name="adj1" fmla="val 25776"/>
                <a:gd name="adj2" fmla="val 9254"/>
                <a:gd name="adj3" fmla="val 9254"/>
                <a:gd name="adj4" fmla="val 90746"/>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ln>
            <a:effectLst>
              <a:outerShdw blurRad="254000" dist="127000" dir="8160000" algn="tr" rotWithShape="0">
                <a:prstClr val="black">
                  <a:alpha val="34000"/>
                </a:prstClr>
              </a:outerShdw>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dirty="0" smtClean="0">
                <a:ln>
                  <a:noFill/>
                </a:ln>
                <a:solidFill>
                  <a:prstClr val="white"/>
                </a:solidFill>
                <a:effectLst/>
                <a:uLnTx/>
                <a:uFillTx/>
                <a:latin typeface=""/>
                <a:ea typeface="+mj-ea"/>
              </a:endParaRPr>
            </a:p>
          </p:txBody>
        </p:sp>
        <p:sp>
          <p:nvSpPr>
            <p:cNvPr id="39" name="TextBox 36"/>
            <p:cNvSpPr txBox="1"/>
            <p:nvPr/>
          </p:nvSpPr>
          <p:spPr>
            <a:xfrm>
              <a:off x="3614990" y="3882305"/>
              <a:ext cx="1923767" cy="450262"/>
            </a:xfrm>
            <a:prstGeom prst="rect">
              <a:avLst/>
            </a:prstGeom>
            <a:noFill/>
          </p:spPr>
          <p:txBody>
            <a:bodyPr wrap="square" lIns="0" tIns="0" rtlCol="0" anchor="t">
              <a:spAutoFit/>
            </a:bodyPr>
            <a:lstStyle/>
            <a:p>
              <a:pPr marL="0" marR="0" lvl="0" indent="0" defTabSz="1219078"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Adobe 黑体 Std R" pitchFamily="34" charset="-122"/>
                  <a:ea typeface="Adobe 黑体 Std R" pitchFamily="34" charset="-122"/>
                </a:rPr>
                <a:t>单击此处添加文本单击此处添加文本</a:t>
              </a:r>
              <a:endParaRPr kumimoji="0" lang="en-US" altLang="zh-CN" sz="1200" b="0" i="0" u="none" strike="noStrike" kern="0" cap="none" spc="0" normalizeH="0" baseline="0" noProof="0" dirty="0" smtClean="0">
                <a:ln>
                  <a:noFill/>
                </a:ln>
                <a:solidFill>
                  <a:prstClr val="black"/>
                </a:solidFill>
                <a:effectLst/>
                <a:uLnTx/>
                <a:uFillTx/>
                <a:latin typeface="Adobe 黑体 Std R" pitchFamily="34" charset="-122"/>
                <a:ea typeface="Adobe 黑体 Std R" pitchFamily="34" charset="-122"/>
              </a:endParaRPr>
            </a:p>
            <a:p>
              <a:pPr marL="0" marR="0" lvl="0" indent="0" defTabSz="1219078"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Adobe 黑体 Std R" pitchFamily="34" charset="-122"/>
                  <a:ea typeface="Adobe 黑体 Std R" pitchFamily="34" charset="-122"/>
                </a:rPr>
                <a:t>单击此处添加文本单击此处添加文本</a:t>
              </a:r>
              <a:endParaRPr kumimoji="0" lang="en-US" altLang="zh-CN" sz="1200" b="0" i="0" u="none" strike="noStrike" kern="0" cap="none" spc="0" normalizeH="0" baseline="0" noProof="0" dirty="0" smtClean="0">
                <a:ln>
                  <a:noFill/>
                </a:ln>
                <a:solidFill>
                  <a:prstClr val="black"/>
                </a:solidFill>
                <a:effectLst/>
                <a:uLnTx/>
                <a:uFillTx/>
                <a:latin typeface="Adobe 黑体 Std R" pitchFamily="34" charset="-122"/>
                <a:ea typeface="Adobe 黑体 Std R" pitchFamily="34" charset="-122"/>
              </a:endParaRPr>
            </a:p>
            <a:p>
              <a:pPr marL="0" marR="0" lvl="0" indent="0" defTabSz="1219078"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Adobe 黑体 Std R" pitchFamily="34" charset="-122"/>
                  <a:ea typeface="Adobe 黑体 Std R" pitchFamily="34" charset="-122"/>
                </a:rPr>
                <a:t>单击此处添加文本单击此处添加文本</a:t>
              </a:r>
              <a:endParaRPr kumimoji="0" lang="en-US" altLang="zh-CN" sz="1200" b="0" i="0" u="none" strike="noStrike" kern="0" cap="none" spc="0" normalizeH="0" baseline="0" noProof="0" dirty="0" smtClean="0">
                <a:ln>
                  <a:noFill/>
                </a:ln>
                <a:solidFill>
                  <a:prstClr val="black"/>
                </a:solidFill>
                <a:effectLst/>
                <a:uLnTx/>
                <a:uFillTx/>
                <a:latin typeface="Adobe 黑体 Std R" pitchFamily="34" charset="-122"/>
                <a:ea typeface="Adobe 黑体 Std R" pitchFamily="34" charset="-122"/>
              </a:endParaRPr>
            </a:p>
          </p:txBody>
        </p:sp>
        <p:sp>
          <p:nvSpPr>
            <p:cNvPr id="40" name="TextBox 37"/>
            <p:cNvSpPr txBox="1"/>
            <p:nvPr/>
          </p:nvSpPr>
          <p:spPr>
            <a:xfrm>
              <a:off x="4144195" y="3562385"/>
              <a:ext cx="822594" cy="246249"/>
            </a:xfrm>
            <a:prstGeom prst="rect">
              <a:avLst/>
            </a:prstGeom>
            <a:noFill/>
          </p:spPr>
          <p:txBody>
            <a:bodyPr wrap="none" lIns="0" tIns="0" rIns="0" bIns="0" rtlCol="0" anchor="t">
              <a:spAutoFit/>
            </a:bodyPr>
            <a:lstStyle/>
            <a:p>
              <a:pPr marL="0" marR="0" lvl="0" indent="0" algn="ctr" defTabSz="1219078" eaLnBrk="1" fontAlgn="auto" latinLnBrk="0" hangingPunct="1">
                <a:lnSpc>
                  <a:spcPct val="100000"/>
                </a:lnSpc>
                <a:spcBef>
                  <a:spcPts val="0"/>
                </a:spcBef>
                <a:spcAft>
                  <a:spcPts val="0"/>
                </a:spcAft>
                <a:buClrTx/>
                <a:buSzTx/>
                <a:buFontTx/>
                <a:buNone/>
                <a:tabLst/>
                <a:defRPr/>
              </a:pPr>
              <a:r>
                <a:rPr kumimoji="0" lang="zh-CN" altLang="en-US" sz="2133" b="0" i="0" u="none" strike="noStrike" kern="0" cap="none" spc="0" normalizeH="0" baseline="0" noProof="0" dirty="0" smtClean="0">
                  <a:ln>
                    <a:noFill/>
                  </a:ln>
                  <a:solidFill>
                    <a:prstClr val="black"/>
                  </a:solidFill>
                  <a:effectLst/>
                  <a:uLnTx/>
                  <a:uFillTx/>
                  <a:latin typeface="Adobe 黑体 Std R" pitchFamily="34" charset="-122"/>
                  <a:ea typeface="Adobe 黑体 Std R" pitchFamily="34" charset="-122"/>
                </a:rPr>
                <a:t>添加标题</a:t>
              </a:r>
              <a:endParaRPr kumimoji="0" lang="en-US" altLang="zh-CN" sz="2133" b="0" i="0" u="none" strike="noStrike" kern="0" cap="none" spc="0" normalizeH="0" baseline="0" noProof="0" dirty="0" smtClean="0">
                <a:ln>
                  <a:noFill/>
                </a:ln>
                <a:solidFill>
                  <a:prstClr val="black"/>
                </a:solidFill>
                <a:effectLst/>
                <a:uLnTx/>
                <a:uFillTx/>
                <a:latin typeface="Adobe 黑体 Std R" pitchFamily="34" charset="-122"/>
                <a:ea typeface="Adobe 黑体 Std R" pitchFamily="34" charset="-122"/>
              </a:endParaRPr>
            </a:p>
          </p:txBody>
        </p:sp>
      </p:grpSp>
      <p:sp>
        <p:nvSpPr>
          <p:cNvPr id="41" name="TextBox 38"/>
          <p:cNvSpPr txBox="1"/>
          <p:nvPr/>
        </p:nvSpPr>
        <p:spPr>
          <a:xfrm>
            <a:off x="1901625" y="5261051"/>
            <a:ext cx="1641475" cy="246093"/>
          </a:xfrm>
          <a:prstGeom prst="rect">
            <a:avLst/>
          </a:prstGeom>
          <a:noFill/>
        </p:spPr>
        <p:txBody>
          <a:bodyPr wrap="none" lIns="0" tIns="0" rIns="0" bIns="0" rtlCol="0" anchor="t">
            <a:spAutoFit/>
          </a:bodyPr>
          <a:lstStyle/>
          <a:p>
            <a:pPr algn="ctr" defTabSz="1219078"/>
            <a:r>
              <a:rPr lang="zh-CN" altLang="en-US" sz="1599" dirty="0">
                <a:solidFill>
                  <a:prstClr val="black"/>
                </a:solidFill>
                <a:latin typeface="Adobe 黑体 Std R" pitchFamily="34" charset="-122"/>
                <a:ea typeface="Adobe 黑体 Std R" pitchFamily="34" charset="-122"/>
              </a:rPr>
              <a:t>单击此处添加文本</a:t>
            </a:r>
            <a:endParaRPr lang="en-US" sz="1599" dirty="0">
              <a:solidFill>
                <a:prstClr val="black"/>
              </a:solidFill>
              <a:latin typeface="Adobe 黑体 Std R" pitchFamily="34" charset="-122"/>
              <a:ea typeface="Adobe 黑体 Std R" pitchFamily="34" charset="-122"/>
            </a:endParaRPr>
          </a:p>
        </p:txBody>
      </p:sp>
      <p:sp>
        <p:nvSpPr>
          <p:cNvPr id="42" name="TextBox 39"/>
          <p:cNvSpPr txBox="1"/>
          <p:nvPr/>
        </p:nvSpPr>
        <p:spPr>
          <a:xfrm>
            <a:off x="8753343" y="4237986"/>
            <a:ext cx="1641475" cy="246093"/>
          </a:xfrm>
          <a:prstGeom prst="rect">
            <a:avLst/>
          </a:prstGeom>
          <a:noFill/>
        </p:spPr>
        <p:txBody>
          <a:bodyPr wrap="none" lIns="0" tIns="0" rIns="0" bIns="0" rtlCol="0" anchor="t">
            <a:spAutoFit/>
          </a:bodyPr>
          <a:lstStyle/>
          <a:p>
            <a:pPr algn="ctr" defTabSz="1219078"/>
            <a:r>
              <a:rPr lang="zh-CN" altLang="en-US" sz="1599" dirty="0">
                <a:solidFill>
                  <a:prstClr val="black"/>
                </a:solidFill>
                <a:latin typeface="Adobe 黑体 Std R" pitchFamily="34" charset="-122"/>
                <a:ea typeface="Adobe 黑体 Std R" pitchFamily="34" charset="-122"/>
              </a:rPr>
              <a:t>单击此处添加文本</a:t>
            </a:r>
            <a:endParaRPr lang="en-US" sz="1599" dirty="0">
              <a:solidFill>
                <a:prstClr val="black"/>
              </a:solidFill>
              <a:latin typeface="Adobe 黑体 Std R" pitchFamily="34" charset="-122"/>
              <a:ea typeface="Adobe 黑体 Std R" pitchFamily="34" charset="-122"/>
            </a:endParaRPr>
          </a:p>
        </p:txBody>
      </p:sp>
    </p:spTree>
    <p:extLst>
      <p:ext uri="{BB962C8B-B14F-4D97-AF65-F5344CB8AC3E}">
        <p14:creationId xmlns:p14="http://schemas.microsoft.com/office/powerpoint/2010/main" val="2872805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0-#ppt_w/2"/>
                                          </p:val>
                                        </p:tav>
                                        <p:tav tm="100000">
                                          <p:val>
                                            <p:strVal val="#ppt_x"/>
                                          </p:val>
                                        </p:tav>
                                      </p:tavLst>
                                    </p:anim>
                                    <p:anim calcmode="lin" valueType="num">
                                      <p:cBhvr additive="base">
                                        <p:cTn id="12" dur="5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0-#ppt_w/2"/>
                                          </p:val>
                                        </p:tav>
                                        <p:tav tm="100000">
                                          <p:val>
                                            <p:strVal val="#ppt_x"/>
                                          </p:val>
                                        </p:tav>
                                      </p:tavLst>
                                    </p:anim>
                                    <p:anim calcmode="lin" valueType="num">
                                      <p:cBhvr additive="base">
                                        <p:cTn id="16" dur="500" fill="hold"/>
                                        <p:tgtEl>
                                          <p:spTgt spid="30"/>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2" presetClass="entr" presetSubtype="0"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anim calcmode="lin" valueType="num">
                                      <p:cBhvr>
                                        <p:cTn id="21" dur="500" fill="hold"/>
                                        <p:tgtEl>
                                          <p:spTgt spid="3"/>
                                        </p:tgtEl>
                                        <p:attrNameLst>
                                          <p:attrName>ppt_x</p:attrName>
                                        </p:attrNameLst>
                                      </p:cBhvr>
                                      <p:tavLst>
                                        <p:tav tm="0">
                                          <p:val>
                                            <p:strVal val="#ppt_x"/>
                                          </p:val>
                                        </p:tav>
                                        <p:tav tm="100000">
                                          <p:val>
                                            <p:strVal val="#ppt_x"/>
                                          </p:val>
                                        </p:tav>
                                      </p:tavLst>
                                    </p:anim>
                                    <p:anim calcmode="lin" valueType="num">
                                      <p:cBhvr>
                                        <p:cTn id="22" dur="500" fill="hold"/>
                                        <p:tgtEl>
                                          <p:spTgt spid="3"/>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fade">
                                      <p:cBhvr>
                                        <p:cTn id="25" dur="500"/>
                                        <p:tgtEl>
                                          <p:spTgt spid="33"/>
                                        </p:tgtEl>
                                      </p:cBhvr>
                                    </p:animEffect>
                                    <p:anim calcmode="lin" valueType="num">
                                      <p:cBhvr>
                                        <p:cTn id="26" dur="500" fill="hold"/>
                                        <p:tgtEl>
                                          <p:spTgt spid="33"/>
                                        </p:tgtEl>
                                        <p:attrNameLst>
                                          <p:attrName>ppt_x</p:attrName>
                                        </p:attrNameLst>
                                      </p:cBhvr>
                                      <p:tavLst>
                                        <p:tav tm="0">
                                          <p:val>
                                            <p:strVal val="#ppt_x"/>
                                          </p:val>
                                        </p:tav>
                                        <p:tav tm="100000">
                                          <p:val>
                                            <p:strVal val="#ppt_x"/>
                                          </p:val>
                                        </p:tav>
                                      </p:tavLst>
                                    </p:anim>
                                    <p:anim calcmode="lin" valueType="num">
                                      <p:cBhvr>
                                        <p:cTn id="27" dur="500" fill="hold"/>
                                        <p:tgtEl>
                                          <p:spTgt spid="33"/>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fade">
                                      <p:cBhvr>
                                        <p:cTn id="30" dur="500"/>
                                        <p:tgtEl>
                                          <p:spTgt spid="37"/>
                                        </p:tgtEl>
                                      </p:cBhvr>
                                    </p:animEffect>
                                    <p:anim calcmode="lin" valueType="num">
                                      <p:cBhvr>
                                        <p:cTn id="31" dur="500" fill="hold"/>
                                        <p:tgtEl>
                                          <p:spTgt spid="37"/>
                                        </p:tgtEl>
                                        <p:attrNameLst>
                                          <p:attrName>ppt_x</p:attrName>
                                        </p:attrNameLst>
                                      </p:cBhvr>
                                      <p:tavLst>
                                        <p:tav tm="0">
                                          <p:val>
                                            <p:strVal val="#ppt_x"/>
                                          </p:val>
                                        </p:tav>
                                        <p:tav tm="100000">
                                          <p:val>
                                            <p:strVal val="#ppt_x"/>
                                          </p:val>
                                        </p:tav>
                                      </p:tavLst>
                                    </p:anim>
                                    <p:anim calcmode="lin" valueType="num">
                                      <p:cBhvr>
                                        <p:cTn id="32" dur="500" fill="hold"/>
                                        <p:tgtEl>
                                          <p:spTgt spid="37"/>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42" presetClass="entr" presetSubtype="0"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500"/>
                                        <p:tgtEl>
                                          <p:spTgt spid="8"/>
                                        </p:tgtEl>
                                      </p:cBhvr>
                                    </p:animEffect>
                                    <p:anim calcmode="lin" valueType="num">
                                      <p:cBhvr>
                                        <p:cTn id="37" dur="500" fill="hold"/>
                                        <p:tgtEl>
                                          <p:spTgt spid="8"/>
                                        </p:tgtEl>
                                        <p:attrNameLst>
                                          <p:attrName>ppt_x</p:attrName>
                                        </p:attrNameLst>
                                      </p:cBhvr>
                                      <p:tavLst>
                                        <p:tav tm="0">
                                          <p:val>
                                            <p:strVal val="#ppt_x"/>
                                          </p:val>
                                        </p:tav>
                                        <p:tav tm="100000">
                                          <p:val>
                                            <p:strVal val="#ppt_x"/>
                                          </p:val>
                                        </p:tav>
                                      </p:tavLst>
                                    </p:anim>
                                    <p:anim calcmode="lin" valueType="num">
                                      <p:cBhvr>
                                        <p:cTn id="38" dur="500" fill="hold"/>
                                        <p:tgtEl>
                                          <p:spTgt spid="8"/>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500"/>
                                        <p:tgtEl>
                                          <p:spTgt spid="9"/>
                                        </p:tgtEl>
                                      </p:cBhvr>
                                    </p:animEffect>
                                    <p:anim calcmode="lin" valueType="num">
                                      <p:cBhvr>
                                        <p:cTn id="42" dur="500" fill="hold"/>
                                        <p:tgtEl>
                                          <p:spTgt spid="9"/>
                                        </p:tgtEl>
                                        <p:attrNameLst>
                                          <p:attrName>ppt_x</p:attrName>
                                        </p:attrNameLst>
                                      </p:cBhvr>
                                      <p:tavLst>
                                        <p:tav tm="0">
                                          <p:val>
                                            <p:strVal val="#ppt_x"/>
                                          </p:val>
                                        </p:tav>
                                        <p:tav tm="100000">
                                          <p:val>
                                            <p:strVal val="#ppt_x"/>
                                          </p:val>
                                        </p:tav>
                                      </p:tavLst>
                                    </p:anim>
                                    <p:anim calcmode="lin" valueType="num">
                                      <p:cBhvr>
                                        <p:cTn id="43" dur="500" fill="hold"/>
                                        <p:tgtEl>
                                          <p:spTgt spid="9"/>
                                        </p:tgtEl>
                                        <p:attrNameLst>
                                          <p:attrName>ppt_y</p:attrName>
                                        </p:attrNameLst>
                                      </p:cBhvr>
                                      <p:tavLst>
                                        <p:tav tm="0">
                                          <p:val>
                                            <p:strVal val="#ppt_y+.1"/>
                                          </p:val>
                                        </p:tav>
                                        <p:tav tm="100000">
                                          <p:val>
                                            <p:strVal val="#ppt_y"/>
                                          </p:val>
                                        </p:tav>
                                      </p:tavLst>
                                    </p:anim>
                                  </p:childTnLst>
                                </p:cTn>
                              </p:par>
                            </p:childTnLst>
                          </p:cTn>
                        </p:par>
                        <p:par>
                          <p:cTn id="44" fill="hold">
                            <p:stCondLst>
                              <p:cond delay="1500"/>
                            </p:stCondLst>
                            <p:childTnLst>
                              <p:par>
                                <p:cTn id="45" presetID="47" presetClass="entr" presetSubtype="0" fill="hold"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500"/>
                                        <p:tgtEl>
                                          <p:spTgt spid="19"/>
                                        </p:tgtEl>
                                      </p:cBhvr>
                                    </p:animEffect>
                                    <p:anim calcmode="lin" valueType="num">
                                      <p:cBhvr>
                                        <p:cTn id="48" dur="500" fill="hold"/>
                                        <p:tgtEl>
                                          <p:spTgt spid="19"/>
                                        </p:tgtEl>
                                        <p:attrNameLst>
                                          <p:attrName>ppt_x</p:attrName>
                                        </p:attrNameLst>
                                      </p:cBhvr>
                                      <p:tavLst>
                                        <p:tav tm="0">
                                          <p:val>
                                            <p:strVal val="#ppt_x"/>
                                          </p:val>
                                        </p:tav>
                                        <p:tav tm="100000">
                                          <p:val>
                                            <p:strVal val="#ppt_x"/>
                                          </p:val>
                                        </p:tav>
                                      </p:tavLst>
                                    </p:anim>
                                    <p:anim calcmode="lin" valueType="num">
                                      <p:cBhvr>
                                        <p:cTn id="49" dur="500" fill="hold"/>
                                        <p:tgtEl>
                                          <p:spTgt spid="19"/>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500"/>
                                        <p:tgtEl>
                                          <p:spTgt spid="41"/>
                                        </p:tgtEl>
                                      </p:cBhvr>
                                    </p:animEffect>
                                    <p:anim calcmode="lin" valueType="num">
                                      <p:cBhvr>
                                        <p:cTn id="53" dur="500" fill="hold"/>
                                        <p:tgtEl>
                                          <p:spTgt spid="41"/>
                                        </p:tgtEl>
                                        <p:attrNameLst>
                                          <p:attrName>ppt_x</p:attrName>
                                        </p:attrNameLst>
                                      </p:cBhvr>
                                      <p:tavLst>
                                        <p:tav tm="0">
                                          <p:val>
                                            <p:strVal val="#ppt_x"/>
                                          </p:val>
                                        </p:tav>
                                        <p:tav tm="100000">
                                          <p:val>
                                            <p:strVal val="#ppt_x"/>
                                          </p:val>
                                        </p:tav>
                                      </p:tavLst>
                                    </p:anim>
                                    <p:anim calcmode="lin" valueType="num">
                                      <p:cBhvr>
                                        <p:cTn id="54" dur="500" fill="hold"/>
                                        <p:tgtEl>
                                          <p:spTgt spid="41"/>
                                        </p:tgtEl>
                                        <p:attrNameLst>
                                          <p:attrName>ppt_y</p:attrName>
                                        </p:attrNameLst>
                                      </p:cBhvr>
                                      <p:tavLst>
                                        <p:tav tm="0">
                                          <p:val>
                                            <p:strVal val="#ppt_y-.1"/>
                                          </p:val>
                                        </p:tav>
                                        <p:tav tm="100000">
                                          <p:val>
                                            <p:strVal val="#ppt_y"/>
                                          </p:val>
                                        </p:tav>
                                      </p:tavLst>
                                    </p:anim>
                                  </p:childTnLst>
                                </p:cTn>
                              </p:par>
                            </p:childTnLst>
                          </p:cTn>
                        </p:par>
                        <p:par>
                          <p:cTn id="55" fill="hold">
                            <p:stCondLst>
                              <p:cond delay="2000"/>
                            </p:stCondLst>
                            <p:childTnLst>
                              <p:par>
                                <p:cTn id="56" presetID="47" presetClass="entr" presetSubtype="0" fill="hold" grpId="0" nodeType="afterEffect">
                                  <p:stCondLst>
                                    <p:cond delay="0"/>
                                  </p:stCondLst>
                                  <p:childTnLst>
                                    <p:set>
                                      <p:cBhvr>
                                        <p:cTn id="57" dur="1" fill="hold">
                                          <p:stCondLst>
                                            <p:cond delay="0"/>
                                          </p:stCondLst>
                                        </p:cTn>
                                        <p:tgtEl>
                                          <p:spTgt spid="42"/>
                                        </p:tgtEl>
                                        <p:attrNameLst>
                                          <p:attrName>style.visibility</p:attrName>
                                        </p:attrNameLst>
                                      </p:cBhvr>
                                      <p:to>
                                        <p:strVal val="visible"/>
                                      </p:to>
                                    </p:set>
                                    <p:animEffect transition="in" filter="fade">
                                      <p:cBhvr>
                                        <p:cTn id="58" dur="500"/>
                                        <p:tgtEl>
                                          <p:spTgt spid="42"/>
                                        </p:tgtEl>
                                      </p:cBhvr>
                                    </p:animEffect>
                                    <p:anim calcmode="lin" valueType="num">
                                      <p:cBhvr>
                                        <p:cTn id="59" dur="500" fill="hold"/>
                                        <p:tgtEl>
                                          <p:spTgt spid="42"/>
                                        </p:tgtEl>
                                        <p:attrNameLst>
                                          <p:attrName>ppt_x</p:attrName>
                                        </p:attrNameLst>
                                      </p:cBhvr>
                                      <p:tavLst>
                                        <p:tav tm="0">
                                          <p:val>
                                            <p:strVal val="#ppt_x"/>
                                          </p:val>
                                        </p:tav>
                                        <p:tav tm="100000">
                                          <p:val>
                                            <p:strVal val="#ppt_x"/>
                                          </p:val>
                                        </p:tav>
                                      </p:tavLst>
                                    </p:anim>
                                    <p:anim calcmode="lin" valueType="num">
                                      <p:cBhvr>
                                        <p:cTn id="60" dur="500" fill="hold"/>
                                        <p:tgtEl>
                                          <p:spTgt spid="42"/>
                                        </p:tgtEl>
                                        <p:attrNameLst>
                                          <p:attrName>ppt_y</p:attrName>
                                        </p:attrNameLst>
                                      </p:cBhvr>
                                      <p:tavLst>
                                        <p:tav tm="0">
                                          <p:val>
                                            <p:strVal val="#ppt_y-.1"/>
                                          </p:val>
                                        </p:tav>
                                        <p:tav tm="100000">
                                          <p:val>
                                            <p:strVal val="#ppt_y"/>
                                          </p:val>
                                        </p:tav>
                                      </p:tavLst>
                                    </p:anim>
                                  </p:childTnLst>
                                </p:cTn>
                              </p:par>
                              <p:par>
                                <p:cTn id="61" presetID="47" presetClass="entr" presetSubtype="0" fill="hold" nodeType="with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fade">
                                      <p:cBhvr>
                                        <p:cTn id="63" dur="500"/>
                                        <p:tgtEl>
                                          <p:spTgt spid="14"/>
                                        </p:tgtEl>
                                      </p:cBhvr>
                                    </p:animEffect>
                                    <p:anim calcmode="lin" valueType="num">
                                      <p:cBhvr>
                                        <p:cTn id="64" dur="500" fill="hold"/>
                                        <p:tgtEl>
                                          <p:spTgt spid="14"/>
                                        </p:tgtEl>
                                        <p:attrNameLst>
                                          <p:attrName>ppt_x</p:attrName>
                                        </p:attrNameLst>
                                      </p:cBhvr>
                                      <p:tavLst>
                                        <p:tav tm="0">
                                          <p:val>
                                            <p:strVal val="#ppt_x"/>
                                          </p:val>
                                        </p:tav>
                                        <p:tav tm="100000">
                                          <p:val>
                                            <p:strVal val="#ppt_x"/>
                                          </p:val>
                                        </p:tav>
                                      </p:tavLst>
                                    </p:anim>
                                    <p:anim calcmode="lin" valueType="num">
                                      <p:cBhvr>
                                        <p:cTn id="65"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41" grpId="0"/>
      <p:bldP spid="4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sp>
        <p:nvSpPr>
          <p:cNvPr id="3" name="Freeform 471"/>
          <p:cNvSpPr>
            <a:spLocks noEditPoints="1"/>
          </p:cNvSpPr>
          <p:nvPr/>
        </p:nvSpPr>
        <p:spPr bwMode="auto">
          <a:xfrm>
            <a:off x="6745307" y="4005065"/>
            <a:ext cx="967236" cy="738967"/>
          </a:xfrm>
          <a:custGeom>
            <a:avLst/>
            <a:gdLst>
              <a:gd name="T0" fmla="*/ 103 w 106"/>
              <a:gd name="T1" fmla="*/ 44 h 81"/>
              <a:gd name="T2" fmla="*/ 85 w 106"/>
              <a:gd name="T3" fmla="*/ 26 h 81"/>
              <a:gd name="T4" fmla="*/ 66 w 106"/>
              <a:gd name="T5" fmla="*/ 7 h 81"/>
              <a:gd name="T6" fmla="*/ 47 w 106"/>
              <a:gd name="T7" fmla="*/ 26 h 81"/>
              <a:gd name="T8" fmla="*/ 29 w 106"/>
              <a:gd name="T9" fmla="*/ 44 h 81"/>
              <a:gd name="T10" fmla="*/ 4 w 106"/>
              <a:gd name="T11" fmla="*/ 44 h 81"/>
              <a:gd name="T12" fmla="*/ 4 w 106"/>
              <a:gd name="T13" fmla="*/ 81 h 81"/>
              <a:gd name="T14" fmla="*/ 66 w 106"/>
              <a:gd name="T15" fmla="*/ 81 h 81"/>
              <a:gd name="T16" fmla="*/ 66 w 106"/>
              <a:gd name="T17" fmla="*/ 53 h 81"/>
              <a:gd name="T18" fmla="*/ 84 w 106"/>
              <a:gd name="T19" fmla="*/ 53 h 81"/>
              <a:gd name="T20" fmla="*/ 84 w 106"/>
              <a:gd name="T21" fmla="*/ 81 h 81"/>
              <a:gd name="T22" fmla="*/ 103 w 106"/>
              <a:gd name="T23" fmla="*/ 81 h 81"/>
              <a:gd name="T24" fmla="*/ 103 w 106"/>
              <a:gd name="T25" fmla="*/ 44 h 81"/>
              <a:gd name="T26" fmla="*/ 25 w 106"/>
              <a:gd name="T27" fmla="*/ 66 h 81"/>
              <a:gd name="T28" fmla="*/ 11 w 106"/>
              <a:gd name="T29" fmla="*/ 66 h 81"/>
              <a:gd name="T30" fmla="*/ 11 w 106"/>
              <a:gd name="T31" fmla="*/ 52 h 81"/>
              <a:gd name="T32" fmla="*/ 25 w 106"/>
              <a:gd name="T33" fmla="*/ 52 h 81"/>
              <a:gd name="T34" fmla="*/ 25 w 106"/>
              <a:gd name="T35" fmla="*/ 66 h 81"/>
              <a:gd name="T36" fmla="*/ 47 w 106"/>
              <a:gd name="T37" fmla="*/ 66 h 81"/>
              <a:gd name="T38" fmla="*/ 33 w 106"/>
              <a:gd name="T39" fmla="*/ 66 h 81"/>
              <a:gd name="T40" fmla="*/ 33 w 106"/>
              <a:gd name="T41" fmla="*/ 52 h 81"/>
              <a:gd name="T42" fmla="*/ 47 w 106"/>
              <a:gd name="T43" fmla="*/ 52 h 81"/>
              <a:gd name="T44" fmla="*/ 47 w 106"/>
              <a:gd name="T45" fmla="*/ 66 h 81"/>
              <a:gd name="T46" fmla="*/ 63 w 106"/>
              <a:gd name="T47" fmla="*/ 38 h 81"/>
              <a:gd name="T48" fmla="*/ 56 w 106"/>
              <a:gd name="T49" fmla="*/ 31 h 81"/>
              <a:gd name="T50" fmla="*/ 63 w 106"/>
              <a:gd name="T51" fmla="*/ 25 h 81"/>
              <a:gd name="T52" fmla="*/ 70 w 106"/>
              <a:gd name="T53" fmla="*/ 31 h 81"/>
              <a:gd name="T54" fmla="*/ 63 w 106"/>
              <a:gd name="T55" fmla="*/ 38 h 81"/>
              <a:gd name="T56" fmla="*/ 106 w 106"/>
              <a:gd name="T57" fmla="*/ 40 h 81"/>
              <a:gd name="T58" fmla="*/ 104 w 106"/>
              <a:gd name="T59" fmla="*/ 42 h 81"/>
              <a:gd name="T60" fmla="*/ 66 w 106"/>
              <a:gd name="T61" fmla="*/ 3 h 81"/>
              <a:gd name="T62" fmla="*/ 28 w 106"/>
              <a:gd name="T63" fmla="*/ 41 h 81"/>
              <a:gd name="T64" fmla="*/ 28 w 106"/>
              <a:gd name="T65" fmla="*/ 42 h 81"/>
              <a:gd name="T66" fmla="*/ 0 w 106"/>
              <a:gd name="T67" fmla="*/ 42 h 81"/>
              <a:gd name="T68" fmla="*/ 21 w 106"/>
              <a:gd name="T69" fmla="*/ 20 h 81"/>
              <a:gd name="T70" fmla="*/ 47 w 106"/>
              <a:gd name="T71" fmla="*/ 20 h 81"/>
              <a:gd name="T72" fmla="*/ 66 w 106"/>
              <a:gd name="T73" fmla="*/ 0 h 81"/>
              <a:gd name="T74" fmla="*/ 87 w 106"/>
              <a:gd name="T75" fmla="*/ 21 h 81"/>
              <a:gd name="T76" fmla="*/ 87 w 106"/>
              <a:gd name="T77" fmla="*/ 9 h 81"/>
              <a:gd name="T78" fmla="*/ 95 w 106"/>
              <a:gd name="T79" fmla="*/ 9 h 81"/>
              <a:gd name="T80" fmla="*/ 95 w 106"/>
              <a:gd name="T81" fmla="*/ 30 h 81"/>
              <a:gd name="T82" fmla="*/ 106 w 106"/>
              <a:gd name="T83" fmla="*/ 4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6" h="81">
                <a:moveTo>
                  <a:pt x="103" y="44"/>
                </a:moveTo>
                <a:cubicBezTo>
                  <a:pt x="85" y="26"/>
                  <a:pt x="85" y="26"/>
                  <a:pt x="85" y="26"/>
                </a:cubicBezTo>
                <a:cubicBezTo>
                  <a:pt x="66" y="7"/>
                  <a:pt x="66" y="7"/>
                  <a:pt x="66" y="7"/>
                </a:cubicBezTo>
                <a:cubicBezTo>
                  <a:pt x="47" y="26"/>
                  <a:pt x="47" y="26"/>
                  <a:pt x="47" y="26"/>
                </a:cubicBezTo>
                <a:cubicBezTo>
                  <a:pt x="29" y="44"/>
                  <a:pt x="29" y="44"/>
                  <a:pt x="29" y="44"/>
                </a:cubicBezTo>
                <a:cubicBezTo>
                  <a:pt x="4" y="44"/>
                  <a:pt x="4" y="44"/>
                  <a:pt x="4" y="44"/>
                </a:cubicBezTo>
                <a:cubicBezTo>
                  <a:pt x="4" y="81"/>
                  <a:pt x="4" y="81"/>
                  <a:pt x="4" y="81"/>
                </a:cubicBezTo>
                <a:cubicBezTo>
                  <a:pt x="66" y="81"/>
                  <a:pt x="66" y="81"/>
                  <a:pt x="66" y="81"/>
                </a:cubicBezTo>
                <a:cubicBezTo>
                  <a:pt x="66" y="53"/>
                  <a:pt x="66" y="53"/>
                  <a:pt x="66" y="53"/>
                </a:cubicBezTo>
                <a:cubicBezTo>
                  <a:pt x="84" y="53"/>
                  <a:pt x="84" y="53"/>
                  <a:pt x="84" y="53"/>
                </a:cubicBezTo>
                <a:cubicBezTo>
                  <a:pt x="84" y="81"/>
                  <a:pt x="84" y="81"/>
                  <a:pt x="84" y="81"/>
                </a:cubicBezTo>
                <a:cubicBezTo>
                  <a:pt x="103" y="81"/>
                  <a:pt x="103" y="81"/>
                  <a:pt x="103" y="81"/>
                </a:cubicBezTo>
                <a:cubicBezTo>
                  <a:pt x="103" y="44"/>
                  <a:pt x="103" y="44"/>
                  <a:pt x="103" y="44"/>
                </a:cubicBezTo>
                <a:close/>
                <a:moveTo>
                  <a:pt x="25" y="66"/>
                </a:moveTo>
                <a:cubicBezTo>
                  <a:pt x="11" y="66"/>
                  <a:pt x="11" y="66"/>
                  <a:pt x="11" y="66"/>
                </a:cubicBezTo>
                <a:cubicBezTo>
                  <a:pt x="11" y="52"/>
                  <a:pt x="11" y="52"/>
                  <a:pt x="11" y="52"/>
                </a:cubicBezTo>
                <a:cubicBezTo>
                  <a:pt x="25" y="52"/>
                  <a:pt x="25" y="52"/>
                  <a:pt x="25" y="52"/>
                </a:cubicBezTo>
                <a:lnTo>
                  <a:pt x="25" y="66"/>
                </a:lnTo>
                <a:close/>
                <a:moveTo>
                  <a:pt x="47" y="66"/>
                </a:moveTo>
                <a:cubicBezTo>
                  <a:pt x="33" y="66"/>
                  <a:pt x="33" y="66"/>
                  <a:pt x="33" y="66"/>
                </a:cubicBezTo>
                <a:cubicBezTo>
                  <a:pt x="33" y="52"/>
                  <a:pt x="33" y="52"/>
                  <a:pt x="33" y="52"/>
                </a:cubicBezTo>
                <a:cubicBezTo>
                  <a:pt x="47" y="52"/>
                  <a:pt x="47" y="52"/>
                  <a:pt x="47" y="52"/>
                </a:cubicBezTo>
                <a:lnTo>
                  <a:pt x="47" y="66"/>
                </a:lnTo>
                <a:close/>
                <a:moveTo>
                  <a:pt x="63" y="38"/>
                </a:moveTo>
                <a:cubicBezTo>
                  <a:pt x="59" y="38"/>
                  <a:pt x="56" y="35"/>
                  <a:pt x="56" y="31"/>
                </a:cubicBezTo>
                <a:cubicBezTo>
                  <a:pt x="56" y="28"/>
                  <a:pt x="59" y="25"/>
                  <a:pt x="63" y="25"/>
                </a:cubicBezTo>
                <a:cubicBezTo>
                  <a:pt x="67" y="25"/>
                  <a:pt x="70" y="28"/>
                  <a:pt x="70" y="31"/>
                </a:cubicBezTo>
                <a:cubicBezTo>
                  <a:pt x="70" y="35"/>
                  <a:pt x="67" y="38"/>
                  <a:pt x="63" y="38"/>
                </a:cubicBezTo>
                <a:close/>
                <a:moveTo>
                  <a:pt x="106" y="40"/>
                </a:moveTo>
                <a:cubicBezTo>
                  <a:pt x="104" y="42"/>
                  <a:pt x="104" y="42"/>
                  <a:pt x="104" y="42"/>
                </a:cubicBezTo>
                <a:cubicBezTo>
                  <a:pt x="66" y="3"/>
                  <a:pt x="66" y="3"/>
                  <a:pt x="66" y="3"/>
                </a:cubicBezTo>
                <a:cubicBezTo>
                  <a:pt x="28" y="41"/>
                  <a:pt x="28" y="41"/>
                  <a:pt x="28" y="41"/>
                </a:cubicBezTo>
                <a:cubicBezTo>
                  <a:pt x="28" y="42"/>
                  <a:pt x="28" y="42"/>
                  <a:pt x="28" y="42"/>
                </a:cubicBezTo>
                <a:cubicBezTo>
                  <a:pt x="0" y="42"/>
                  <a:pt x="0" y="42"/>
                  <a:pt x="0" y="42"/>
                </a:cubicBezTo>
                <a:cubicBezTo>
                  <a:pt x="21" y="20"/>
                  <a:pt x="21" y="20"/>
                  <a:pt x="21" y="20"/>
                </a:cubicBezTo>
                <a:cubicBezTo>
                  <a:pt x="47" y="20"/>
                  <a:pt x="47" y="20"/>
                  <a:pt x="47" y="20"/>
                </a:cubicBezTo>
                <a:cubicBezTo>
                  <a:pt x="66" y="0"/>
                  <a:pt x="66" y="0"/>
                  <a:pt x="66" y="0"/>
                </a:cubicBezTo>
                <a:cubicBezTo>
                  <a:pt x="87" y="21"/>
                  <a:pt x="87" y="21"/>
                  <a:pt x="87" y="21"/>
                </a:cubicBezTo>
                <a:cubicBezTo>
                  <a:pt x="87" y="9"/>
                  <a:pt x="87" y="9"/>
                  <a:pt x="87" y="9"/>
                </a:cubicBezTo>
                <a:cubicBezTo>
                  <a:pt x="95" y="9"/>
                  <a:pt x="95" y="9"/>
                  <a:pt x="95" y="9"/>
                </a:cubicBezTo>
                <a:cubicBezTo>
                  <a:pt x="95" y="30"/>
                  <a:pt x="95" y="30"/>
                  <a:pt x="95" y="30"/>
                </a:cubicBezTo>
                <a:lnTo>
                  <a:pt x="106" y="40"/>
                </a:lnTo>
                <a:close/>
              </a:path>
            </a:pathLst>
          </a:custGeom>
          <a:solidFill>
            <a:srgbClr val="076655"/>
          </a:solidFill>
          <a:ln>
            <a:noFill/>
          </a:ln>
          <a:effectLst>
            <a:outerShdw blurRad="50800" dist="38100" dir="8100000" algn="tr" rotWithShape="0">
              <a:prstClr val="black">
                <a:alpha val="40000"/>
              </a:prstClr>
            </a:outerShdw>
          </a:effectLst>
        </p:spPr>
        <p:txBody>
          <a:bodyPr vert="horz" wrap="square" lIns="91439" tIns="45719" rIns="91439" bIns="45719"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4" name="Freeform 476"/>
          <p:cNvSpPr>
            <a:spLocks noEditPoints="1"/>
          </p:cNvSpPr>
          <p:nvPr/>
        </p:nvSpPr>
        <p:spPr bwMode="auto">
          <a:xfrm>
            <a:off x="2323290" y="1700808"/>
            <a:ext cx="1041341" cy="754547"/>
          </a:xfrm>
          <a:custGeom>
            <a:avLst/>
            <a:gdLst>
              <a:gd name="T0" fmla="*/ 125 w 125"/>
              <a:gd name="T1" fmla="*/ 71 h 73"/>
              <a:gd name="T2" fmla="*/ 124 w 125"/>
              <a:gd name="T3" fmla="*/ 73 h 73"/>
              <a:gd name="T4" fmla="*/ 2 w 125"/>
              <a:gd name="T5" fmla="*/ 73 h 73"/>
              <a:gd name="T6" fmla="*/ 0 w 125"/>
              <a:gd name="T7" fmla="*/ 71 h 73"/>
              <a:gd name="T8" fmla="*/ 0 w 125"/>
              <a:gd name="T9" fmla="*/ 68 h 73"/>
              <a:gd name="T10" fmla="*/ 2 w 125"/>
              <a:gd name="T11" fmla="*/ 66 h 73"/>
              <a:gd name="T12" fmla="*/ 124 w 125"/>
              <a:gd name="T13" fmla="*/ 66 h 73"/>
              <a:gd name="T14" fmla="*/ 125 w 125"/>
              <a:gd name="T15" fmla="*/ 68 h 73"/>
              <a:gd name="T16" fmla="*/ 125 w 125"/>
              <a:gd name="T17" fmla="*/ 71 h 73"/>
              <a:gd name="T18" fmla="*/ 118 w 125"/>
              <a:gd name="T19" fmla="*/ 5 h 73"/>
              <a:gd name="T20" fmla="*/ 118 w 125"/>
              <a:gd name="T21" fmla="*/ 58 h 73"/>
              <a:gd name="T22" fmla="*/ 113 w 125"/>
              <a:gd name="T23" fmla="*/ 63 h 73"/>
              <a:gd name="T24" fmla="*/ 12 w 125"/>
              <a:gd name="T25" fmla="*/ 63 h 73"/>
              <a:gd name="T26" fmla="*/ 7 w 125"/>
              <a:gd name="T27" fmla="*/ 58 h 73"/>
              <a:gd name="T28" fmla="*/ 7 w 125"/>
              <a:gd name="T29" fmla="*/ 5 h 73"/>
              <a:gd name="T30" fmla="*/ 12 w 125"/>
              <a:gd name="T31" fmla="*/ 0 h 73"/>
              <a:gd name="T32" fmla="*/ 113 w 125"/>
              <a:gd name="T33" fmla="*/ 0 h 73"/>
              <a:gd name="T34" fmla="*/ 118 w 125"/>
              <a:gd name="T35" fmla="*/ 5 h 73"/>
              <a:gd name="T36" fmla="*/ 113 w 125"/>
              <a:gd name="T37" fmla="*/ 6 h 73"/>
              <a:gd name="T38" fmla="*/ 12 w 125"/>
              <a:gd name="T39" fmla="*/ 6 h 73"/>
              <a:gd name="T40" fmla="*/ 12 w 125"/>
              <a:gd name="T41" fmla="*/ 59 h 73"/>
              <a:gd name="T42" fmla="*/ 113 w 125"/>
              <a:gd name="T43" fmla="*/ 59 h 73"/>
              <a:gd name="T44" fmla="*/ 113 w 125"/>
              <a:gd name="T45" fmla="*/ 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5" h="73">
                <a:moveTo>
                  <a:pt x="125" y="71"/>
                </a:moveTo>
                <a:cubicBezTo>
                  <a:pt x="125" y="72"/>
                  <a:pt x="124" y="73"/>
                  <a:pt x="124" y="73"/>
                </a:cubicBezTo>
                <a:cubicBezTo>
                  <a:pt x="2" y="73"/>
                  <a:pt x="2" y="73"/>
                  <a:pt x="2" y="73"/>
                </a:cubicBezTo>
                <a:cubicBezTo>
                  <a:pt x="1" y="73"/>
                  <a:pt x="0" y="72"/>
                  <a:pt x="0" y="71"/>
                </a:cubicBezTo>
                <a:cubicBezTo>
                  <a:pt x="0" y="68"/>
                  <a:pt x="0" y="68"/>
                  <a:pt x="0" y="68"/>
                </a:cubicBezTo>
                <a:cubicBezTo>
                  <a:pt x="0" y="67"/>
                  <a:pt x="1" y="66"/>
                  <a:pt x="2" y="66"/>
                </a:cubicBezTo>
                <a:cubicBezTo>
                  <a:pt x="124" y="66"/>
                  <a:pt x="124" y="66"/>
                  <a:pt x="124" y="66"/>
                </a:cubicBezTo>
                <a:cubicBezTo>
                  <a:pt x="124" y="66"/>
                  <a:pt x="125" y="67"/>
                  <a:pt x="125" y="68"/>
                </a:cubicBezTo>
                <a:lnTo>
                  <a:pt x="125" y="71"/>
                </a:lnTo>
                <a:close/>
                <a:moveTo>
                  <a:pt x="118" y="5"/>
                </a:moveTo>
                <a:cubicBezTo>
                  <a:pt x="118" y="58"/>
                  <a:pt x="118" y="58"/>
                  <a:pt x="118" y="58"/>
                </a:cubicBezTo>
                <a:cubicBezTo>
                  <a:pt x="118" y="61"/>
                  <a:pt x="116" y="63"/>
                  <a:pt x="113" y="63"/>
                </a:cubicBezTo>
                <a:cubicBezTo>
                  <a:pt x="12" y="63"/>
                  <a:pt x="12" y="63"/>
                  <a:pt x="12" y="63"/>
                </a:cubicBezTo>
                <a:cubicBezTo>
                  <a:pt x="9" y="63"/>
                  <a:pt x="7" y="61"/>
                  <a:pt x="7" y="58"/>
                </a:cubicBezTo>
                <a:cubicBezTo>
                  <a:pt x="7" y="5"/>
                  <a:pt x="7" y="5"/>
                  <a:pt x="7" y="5"/>
                </a:cubicBezTo>
                <a:cubicBezTo>
                  <a:pt x="7" y="2"/>
                  <a:pt x="9" y="0"/>
                  <a:pt x="12" y="0"/>
                </a:cubicBezTo>
                <a:cubicBezTo>
                  <a:pt x="113" y="0"/>
                  <a:pt x="113" y="0"/>
                  <a:pt x="113" y="0"/>
                </a:cubicBezTo>
                <a:cubicBezTo>
                  <a:pt x="116" y="0"/>
                  <a:pt x="118" y="2"/>
                  <a:pt x="118" y="5"/>
                </a:cubicBezTo>
                <a:close/>
                <a:moveTo>
                  <a:pt x="113" y="6"/>
                </a:moveTo>
                <a:cubicBezTo>
                  <a:pt x="12" y="6"/>
                  <a:pt x="12" y="6"/>
                  <a:pt x="12" y="6"/>
                </a:cubicBezTo>
                <a:cubicBezTo>
                  <a:pt x="12" y="59"/>
                  <a:pt x="12" y="59"/>
                  <a:pt x="12" y="59"/>
                </a:cubicBezTo>
                <a:cubicBezTo>
                  <a:pt x="113" y="59"/>
                  <a:pt x="113" y="59"/>
                  <a:pt x="113" y="59"/>
                </a:cubicBezTo>
                <a:lnTo>
                  <a:pt x="113" y="6"/>
                </a:lnTo>
                <a:close/>
              </a:path>
            </a:pathLst>
          </a:custGeom>
          <a:solidFill>
            <a:srgbClr val="076655"/>
          </a:solidFill>
          <a:ln>
            <a:noFill/>
          </a:ln>
          <a:effectLst>
            <a:outerShdw blurRad="50800" dist="38100" dir="8100000" algn="tr" rotWithShape="0">
              <a:prstClr val="black">
                <a:alpha val="40000"/>
              </a:prstClr>
            </a:outerShdw>
          </a:effectLst>
        </p:spPr>
        <p:txBody>
          <a:bodyPr vert="horz" wrap="square" lIns="91439" tIns="45719" rIns="91439" bIns="45719"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6" name="Oval 493"/>
          <p:cNvSpPr>
            <a:spLocks noChangeArrowheads="1"/>
          </p:cNvSpPr>
          <p:nvPr/>
        </p:nvSpPr>
        <p:spPr bwMode="auto">
          <a:xfrm>
            <a:off x="2323289" y="4081348"/>
            <a:ext cx="730404" cy="662683"/>
          </a:xfrm>
          <a:custGeom>
            <a:avLst/>
            <a:gdLst/>
            <a:ahLst/>
            <a:cxnLst/>
            <a:rect l="l" t="t" r="r" b="b"/>
            <a:pathLst>
              <a:path w="239713" h="217487">
                <a:moveTo>
                  <a:pt x="67420" y="131762"/>
                </a:moveTo>
                <a:lnTo>
                  <a:pt x="71346" y="131762"/>
                </a:lnTo>
                <a:lnTo>
                  <a:pt x="80061" y="131762"/>
                </a:lnTo>
                <a:lnTo>
                  <a:pt x="80262" y="131762"/>
                </a:lnTo>
                <a:lnTo>
                  <a:pt x="97384" y="131762"/>
                </a:lnTo>
                <a:lnTo>
                  <a:pt x="100603" y="131762"/>
                </a:lnTo>
                <a:lnTo>
                  <a:pt x="101129" y="131762"/>
                </a:lnTo>
                <a:lnTo>
                  <a:pt x="102183" y="131762"/>
                </a:lnTo>
                <a:lnTo>
                  <a:pt x="109088" y="131762"/>
                </a:lnTo>
                <a:lnTo>
                  <a:pt x="109557" y="131762"/>
                </a:lnTo>
                <a:lnTo>
                  <a:pt x="129513" y="131762"/>
                </a:lnTo>
                <a:lnTo>
                  <a:pt x="129572" y="131762"/>
                </a:lnTo>
                <a:lnTo>
                  <a:pt x="168548" y="131762"/>
                </a:lnTo>
                <a:lnTo>
                  <a:pt x="195469" y="137003"/>
                </a:lnTo>
                <a:lnTo>
                  <a:pt x="218177" y="151330"/>
                </a:lnTo>
                <a:lnTo>
                  <a:pt x="233861" y="172645"/>
                </a:lnTo>
                <a:lnTo>
                  <a:pt x="239713" y="198851"/>
                </a:lnTo>
                <a:lnTo>
                  <a:pt x="239713" y="201181"/>
                </a:lnTo>
                <a:lnTo>
                  <a:pt x="239713" y="201181"/>
                </a:lnTo>
                <a:lnTo>
                  <a:pt x="239713" y="217487"/>
                </a:lnTo>
                <a:lnTo>
                  <a:pt x="0" y="217487"/>
                </a:lnTo>
                <a:cubicBezTo>
                  <a:pt x="0" y="217487"/>
                  <a:pt x="0" y="217487"/>
                  <a:pt x="0" y="215158"/>
                </a:cubicBezTo>
                <a:lnTo>
                  <a:pt x="0" y="198851"/>
                </a:lnTo>
                <a:cubicBezTo>
                  <a:pt x="0" y="161580"/>
                  <a:pt x="29964" y="131762"/>
                  <a:pt x="67420" y="131762"/>
                </a:cubicBezTo>
                <a:close/>
                <a:moveTo>
                  <a:pt x="119063" y="0"/>
                </a:moveTo>
                <a:lnTo>
                  <a:pt x="142545" y="4741"/>
                </a:lnTo>
                <a:lnTo>
                  <a:pt x="161720" y="17669"/>
                </a:lnTo>
                <a:lnTo>
                  <a:pt x="174648" y="36844"/>
                </a:lnTo>
                <a:lnTo>
                  <a:pt x="179388" y="60325"/>
                </a:lnTo>
                <a:lnTo>
                  <a:pt x="174648" y="83807"/>
                </a:lnTo>
                <a:lnTo>
                  <a:pt x="161720" y="102981"/>
                </a:lnTo>
                <a:lnTo>
                  <a:pt x="142545" y="115910"/>
                </a:lnTo>
                <a:cubicBezTo>
                  <a:pt x="135327" y="118962"/>
                  <a:pt x="127393" y="120650"/>
                  <a:pt x="119063" y="120650"/>
                </a:cubicBezTo>
                <a:cubicBezTo>
                  <a:pt x="102405" y="120650"/>
                  <a:pt x="87323" y="113898"/>
                  <a:pt x="76407" y="102981"/>
                </a:cubicBezTo>
                <a:cubicBezTo>
                  <a:pt x="70949" y="97523"/>
                  <a:pt x="66531" y="91024"/>
                  <a:pt x="63479" y="83807"/>
                </a:cubicBezTo>
                <a:cubicBezTo>
                  <a:pt x="60426" y="76589"/>
                  <a:pt x="58738" y="68654"/>
                  <a:pt x="58738" y="60325"/>
                </a:cubicBezTo>
                <a:cubicBezTo>
                  <a:pt x="58738" y="43667"/>
                  <a:pt x="65490" y="28585"/>
                  <a:pt x="76407" y="17669"/>
                </a:cubicBezTo>
                <a:cubicBezTo>
                  <a:pt x="81865" y="12210"/>
                  <a:pt x="88365" y="7793"/>
                  <a:pt x="95582" y="4741"/>
                </a:cubicBezTo>
                <a:cubicBezTo>
                  <a:pt x="102799" y="1688"/>
                  <a:pt x="110734" y="0"/>
                  <a:pt x="119063" y="0"/>
                </a:cubicBezTo>
                <a:close/>
              </a:path>
            </a:pathLst>
          </a:custGeom>
          <a:solidFill>
            <a:srgbClr val="076655"/>
          </a:solidFill>
          <a:ln>
            <a:noFill/>
          </a:ln>
          <a:effectLst>
            <a:outerShdw blurRad="50800" dist="38100" dir="8100000" algn="tr" rotWithShape="0">
              <a:prstClr val="black">
                <a:alpha val="40000"/>
              </a:prstClr>
            </a:outerShdw>
          </a:effectLst>
        </p:spPr>
        <p:txBody>
          <a:bodyPr vert="horz" wrap="square" lIns="91439" tIns="45719" rIns="91439" bIns="45719"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 name="Freeform 497"/>
          <p:cNvSpPr>
            <a:spLocks noEditPoints="1"/>
          </p:cNvSpPr>
          <p:nvPr/>
        </p:nvSpPr>
        <p:spPr bwMode="auto">
          <a:xfrm>
            <a:off x="6745308" y="1700809"/>
            <a:ext cx="563836" cy="777833"/>
          </a:xfrm>
          <a:custGeom>
            <a:avLst/>
            <a:gdLst>
              <a:gd name="T0" fmla="*/ 125 w 128"/>
              <a:gd name="T1" fmla="*/ 83 h 177"/>
              <a:gd name="T2" fmla="*/ 64 w 128"/>
              <a:gd name="T3" fmla="*/ 177 h 177"/>
              <a:gd name="T4" fmla="*/ 0 w 128"/>
              <a:gd name="T5" fmla="*/ 71 h 177"/>
              <a:gd name="T6" fmla="*/ 0 w 128"/>
              <a:gd name="T7" fmla="*/ 70 h 177"/>
              <a:gd name="T8" fmla="*/ 0 w 128"/>
              <a:gd name="T9" fmla="*/ 64 h 177"/>
              <a:gd name="T10" fmla="*/ 64 w 128"/>
              <a:gd name="T11" fmla="*/ 0 h 177"/>
              <a:gd name="T12" fmla="*/ 128 w 128"/>
              <a:gd name="T13" fmla="*/ 64 h 177"/>
              <a:gd name="T14" fmla="*/ 127 w 128"/>
              <a:gd name="T15" fmla="*/ 68 h 177"/>
              <a:gd name="T16" fmla="*/ 125 w 128"/>
              <a:gd name="T17" fmla="*/ 83 h 177"/>
              <a:gd name="T18" fmla="*/ 64 w 128"/>
              <a:gd name="T19" fmla="*/ 20 h 177"/>
              <a:gd name="T20" fmla="*/ 22 w 128"/>
              <a:gd name="T21" fmla="*/ 62 h 177"/>
              <a:gd name="T22" fmla="*/ 64 w 128"/>
              <a:gd name="T23" fmla="*/ 104 h 177"/>
              <a:gd name="T24" fmla="*/ 106 w 128"/>
              <a:gd name="T25" fmla="*/ 62 h 177"/>
              <a:gd name="T26" fmla="*/ 64 w 128"/>
              <a:gd name="T27" fmla="*/ 20 h 177"/>
              <a:gd name="T28" fmla="*/ 64 w 128"/>
              <a:gd name="T29" fmla="*/ 40 h 177"/>
              <a:gd name="T30" fmla="*/ 44 w 128"/>
              <a:gd name="T31" fmla="*/ 60 h 177"/>
              <a:gd name="T32" fmla="*/ 64 w 128"/>
              <a:gd name="T33" fmla="*/ 80 h 177"/>
              <a:gd name="T34" fmla="*/ 84 w 128"/>
              <a:gd name="T35" fmla="*/ 60 h 177"/>
              <a:gd name="T36" fmla="*/ 64 w 128"/>
              <a:gd name="T37" fmla="*/ 4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8" h="177">
                <a:moveTo>
                  <a:pt x="125" y="83"/>
                </a:moveTo>
                <a:cubicBezTo>
                  <a:pt x="120" y="104"/>
                  <a:pt x="105" y="138"/>
                  <a:pt x="64" y="177"/>
                </a:cubicBezTo>
                <a:cubicBezTo>
                  <a:pt x="64" y="177"/>
                  <a:pt x="5" y="122"/>
                  <a:pt x="0" y="71"/>
                </a:cubicBezTo>
                <a:cubicBezTo>
                  <a:pt x="0" y="71"/>
                  <a:pt x="0" y="70"/>
                  <a:pt x="0" y="70"/>
                </a:cubicBezTo>
                <a:cubicBezTo>
                  <a:pt x="0" y="68"/>
                  <a:pt x="0" y="66"/>
                  <a:pt x="0" y="64"/>
                </a:cubicBezTo>
                <a:cubicBezTo>
                  <a:pt x="0" y="29"/>
                  <a:pt x="28" y="0"/>
                  <a:pt x="64" y="0"/>
                </a:cubicBezTo>
                <a:cubicBezTo>
                  <a:pt x="99" y="0"/>
                  <a:pt x="128" y="29"/>
                  <a:pt x="128" y="64"/>
                </a:cubicBezTo>
                <a:cubicBezTo>
                  <a:pt x="128" y="64"/>
                  <a:pt x="128" y="65"/>
                  <a:pt x="127" y="68"/>
                </a:cubicBezTo>
                <a:cubicBezTo>
                  <a:pt x="127" y="73"/>
                  <a:pt x="126" y="78"/>
                  <a:pt x="125" y="83"/>
                </a:cubicBezTo>
                <a:close/>
                <a:moveTo>
                  <a:pt x="64" y="20"/>
                </a:moveTo>
                <a:cubicBezTo>
                  <a:pt x="40" y="20"/>
                  <a:pt x="22" y="39"/>
                  <a:pt x="22" y="62"/>
                </a:cubicBezTo>
                <a:cubicBezTo>
                  <a:pt x="22" y="85"/>
                  <a:pt x="40" y="104"/>
                  <a:pt x="64" y="104"/>
                </a:cubicBezTo>
                <a:cubicBezTo>
                  <a:pt x="87" y="104"/>
                  <a:pt x="106" y="85"/>
                  <a:pt x="106" y="62"/>
                </a:cubicBezTo>
                <a:cubicBezTo>
                  <a:pt x="106" y="39"/>
                  <a:pt x="87" y="20"/>
                  <a:pt x="64" y="20"/>
                </a:cubicBezTo>
                <a:close/>
                <a:moveTo>
                  <a:pt x="64" y="40"/>
                </a:moveTo>
                <a:cubicBezTo>
                  <a:pt x="53" y="40"/>
                  <a:pt x="44" y="49"/>
                  <a:pt x="44" y="60"/>
                </a:cubicBezTo>
                <a:cubicBezTo>
                  <a:pt x="44" y="71"/>
                  <a:pt x="53" y="80"/>
                  <a:pt x="64" y="80"/>
                </a:cubicBezTo>
                <a:cubicBezTo>
                  <a:pt x="75" y="80"/>
                  <a:pt x="84" y="71"/>
                  <a:pt x="84" y="60"/>
                </a:cubicBezTo>
                <a:cubicBezTo>
                  <a:pt x="84" y="49"/>
                  <a:pt x="75" y="40"/>
                  <a:pt x="64" y="40"/>
                </a:cubicBezTo>
                <a:close/>
              </a:path>
            </a:pathLst>
          </a:custGeom>
          <a:solidFill>
            <a:srgbClr val="076655"/>
          </a:solidFill>
          <a:ln>
            <a:noFill/>
          </a:ln>
          <a:effectLst>
            <a:outerShdw blurRad="50800" dist="38100" dir="8100000" algn="tr" rotWithShape="0">
              <a:prstClr val="black">
                <a:alpha val="40000"/>
              </a:prstClr>
            </a:outerShdw>
          </a:effectLst>
        </p:spPr>
        <p:txBody>
          <a:bodyPr vert="horz" wrap="square" lIns="91439" tIns="45719" rIns="91439" bIns="45719"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cxnSp>
        <p:nvCxnSpPr>
          <p:cNvPr id="8" name="直接连接符 7"/>
          <p:cNvCxnSpPr/>
          <p:nvPr/>
        </p:nvCxnSpPr>
        <p:spPr>
          <a:xfrm>
            <a:off x="2323289" y="2547585"/>
            <a:ext cx="3709591" cy="0"/>
          </a:xfrm>
          <a:prstGeom prst="line">
            <a:avLst/>
          </a:prstGeom>
          <a:noFill/>
          <a:ln w="9525" cap="flat" cmpd="sng" algn="ctr">
            <a:solidFill>
              <a:sysClr val="window" lastClr="FFFFFF">
                <a:lumMod val="75000"/>
              </a:sysClr>
            </a:solidFill>
            <a:prstDash val="solid"/>
          </a:ln>
          <a:effectLst/>
        </p:spPr>
      </p:cxnSp>
      <p:cxnSp>
        <p:nvCxnSpPr>
          <p:cNvPr id="9" name="直接连接符 8"/>
          <p:cNvCxnSpPr/>
          <p:nvPr/>
        </p:nvCxnSpPr>
        <p:spPr>
          <a:xfrm>
            <a:off x="6745305" y="2547585"/>
            <a:ext cx="3680040" cy="0"/>
          </a:xfrm>
          <a:prstGeom prst="line">
            <a:avLst/>
          </a:prstGeom>
          <a:noFill/>
          <a:ln w="9525" cap="flat" cmpd="sng" algn="ctr">
            <a:solidFill>
              <a:sysClr val="window" lastClr="FFFFFF">
                <a:lumMod val="75000"/>
              </a:sysClr>
            </a:solidFill>
            <a:prstDash val="solid"/>
          </a:ln>
          <a:effectLst/>
        </p:spPr>
      </p:cxnSp>
      <p:cxnSp>
        <p:nvCxnSpPr>
          <p:cNvPr id="10" name="直接连接符 9"/>
          <p:cNvCxnSpPr/>
          <p:nvPr/>
        </p:nvCxnSpPr>
        <p:spPr>
          <a:xfrm>
            <a:off x="2323289" y="4903024"/>
            <a:ext cx="3709591" cy="0"/>
          </a:xfrm>
          <a:prstGeom prst="line">
            <a:avLst/>
          </a:prstGeom>
          <a:noFill/>
          <a:ln w="9525" cap="flat" cmpd="sng" algn="ctr">
            <a:solidFill>
              <a:sysClr val="window" lastClr="FFFFFF">
                <a:lumMod val="75000"/>
              </a:sysClr>
            </a:solidFill>
            <a:prstDash val="solid"/>
          </a:ln>
          <a:effectLst/>
        </p:spPr>
      </p:cxnSp>
      <p:cxnSp>
        <p:nvCxnSpPr>
          <p:cNvPr id="11" name="直接连接符 10"/>
          <p:cNvCxnSpPr/>
          <p:nvPr/>
        </p:nvCxnSpPr>
        <p:spPr>
          <a:xfrm>
            <a:off x="6745305" y="4903024"/>
            <a:ext cx="3680040" cy="0"/>
          </a:xfrm>
          <a:prstGeom prst="line">
            <a:avLst/>
          </a:prstGeom>
          <a:noFill/>
          <a:ln w="9525" cap="flat" cmpd="sng" algn="ctr">
            <a:solidFill>
              <a:sysClr val="window" lastClr="FFFFFF">
                <a:lumMod val="75000"/>
              </a:sysClr>
            </a:solidFill>
            <a:prstDash val="solid"/>
          </a:ln>
          <a:effectLst/>
        </p:spPr>
      </p:cxnSp>
      <p:sp>
        <p:nvSpPr>
          <p:cNvPr id="12" name="TextBox 498"/>
          <p:cNvSpPr txBox="1"/>
          <p:nvPr/>
        </p:nvSpPr>
        <p:spPr>
          <a:xfrm>
            <a:off x="4319827" y="1955766"/>
            <a:ext cx="1829345" cy="420562"/>
          </a:xfrm>
          <a:prstGeom prst="rect">
            <a:avLst/>
          </a:prstGeom>
          <a:noFill/>
        </p:spPr>
        <p:txBody>
          <a:bodyPr wrap="none" lIns="91439" tIns="45719" rIns="91439" bIns="45719" rtlCol="0" anchor="ctr">
            <a:spAutoFit/>
          </a:bodyPr>
          <a:lstStyle/>
          <a:p>
            <a:pPr algn="r" defTabSz="1219261"/>
            <a:r>
              <a:rPr lang="zh-CN" altLang="en-US" sz="2133" b="1" dirty="0">
                <a:solidFill>
                  <a:prstClr val="black"/>
                </a:solidFill>
                <a:latin typeface="微软雅黑" panose="020B0503020204020204" pitchFamily="34" charset="-122"/>
                <a:ea typeface="微软雅黑" panose="020B0503020204020204" pitchFamily="34" charset="-122"/>
                <a:cs typeface="UKIJ Qolyazma" pitchFamily="18" charset="0"/>
              </a:rPr>
              <a:t>点击添加内容</a:t>
            </a:r>
          </a:p>
        </p:txBody>
      </p:sp>
      <p:sp>
        <p:nvSpPr>
          <p:cNvPr id="13" name="TextBox 499"/>
          <p:cNvSpPr txBox="1"/>
          <p:nvPr/>
        </p:nvSpPr>
        <p:spPr>
          <a:xfrm>
            <a:off x="8712637" y="1955766"/>
            <a:ext cx="1829345" cy="420562"/>
          </a:xfrm>
          <a:prstGeom prst="rect">
            <a:avLst/>
          </a:prstGeom>
          <a:noFill/>
        </p:spPr>
        <p:txBody>
          <a:bodyPr wrap="none" lIns="91439" tIns="45719" rIns="91439" bIns="45719" rtlCol="0" anchor="ctr">
            <a:spAutoFit/>
          </a:bodyPr>
          <a:lstStyle/>
          <a:p>
            <a:pPr algn="r" defTabSz="1219261"/>
            <a:r>
              <a:rPr lang="zh-CN" altLang="en-US" sz="2133" b="1" dirty="0">
                <a:solidFill>
                  <a:prstClr val="black"/>
                </a:solidFill>
                <a:latin typeface="微软雅黑" panose="020B0503020204020204" pitchFamily="34" charset="-122"/>
                <a:ea typeface="微软雅黑" panose="020B0503020204020204" pitchFamily="34" charset="-122"/>
                <a:cs typeface="UKIJ Qolyazma" pitchFamily="18" charset="0"/>
              </a:rPr>
              <a:t>点击添加内容</a:t>
            </a:r>
          </a:p>
        </p:txBody>
      </p:sp>
      <p:sp>
        <p:nvSpPr>
          <p:cNvPr id="14" name="TextBox 500"/>
          <p:cNvSpPr txBox="1"/>
          <p:nvPr/>
        </p:nvSpPr>
        <p:spPr>
          <a:xfrm>
            <a:off x="4319827" y="4280748"/>
            <a:ext cx="1829345" cy="420562"/>
          </a:xfrm>
          <a:prstGeom prst="rect">
            <a:avLst/>
          </a:prstGeom>
          <a:noFill/>
        </p:spPr>
        <p:txBody>
          <a:bodyPr wrap="none" lIns="91439" tIns="45719" rIns="91439" bIns="45719" rtlCol="0" anchor="ctr">
            <a:spAutoFit/>
          </a:bodyPr>
          <a:lstStyle/>
          <a:p>
            <a:pPr algn="r" defTabSz="1219261"/>
            <a:r>
              <a:rPr lang="zh-CN" altLang="en-US" sz="2133" b="1" dirty="0">
                <a:solidFill>
                  <a:prstClr val="black"/>
                </a:solidFill>
                <a:latin typeface="微软雅黑" panose="020B0503020204020204" pitchFamily="34" charset="-122"/>
                <a:ea typeface="微软雅黑" panose="020B0503020204020204" pitchFamily="34" charset="-122"/>
                <a:cs typeface="UKIJ Qolyazma" pitchFamily="18" charset="0"/>
              </a:rPr>
              <a:t>点击添加内容</a:t>
            </a:r>
          </a:p>
        </p:txBody>
      </p:sp>
      <p:sp>
        <p:nvSpPr>
          <p:cNvPr id="15" name="TextBox 501"/>
          <p:cNvSpPr txBox="1"/>
          <p:nvPr/>
        </p:nvSpPr>
        <p:spPr>
          <a:xfrm>
            <a:off x="8712637" y="4280748"/>
            <a:ext cx="1829345" cy="420562"/>
          </a:xfrm>
          <a:prstGeom prst="rect">
            <a:avLst/>
          </a:prstGeom>
          <a:noFill/>
        </p:spPr>
        <p:txBody>
          <a:bodyPr wrap="none" lIns="91439" tIns="45719" rIns="91439" bIns="45719" rtlCol="0" anchor="ctr">
            <a:spAutoFit/>
          </a:bodyPr>
          <a:lstStyle/>
          <a:p>
            <a:pPr algn="r" defTabSz="1219261"/>
            <a:r>
              <a:rPr lang="zh-CN" altLang="en-US" sz="2133" b="1" dirty="0">
                <a:solidFill>
                  <a:prstClr val="black"/>
                </a:solidFill>
                <a:latin typeface="微软雅黑" panose="020B0503020204020204" pitchFamily="34" charset="-122"/>
                <a:ea typeface="微软雅黑" panose="020B0503020204020204" pitchFamily="34" charset="-122"/>
                <a:cs typeface="UKIJ Qolyazma" pitchFamily="18" charset="0"/>
              </a:rPr>
              <a:t>点击添加内容</a:t>
            </a:r>
          </a:p>
        </p:txBody>
      </p:sp>
      <p:sp>
        <p:nvSpPr>
          <p:cNvPr id="16" name="TextBox 503"/>
          <p:cNvSpPr txBox="1"/>
          <p:nvPr/>
        </p:nvSpPr>
        <p:spPr>
          <a:xfrm>
            <a:off x="2198067" y="2637635"/>
            <a:ext cx="4061599" cy="1052594"/>
          </a:xfrm>
          <a:prstGeom prst="rect">
            <a:avLst/>
          </a:prstGeom>
          <a:noFill/>
        </p:spPr>
        <p:txBody>
          <a:bodyPr wrap="square" lIns="91439" tIns="45719" rIns="91439" bIns="45719" rtlCol="0">
            <a:spAutoFit/>
          </a:bodyPr>
          <a:lstStyle/>
          <a:p>
            <a:pPr defTabSz="1219261">
              <a:lnSpc>
                <a:spcPct val="130000"/>
              </a:lnSpc>
            </a:pPr>
            <a:r>
              <a:rPr lang="zh-CN" altLang="en-US" sz="1600" dirty="0">
                <a:solidFill>
                  <a:prstClr val="black"/>
                </a:solidFill>
                <a:latin typeface="微软雅黑" pitchFamily="34" charset="-122"/>
                <a:ea typeface="微软雅黑" pitchFamily="34" charset="-122"/>
              </a:rPr>
              <a:t>您的内容打在这里，或者通过复制您的文本后，在此框中选择粘贴，并选择只保留文字</a:t>
            </a:r>
            <a:r>
              <a:rPr lang="zh-CN" altLang="en-US" sz="1600" dirty="0">
                <a:solidFill>
                  <a:prstClr val="black"/>
                </a:solidFill>
                <a:latin typeface="微软雅黑" pitchFamily="34" charset="-122"/>
                <a:ea typeface="微软雅黑" pitchFamily="34" charset="-122"/>
                <a:sym typeface="微软雅黑" pitchFamily="34" charset="-122"/>
              </a:rPr>
              <a:t>，在此录入上述图表的描述说明。</a:t>
            </a:r>
            <a:endParaRPr lang="zh-CN" altLang="en-US" sz="1600" dirty="0">
              <a:solidFill>
                <a:prstClr val="black"/>
              </a:solidFill>
              <a:latin typeface="微软雅黑" pitchFamily="34" charset="-122"/>
              <a:ea typeface="微软雅黑" pitchFamily="34" charset="-122"/>
            </a:endParaRPr>
          </a:p>
        </p:txBody>
      </p:sp>
      <p:sp>
        <p:nvSpPr>
          <p:cNvPr id="17" name="TextBox 504"/>
          <p:cNvSpPr txBox="1"/>
          <p:nvPr/>
        </p:nvSpPr>
        <p:spPr>
          <a:xfrm>
            <a:off x="6643708" y="2637635"/>
            <a:ext cx="4061599" cy="1052594"/>
          </a:xfrm>
          <a:prstGeom prst="rect">
            <a:avLst/>
          </a:prstGeom>
          <a:noFill/>
        </p:spPr>
        <p:txBody>
          <a:bodyPr wrap="square" lIns="91439" tIns="45719" rIns="91439" bIns="45719"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marL="0" marR="0" lvl="0" indent="0" defTabSz="1219261" eaLnBrk="1" fontAlgn="auto" latinLnBrk="0" hangingPunct="1">
              <a:lnSpc>
                <a:spcPct val="13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1600" b="0" i="0" u="none" strike="noStrike" kern="0" cap="none" spc="0" normalizeH="0" baseline="0" noProof="0" dirty="0">
                <a:ln>
                  <a:noFill/>
                </a:ln>
                <a:solidFill>
                  <a:prstClr val="black"/>
                </a:solidFill>
                <a:effectLst/>
                <a:uLnTx/>
                <a:uFillTx/>
                <a:latin typeface="微软雅黑" pitchFamily="34" charset="-122"/>
                <a:ea typeface="微软雅黑" pitchFamily="34" charset="-122"/>
                <a:sym typeface="微软雅黑" pitchFamily="34" charset="-122"/>
              </a:rPr>
              <a:t>，在此录入上述图表的描述说明。</a:t>
            </a:r>
            <a:endParaRPr kumimoji="0" lang="zh-CN" altLang="en-US" sz="1600" b="0" i="0" u="none" strike="noStrike" kern="0" cap="none" spc="0" normalizeH="0" baseline="0" noProof="0" dirty="0">
              <a:ln>
                <a:noFill/>
              </a:ln>
              <a:solidFill>
                <a:prstClr val="black"/>
              </a:solidFill>
              <a:effectLst/>
              <a:uLnTx/>
              <a:uFillTx/>
              <a:latin typeface="微软雅黑" pitchFamily="34" charset="-122"/>
              <a:ea typeface="微软雅黑" pitchFamily="34" charset="-122"/>
            </a:endParaRPr>
          </a:p>
        </p:txBody>
      </p:sp>
      <p:sp>
        <p:nvSpPr>
          <p:cNvPr id="18" name="TextBox 505"/>
          <p:cNvSpPr txBox="1"/>
          <p:nvPr/>
        </p:nvSpPr>
        <p:spPr>
          <a:xfrm>
            <a:off x="2198067" y="5003499"/>
            <a:ext cx="4061599" cy="1052594"/>
          </a:xfrm>
          <a:prstGeom prst="rect">
            <a:avLst/>
          </a:prstGeom>
          <a:noFill/>
        </p:spPr>
        <p:txBody>
          <a:bodyPr wrap="square" lIns="91439" tIns="45719" rIns="91439" bIns="45719"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marL="0" marR="0" lvl="0" indent="0" defTabSz="1219261" eaLnBrk="1" fontAlgn="auto" latinLnBrk="0" hangingPunct="1">
              <a:lnSpc>
                <a:spcPct val="13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1600" b="0" i="0" u="none" strike="noStrike" kern="0" cap="none" spc="0" normalizeH="0" baseline="0" noProof="0" dirty="0">
                <a:ln>
                  <a:noFill/>
                </a:ln>
                <a:solidFill>
                  <a:prstClr val="black"/>
                </a:solidFill>
                <a:effectLst/>
                <a:uLnTx/>
                <a:uFillTx/>
                <a:latin typeface="微软雅黑" pitchFamily="34" charset="-122"/>
                <a:ea typeface="微软雅黑" pitchFamily="34" charset="-122"/>
                <a:sym typeface="微软雅黑" pitchFamily="34" charset="-122"/>
              </a:rPr>
              <a:t>，在此录入上述图表的描述说明。</a:t>
            </a:r>
            <a:endParaRPr kumimoji="0" lang="zh-CN" altLang="en-US" sz="1600" b="0" i="0" u="none" strike="noStrike" kern="0" cap="none" spc="0" normalizeH="0" baseline="0" noProof="0" dirty="0">
              <a:ln>
                <a:noFill/>
              </a:ln>
              <a:solidFill>
                <a:prstClr val="black"/>
              </a:solidFill>
              <a:effectLst/>
              <a:uLnTx/>
              <a:uFillTx/>
              <a:latin typeface="微软雅黑" pitchFamily="34" charset="-122"/>
              <a:ea typeface="微软雅黑" pitchFamily="34" charset="-122"/>
            </a:endParaRPr>
          </a:p>
        </p:txBody>
      </p:sp>
      <p:sp>
        <p:nvSpPr>
          <p:cNvPr id="19" name="TextBox 506"/>
          <p:cNvSpPr txBox="1"/>
          <p:nvPr/>
        </p:nvSpPr>
        <p:spPr>
          <a:xfrm>
            <a:off x="6643708" y="5003499"/>
            <a:ext cx="4061599" cy="1052594"/>
          </a:xfrm>
          <a:prstGeom prst="rect">
            <a:avLst/>
          </a:prstGeom>
          <a:noFill/>
        </p:spPr>
        <p:txBody>
          <a:bodyPr wrap="square" lIns="91439" tIns="45719" rIns="91439" bIns="45719"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marL="0" marR="0" lvl="0" indent="0" defTabSz="1219261" eaLnBrk="1" fontAlgn="auto" latinLnBrk="0" hangingPunct="1">
              <a:lnSpc>
                <a:spcPct val="13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1600" b="0" i="0" u="none" strike="noStrike" kern="0" cap="none" spc="0" normalizeH="0" baseline="0" noProof="0" dirty="0">
                <a:ln>
                  <a:noFill/>
                </a:ln>
                <a:solidFill>
                  <a:prstClr val="black"/>
                </a:solidFill>
                <a:effectLst/>
                <a:uLnTx/>
                <a:uFillTx/>
                <a:latin typeface="微软雅黑" pitchFamily="34" charset="-122"/>
                <a:ea typeface="微软雅黑" pitchFamily="34" charset="-122"/>
                <a:sym typeface="微软雅黑" pitchFamily="34" charset="-122"/>
              </a:rPr>
              <a:t>，在此录入上述图表的描述说明。</a:t>
            </a:r>
            <a:endParaRPr kumimoji="0" lang="zh-CN" altLang="en-US" sz="1600" b="0" i="0" u="none" strike="noStrike" kern="0" cap="none" spc="0" normalizeH="0" baseline="0" noProof="0" dirty="0">
              <a:ln>
                <a:noFill/>
              </a:ln>
              <a:solidFill>
                <a:prstClr val="black"/>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57641329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1+#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25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1+#ppt_w/2"/>
                                          </p:val>
                                        </p:tav>
                                        <p:tav tm="100000">
                                          <p:val>
                                            <p:strVal val="#ppt_x"/>
                                          </p:val>
                                        </p:tav>
                                      </p:tavLst>
                                    </p:anim>
                                    <p:anim calcmode="lin" valueType="num">
                                      <p:cBhvr additive="base">
                                        <p:cTn id="16" dur="750" fill="hold"/>
                                        <p:tgtEl>
                                          <p:spTgt spid="6"/>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25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1+#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2" presetClass="entr" presetSubtype="8"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left)">
                                      <p:cBhvr>
                                        <p:cTn id="24" dur="500"/>
                                        <p:tgtEl>
                                          <p:spTgt spid="8"/>
                                        </p:tgtEl>
                                      </p:cBhvr>
                                    </p:animEffect>
                                  </p:childTnLst>
                                </p:cTn>
                              </p:par>
                              <p:par>
                                <p:cTn id="25" presetID="22" presetClass="entr" presetSubtype="8"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par>
                                <p:cTn id="28" presetID="22" presetClass="entr" presetSubtype="8" fill="hold"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ipe(left)">
                                      <p:cBhvr>
                                        <p:cTn id="30" dur="500"/>
                                        <p:tgtEl>
                                          <p:spTgt spid="10"/>
                                        </p:tgtEl>
                                      </p:cBhvr>
                                    </p:animEffect>
                                  </p:childTnLst>
                                </p:cTn>
                              </p:par>
                              <p:par>
                                <p:cTn id="31" presetID="22" presetClass="entr" presetSubtype="8" fill="hold"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left)">
                                      <p:cBhvr>
                                        <p:cTn id="33" dur="500"/>
                                        <p:tgtEl>
                                          <p:spTgt spid="11"/>
                                        </p:tgtEl>
                                      </p:cBhvr>
                                    </p:animEffect>
                                  </p:childTnLst>
                                </p:cTn>
                              </p:par>
                            </p:childTnLst>
                          </p:cTn>
                        </p:par>
                        <p:par>
                          <p:cTn id="34" fill="hold">
                            <p:stCondLst>
                              <p:cond delay="1250"/>
                            </p:stCondLst>
                            <p:childTnLst>
                              <p:par>
                                <p:cTn id="35" presetID="12" presetClass="entr" presetSubtype="4" fill="hold" grpId="0" nodeType="afterEffect">
                                  <p:stCondLst>
                                    <p:cond delay="0"/>
                                  </p:stCondLst>
                                  <p:iterate type="lt">
                                    <p:tmPct val="50000"/>
                                  </p:iterate>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300"/>
                                        <p:tgtEl>
                                          <p:spTgt spid="12"/>
                                        </p:tgtEl>
                                        <p:attrNameLst>
                                          <p:attrName>ppt_y</p:attrName>
                                        </p:attrNameLst>
                                      </p:cBhvr>
                                      <p:tavLst>
                                        <p:tav tm="0">
                                          <p:val>
                                            <p:strVal val="#ppt_y+#ppt_h*1.125000"/>
                                          </p:val>
                                        </p:tav>
                                        <p:tav tm="100000">
                                          <p:val>
                                            <p:strVal val="#ppt_y"/>
                                          </p:val>
                                        </p:tav>
                                      </p:tavLst>
                                    </p:anim>
                                    <p:animEffect transition="in" filter="wipe(up)">
                                      <p:cBhvr>
                                        <p:cTn id="38" dur="300"/>
                                        <p:tgtEl>
                                          <p:spTgt spid="12"/>
                                        </p:tgtEl>
                                      </p:cBhvr>
                                    </p:animEffect>
                                  </p:childTnLst>
                                </p:cTn>
                              </p:par>
                              <p:par>
                                <p:cTn id="39" presetID="12" presetClass="entr" presetSubtype="4" fill="hold" grpId="0" nodeType="withEffect">
                                  <p:stCondLst>
                                    <p:cond delay="0"/>
                                  </p:stCondLst>
                                  <p:iterate type="lt">
                                    <p:tmPct val="50000"/>
                                  </p:iterate>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300"/>
                                        <p:tgtEl>
                                          <p:spTgt spid="13"/>
                                        </p:tgtEl>
                                        <p:attrNameLst>
                                          <p:attrName>ppt_y</p:attrName>
                                        </p:attrNameLst>
                                      </p:cBhvr>
                                      <p:tavLst>
                                        <p:tav tm="0">
                                          <p:val>
                                            <p:strVal val="#ppt_y+#ppt_h*1.125000"/>
                                          </p:val>
                                        </p:tav>
                                        <p:tav tm="100000">
                                          <p:val>
                                            <p:strVal val="#ppt_y"/>
                                          </p:val>
                                        </p:tav>
                                      </p:tavLst>
                                    </p:anim>
                                    <p:animEffect transition="in" filter="wipe(up)">
                                      <p:cBhvr>
                                        <p:cTn id="42" dur="300"/>
                                        <p:tgtEl>
                                          <p:spTgt spid="13"/>
                                        </p:tgtEl>
                                      </p:cBhvr>
                                    </p:animEffect>
                                  </p:childTnLst>
                                </p:cTn>
                              </p:par>
                              <p:par>
                                <p:cTn id="43" presetID="12" presetClass="entr" presetSubtype="4" fill="hold" grpId="0" nodeType="withEffect">
                                  <p:stCondLst>
                                    <p:cond delay="0"/>
                                  </p:stCondLst>
                                  <p:iterate type="lt">
                                    <p:tmPct val="50000"/>
                                  </p:iterate>
                                  <p:childTnLst>
                                    <p:set>
                                      <p:cBhvr>
                                        <p:cTn id="44" dur="1" fill="hold">
                                          <p:stCondLst>
                                            <p:cond delay="0"/>
                                          </p:stCondLst>
                                        </p:cTn>
                                        <p:tgtEl>
                                          <p:spTgt spid="14"/>
                                        </p:tgtEl>
                                        <p:attrNameLst>
                                          <p:attrName>style.visibility</p:attrName>
                                        </p:attrNameLst>
                                      </p:cBhvr>
                                      <p:to>
                                        <p:strVal val="visible"/>
                                      </p:to>
                                    </p:set>
                                    <p:anim calcmode="lin" valueType="num">
                                      <p:cBhvr additive="base">
                                        <p:cTn id="45" dur="300"/>
                                        <p:tgtEl>
                                          <p:spTgt spid="14"/>
                                        </p:tgtEl>
                                        <p:attrNameLst>
                                          <p:attrName>ppt_y</p:attrName>
                                        </p:attrNameLst>
                                      </p:cBhvr>
                                      <p:tavLst>
                                        <p:tav tm="0">
                                          <p:val>
                                            <p:strVal val="#ppt_y+#ppt_h*1.125000"/>
                                          </p:val>
                                        </p:tav>
                                        <p:tav tm="100000">
                                          <p:val>
                                            <p:strVal val="#ppt_y"/>
                                          </p:val>
                                        </p:tav>
                                      </p:tavLst>
                                    </p:anim>
                                    <p:animEffect transition="in" filter="wipe(up)">
                                      <p:cBhvr>
                                        <p:cTn id="46" dur="300"/>
                                        <p:tgtEl>
                                          <p:spTgt spid="14"/>
                                        </p:tgtEl>
                                      </p:cBhvr>
                                    </p:animEffect>
                                  </p:childTnLst>
                                </p:cTn>
                              </p:par>
                              <p:par>
                                <p:cTn id="47" presetID="12" presetClass="entr" presetSubtype="4" fill="hold" grpId="0" nodeType="withEffect">
                                  <p:stCondLst>
                                    <p:cond delay="0"/>
                                  </p:stCondLst>
                                  <p:iterate type="lt">
                                    <p:tmPct val="50000"/>
                                  </p:iterate>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300"/>
                                        <p:tgtEl>
                                          <p:spTgt spid="15"/>
                                        </p:tgtEl>
                                        <p:attrNameLst>
                                          <p:attrName>ppt_y</p:attrName>
                                        </p:attrNameLst>
                                      </p:cBhvr>
                                      <p:tavLst>
                                        <p:tav tm="0">
                                          <p:val>
                                            <p:strVal val="#ppt_y+#ppt_h*1.125000"/>
                                          </p:val>
                                        </p:tav>
                                        <p:tav tm="100000">
                                          <p:val>
                                            <p:strVal val="#ppt_y"/>
                                          </p:val>
                                        </p:tav>
                                      </p:tavLst>
                                    </p:anim>
                                    <p:animEffect transition="in" filter="wipe(up)">
                                      <p:cBhvr>
                                        <p:cTn id="50" dur="300"/>
                                        <p:tgtEl>
                                          <p:spTgt spid="15"/>
                                        </p:tgtEl>
                                      </p:cBhvr>
                                    </p:animEffect>
                                  </p:childTnLst>
                                </p:cTn>
                              </p:par>
                              <p:par>
                                <p:cTn id="51" presetID="10" presetClass="entr" presetSubtype="0" fill="hold" grpId="0" nodeType="withEffect">
                                  <p:stCondLst>
                                    <p:cond delay="1000"/>
                                  </p:stCondLst>
                                  <p:iterate type="lt">
                                    <p:tmPct val="10000"/>
                                  </p:iterate>
                                  <p:childTnLst>
                                    <p:set>
                                      <p:cBhvr>
                                        <p:cTn id="52" dur="1" fill="hold">
                                          <p:stCondLst>
                                            <p:cond delay="0"/>
                                          </p:stCondLst>
                                        </p:cTn>
                                        <p:tgtEl>
                                          <p:spTgt spid="16"/>
                                        </p:tgtEl>
                                        <p:attrNameLst>
                                          <p:attrName>style.visibility</p:attrName>
                                        </p:attrNameLst>
                                      </p:cBhvr>
                                      <p:to>
                                        <p:strVal val="visible"/>
                                      </p:to>
                                    </p:set>
                                    <p:animEffect transition="in" filter="fade">
                                      <p:cBhvr>
                                        <p:cTn id="53" dur="100"/>
                                        <p:tgtEl>
                                          <p:spTgt spid="16"/>
                                        </p:tgtEl>
                                      </p:cBhvr>
                                    </p:animEffect>
                                  </p:childTnLst>
                                </p:cTn>
                              </p:par>
                              <p:par>
                                <p:cTn id="54" presetID="10" presetClass="entr" presetSubtype="0" fill="hold" grpId="0" nodeType="withEffect">
                                  <p:stCondLst>
                                    <p:cond delay="1000"/>
                                  </p:stCondLst>
                                  <p:iterate type="lt">
                                    <p:tmPct val="10000"/>
                                  </p:iterate>
                                  <p:childTnLst>
                                    <p:set>
                                      <p:cBhvr>
                                        <p:cTn id="55" dur="1" fill="hold">
                                          <p:stCondLst>
                                            <p:cond delay="0"/>
                                          </p:stCondLst>
                                        </p:cTn>
                                        <p:tgtEl>
                                          <p:spTgt spid="17"/>
                                        </p:tgtEl>
                                        <p:attrNameLst>
                                          <p:attrName>style.visibility</p:attrName>
                                        </p:attrNameLst>
                                      </p:cBhvr>
                                      <p:to>
                                        <p:strVal val="visible"/>
                                      </p:to>
                                    </p:set>
                                    <p:animEffect transition="in" filter="fade">
                                      <p:cBhvr>
                                        <p:cTn id="56" dur="100"/>
                                        <p:tgtEl>
                                          <p:spTgt spid="17"/>
                                        </p:tgtEl>
                                      </p:cBhvr>
                                    </p:animEffect>
                                  </p:childTnLst>
                                </p:cTn>
                              </p:par>
                              <p:par>
                                <p:cTn id="57" presetID="10" presetClass="entr" presetSubtype="0" fill="hold" grpId="0" nodeType="withEffect">
                                  <p:stCondLst>
                                    <p:cond delay="1000"/>
                                  </p:stCondLst>
                                  <p:iterate type="lt">
                                    <p:tmPct val="10000"/>
                                  </p:iterate>
                                  <p:childTnLst>
                                    <p:set>
                                      <p:cBhvr>
                                        <p:cTn id="58" dur="1" fill="hold">
                                          <p:stCondLst>
                                            <p:cond delay="0"/>
                                          </p:stCondLst>
                                        </p:cTn>
                                        <p:tgtEl>
                                          <p:spTgt spid="18"/>
                                        </p:tgtEl>
                                        <p:attrNameLst>
                                          <p:attrName>style.visibility</p:attrName>
                                        </p:attrNameLst>
                                      </p:cBhvr>
                                      <p:to>
                                        <p:strVal val="visible"/>
                                      </p:to>
                                    </p:set>
                                    <p:animEffect transition="in" filter="fade">
                                      <p:cBhvr>
                                        <p:cTn id="59" dur="100"/>
                                        <p:tgtEl>
                                          <p:spTgt spid="18"/>
                                        </p:tgtEl>
                                      </p:cBhvr>
                                    </p:animEffect>
                                  </p:childTnLst>
                                </p:cTn>
                              </p:par>
                              <p:par>
                                <p:cTn id="60" presetID="10" presetClass="entr" presetSubtype="0" fill="hold" grpId="0" nodeType="withEffect">
                                  <p:stCondLst>
                                    <p:cond delay="1000"/>
                                  </p:stCondLst>
                                  <p:iterate type="lt">
                                    <p:tmPct val="10000"/>
                                  </p:iterate>
                                  <p:childTnLst>
                                    <p:set>
                                      <p:cBhvr>
                                        <p:cTn id="61" dur="1" fill="hold">
                                          <p:stCondLst>
                                            <p:cond delay="0"/>
                                          </p:stCondLst>
                                        </p:cTn>
                                        <p:tgtEl>
                                          <p:spTgt spid="19"/>
                                        </p:tgtEl>
                                        <p:attrNameLst>
                                          <p:attrName>style.visibility</p:attrName>
                                        </p:attrNameLst>
                                      </p:cBhvr>
                                      <p:to>
                                        <p:strVal val="visible"/>
                                      </p:to>
                                    </p:set>
                                    <p:animEffect transition="in" filter="fade">
                                      <p:cBhvr>
                                        <p:cTn id="62" dur="1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P spid="12" grpId="0"/>
      <p:bldP spid="13" grpId="0"/>
      <p:bldP spid="14" grpId="0"/>
      <p:bldP spid="15" grpId="0"/>
      <p:bldP spid="16" grpId="0"/>
      <p:bldP spid="17" grpId="0"/>
      <p:bldP spid="18" grpId="0"/>
      <p:bldP spid="19"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91" name="组合 90"/>
          <p:cNvGrpSpPr/>
          <p:nvPr/>
        </p:nvGrpSpPr>
        <p:grpSpPr>
          <a:xfrm>
            <a:off x="1969609" y="2364666"/>
            <a:ext cx="1900845" cy="1900845"/>
            <a:chOff x="304800" y="673100"/>
            <a:chExt cx="4000500" cy="4000500"/>
          </a:xfrm>
          <a:effectLst>
            <a:outerShdw blurRad="381000" dist="152400" dir="8100000" algn="tr" rotWithShape="0">
              <a:prstClr val="black">
                <a:alpha val="70000"/>
              </a:prstClr>
            </a:outerShdw>
          </a:effectLst>
        </p:grpSpPr>
        <p:sp>
          <p:nvSpPr>
            <p:cNvPr id="92" name="同心圆 9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black"/>
                </a:solidFill>
                <a:effectLst/>
                <a:uLnTx/>
                <a:uFillTx/>
                <a:latin typeface="Calibri"/>
                <a:ea typeface="微软雅黑" pitchFamily="34" charset="-122"/>
              </a:endParaRPr>
            </a:p>
          </p:txBody>
        </p:sp>
        <p:sp>
          <p:nvSpPr>
            <p:cNvPr id="93" name="椭圆 92"/>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white"/>
                </a:solidFill>
                <a:effectLst/>
                <a:uLnTx/>
                <a:uFillTx/>
                <a:latin typeface="Calibri"/>
                <a:ea typeface="微软雅黑" pitchFamily="34" charset="-122"/>
              </a:endParaRPr>
            </a:p>
          </p:txBody>
        </p:sp>
      </p:grpSp>
      <p:sp>
        <p:nvSpPr>
          <p:cNvPr id="94" name="矩形 93"/>
          <p:cNvSpPr/>
          <p:nvPr/>
        </p:nvSpPr>
        <p:spPr>
          <a:xfrm>
            <a:off x="2355516" y="2288034"/>
            <a:ext cx="992579" cy="1938351"/>
          </a:xfrm>
          <a:prstGeom prst="rect">
            <a:avLst/>
          </a:prstGeom>
        </p:spPr>
        <p:txBody>
          <a:bodyPr wrap="none">
            <a:spAutoFit/>
          </a:bodyPr>
          <a:lstStyle/>
          <a:p>
            <a:pPr defTabSz="1219078"/>
            <a:r>
              <a:rPr lang="en-US" altLang="zh-CN" sz="11996" b="1" spc="-400" smtClean="0">
                <a:solidFill>
                  <a:srgbClr val="076655"/>
                </a:solidFill>
                <a:latin typeface="方正黑体简体" pitchFamily="65" charset="-122"/>
                <a:ea typeface="方正黑体简体" pitchFamily="65" charset="-122"/>
              </a:rPr>
              <a:t>3</a:t>
            </a:r>
            <a:endParaRPr lang="zh-CN" altLang="en-US" sz="11996" b="1" spc="-400" dirty="0">
              <a:solidFill>
                <a:srgbClr val="076655"/>
              </a:solidFill>
              <a:latin typeface="方正黑体简体" pitchFamily="65" charset="-122"/>
              <a:ea typeface="方正黑体简体" pitchFamily="65" charset="-122"/>
            </a:endParaRPr>
          </a:p>
        </p:txBody>
      </p:sp>
      <p:sp>
        <p:nvSpPr>
          <p:cNvPr id="95" name="矩形 94"/>
          <p:cNvSpPr/>
          <p:nvPr/>
        </p:nvSpPr>
        <p:spPr>
          <a:xfrm>
            <a:off x="4651689" y="2268685"/>
            <a:ext cx="60940" cy="2195292"/>
          </a:xfrm>
          <a:prstGeom prst="rect">
            <a:avLst/>
          </a:prstGeom>
          <a:solidFill>
            <a:srgbClr val="076655"/>
          </a:soli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96" name="矩形 95"/>
          <p:cNvSpPr/>
          <p:nvPr/>
        </p:nvSpPr>
        <p:spPr>
          <a:xfrm>
            <a:off x="5174048" y="2738554"/>
            <a:ext cx="3672800" cy="1200329"/>
          </a:xfrm>
          <a:prstGeom prst="rect">
            <a:avLst/>
          </a:prstGeom>
        </p:spPr>
        <p:txBody>
          <a:bodyPr wrap="none">
            <a:spAutoFit/>
          </a:bodyPr>
          <a:lstStyle/>
          <a:p>
            <a:pPr defTabSz="1219078"/>
            <a:r>
              <a:rPr lang="zh-CN" altLang="en-US" sz="7200" b="1" spc="-400" smtClean="0">
                <a:solidFill>
                  <a:srgbClr val="076655"/>
                </a:solidFill>
                <a:latin typeface="微软雅黑" panose="020B0503020204020204" pitchFamily="34" charset="-122"/>
                <a:ea typeface="微软雅黑" panose="020B0503020204020204" pitchFamily="34" charset="-122"/>
              </a:rPr>
              <a:t>成果展示</a:t>
            </a:r>
            <a:endParaRPr lang="zh-CN" altLang="en-US" sz="7200" b="1" spc="-400" dirty="0">
              <a:solidFill>
                <a:srgbClr val="076655"/>
              </a:solidFill>
              <a:latin typeface="微软雅黑" panose="020B0503020204020204" pitchFamily="34" charset="-122"/>
              <a:ea typeface="微软雅黑" panose="020B0503020204020204" pitchFamily="34" charset="-122"/>
            </a:endParaRPr>
          </a:p>
        </p:txBody>
      </p:sp>
      <p:grpSp>
        <p:nvGrpSpPr>
          <p:cNvPr id="97" name="组合 96"/>
          <p:cNvGrpSpPr/>
          <p:nvPr/>
        </p:nvGrpSpPr>
        <p:grpSpPr>
          <a:xfrm>
            <a:off x="2121361" y="4033065"/>
            <a:ext cx="149471" cy="149471"/>
            <a:chOff x="304800" y="673100"/>
            <a:chExt cx="4000500" cy="4000500"/>
          </a:xfrm>
          <a:effectLst>
            <a:outerShdw blurRad="381000" dist="152400" dir="8100000" algn="tr" rotWithShape="0">
              <a:prstClr val="black">
                <a:alpha val="70000"/>
              </a:prstClr>
            </a:outerShdw>
          </a:effectLst>
        </p:grpSpPr>
        <p:sp>
          <p:nvSpPr>
            <p:cNvPr id="98" name="同心圆 9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black"/>
                </a:solidFill>
                <a:effectLst/>
                <a:uLnTx/>
                <a:uFillTx/>
                <a:latin typeface="Calibri"/>
                <a:ea typeface="微软雅黑" pitchFamily="34" charset="-122"/>
              </a:endParaRPr>
            </a:p>
          </p:txBody>
        </p:sp>
        <p:sp>
          <p:nvSpPr>
            <p:cNvPr id="99" name="椭圆 98"/>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white"/>
                </a:solidFill>
                <a:effectLst/>
                <a:uLnTx/>
                <a:uFillTx/>
                <a:latin typeface="Calibri"/>
                <a:ea typeface="微软雅黑" pitchFamily="34" charset="-122"/>
              </a:endParaRPr>
            </a:p>
          </p:txBody>
        </p:sp>
      </p:grpSp>
      <p:grpSp>
        <p:nvGrpSpPr>
          <p:cNvPr id="100" name="组合 99"/>
          <p:cNvGrpSpPr/>
          <p:nvPr/>
        </p:nvGrpSpPr>
        <p:grpSpPr>
          <a:xfrm>
            <a:off x="1808340" y="3789412"/>
            <a:ext cx="149471" cy="149471"/>
            <a:chOff x="304800" y="673100"/>
            <a:chExt cx="4000500" cy="4000500"/>
          </a:xfrm>
          <a:effectLst>
            <a:outerShdw blurRad="381000" dist="152400" dir="8100000" algn="tr" rotWithShape="0">
              <a:prstClr val="black">
                <a:alpha val="70000"/>
              </a:prstClr>
            </a:outerShdw>
          </a:effectLst>
        </p:grpSpPr>
        <p:sp>
          <p:nvSpPr>
            <p:cNvPr id="101" name="同心圆 10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black"/>
                </a:solidFill>
                <a:effectLst/>
                <a:uLnTx/>
                <a:uFillTx/>
                <a:latin typeface="Calibri"/>
                <a:ea typeface="微软雅黑" pitchFamily="34" charset="-122"/>
              </a:endParaRPr>
            </a:p>
          </p:txBody>
        </p:sp>
        <p:sp>
          <p:nvSpPr>
            <p:cNvPr id="102" name="椭圆 101"/>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white"/>
                </a:solidFill>
                <a:effectLst/>
                <a:uLnTx/>
                <a:uFillTx/>
                <a:latin typeface="Calibri"/>
                <a:ea typeface="微软雅黑" pitchFamily="34" charset="-122"/>
              </a:endParaRPr>
            </a:p>
          </p:txBody>
        </p:sp>
      </p:grpSp>
      <p:grpSp>
        <p:nvGrpSpPr>
          <p:cNvPr id="103" name="组合 102"/>
          <p:cNvGrpSpPr/>
          <p:nvPr/>
        </p:nvGrpSpPr>
        <p:grpSpPr>
          <a:xfrm>
            <a:off x="1634701" y="4039590"/>
            <a:ext cx="312586" cy="312586"/>
            <a:chOff x="304800" y="673100"/>
            <a:chExt cx="4000500" cy="4000500"/>
          </a:xfrm>
          <a:effectLst>
            <a:outerShdw blurRad="381000" dist="152400" dir="8100000" algn="tr" rotWithShape="0">
              <a:prstClr val="black">
                <a:alpha val="70000"/>
              </a:prstClr>
            </a:outerShdw>
          </a:effectLst>
        </p:grpSpPr>
        <p:sp>
          <p:nvSpPr>
            <p:cNvPr id="104" name="同心圆 10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black"/>
                </a:solidFill>
                <a:effectLst/>
                <a:uLnTx/>
                <a:uFillTx/>
                <a:latin typeface="Calibri"/>
                <a:ea typeface="微软雅黑" pitchFamily="34" charset="-122"/>
              </a:endParaRPr>
            </a:p>
          </p:txBody>
        </p:sp>
        <p:sp>
          <p:nvSpPr>
            <p:cNvPr id="105" name="椭圆 104"/>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white"/>
                </a:solidFill>
                <a:effectLst/>
                <a:uLnTx/>
                <a:uFillTx/>
                <a:latin typeface="Calibri"/>
                <a:ea typeface="微软雅黑" pitchFamily="34" charset="-122"/>
              </a:endParaRPr>
            </a:p>
          </p:txBody>
        </p:sp>
      </p:grpSp>
      <p:grpSp>
        <p:nvGrpSpPr>
          <p:cNvPr id="106" name="组合 105"/>
          <p:cNvGrpSpPr/>
          <p:nvPr/>
        </p:nvGrpSpPr>
        <p:grpSpPr>
          <a:xfrm>
            <a:off x="3484022" y="4122243"/>
            <a:ext cx="149471" cy="149471"/>
            <a:chOff x="304800" y="673100"/>
            <a:chExt cx="4000500" cy="4000500"/>
          </a:xfrm>
          <a:effectLst>
            <a:outerShdw blurRad="381000" dist="152400" dir="8100000" algn="tr" rotWithShape="0">
              <a:prstClr val="black">
                <a:alpha val="70000"/>
              </a:prstClr>
            </a:outerShdw>
          </a:effectLst>
        </p:grpSpPr>
        <p:sp>
          <p:nvSpPr>
            <p:cNvPr id="107" name="同心圆 10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black"/>
                </a:solidFill>
                <a:effectLst/>
                <a:uLnTx/>
                <a:uFillTx/>
                <a:latin typeface="Calibri"/>
                <a:ea typeface="微软雅黑" pitchFamily="34" charset="-122"/>
              </a:endParaRPr>
            </a:p>
          </p:txBody>
        </p:sp>
        <p:sp>
          <p:nvSpPr>
            <p:cNvPr id="108" name="椭圆 107"/>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white"/>
                </a:solidFill>
                <a:effectLst/>
                <a:uLnTx/>
                <a:uFillTx/>
                <a:latin typeface="Calibri"/>
                <a:ea typeface="微软雅黑" pitchFamily="34" charset="-122"/>
              </a:endParaRPr>
            </a:p>
          </p:txBody>
        </p:sp>
      </p:grpSp>
      <p:grpSp>
        <p:nvGrpSpPr>
          <p:cNvPr id="109" name="组合 108"/>
          <p:cNvGrpSpPr/>
          <p:nvPr/>
        </p:nvGrpSpPr>
        <p:grpSpPr>
          <a:xfrm>
            <a:off x="3727807" y="3680786"/>
            <a:ext cx="149471" cy="149471"/>
            <a:chOff x="304800" y="673100"/>
            <a:chExt cx="4000500" cy="4000500"/>
          </a:xfrm>
          <a:effectLst>
            <a:outerShdw blurRad="381000" dist="152400" dir="8100000" algn="tr" rotWithShape="0">
              <a:prstClr val="black">
                <a:alpha val="70000"/>
              </a:prstClr>
            </a:outerShdw>
          </a:effectLst>
        </p:grpSpPr>
        <p:sp>
          <p:nvSpPr>
            <p:cNvPr id="110" name="同心圆 10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black"/>
                </a:solidFill>
                <a:effectLst/>
                <a:uLnTx/>
                <a:uFillTx/>
                <a:latin typeface="Calibri"/>
                <a:ea typeface="微软雅黑" pitchFamily="34" charset="-122"/>
              </a:endParaRPr>
            </a:p>
          </p:txBody>
        </p:sp>
        <p:sp>
          <p:nvSpPr>
            <p:cNvPr id="111" name="椭圆 110"/>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white"/>
                </a:solidFill>
                <a:effectLst/>
                <a:uLnTx/>
                <a:uFillTx/>
                <a:latin typeface="Calibri"/>
                <a:ea typeface="微软雅黑" pitchFamily="34" charset="-122"/>
              </a:endParaRPr>
            </a:p>
          </p:txBody>
        </p:sp>
      </p:grpSp>
      <p:grpSp>
        <p:nvGrpSpPr>
          <p:cNvPr id="112" name="组合 111"/>
          <p:cNvGrpSpPr/>
          <p:nvPr/>
        </p:nvGrpSpPr>
        <p:grpSpPr>
          <a:xfrm>
            <a:off x="3714161" y="4053235"/>
            <a:ext cx="312586" cy="312586"/>
            <a:chOff x="304800" y="673100"/>
            <a:chExt cx="4000500" cy="4000500"/>
          </a:xfrm>
          <a:effectLst>
            <a:outerShdw blurRad="381000" dist="152400" dir="8100000" algn="tr" rotWithShape="0">
              <a:prstClr val="black">
                <a:alpha val="70000"/>
              </a:prstClr>
            </a:outerShdw>
          </a:effectLst>
        </p:grpSpPr>
        <p:sp>
          <p:nvSpPr>
            <p:cNvPr id="113" name="同心圆 11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black"/>
                </a:solidFill>
                <a:effectLst/>
                <a:uLnTx/>
                <a:uFillTx/>
                <a:latin typeface="Calibri"/>
                <a:ea typeface="微软雅黑" pitchFamily="34" charset="-122"/>
              </a:endParaRPr>
            </a:p>
          </p:txBody>
        </p:sp>
        <p:sp>
          <p:nvSpPr>
            <p:cNvPr id="114" name="椭圆 113"/>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white"/>
                </a:solidFill>
                <a:effectLst/>
                <a:uLnTx/>
                <a:uFillTx/>
                <a:latin typeface="Calibri"/>
                <a:ea typeface="微软雅黑" pitchFamily="34" charset="-122"/>
              </a:endParaRPr>
            </a:p>
          </p:txBody>
        </p:sp>
      </p:grpSp>
    </p:spTree>
    <p:extLst>
      <p:ext uri="{BB962C8B-B14F-4D97-AF65-F5344CB8AC3E}">
        <p14:creationId xmlns:p14="http://schemas.microsoft.com/office/powerpoint/2010/main" val="147393549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ppt_w</p:attrName>
                                        </p:attrNameLst>
                                      </p:cBhvr>
                                      <p:tavLst>
                                        <p:tav tm="0">
                                          <p:val>
                                            <p:fltVal val="0"/>
                                          </p:val>
                                        </p:tav>
                                        <p:tav tm="100000">
                                          <p:val>
                                            <p:strVal val="#ppt_w"/>
                                          </p:val>
                                        </p:tav>
                                      </p:tavLst>
                                    </p:anim>
                                    <p:anim calcmode="lin" valueType="num">
                                      <p:cBhvr>
                                        <p:cTn id="8" dur="500" fill="hold"/>
                                        <p:tgtEl>
                                          <p:spTgt spid="91"/>
                                        </p:tgtEl>
                                        <p:attrNameLst>
                                          <p:attrName>ppt_h</p:attrName>
                                        </p:attrNameLst>
                                      </p:cBhvr>
                                      <p:tavLst>
                                        <p:tav tm="0">
                                          <p:val>
                                            <p:fltVal val="0"/>
                                          </p:val>
                                        </p:tav>
                                        <p:tav tm="100000">
                                          <p:val>
                                            <p:strVal val="#ppt_h"/>
                                          </p:val>
                                        </p:tav>
                                      </p:tavLst>
                                    </p:anim>
                                    <p:animEffect transition="in" filter="fade">
                                      <p:cBhvr>
                                        <p:cTn id="9" dur="500"/>
                                        <p:tgtEl>
                                          <p:spTgt spid="91"/>
                                        </p:tgtEl>
                                      </p:cBhvr>
                                    </p:animEffect>
                                  </p:childTnLst>
                                </p:cTn>
                              </p:par>
                            </p:childTnLst>
                          </p:cTn>
                        </p:par>
                        <p:par>
                          <p:cTn id="10" fill="hold">
                            <p:stCondLst>
                              <p:cond delay="500"/>
                            </p:stCondLst>
                            <p:childTnLst>
                              <p:par>
                                <p:cTn id="11" presetID="2" presetClass="entr" presetSubtype="12" fill="hold" nodeType="afterEffect">
                                  <p:stCondLst>
                                    <p:cond delay="0"/>
                                  </p:stCondLst>
                                  <p:childTnLst>
                                    <p:set>
                                      <p:cBhvr>
                                        <p:cTn id="12" dur="1" fill="hold">
                                          <p:stCondLst>
                                            <p:cond delay="0"/>
                                          </p:stCondLst>
                                        </p:cTn>
                                        <p:tgtEl>
                                          <p:spTgt spid="97"/>
                                        </p:tgtEl>
                                        <p:attrNameLst>
                                          <p:attrName>style.visibility</p:attrName>
                                        </p:attrNameLst>
                                      </p:cBhvr>
                                      <p:to>
                                        <p:strVal val="visible"/>
                                      </p:to>
                                    </p:set>
                                    <p:anim calcmode="lin" valueType="num">
                                      <p:cBhvr additive="base">
                                        <p:cTn id="13" dur="500" fill="hold"/>
                                        <p:tgtEl>
                                          <p:spTgt spid="97"/>
                                        </p:tgtEl>
                                        <p:attrNameLst>
                                          <p:attrName>ppt_x</p:attrName>
                                        </p:attrNameLst>
                                      </p:cBhvr>
                                      <p:tavLst>
                                        <p:tav tm="0">
                                          <p:val>
                                            <p:strVal val="0-#ppt_w/2"/>
                                          </p:val>
                                        </p:tav>
                                        <p:tav tm="100000">
                                          <p:val>
                                            <p:strVal val="#ppt_x"/>
                                          </p:val>
                                        </p:tav>
                                      </p:tavLst>
                                    </p:anim>
                                    <p:anim calcmode="lin" valueType="num">
                                      <p:cBhvr additive="base">
                                        <p:cTn id="14" dur="500" fill="hold"/>
                                        <p:tgtEl>
                                          <p:spTgt spid="97"/>
                                        </p:tgtEl>
                                        <p:attrNameLst>
                                          <p:attrName>ppt_y</p:attrName>
                                        </p:attrNameLst>
                                      </p:cBhvr>
                                      <p:tavLst>
                                        <p:tav tm="0">
                                          <p:val>
                                            <p:strVal val="1+#ppt_h/2"/>
                                          </p:val>
                                        </p:tav>
                                        <p:tav tm="100000">
                                          <p:val>
                                            <p:strVal val="#ppt_y"/>
                                          </p:val>
                                        </p:tav>
                                      </p:tavLst>
                                    </p:anim>
                                  </p:childTnLst>
                                </p:cTn>
                              </p:par>
                              <p:par>
                                <p:cTn id="15" presetID="2" presetClass="entr" presetSubtype="12" fill="hold" nodeType="withEffect">
                                  <p:stCondLst>
                                    <p:cond delay="400"/>
                                  </p:stCondLst>
                                  <p:childTnLst>
                                    <p:set>
                                      <p:cBhvr>
                                        <p:cTn id="16" dur="1" fill="hold">
                                          <p:stCondLst>
                                            <p:cond delay="0"/>
                                          </p:stCondLst>
                                        </p:cTn>
                                        <p:tgtEl>
                                          <p:spTgt spid="100"/>
                                        </p:tgtEl>
                                        <p:attrNameLst>
                                          <p:attrName>style.visibility</p:attrName>
                                        </p:attrNameLst>
                                      </p:cBhvr>
                                      <p:to>
                                        <p:strVal val="visible"/>
                                      </p:to>
                                    </p:set>
                                    <p:anim calcmode="lin" valueType="num">
                                      <p:cBhvr additive="base">
                                        <p:cTn id="17" dur="500" fill="hold"/>
                                        <p:tgtEl>
                                          <p:spTgt spid="100"/>
                                        </p:tgtEl>
                                        <p:attrNameLst>
                                          <p:attrName>ppt_x</p:attrName>
                                        </p:attrNameLst>
                                      </p:cBhvr>
                                      <p:tavLst>
                                        <p:tav tm="0">
                                          <p:val>
                                            <p:strVal val="0-#ppt_w/2"/>
                                          </p:val>
                                        </p:tav>
                                        <p:tav tm="100000">
                                          <p:val>
                                            <p:strVal val="#ppt_x"/>
                                          </p:val>
                                        </p:tav>
                                      </p:tavLst>
                                    </p:anim>
                                    <p:anim calcmode="lin" valueType="num">
                                      <p:cBhvr additive="base">
                                        <p:cTn id="18" dur="500" fill="hold"/>
                                        <p:tgtEl>
                                          <p:spTgt spid="100"/>
                                        </p:tgtEl>
                                        <p:attrNameLst>
                                          <p:attrName>ppt_y</p:attrName>
                                        </p:attrNameLst>
                                      </p:cBhvr>
                                      <p:tavLst>
                                        <p:tav tm="0">
                                          <p:val>
                                            <p:strVal val="1+#ppt_h/2"/>
                                          </p:val>
                                        </p:tav>
                                        <p:tav tm="100000">
                                          <p:val>
                                            <p:strVal val="#ppt_y"/>
                                          </p:val>
                                        </p:tav>
                                      </p:tavLst>
                                    </p:anim>
                                  </p:childTnLst>
                                </p:cTn>
                              </p:par>
                              <p:par>
                                <p:cTn id="19" presetID="2" presetClass="entr" presetSubtype="12" fill="hold" nodeType="withEffect">
                                  <p:stCondLst>
                                    <p:cond delay="0"/>
                                  </p:stCondLst>
                                  <p:childTnLst>
                                    <p:set>
                                      <p:cBhvr>
                                        <p:cTn id="20" dur="1" fill="hold">
                                          <p:stCondLst>
                                            <p:cond delay="0"/>
                                          </p:stCondLst>
                                        </p:cTn>
                                        <p:tgtEl>
                                          <p:spTgt spid="103"/>
                                        </p:tgtEl>
                                        <p:attrNameLst>
                                          <p:attrName>style.visibility</p:attrName>
                                        </p:attrNameLst>
                                      </p:cBhvr>
                                      <p:to>
                                        <p:strVal val="visible"/>
                                      </p:to>
                                    </p:set>
                                    <p:anim calcmode="lin" valueType="num">
                                      <p:cBhvr additive="base">
                                        <p:cTn id="21" dur="500" fill="hold"/>
                                        <p:tgtEl>
                                          <p:spTgt spid="103"/>
                                        </p:tgtEl>
                                        <p:attrNameLst>
                                          <p:attrName>ppt_x</p:attrName>
                                        </p:attrNameLst>
                                      </p:cBhvr>
                                      <p:tavLst>
                                        <p:tav tm="0">
                                          <p:val>
                                            <p:strVal val="0-#ppt_w/2"/>
                                          </p:val>
                                        </p:tav>
                                        <p:tav tm="100000">
                                          <p:val>
                                            <p:strVal val="#ppt_x"/>
                                          </p:val>
                                        </p:tav>
                                      </p:tavLst>
                                    </p:anim>
                                    <p:anim calcmode="lin" valueType="num">
                                      <p:cBhvr additive="base">
                                        <p:cTn id="22" dur="500" fill="hold"/>
                                        <p:tgtEl>
                                          <p:spTgt spid="103"/>
                                        </p:tgtEl>
                                        <p:attrNameLst>
                                          <p:attrName>ppt_y</p:attrName>
                                        </p:attrNameLst>
                                      </p:cBhvr>
                                      <p:tavLst>
                                        <p:tav tm="0">
                                          <p:val>
                                            <p:strVal val="1+#ppt_h/2"/>
                                          </p:val>
                                        </p:tav>
                                        <p:tav tm="100000">
                                          <p:val>
                                            <p:strVal val="#ppt_y"/>
                                          </p:val>
                                        </p:tav>
                                      </p:tavLst>
                                    </p:anim>
                                  </p:childTnLst>
                                </p:cTn>
                              </p:par>
                              <p:par>
                                <p:cTn id="23" presetID="2" presetClass="entr" presetSubtype="6" fill="hold" nodeType="withEffect">
                                  <p:stCondLst>
                                    <p:cond delay="400"/>
                                  </p:stCondLst>
                                  <p:childTnLst>
                                    <p:set>
                                      <p:cBhvr>
                                        <p:cTn id="24" dur="1" fill="hold">
                                          <p:stCondLst>
                                            <p:cond delay="0"/>
                                          </p:stCondLst>
                                        </p:cTn>
                                        <p:tgtEl>
                                          <p:spTgt spid="106"/>
                                        </p:tgtEl>
                                        <p:attrNameLst>
                                          <p:attrName>style.visibility</p:attrName>
                                        </p:attrNameLst>
                                      </p:cBhvr>
                                      <p:to>
                                        <p:strVal val="visible"/>
                                      </p:to>
                                    </p:set>
                                    <p:anim calcmode="lin" valueType="num">
                                      <p:cBhvr additive="base">
                                        <p:cTn id="25" dur="500" fill="hold"/>
                                        <p:tgtEl>
                                          <p:spTgt spid="106"/>
                                        </p:tgtEl>
                                        <p:attrNameLst>
                                          <p:attrName>ppt_x</p:attrName>
                                        </p:attrNameLst>
                                      </p:cBhvr>
                                      <p:tavLst>
                                        <p:tav tm="0">
                                          <p:val>
                                            <p:strVal val="1+#ppt_w/2"/>
                                          </p:val>
                                        </p:tav>
                                        <p:tav tm="100000">
                                          <p:val>
                                            <p:strVal val="#ppt_x"/>
                                          </p:val>
                                        </p:tav>
                                      </p:tavLst>
                                    </p:anim>
                                    <p:anim calcmode="lin" valueType="num">
                                      <p:cBhvr additive="base">
                                        <p:cTn id="26" dur="500" fill="hold"/>
                                        <p:tgtEl>
                                          <p:spTgt spid="106"/>
                                        </p:tgtEl>
                                        <p:attrNameLst>
                                          <p:attrName>ppt_y</p:attrName>
                                        </p:attrNameLst>
                                      </p:cBhvr>
                                      <p:tavLst>
                                        <p:tav tm="0">
                                          <p:val>
                                            <p:strVal val="1+#ppt_h/2"/>
                                          </p:val>
                                        </p:tav>
                                        <p:tav tm="100000">
                                          <p:val>
                                            <p:strVal val="#ppt_y"/>
                                          </p:val>
                                        </p:tav>
                                      </p:tavLst>
                                    </p:anim>
                                  </p:childTnLst>
                                </p:cTn>
                              </p:par>
                              <p:par>
                                <p:cTn id="27" presetID="2" presetClass="entr" presetSubtype="6" fill="hold" nodeType="withEffect">
                                  <p:stCondLst>
                                    <p:cond delay="0"/>
                                  </p:stCondLst>
                                  <p:childTnLst>
                                    <p:set>
                                      <p:cBhvr>
                                        <p:cTn id="28" dur="1" fill="hold">
                                          <p:stCondLst>
                                            <p:cond delay="0"/>
                                          </p:stCondLst>
                                        </p:cTn>
                                        <p:tgtEl>
                                          <p:spTgt spid="109"/>
                                        </p:tgtEl>
                                        <p:attrNameLst>
                                          <p:attrName>style.visibility</p:attrName>
                                        </p:attrNameLst>
                                      </p:cBhvr>
                                      <p:to>
                                        <p:strVal val="visible"/>
                                      </p:to>
                                    </p:set>
                                    <p:anim calcmode="lin" valueType="num">
                                      <p:cBhvr additive="base">
                                        <p:cTn id="29" dur="500" fill="hold"/>
                                        <p:tgtEl>
                                          <p:spTgt spid="109"/>
                                        </p:tgtEl>
                                        <p:attrNameLst>
                                          <p:attrName>ppt_x</p:attrName>
                                        </p:attrNameLst>
                                      </p:cBhvr>
                                      <p:tavLst>
                                        <p:tav tm="0">
                                          <p:val>
                                            <p:strVal val="1+#ppt_w/2"/>
                                          </p:val>
                                        </p:tav>
                                        <p:tav tm="100000">
                                          <p:val>
                                            <p:strVal val="#ppt_x"/>
                                          </p:val>
                                        </p:tav>
                                      </p:tavLst>
                                    </p:anim>
                                    <p:anim calcmode="lin" valueType="num">
                                      <p:cBhvr additive="base">
                                        <p:cTn id="30" dur="500" fill="hold"/>
                                        <p:tgtEl>
                                          <p:spTgt spid="109"/>
                                        </p:tgtEl>
                                        <p:attrNameLst>
                                          <p:attrName>ppt_y</p:attrName>
                                        </p:attrNameLst>
                                      </p:cBhvr>
                                      <p:tavLst>
                                        <p:tav tm="0">
                                          <p:val>
                                            <p:strVal val="1+#ppt_h/2"/>
                                          </p:val>
                                        </p:tav>
                                        <p:tav tm="100000">
                                          <p:val>
                                            <p:strVal val="#ppt_y"/>
                                          </p:val>
                                        </p:tav>
                                      </p:tavLst>
                                    </p:anim>
                                  </p:childTnLst>
                                </p:cTn>
                              </p:par>
                              <p:par>
                                <p:cTn id="31" presetID="2" presetClass="entr" presetSubtype="6" fill="hold" nodeType="withEffect">
                                  <p:stCondLst>
                                    <p:cond delay="200"/>
                                  </p:stCondLst>
                                  <p:childTnLst>
                                    <p:set>
                                      <p:cBhvr>
                                        <p:cTn id="32" dur="1" fill="hold">
                                          <p:stCondLst>
                                            <p:cond delay="0"/>
                                          </p:stCondLst>
                                        </p:cTn>
                                        <p:tgtEl>
                                          <p:spTgt spid="112"/>
                                        </p:tgtEl>
                                        <p:attrNameLst>
                                          <p:attrName>style.visibility</p:attrName>
                                        </p:attrNameLst>
                                      </p:cBhvr>
                                      <p:to>
                                        <p:strVal val="visible"/>
                                      </p:to>
                                    </p:set>
                                    <p:anim calcmode="lin" valueType="num">
                                      <p:cBhvr additive="base">
                                        <p:cTn id="33" dur="500" fill="hold"/>
                                        <p:tgtEl>
                                          <p:spTgt spid="112"/>
                                        </p:tgtEl>
                                        <p:attrNameLst>
                                          <p:attrName>ppt_x</p:attrName>
                                        </p:attrNameLst>
                                      </p:cBhvr>
                                      <p:tavLst>
                                        <p:tav tm="0">
                                          <p:val>
                                            <p:strVal val="1+#ppt_w/2"/>
                                          </p:val>
                                        </p:tav>
                                        <p:tav tm="100000">
                                          <p:val>
                                            <p:strVal val="#ppt_x"/>
                                          </p:val>
                                        </p:tav>
                                      </p:tavLst>
                                    </p:anim>
                                    <p:anim calcmode="lin" valueType="num">
                                      <p:cBhvr additive="base">
                                        <p:cTn id="34" dur="500" fill="hold"/>
                                        <p:tgtEl>
                                          <p:spTgt spid="112"/>
                                        </p:tgtEl>
                                        <p:attrNameLst>
                                          <p:attrName>ppt_y</p:attrName>
                                        </p:attrNameLst>
                                      </p:cBhvr>
                                      <p:tavLst>
                                        <p:tav tm="0">
                                          <p:val>
                                            <p:strVal val="1+#ppt_h/2"/>
                                          </p:val>
                                        </p:tav>
                                        <p:tav tm="100000">
                                          <p:val>
                                            <p:strVal val="#ppt_y"/>
                                          </p:val>
                                        </p:tav>
                                      </p:tavLst>
                                    </p:anim>
                                  </p:childTnLst>
                                </p:cTn>
                              </p:par>
                            </p:childTnLst>
                          </p:cTn>
                        </p:par>
                        <p:par>
                          <p:cTn id="35" fill="hold">
                            <p:stCondLst>
                              <p:cond delay="1400"/>
                            </p:stCondLst>
                            <p:childTnLst>
                              <p:par>
                                <p:cTn id="36" presetID="53" presetClass="entr" presetSubtype="16" fill="hold" grpId="0" nodeType="afterEffect">
                                  <p:stCondLst>
                                    <p:cond delay="0"/>
                                  </p:stCondLst>
                                  <p:childTnLst>
                                    <p:set>
                                      <p:cBhvr>
                                        <p:cTn id="37" dur="1" fill="hold">
                                          <p:stCondLst>
                                            <p:cond delay="0"/>
                                          </p:stCondLst>
                                        </p:cTn>
                                        <p:tgtEl>
                                          <p:spTgt spid="94"/>
                                        </p:tgtEl>
                                        <p:attrNameLst>
                                          <p:attrName>style.visibility</p:attrName>
                                        </p:attrNameLst>
                                      </p:cBhvr>
                                      <p:to>
                                        <p:strVal val="visible"/>
                                      </p:to>
                                    </p:set>
                                    <p:anim calcmode="lin" valueType="num">
                                      <p:cBhvr>
                                        <p:cTn id="38" dur="500" fill="hold"/>
                                        <p:tgtEl>
                                          <p:spTgt spid="94"/>
                                        </p:tgtEl>
                                        <p:attrNameLst>
                                          <p:attrName>ppt_w</p:attrName>
                                        </p:attrNameLst>
                                      </p:cBhvr>
                                      <p:tavLst>
                                        <p:tav tm="0">
                                          <p:val>
                                            <p:fltVal val="0"/>
                                          </p:val>
                                        </p:tav>
                                        <p:tav tm="100000">
                                          <p:val>
                                            <p:strVal val="#ppt_w"/>
                                          </p:val>
                                        </p:tav>
                                      </p:tavLst>
                                    </p:anim>
                                    <p:anim calcmode="lin" valueType="num">
                                      <p:cBhvr>
                                        <p:cTn id="39" dur="500" fill="hold"/>
                                        <p:tgtEl>
                                          <p:spTgt spid="94"/>
                                        </p:tgtEl>
                                        <p:attrNameLst>
                                          <p:attrName>ppt_h</p:attrName>
                                        </p:attrNameLst>
                                      </p:cBhvr>
                                      <p:tavLst>
                                        <p:tav tm="0">
                                          <p:val>
                                            <p:fltVal val="0"/>
                                          </p:val>
                                        </p:tav>
                                        <p:tav tm="100000">
                                          <p:val>
                                            <p:strVal val="#ppt_h"/>
                                          </p:val>
                                        </p:tav>
                                      </p:tavLst>
                                    </p:anim>
                                    <p:animEffect transition="in" filter="fade">
                                      <p:cBhvr>
                                        <p:cTn id="40" dur="500"/>
                                        <p:tgtEl>
                                          <p:spTgt spid="94"/>
                                        </p:tgtEl>
                                      </p:cBhvr>
                                    </p:animEffect>
                                  </p:childTnLst>
                                </p:cTn>
                              </p:par>
                            </p:childTnLst>
                          </p:cTn>
                        </p:par>
                        <p:par>
                          <p:cTn id="41" fill="hold">
                            <p:stCondLst>
                              <p:cond delay="1900"/>
                            </p:stCondLst>
                            <p:childTnLst>
                              <p:par>
                                <p:cTn id="42" presetID="22" presetClass="entr" presetSubtype="1" fill="hold" grpId="0" nodeType="afterEffect">
                                  <p:stCondLst>
                                    <p:cond delay="0"/>
                                  </p:stCondLst>
                                  <p:childTnLst>
                                    <p:set>
                                      <p:cBhvr>
                                        <p:cTn id="43" dur="1" fill="hold">
                                          <p:stCondLst>
                                            <p:cond delay="0"/>
                                          </p:stCondLst>
                                        </p:cTn>
                                        <p:tgtEl>
                                          <p:spTgt spid="95"/>
                                        </p:tgtEl>
                                        <p:attrNameLst>
                                          <p:attrName>style.visibility</p:attrName>
                                        </p:attrNameLst>
                                      </p:cBhvr>
                                      <p:to>
                                        <p:strVal val="visible"/>
                                      </p:to>
                                    </p:set>
                                    <p:animEffect transition="in" filter="wipe(up)">
                                      <p:cBhvr>
                                        <p:cTn id="44" dur="500"/>
                                        <p:tgtEl>
                                          <p:spTgt spid="95"/>
                                        </p:tgtEl>
                                      </p:cBhvr>
                                    </p:animEffect>
                                  </p:childTnLst>
                                </p:cTn>
                              </p:par>
                            </p:childTnLst>
                          </p:cTn>
                        </p:par>
                        <p:par>
                          <p:cTn id="45" fill="hold">
                            <p:stCondLst>
                              <p:cond delay="2400"/>
                            </p:stCondLst>
                            <p:childTnLst>
                              <p:par>
                                <p:cTn id="46" presetID="41" presetClass="entr" presetSubtype="0" fill="hold" grpId="0" nodeType="afterEffect">
                                  <p:stCondLst>
                                    <p:cond delay="0"/>
                                  </p:stCondLst>
                                  <p:iterate type="lt">
                                    <p:tmPct val="10000"/>
                                  </p:iterate>
                                  <p:childTnLst>
                                    <p:set>
                                      <p:cBhvr>
                                        <p:cTn id="47" dur="1" fill="hold">
                                          <p:stCondLst>
                                            <p:cond delay="0"/>
                                          </p:stCondLst>
                                        </p:cTn>
                                        <p:tgtEl>
                                          <p:spTgt spid="96"/>
                                        </p:tgtEl>
                                        <p:attrNameLst>
                                          <p:attrName>style.visibility</p:attrName>
                                        </p:attrNameLst>
                                      </p:cBhvr>
                                      <p:to>
                                        <p:strVal val="visible"/>
                                      </p:to>
                                    </p:set>
                                    <p:anim calcmode="lin" valueType="num">
                                      <p:cBhvr>
                                        <p:cTn id="48" dur="500" fill="hold"/>
                                        <p:tgtEl>
                                          <p:spTgt spid="96"/>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96"/>
                                        </p:tgtEl>
                                        <p:attrNameLst>
                                          <p:attrName>ppt_y</p:attrName>
                                        </p:attrNameLst>
                                      </p:cBhvr>
                                      <p:tavLst>
                                        <p:tav tm="0">
                                          <p:val>
                                            <p:strVal val="#ppt_y"/>
                                          </p:val>
                                        </p:tav>
                                        <p:tav tm="100000">
                                          <p:val>
                                            <p:strVal val="#ppt_y"/>
                                          </p:val>
                                        </p:tav>
                                      </p:tavLst>
                                    </p:anim>
                                    <p:anim calcmode="lin" valueType="num">
                                      <p:cBhvr>
                                        <p:cTn id="50" dur="500" fill="hold"/>
                                        <p:tgtEl>
                                          <p:spTgt spid="96"/>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96"/>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95" grpId="0" animBg="1"/>
      <p:bldP spid="9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cxnSp>
        <p:nvCxnSpPr>
          <p:cNvPr id="3" name="直接连接符 2"/>
          <p:cNvCxnSpPr/>
          <p:nvPr/>
        </p:nvCxnSpPr>
        <p:spPr>
          <a:xfrm flipV="1">
            <a:off x="2693647" y="4278138"/>
            <a:ext cx="1798021" cy="1252351"/>
          </a:xfrm>
          <a:prstGeom prst="line">
            <a:avLst/>
          </a:prstGeom>
          <a:noFill/>
          <a:ln w="76200" cap="flat" cmpd="sng" algn="ctr">
            <a:solidFill>
              <a:sysClr val="window" lastClr="FFFFFF">
                <a:lumMod val="75000"/>
              </a:sysClr>
            </a:solidFill>
            <a:prstDash val="solid"/>
          </a:ln>
          <a:effectLst/>
        </p:spPr>
      </p:cxnSp>
      <p:cxnSp>
        <p:nvCxnSpPr>
          <p:cNvPr id="4" name="直接连接符 3"/>
          <p:cNvCxnSpPr/>
          <p:nvPr/>
        </p:nvCxnSpPr>
        <p:spPr>
          <a:xfrm flipV="1">
            <a:off x="-45993" y="5524146"/>
            <a:ext cx="2749709" cy="1331738"/>
          </a:xfrm>
          <a:prstGeom prst="line">
            <a:avLst/>
          </a:prstGeom>
          <a:noFill/>
          <a:ln w="76200" cap="flat" cmpd="sng" algn="ctr">
            <a:solidFill>
              <a:sysClr val="window" lastClr="FFFFFF">
                <a:lumMod val="75000"/>
              </a:sysClr>
            </a:solidFill>
            <a:prstDash val="solid"/>
          </a:ln>
          <a:effectLst/>
        </p:spPr>
      </p:cxnSp>
      <p:cxnSp>
        <p:nvCxnSpPr>
          <p:cNvPr id="6" name="直接连接符 5"/>
          <p:cNvCxnSpPr/>
          <p:nvPr/>
        </p:nvCxnSpPr>
        <p:spPr>
          <a:xfrm>
            <a:off x="4491668" y="4278140"/>
            <a:ext cx="2420680" cy="851435"/>
          </a:xfrm>
          <a:prstGeom prst="line">
            <a:avLst/>
          </a:prstGeom>
          <a:noFill/>
          <a:ln w="76200" cap="flat" cmpd="sng" algn="ctr">
            <a:solidFill>
              <a:sysClr val="window" lastClr="FFFFFF">
                <a:lumMod val="75000"/>
              </a:sysClr>
            </a:solidFill>
            <a:prstDash val="solid"/>
          </a:ln>
          <a:effectLst/>
        </p:spPr>
      </p:cxnSp>
      <p:cxnSp>
        <p:nvCxnSpPr>
          <p:cNvPr id="7" name="直接连接符 6"/>
          <p:cNvCxnSpPr/>
          <p:nvPr/>
        </p:nvCxnSpPr>
        <p:spPr>
          <a:xfrm flipV="1">
            <a:off x="6912348" y="3230239"/>
            <a:ext cx="2421686" cy="1899335"/>
          </a:xfrm>
          <a:prstGeom prst="line">
            <a:avLst/>
          </a:prstGeom>
          <a:noFill/>
          <a:ln w="76200" cap="flat" cmpd="sng" algn="ctr">
            <a:solidFill>
              <a:sysClr val="window" lastClr="FFFFFF">
                <a:lumMod val="75000"/>
              </a:sysClr>
            </a:solidFill>
            <a:prstDash val="solid"/>
          </a:ln>
          <a:effectLst/>
        </p:spPr>
      </p:cxnSp>
      <p:grpSp>
        <p:nvGrpSpPr>
          <p:cNvPr id="8" name="组合 7"/>
          <p:cNvGrpSpPr/>
          <p:nvPr/>
        </p:nvGrpSpPr>
        <p:grpSpPr>
          <a:xfrm>
            <a:off x="2163181" y="4936380"/>
            <a:ext cx="1115040" cy="1115040"/>
            <a:chOff x="1566862" y="4055810"/>
            <a:chExt cx="827056" cy="827056"/>
          </a:xfrm>
        </p:grpSpPr>
        <p:grpSp>
          <p:nvGrpSpPr>
            <p:cNvPr id="9" name="组合 8"/>
            <p:cNvGrpSpPr/>
            <p:nvPr/>
          </p:nvGrpSpPr>
          <p:grpSpPr>
            <a:xfrm>
              <a:off x="1566862" y="4055810"/>
              <a:ext cx="827056" cy="827056"/>
              <a:chOff x="304800" y="673100"/>
              <a:chExt cx="4000500" cy="4000500"/>
            </a:xfrm>
            <a:effectLst>
              <a:outerShdw blurRad="584200" dist="520700" dir="8100000" algn="tr" rotWithShape="0">
                <a:prstClr val="black">
                  <a:alpha val="35000"/>
                </a:prstClr>
              </a:outerShdw>
            </a:effectLst>
          </p:grpSpPr>
          <p:sp>
            <p:nvSpPr>
              <p:cNvPr id="11" name="同心圆 1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srgbClr val="0070C0"/>
                  </a:solidFill>
                  <a:effectLst/>
                  <a:uLnTx/>
                  <a:uFillTx/>
                  <a:latin typeface="Adobe 黑体 Std R" pitchFamily="34" charset="-122"/>
                  <a:ea typeface="Adobe 黑体 Std R" pitchFamily="34" charset="-122"/>
                </a:endParaRPr>
              </a:p>
            </p:txBody>
          </p:sp>
          <p:sp>
            <p:nvSpPr>
              <p:cNvPr id="12" name="椭圆 11"/>
              <p:cNvSpPr/>
              <p:nvPr/>
            </p:nvSpPr>
            <p:spPr>
              <a:xfrm>
                <a:off x="431574" y="799874"/>
                <a:ext cx="3746952" cy="3746952"/>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srgbClr val="0070C0"/>
                  </a:solidFill>
                  <a:effectLst/>
                  <a:uLnTx/>
                  <a:uFillTx/>
                  <a:latin typeface="Adobe 黑体 Std R" pitchFamily="34" charset="-122"/>
                  <a:ea typeface="Adobe 黑体 Std R" pitchFamily="34" charset="-122"/>
                </a:endParaRPr>
              </a:p>
            </p:txBody>
          </p:sp>
        </p:grpSp>
        <p:sp>
          <p:nvSpPr>
            <p:cNvPr id="10" name="TextBox 7"/>
            <p:cNvSpPr txBox="1"/>
            <p:nvPr/>
          </p:nvSpPr>
          <p:spPr>
            <a:xfrm>
              <a:off x="1617926" y="4218412"/>
              <a:ext cx="730851" cy="494430"/>
            </a:xfrm>
            <a:prstGeom prst="rect">
              <a:avLst/>
            </a:prstGeom>
            <a:noFill/>
            <a:ln>
              <a:noFill/>
            </a:ln>
          </p:spPr>
          <p:txBody>
            <a:bodyPr wrap="square" rtlCol="0">
              <a:spAutoFit/>
            </a:bodyPr>
            <a:lstStyle/>
            <a:p>
              <a:pPr marL="0" marR="0" lvl="0" indent="0" algn="ctr" defTabSz="1219078" eaLnBrk="1" fontAlgn="auto" latinLnBrk="0" hangingPunct="1">
                <a:lnSpc>
                  <a:spcPct val="100000"/>
                </a:lnSpc>
                <a:spcBef>
                  <a:spcPts val="0"/>
                </a:spcBef>
                <a:spcAft>
                  <a:spcPts val="0"/>
                </a:spcAft>
                <a:buClrTx/>
                <a:buSzTx/>
                <a:buFontTx/>
                <a:buNone/>
                <a:tabLst/>
                <a:defRPr/>
              </a:pPr>
              <a:r>
                <a:rPr kumimoji="0" lang="zh-CN" altLang="en-US" sz="1866" b="0" i="0" u="none" strike="noStrike" kern="0" cap="none" spc="0" normalizeH="0" baseline="0" noProof="0" dirty="0" smtClean="0">
                  <a:ln>
                    <a:noFill/>
                  </a:ln>
                  <a:solidFill>
                    <a:srgbClr val="076655"/>
                  </a:solidFill>
                  <a:effectLst/>
                  <a:uLnTx/>
                  <a:uFillTx/>
                  <a:latin typeface="Adobe 黑体 Std R" pitchFamily="34" charset="-122"/>
                  <a:ea typeface="Adobe 黑体 Std R" pitchFamily="34" charset="-122"/>
                </a:rPr>
                <a:t>添加</a:t>
              </a:r>
              <a:endParaRPr kumimoji="0" lang="en-US" altLang="zh-CN" sz="1866" b="0" i="0" u="none" strike="noStrike" kern="0" cap="none" spc="0" normalizeH="0" baseline="0" noProof="0" dirty="0" smtClean="0">
                <a:ln>
                  <a:noFill/>
                </a:ln>
                <a:solidFill>
                  <a:srgbClr val="076655"/>
                </a:solidFill>
                <a:effectLst/>
                <a:uLnTx/>
                <a:uFillTx/>
                <a:latin typeface="Adobe 黑体 Std R" pitchFamily="34" charset="-122"/>
                <a:ea typeface="Adobe 黑体 Std R" pitchFamily="34" charset="-122"/>
              </a:endParaRPr>
            </a:p>
            <a:p>
              <a:pPr marL="0" marR="0" lvl="0" indent="0" algn="ctr" defTabSz="1219078" eaLnBrk="1" fontAlgn="auto" latinLnBrk="0" hangingPunct="1">
                <a:lnSpc>
                  <a:spcPct val="100000"/>
                </a:lnSpc>
                <a:spcBef>
                  <a:spcPts val="0"/>
                </a:spcBef>
                <a:spcAft>
                  <a:spcPts val="0"/>
                </a:spcAft>
                <a:buClrTx/>
                <a:buSzTx/>
                <a:buFontTx/>
                <a:buNone/>
                <a:tabLst/>
                <a:defRPr/>
              </a:pPr>
              <a:r>
                <a:rPr kumimoji="0" lang="zh-CN" altLang="en-US" sz="1866" b="0" i="0" u="none" strike="noStrike" kern="0" cap="none" spc="0" normalizeH="0" baseline="0" noProof="0" dirty="0" smtClean="0">
                  <a:ln>
                    <a:noFill/>
                  </a:ln>
                  <a:solidFill>
                    <a:srgbClr val="076655"/>
                  </a:solidFill>
                  <a:effectLst/>
                  <a:uLnTx/>
                  <a:uFillTx/>
                  <a:latin typeface="Adobe 黑体 Std R" pitchFamily="34" charset="-122"/>
                  <a:ea typeface="Adobe 黑体 Std R" pitchFamily="34" charset="-122"/>
                </a:rPr>
                <a:t>标题</a:t>
              </a:r>
            </a:p>
          </p:txBody>
        </p:sp>
      </p:grpSp>
      <p:grpSp>
        <p:nvGrpSpPr>
          <p:cNvPr id="13" name="组合 12"/>
          <p:cNvGrpSpPr/>
          <p:nvPr/>
        </p:nvGrpSpPr>
        <p:grpSpPr>
          <a:xfrm>
            <a:off x="3794859" y="3671141"/>
            <a:ext cx="1355187" cy="1368717"/>
            <a:chOff x="2781516" y="3097105"/>
            <a:chExt cx="1016704" cy="1026854"/>
          </a:xfrm>
          <a:effectLst/>
        </p:grpSpPr>
        <p:grpSp>
          <p:nvGrpSpPr>
            <p:cNvPr id="14" name="组合 13"/>
            <p:cNvGrpSpPr/>
            <p:nvPr/>
          </p:nvGrpSpPr>
          <p:grpSpPr>
            <a:xfrm>
              <a:off x="2781516" y="3097105"/>
              <a:ext cx="1016704" cy="1016704"/>
              <a:chOff x="304800" y="673100"/>
              <a:chExt cx="4000500" cy="4000500"/>
            </a:xfrm>
            <a:effectLst>
              <a:outerShdw blurRad="584200" dist="520700" dir="8100000" algn="tr" rotWithShape="0">
                <a:prstClr val="black">
                  <a:alpha val="35000"/>
                </a:prstClr>
              </a:outerShdw>
            </a:effectLst>
          </p:grpSpPr>
          <p:sp>
            <p:nvSpPr>
              <p:cNvPr id="16" name="同心圆 1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srgbClr val="0070C0"/>
                  </a:solidFill>
                  <a:effectLst/>
                  <a:uLnTx/>
                  <a:uFillTx/>
                  <a:latin typeface="Adobe 黑体 Std R" pitchFamily="34" charset="-122"/>
                  <a:ea typeface="Adobe 黑体 Std R" pitchFamily="34" charset="-122"/>
                </a:endParaRPr>
              </a:p>
            </p:txBody>
          </p:sp>
          <p:sp>
            <p:nvSpPr>
              <p:cNvPr id="17" name="椭圆 16"/>
              <p:cNvSpPr/>
              <p:nvPr/>
            </p:nvSpPr>
            <p:spPr>
              <a:xfrm>
                <a:off x="392113" y="760413"/>
                <a:ext cx="3825875" cy="3825875"/>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srgbClr val="0070C0"/>
                  </a:solidFill>
                  <a:effectLst/>
                  <a:uLnTx/>
                  <a:uFillTx/>
                  <a:latin typeface="Adobe 黑体 Std R" pitchFamily="34" charset="-122"/>
                  <a:ea typeface="Adobe 黑体 Std R" pitchFamily="34" charset="-122"/>
                </a:endParaRPr>
              </a:p>
            </p:txBody>
          </p:sp>
        </p:grpSp>
        <p:sp>
          <p:nvSpPr>
            <p:cNvPr id="15" name="TextBox 12"/>
            <p:cNvSpPr txBox="1"/>
            <p:nvPr/>
          </p:nvSpPr>
          <p:spPr>
            <a:xfrm>
              <a:off x="3003007" y="3315940"/>
              <a:ext cx="549839" cy="808019"/>
            </a:xfrm>
            <a:prstGeom prst="rect">
              <a:avLst/>
            </a:prstGeom>
            <a:noFill/>
            <a:ln>
              <a:noFill/>
            </a:ln>
          </p:spPr>
          <p:txBody>
            <a:bodyPr wrap="none" rtlCol="0">
              <a:spAutoFit/>
            </a:bodyPr>
            <a:lstStyle/>
            <a:p>
              <a:pPr marL="0" marR="0" lvl="0" indent="0" algn="ctr" defTabSz="1219078" eaLnBrk="1" fontAlgn="auto" latinLnBrk="0" hangingPunct="1">
                <a:lnSpc>
                  <a:spcPct val="100000"/>
                </a:lnSpc>
                <a:spcBef>
                  <a:spcPts val="0"/>
                </a:spcBef>
                <a:spcAft>
                  <a:spcPts val="0"/>
                </a:spcAft>
                <a:buClrTx/>
                <a:buSzTx/>
                <a:buFontTx/>
                <a:buNone/>
                <a:tabLst/>
                <a:defRPr/>
              </a:pPr>
              <a:r>
                <a:rPr kumimoji="0" lang="zh-CN" altLang="en-US" sz="2133" b="0" i="0" u="none" strike="noStrike" kern="0" cap="none" spc="0" normalizeH="0" baseline="0" noProof="0" dirty="0" smtClean="0">
                  <a:ln>
                    <a:noFill/>
                  </a:ln>
                  <a:solidFill>
                    <a:srgbClr val="076655"/>
                  </a:solidFill>
                  <a:effectLst/>
                  <a:uLnTx/>
                  <a:uFillTx/>
                  <a:latin typeface="Adobe 黑体 Std R" pitchFamily="34" charset="-122"/>
                  <a:ea typeface="Adobe 黑体 Std R" pitchFamily="34" charset="-122"/>
                </a:rPr>
                <a:t>添加</a:t>
              </a:r>
              <a:endParaRPr kumimoji="0" lang="en-US" altLang="zh-CN" sz="2133" b="0" i="0" u="none" strike="noStrike" kern="0" cap="none" spc="0" normalizeH="0" baseline="0" noProof="0" dirty="0" smtClean="0">
                <a:ln>
                  <a:noFill/>
                </a:ln>
                <a:solidFill>
                  <a:srgbClr val="076655"/>
                </a:solidFill>
                <a:effectLst/>
                <a:uLnTx/>
                <a:uFillTx/>
                <a:latin typeface="Adobe 黑体 Std R" pitchFamily="34" charset="-122"/>
                <a:ea typeface="Adobe 黑体 Std R" pitchFamily="34" charset="-122"/>
              </a:endParaRPr>
            </a:p>
            <a:p>
              <a:pPr marL="0" marR="0" lvl="0" indent="0" algn="ctr" defTabSz="1219078" eaLnBrk="1" fontAlgn="auto" latinLnBrk="0" hangingPunct="1">
                <a:lnSpc>
                  <a:spcPct val="100000"/>
                </a:lnSpc>
                <a:spcBef>
                  <a:spcPts val="0"/>
                </a:spcBef>
                <a:spcAft>
                  <a:spcPts val="0"/>
                </a:spcAft>
                <a:buClrTx/>
                <a:buSzTx/>
                <a:buFontTx/>
                <a:buNone/>
                <a:tabLst/>
                <a:defRPr/>
              </a:pPr>
              <a:r>
                <a:rPr kumimoji="0" lang="zh-CN" altLang="en-US" sz="2133" b="0" i="0" u="none" strike="noStrike" kern="0" cap="none" spc="0" normalizeH="0" baseline="0" noProof="0" dirty="0" smtClean="0">
                  <a:ln>
                    <a:noFill/>
                  </a:ln>
                  <a:solidFill>
                    <a:srgbClr val="076655"/>
                  </a:solidFill>
                  <a:effectLst/>
                  <a:uLnTx/>
                  <a:uFillTx/>
                  <a:latin typeface="Adobe 黑体 Std R" pitchFamily="34" charset="-122"/>
                  <a:ea typeface="Adobe 黑体 Std R" pitchFamily="34" charset="-122"/>
                </a:rPr>
                <a:t>标题</a:t>
              </a:r>
              <a:endParaRPr kumimoji="0" lang="en-US" altLang="zh-CN" sz="2133" b="0" i="0" u="none" strike="noStrike" kern="0" cap="none" spc="0" normalizeH="0" baseline="0" noProof="0" dirty="0" smtClean="0">
                <a:ln>
                  <a:noFill/>
                </a:ln>
                <a:solidFill>
                  <a:srgbClr val="076655"/>
                </a:solidFill>
                <a:effectLst/>
                <a:uLnTx/>
                <a:uFillTx/>
                <a:latin typeface="Adobe 黑体 Std R" pitchFamily="34" charset="-122"/>
                <a:ea typeface="Adobe 黑体 Std R" pitchFamily="34" charset="-122"/>
              </a:endParaRPr>
            </a:p>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2133" b="0" i="0" u="none" strike="noStrike" kern="0" cap="none" spc="0" normalizeH="0" baseline="0" noProof="0" dirty="0" smtClean="0">
                <a:ln>
                  <a:noFill/>
                </a:ln>
                <a:solidFill>
                  <a:srgbClr val="0070C0"/>
                </a:solidFill>
                <a:effectLst/>
                <a:uLnTx/>
                <a:uFillTx/>
                <a:latin typeface="Adobe 黑体 Std R" pitchFamily="34" charset="-122"/>
                <a:ea typeface="Adobe 黑体 Std R" pitchFamily="34" charset="-122"/>
              </a:endParaRPr>
            </a:p>
          </p:txBody>
        </p:sp>
      </p:grpSp>
      <p:grpSp>
        <p:nvGrpSpPr>
          <p:cNvPr id="18" name="组合 17"/>
          <p:cNvGrpSpPr/>
          <p:nvPr/>
        </p:nvGrpSpPr>
        <p:grpSpPr>
          <a:xfrm>
            <a:off x="6123822" y="4308683"/>
            <a:ext cx="1652013" cy="1652013"/>
            <a:chOff x="4464548" y="3511181"/>
            <a:chExt cx="1303621" cy="1303621"/>
          </a:xfrm>
        </p:grpSpPr>
        <p:grpSp>
          <p:nvGrpSpPr>
            <p:cNvPr id="19" name="组合 18"/>
            <p:cNvGrpSpPr/>
            <p:nvPr/>
          </p:nvGrpSpPr>
          <p:grpSpPr>
            <a:xfrm>
              <a:off x="4464548" y="3511181"/>
              <a:ext cx="1303621" cy="1303621"/>
              <a:chOff x="304800" y="673100"/>
              <a:chExt cx="4000500" cy="4000500"/>
            </a:xfrm>
            <a:effectLst>
              <a:outerShdw blurRad="584200" dist="520700" dir="8100000" algn="tr" rotWithShape="0">
                <a:prstClr val="black">
                  <a:alpha val="35000"/>
                </a:prstClr>
              </a:outerShdw>
            </a:effectLst>
          </p:grpSpPr>
          <p:sp>
            <p:nvSpPr>
              <p:cNvPr id="21" name="同心圆 2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srgbClr val="0070C0"/>
                  </a:solidFill>
                  <a:effectLst/>
                  <a:uLnTx/>
                  <a:uFillTx/>
                  <a:latin typeface="Adobe 黑体 Std R" pitchFamily="34" charset="-122"/>
                  <a:ea typeface="Adobe 黑体 Std R" pitchFamily="34" charset="-122"/>
                </a:endParaRPr>
              </a:p>
            </p:txBody>
          </p:sp>
          <p:sp>
            <p:nvSpPr>
              <p:cNvPr id="22" name="椭圆 21"/>
              <p:cNvSpPr/>
              <p:nvPr/>
            </p:nvSpPr>
            <p:spPr>
              <a:xfrm>
                <a:off x="404596" y="772896"/>
                <a:ext cx="3800908" cy="3800908"/>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srgbClr val="0070C0"/>
                  </a:solidFill>
                  <a:effectLst/>
                  <a:uLnTx/>
                  <a:uFillTx/>
                  <a:latin typeface="Adobe 黑体 Std R" pitchFamily="34" charset="-122"/>
                  <a:ea typeface="Adobe 黑体 Std R" pitchFamily="34" charset="-122"/>
                </a:endParaRPr>
              </a:p>
            </p:txBody>
          </p:sp>
        </p:grpSp>
        <p:sp>
          <p:nvSpPr>
            <p:cNvPr id="20" name="TextBox 17"/>
            <p:cNvSpPr txBox="1"/>
            <p:nvPr/>
          </p:nvSpPr>
          <p:spPr>
            <a:xfrm>
              <a:off x="4830163" y="3825704"/>
              <a:ext cx="578334" cy="590882"/>
            </a:xfrm>
            <a:prstGeom prst="rect">
              <a:avLst/>
            </a:prstGeom>
            <a:noFill/>
            <a:ln>
              <a:noFill/>
            </a:ln>
          </p:spPr>
          <p:txBody>
            <a:bodyPr wrap="none" rtlCol="0">
              <a:spAutoFit/>
            </a:bodyPr>
            <a:lstStyle/>
            <a:p>
              <a:pPr marL="0" marR="0" lvl="0" indent="0" algn="ctr" defTabSz="1219078" eaLnBrk="1" fontAlgn="auto" latinLnBrk="0" hangingPunct="1">
                <a:lnSpc>
                  <a:spcPct val="100000"/>
                </a:lnSpc>
                <a:spcBef>
                  <a:spcPts val="0"/>
                </a:spcBef>
                <a:spcAft>
                  <a:spcPts val="0"/>
                </a:spcAft>
                <a:buClrTx/>
                <a:buSzTx/>
                <a:buFontTx/>
                <a:buNone/>
                <a:tabLst/>
                <a:defRPr/>
              </a:pPr>
              <a:r>
                <a:rPr kumimoji="0" lang="zh-CN" altLang="en-US" sz="2133" b="0" i="0" u="none" strike="noStrike" kern="0" cap="none" spc="0" normalizeH="0" baseline="0" noProof="0" dirty="0" smtClean="0">
                  <a:ln>
                    <a:noFill/>
                  </a:ln>
                  <a:solidFill>
                    <a:srgbClr val="076655"/>
                  </a:solidFill>
                  <a:effectLst/>
                  <a:uLnTx/>
                  <a:uFillTx/>
                  <a:latin typeface="Adobe 黑体 Std R" pitchFamily="34" charset="-122"/>
                  <a:ea typeface="Adobe 黑体 Std R" pitchFamily="34" charset="-122"/>
                </a:rPr>
                <a:t>添加</a:t>
              </a:r>
              <a:endParaRPr kumimoji="0" lang="en-US" altLang="zh-CN" sz="2133" b="0" i="0" u="none" strike="noStrike" kern="0" cap="none" spc="0" normalizeH="0" baseline="0" noProof="0" dirty="0" smtClean="0">
                <a:ln>
                  <a:noFill/>
                </a:ln>
                <a:solidFill>
                  <a:srgbClr val="076655"/>
                </a:solidFill>
                <a:effectLst/>
                <a:uLnTx/>
                <a:uFillTx/>
                <a:latin typeface="Adobe 黑体 Std R" pitchFamily="34" charset="-122"/>
                <a:ea typeface="Adobe 黑体 Std R" pitchFamily="34" charset="-122"/>
              </a:endParaRPr>
            </a:p>
            <a:p>
              <a:pPr marL="0" marR="0" lvl="0" indent="0" algn="ctr" defTabSz="1219078" eaLnBrk="1" fontAlgn="auto" latinLnBrk="0" hangingPunct="1">
                <a:lnSpc>
                  <a:spcPct val="100000"/>
                </a:lnSpc>
                <a:spcBef>
                  <a:spcPts val="0"/>
                </a:spcBef>
                <a:spcAft>
                  <a:spcPts val="0"/>
                </a:spcAft>
                <a:buClrTx/>
                <a:buSzTx/>
                <a:buFontTx/>
                <a:buNone/>
                <a:tabLst/>
                <a:defRPr/>
              </a:pPr>
              <a:r>
                <a:rPr kumimoji="0" lang="zh-CN" altLang="en-US" sz="2133" b="0" i="0" u="none" strike="noStrike" kern="0" cap="none" spc="0" normalizeH="0" baseline="0" noProof="0" dirty="0" smtClean="0">
                  <a:ln>
                    <a:noFill/>
                  </a:ln>
                  <a:solidFill>
                    <a:srgbClr val="076655"/>
                  </a:solidFill>
                  <a:effectLst/>
                  <a:uLnTx/>
                  <a:uFillTx/>
                  <a:latin typeface="Adobe 黑体 Std R" pitchFamily="34" charset="-122"/>
                  <a:ea typeface="Adobe 黑体 Std R" pitchFamily="34" charset="-122"/>
                </a:rPr>
                <a:t>标题</a:t>
              </a:r>
            </a:p>
          </p:txBody>
        </p:sp>
      </p:grpSp>
      <p:grpSp>
        <p:nvGrpSpPr>
          <p:cNvPr id="23" name="组合 22"/>
          <p:cNvGrpSpPr/>
          <p:nvPr/>
        </p:nvGrpSpPr>
        <p:grpSpPr>
          <a:xfrm>
            <a:off x="8400339" y="2180188"/>
            <a:ext cx="1939332" cy="1939332"/>
            <a:chOff x="6075122" y="1932896"/>
            <a:chExt cx="1688526" cy="1688526"/>
          </a:xfrm>
        </p:grpSpPr>
        <p:grpSp>
          <p:nvGrpSpPr>
            <p:cNvPr id="24" name="组合 23"/>
            <p:cNvGrpSpPr/>
            <p:nvPr/>
          </p:nvGrpSpPr>
          <p:grpSpPr>
            <a:xfrm>
              <a:off x="6075122" y="1932896"/>
              <a:ext cx="1688526" cy="1688526"/>
              <a:chOff x="304800" y="673100"/>
              <a:chExt cx="4000500" cy="4000500"/>
            </a:xfrm>
            <a:effectLst>
              <a:outerShdw blurRad="584200" dist="520700" dir="8100000" algn="tr" rotWithShape="0">
                <a:prstClr val="black">
                  <a:alpha val="35000"/>
                </a:prstClr>
              </a:outerShdw>
            </a:effectLst>
          </p:grpSpPr>
          <p:sp>
            <p:nvSpPr>
              <p:cNvPr id="26" name="同心圆 2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srgbClr val="0070C0"/>
                  </a:solidFill>
                  <a:effectLst/>
                  <a:uLnTx/>
                  <a:uFillTx/>
                  <a:latin typeface="Adobe 黑体 Std R" pitchFamily="34" charset="-122"/>
                  <a:ea typeface="Adobe 黑体 Std R" pitchFamily="34" charset="-122"/>
                </a:endParaRPr>
              </a:p>
            </p:txBody>
          </p:sp>
          <p:sp>
            <p:nvSpPr>
              <p:cNvPr id="27" name="椭圆 26"/>
              <p:cNvSpPr/>
              <p:nvPr/>
            </p:nvSpPr>
            <p:spPr>
              <a:xfrm>
                <a:off x="411027" y="779327"/>
                <a:ext cx="3788049" cy="3788049"/>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srgbClr val="0070C0"/>
                  </a:solidFill>
                  <a:effectLst/>
                  <a:uLnTx/>
                  <a:uFillTx/>
                  <a:latin typeface="Adobe 黑体 Std R" pitchFamily="34" charset="-122"/>
                  <a:ea typeface="Adobe 黑体 Std R" pitchFamily="34" charset="-122"/>
                </a:endParaRPr>
              </a:p>
            </p:txBody>
          </p:sp>
        </p:grpSp>
        <p:sp>
          <p:nvSpPr>
            <p:cNvPr id="25" name="TextBox 22"/>
            <p:cNvSpPr txBox="1"/>
            <p:nvPr/>
          </p:nvSpPr>
          <p:spPr>
            <a:xfrm>
              <a:off x="6569009" y="2395939"/>
              <a:ext cx="638111" cy="651956"/>
            </a:xfrm>
            <a:prstGeom prst="rect">
              <a:avLst/>
            </a:prstGeom>
            <a:noFill/>
            <a:ln>
              <a:noFill/>
            </a:ln>
          </p:spPr>
          <p:txBody>
            <a:bodyPr wrap="none" rtlCol="0">
              <a:spAutoFit/>
            </a:bodyPr>
            <a:lstStyle/>
            <a:p>
              <a:pPr marL="0" marR="0" lvl="0" indent="0" algn="ctr" defTabSz="1219078" eaLnBrk="1" fontAlgn="auto" latinLnBrk="0" hangingPunct="1">
                <a:lnSpc>
                  <a:spcPct val="100000"/>
                </a:lnSpc>
                <a:spcBef>
                  <a:spcPts val="0"/>
                </a:spcBef>
                <a:spcAft>
                  <a:spcPts val="0"/>
                </a:spcAft>
                <a:buClrTx/>
                <a:buSzTx/>
                <a:buFontTx/>
                <a:buNone/>
                <a:tabLst/>
                <a:defRPr/>
              </a:pPr>
              <a:r>
                <a:rPr kumimoji="0" lang="zh-CN" altLang="en-US" sz="2133" b="0" i="0" u="none" strike="noStrike" kern="0" cap="none" spc="0" normalizeH="0" baseline="0" noProof="0" dirty="0" smtClean="0">
                  <a:ln>
                    <a:noFill/>
                  </a:ln>
                  <a:solidFill>
                    <a:srgbClr val="076655"/>
                  </a:solidFill>
                  <a:effectLst/>
                  <a:uLnTx/>
                  <a:uFillTx/>
                  <a:latin typeface="Adobe 黑体 Std R" pitchFamily="34" charset="-122"/>
                  <a:ea typeface="Adobe 黑体 Std R" pitchFamily="34" charset="-122"/>
                </a:rPr>
                <a:t>添加</a:t>
              </a:r>
              <a:endParaRPr kumimoji="0" lang="en-US" altLang="zh-CN" sz="2133" b="0" i="0" u="none" strike="noStrike" kern="0" cap="none" spc="0" normalizeH="0" baseline="0" noProof="0" dirty="0" smtClean="0">
                <a:ln>
                  <a:noFill/>
                </a:ln>
                <a:solidFill>
                  <a:srgbClr val="076655"/>
                </a:solidFill>
                <a:effectLst/>
                <a:uLnTx/>
                <a:uFillTx/>
                <a:latin typeface="Adobe 黑体 Std R" pitchFamily="34" charset="-122"/>
                <a:ea typeface="Adobe 黑体 Std R" pitchFamily="34" charset="-122"/>
              </a:endParaRPr>
            </a:p>
            <a:p>
              <a:pPr marL="0" marR="0" lvl="0" indent="0" algn="ctr" defTabSz="1219078" eaLnBrk="1" fontAlgn="auto" latinLnBrk="0" hangingPunct="1">
                <a:lnSpc>
                  <a:spcPct val="100000"/>
                </a:lnSpc>
                <a:spcBef>
                  <a:spcPts val="0"/>
                </a:spcBef>
                <a:spcAft>
                  <a:spcPts val="0"/>
                </a:spcAft>
                <a:buClrTx/>
                <a:buSzTx/>
                <a:buFontTx/>
                <a:buNone/>
                <a:tabLst/>
                <a:defRPr/>
              </a:pPr>
              <a:r>
                <a:rPr kumimoji="0" lang="zh-CN" altLang="en-US" sz="2133" b="0" i="0" u="none" strike="noStrike" kern="0" cap="none" spc="0" normalizeH="0" baseline="0" noProof="0" dirty="0" smtClean="0">
                  <a:ln>
                    <a:noFill/>
                  </a:ln>
                  <a:solidFill>
                    <a:srgbClr val="076655"/>
                  </a:solidFill>
                  <a:effectLst/>
                  <a:uLnTx/>
                  <a:uFillTx/>
                  <a:latin typeface="Adobe 黑体 Std R" pitchFamily="34" charset="-122"/>
                  <a:ea typeface="Adobe 黑体 Std R" pitchFamily="34" charset="-122"/>
                </a:rPr>
                <a:t>标题</a:t>
              </a:r>
              <a:endParaRPr kumimoji="0" lang="en-US" altLang="zh-CN" sz="2133" b="0" i="0" u="none" strike="noStrike" kern="0" cap="none" spc="0" normalizeH="0" baseline="0" noProof="0" dirty="0" smtClean="0">
                <a:ln>
                  <a:noFill/>
                </a:ln>
                <a:solidFill>
                  <a:srgbClr val="076655"/>
                </a:solidFill>
                <a:effectLst/>
                <a:uLnTx/>
                <a:uFillTx/>
                <a:latin typeface="Adobe 黑体 Std R" pitchFamily="34" charset="-122"/>
                <a:ea typeface="Adobe 黑体 Std R" pitchFamily="34" charset="-122"/>
              </a:endParaRPr>
            </a:p>
          </p:txBody>
        </p:sp>
      </p:grpSp>
      <p:sp>
        <p:nvSpPr>
          <p:cNvPr id="28" name="TextBox 29"/>
          <p:cNvSpPr txBox="1"/>
          <p:nvPr/>
        </p:nvSpPr>
        <p:spPr>
          <a:xfrm>
            <a:off x="2975940" y="2564112"/>
            <a:ext cx="3263355" cy="971997"/>
          </a:xfrm>
          <a:prstGeom prst="rect">
            <a:avLst/>
          </a:prstGeom>
          <a:noFill/>
        </p:spPr>
        <p:txBody>
          <a:bodyPr wrap="square" rtlCol="0">
            <a:spAutoFit/>
          </a:bodyPr>
          <a:lstStyle/>
          <a:p>
            <a:pPr defTabSz="1219078">
              <a:lnSpc>
                <a:spcPct val="130000"/>
              </a:lnSpc>
            </a:pPr>
            <a:r>
              <a:rPr lang="zh-CN" altLang="en-US" sz="1466" dirty="0">
                <a:solidFill>
                  <a:prstClr val="black"/>
                </a:solidFill>
                <a:latin typeface="Adobe 黑体 Std R" pitchFamily="34" charset="-122"/>
                <a:ea typeface="Adobe 黑体 Std R" pitchFamily="34" charset="-122"/>
              </a:rPr>
              <a:t>点击输入本栏的具体文字，简明扼要的说明分项内容，此为概念图解，请根据您的具体内容酌情修改。</a:t>
            </a:r>
            <a:endParaRPr lang="en-US" altLang="zh-CN" sz="1466" dirty="0">
              <a:solidFill>
                <a:prstClr val="black"/>
              </a:solidFill>
              <a:latin typeface="Adobe 黑体 Std R" pitchFamily="34" charset="-122"/>
              <a:ea typeface="Adobe 黑体 Std R" pitchFamily="34" charset="-122"/>
            </a:endParaRPr>
          </a:p>
        </p:txBody>
      </p:sp>
      <p:sp>
        <p:nvSpPr>
          <p:cNvPr id="29" name="TextBox 30"/>
          <p:cNvSpPr txBox="1"/>
          <p:nvPr/>
        </p:nvSpPr>
        <p:spPr>
          <a:xfrm>
            <a:off x="433913" y="3893161"/>
            <a:ext cx="3263355" cy="971997"/>
          </a:xfrm>
          <a:prstGeom prst="rect">
            <a:avLst/>
          </a:prstGeom>
          <a:noFill/>
        </p:spPr>
        <p:txBody>
          <a:bodyPr wrap="square" rtlCol="0">
            <a:spAutoFit/>
          </a:bodyPr>
          <a:lstStyle/>
          <a:p>
            <a:pPr defTabSz="1219078">
              <a:lnSpc>
                <a:spcPct val="130000"/>
              </a:lnSpc>
            </a:pPr>
            <a:r>
              <a:rPr lang="zh-CN" altLang="en-US" sz="1466" dirty="0">
                <a:solidFill>
                  <a:prstClr val="black"/>
                </a:solidFill>
                <a:latin typeface="Adobe 黑体 Std R" pitchFamily="34" charset="-122"/>
                <a:ea typeface="Adobe 黑体 Std R" pitchFamily="34" charset="-122"/>
              </a:rPr>
              <a:t>点击输入本栏的具体文字，简明扼要的说明分项内容，此为概念图解，请根据您的具体内容酌情修改。</a:t>
            </a:r>
            <a:endParaRPr lang="en-US" altLang="zh-CN" sz="1466" dirty="0">
              <a:solidFill>
                <a:prstClr val="black"/>
              </a:solidFill>
              <a:latin typeface="Adobe 黑体 Std R" pitchFamily="34" charset="-122"/>
              <a:ea typeface="Adobe 黑体 Std R" pitchFamily="34" charset="-122"/>
            </a:endParaRPr>
          </a:p>
        </p:txBody>
      </p:sp>
      <p:sp>
        <p:nvSpPr>
          <p:cNvPr id="30" name="TextBox 31"/>
          <p:cNvSpPr txBox="1"/>
          <p:nvPr/>
        </p:nvSpPr>
        <p:spPr>
          <a:xfrm>
            <a:off x="8208377" y="5026386"/>
            <a:ext cx="3263355" cy="971997"/>
          </a:xfrm>
          <a:prstGeom prst="rect">
            <a:avLst/>
          </a:prstGeom>
          <a:noFill/>
        </p:spPr>
        <p:txBody>
          <a:bodyPr wrap="square" rtlCol="0">
            <a:spAutoFit/>
          </a:bodyPr>
          <a:lstStyle/>
          <a:p>
            <a:pPr defTabSz="1219078">
              <a:lnSpc>
                <a:spcPct val="130000"/>
              </a:lnSpc>
            </a:pPr>
            <a:r>
              <a:rPr lang="zh-CN" altLang="en-US" sz="1466" dirty="0">
                <a:solidFill>
                  <a:prstClr val="black"/>
                </a:solidFill>
                <a:latin typeface="Adobe 黑体 Std R" pitchFamily="34" charset="-122"/>
                <a:ea typeface="Adobe 黑体 Std R" pitchFamily="34" charset="-122"/>
              </a:rPr>
              <a:t>点击输入本栏的具体文字，简明扼要的说明分项内容，此为概念图解，请根据您的具体内容酌情修改。</a:t>
            </a:r>
            <a:endParaRPr lang="en-US" altLang="zh-CN" sz="1466" dirty="0">
              <a:solidFill>
                <a:prstClr val="black"/>
              </a:solidFill>
              <a:latin typeface="Adobe 黑体 Std R" pitchFamily="34" charset="-122"/>
              <a:ea typeface="Adobe 黑体 Std R" pitchFamily="34" charset="-122"/>
            </a:endParaRPr>
          </a:p>
        </p:txBody>
      </p:sp>
      <p:sp>
        <p:nvSpPr>
          <p:cNvPr id="31" name="TextBox 32"/>
          <p:cNvSpPr txBox="1"/>
          <p:nvPr/>
        </p:nvSpPr>
        <p:spPr>
          <a:xfrm>
            <a:off x="7248567" y="1220378"/>
            <a:ext cx="3263355" cy="971997"/>
          </a:xfrm>
          <a:prstGeom prst="rect">
            <a:avLst/>
          </a:prstGeom>
          <a:noFill/>
        </p:spPr>
        <p:txBody>
          <a:bodyPr wrap="square" rtlCol="0">
            <a:spAutoFit/>
          </a:bodyPr>
          <a:lstStyle/>
          <a:p>
            <a:pPr defTabSz="1219078">
              <a:lnSpc>
                <a:spcPct val="130000"/>
              </a:lnSpc>
            </a:pPr>
            <a:r>
              <a:rPr lang="zh-CN" altLang="en-US" sz="1466" dirty="0">
                <a:solidFill>
                  <a:prstClr val="black"/>
                </a:solidFill>
                <a:latin typeface="Adobe 黑体 Std R" pitchFamily="34" charset="-122"/>
                <a:ea typeface="Adobe 黑体 Std R" pitchFamily="34" charset="-122"/>
              </a:rPr>
              <a:t>点击输入本栏的具体文字，简明扼要的说明分项内容，此为概念图解，请根据您的具体内容酌情修改。</a:t>
            </a:r>
            <a:endParaRPr lang="en-US" altLang="zh-CN" sz="1466" dirty="0">
              <a:solidFill>
                <a:prstClr val="black"/>
              </a:solidFill>
              <a:latin typeface="Adobe 黑体 Std R" pitchFamily="34" charset="-122"/>
              <a:ea typeface="Adobe 黑体 Std R" pitchFamily="34" charset="-122"/>
            </a:endParaRPr>
          </a:p>
        </p:txBody>
      </p:sp>
    </p:spTree>
    <p:extLst>
      <p:ext uri="{BB962C8B-B14F-4D97-AF65-F5344CB8AC3E}">
        <p14:creationId xmlns:p14="http://schemas.microsoft.com/office/powerpoint/2010/main" val="64083352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upRight)">
                                      <p:cBhvr>
                                        <p:cTn id="7" dur="300"/>
                                        <p:tgtEl>
                                          <p:spTgt spid="4"/>
                                        </p:tgtEl>
                                      </p:cBhvr>
                                    </p:animEffect>
                                  </p:childTnLst>
                                </p:cTn>
                              </p:par>
                            </p:childTnLst>
                          </p:cTn>
                        </p:par>
                        <p:par>
                          <p:cTn id="8" fill="hold">
                            <p:stCondLst>
                              <p:cond delay="300"/>
                            </p:stCondLst>
                            <p:childTnLst>
                              <p:par>
                                <p:cTn id="9" presetID="53" presetClass="entr" presetSubtype="16"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300" fill="hold"/>
                                        <p:tgtEl>
                                          <p:spTgt spid="8"/>
                                        </p:tgtEl>
                                        <p:attrNameLst>
                                          <p:attrName>ppt_w</p:attrName>
                                        </p:attrNameLst>
                                      </p:cBhvr>
                                      <p:tavLst>
                                        <p:tav tm="0">
                                          <p:val>
                                            <p:fltVal val="0"/>
                                          </p:val>
                                        </p:tav>
                                        <p:tav tm="100000">
                                          <p:val>
                                            <p:strVal val="#ppt_w"/>
                                          </p:val>
                                        </p:tav>
                                      </p:tavLst>
                                    </p:anim>
                                    <p:anim calcmode="lin" valueType="num">
                                      <p:cBhvr>
                                        <p:cTn id="12" dur="300" fill="hold"/>
                                        <p:tgtEl>
                                          <p:spTgt spid="8"/>
                                        </p:tgtEl>
                                        <p:attrNameLst>
                                          <p:attrName>ppt_h</p:attrName>
                                        </p:attrNameLst>
                                      </p:cBhvr>
                                      <p:tavLst>
                                        <p:tav tm="0">
                                          <p:val>
                                            <p:fltVal val="0"/>
                                          </p:val>
                                        </p:tav>
                                        <p:tav tm="100000">
                                          <p:val>
                                            <p:strVal val="#ppt_h"/>
                                          </p:val>
                                        </p:tav>
                                      </p:tavLst>
                                    </p:anim>
                                    <p:animEffect transition="in" filter="fade">
                                      <p:cBhvr>
                                        <p:cTn id="13" dur="300"/>
                                        <p:tgtEl>
                                          <p:spTgt spid="8"/>
                                        </p:tgtEl>
                                      </p:cBhvr>
                                    </p:animEffect>
                                  </p:childTnLst>
                                </p:cTn>
                              </p:par>
                            </p:childTnLst>
                          </p:cTn>
                        </p:par>
                        <p:par>
                          <p:cTn id="14" fill="hold">
                            <p:stCondLst>
                              <p:cond delay="600"/>
                            </p:stCondLst>
                            <p:childTnLst>
                              <p:par>
                                <p:cTn id="15" presetID="18" presetClass="entr" presetSubtype="3"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strips(upRight)">
                                      <p:cBhvr>
                                        <p:cTn id="17" dur="300"/>
                                        <p:tgtEl>
                                          <p:spTgt spid="3"/>
                                        </p:tgtEl>
                                      </p:cBhvr>
                                    </p:animEffect>
                                  </p:childTnLst>
                                </p:cTn>
                              </p:par>
                            </p:childTnLst>
                          </p:cTn>
                        </p:par>
                        <p:par>
                          <p:cTn id="18" fill="hold">
                            <p:stCondLst>
                              <p:cond delay="900"/>
                            </p:stCondLst>
                            <p:childTnLst>
                              <p:par>
                                <p:cTn id="19" presetID="53" presetClass="entr" presetSubtype="16"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300" fill="hold"/>
                                        <p:tgtEl>
                                          <p:spTgt spid="13"/>
                                        </p:tgtEl>
                                        <p:attrNameLst>
                                          <p:attrName>ppt_w</p:attrName>
                                        </p:attrNameLst>
                                      </p:cBhvr>
                                      <p:tavLst>
                                        <p:tav tm="0">
                                          <p:val>
                                            <p:fltVal val="0"/>
                                          </p:val>
                                        </p:tav>
                                        <p:tav tm="100000">
                                          <p:val>
                                            <p:strVal val="#ppt_w"/>
                                          </p:val>
                                        </p:tav>
                                      </p:tavLst>
                                    </p:anim>
                                    <p:anim calcmode="lin" valueType="num">
                                      <p:cBhvr>
                                        <p:cTn id="22" dur="300" fill="hold"/>
                                        <p:tgtEl>
                                          <p:spTgt spid="13"/>
                                        </p:tgtEl>
                                        <p:attrNameLst>
                                          <p:attrName>ppt_h</p:attrName>
                                        </p:attrNameLst>
                                      </p:cBhvr>
                                      <p:tavLst>
                                        <p:tav tm="0">
                                          <p:val>
                                            <p:fltVal val="0"/>
                                          </p:val>
                                        </p:tav>
                                        <p:tav tm="100000">
                                          <p:val>
                                            <p:strVal val="#ppt_h"/>
                                          </p:val>
                                        </p:tav>
                                      </p:tavLst>
                                    </p:anim>
                                    <p:animEffect transition="in" filter="fade">
                                      <p:cBhvr>
                                        <p:cTn id="23" dur="300"/>
                                        <p:tgtEl>
                                          <p:spTgt spid="13"/>
                                        </p:tgtEl>
                                      </p:cBhvr>
                                    </p:animEffect>
                                  </p:childTnLst>
                                </p:cTn>
                              </p:par>
                            </p:childTnLst>
                          </p:cTn>
                        </p:par>
                        <p:par>
                          <p:cTn id="24" fill="hold">
                            <p:stCondLst>
                              <p:cond delay="1200"/>
                            </p:stCondLst>
                            <p:childTnLst>
                              <p:par>
                                <p:cTn id="25" presetID="18" presetClass="entr" presetSubtype="6"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strips(downRight)">
                                      <p:cBhvr>
                                        <p:cTn id="27" dur="300"/>
                                        <p:tgtEl>
                                          <p:spTgt spid="6"/>
                                        </p:tgtEl>
                                      </p:cBhvr>
                                    </p:animEffect>
                                  </p:childTnLst>
                                </p:cTn>
                              </p:par>
                            </p:childTnLst>
                          </p:cTn>
                        </p:par>
                        <p:par>
                          <p:cTn id="28" fill="hold">
                            <p:stCondLst>
                              <p:cond delay="1500"/>
                            </p:stCondLst>
                            <p:childTnLst>
                              <p:par>
                                <p:cTn id="29" presetID="53" presetClass="entr" presetSubtype="16" fill="hold"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300" fill="hold"/>
                                        <p:tgtEl>
                                          <p:spTgt spid="18"/>
                                        </p:tgtEl>
                                        <p:attrNameLst>
                                          <p:attrName>ppt_w</p:attrName>
                                        </p:attrNameLst>
                                      </p:cBhvr>
                                      <p:tavLst>
                                        <p:tav tm="0">
                                          <p:val>
                                            <p:fltVal val="0"/>
                                          </p:val>
                                        </p:tav>
                                        <p:tav tm="100000">
                                          <p:val>
                                            <p:strVal val="#ppt_w"/>
                                          </p:val>
                                        </p:tav>
                                      </p:tavLst>
                                    </p:anim>
                                    <p:anim calcmode="lin" valueType="num">
                                      <p:cBhvr>
                                        <p:cTn id="32" dur="300" fill="hold"/>
                                        <p:tgtEl>
                                          <p:spTgt spid="18"/>
                                        </p:tgtEl>
                                        <p:attrNameLst>
                                          <p:attrName>ppt_h</p:attrName>
                                        </p:attrNameLst>
                                      </p:cBhvr>
                                      <p:tavLst>
                                        <p:tav tm="0">
                                          <p:val>
                                            <p:fltVal val="0"/>
                                          </p:val>
                                        </p:tav>
                                        <p:tav tm="100000">
                                          <p:val>
                                            <p:strVal val="#ppt_h"/>
                                          </p:val>
                                        </p:tav>
                                      </p:tavLst>
                                    </p:anim>
                                    <p:animEffect transition="in" filter="fade">
                                      <p:cBhvr>
                                        <p:cTn id="33" dur="300"/>
                                        <p:tgtEl>
                                          <p:spTgt spid="18"/>
                                        </p:tgtEl>
                                      </p:cBhvr>
                                    </p:animEffect>
                                  </p:childTnLst>
                                </p:cTn>
                              </p:par>
                            </p:childTnLst>
                          </p:cTn>
                        </p:par>
                        <p:par>
                          <p:cTn id="34" fill="hold">
                            <p:stCondLst>
                              <p:cond delay="1800"/>
                            </p:stCondLst>
                            <p:childTnLst>
                              <p:par>
                                <p:cTn id="35" presetID="18" presetClass="entr" presetSubtype="3" fill="hold"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strips(upRight)">
                                      <p:cBhvr>
                                        <p:cTn id="37" dur="300"/>
                                        <p:tgtEl>
                                          <p:spTgt spid="7"/>
                                        </p:tgtEl>
                                      </p:cBhvr>
                                    </p:animEffect>
                                  </p:childTnLst>
                                </p:cTn>
                              </p:par>
                            </p:childTnLst>
                          </p:cTn>
                        </p:par>
                        <p:par>
                          <p:cTn id="38" fill="hold">
                            <p:stCondLst>
                              <p:cond delay="2100"/>
                            </p:stCondLst>
                            <p:childTnLst>
                              <p:par>
                                <p:cTn id="39" presetID="53" presetClass="entr" presetSubtype="16" fill="hold" nodeType="after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p:cTn id="41" dur="300" fill="hold"/>
                                        <p:tgtEl>
                                          <p:spTgt spid="23"/>
                                        </p:tgtEl>
                                        <p:attrNameLst>
                                          <p:attrName>ppt_w</p:attrName>
                                        </p:attrNameLst>
                                      </p:cBhvr>
                                      <p:tavLst>
                                        <p:tav tm="0">
                                          <p:val>
                                            <p:fltVal val="0"/>
                                          </p:val>
                                        </p:tav>
                                        <p:tav tm="100000">
                                          <p:val>
                                            <p:strVal val="#ppt_w"/>
                                          </p:val>
                                        </p:tav>
                                      </p:tavLst>
                                    </p:anim>
                                    <p:anim calcmode="lin" valueType="num">
                                      <p:cBhvr>
                                        <p:cTn id="42" dur="300" fill="hold"/>
                                        <p:tgtEl>
                                          <p:spTgt spid="23"/>
                                        </p:tgtEl>
                                        <p:attrNameLst>
                                          <p:attrName>ppt_h</p:attrName>
                                        </p:attrNameLst>
                                      </p:cBhvr>
                                      <p:tavLst>
                                        <p:tav tm="0">
                                          <p:val>
                                            <p:fltVal val="0"/>
                                          </p:val>
                                        </p:tav>
                                        <p:tav tm="100000">
                                          <p:val>
                                            <p:strVal val="#ppt_h"/>
                                          </p:val>
                                        </p:tav>
                                      </p:tavLst>
                                    </p:anim>
                                    <p:animEffect transition="in" filter="fade">
                                      <p:cBhvr>
                                        <p:cTn id="43" dur="300"/>
                                        <p:tgtEl>
                                          <p:spTgt spid="23"/>
                                        </p:tgtEl>
                                      </p:cBhvr>
                                    </p:animEffect>
                                  </p:childTnLst>
                                </p:cTn>
                              </p:par>
                            </p:childTnLst>
                          </p:cTn>
                        </p:par>
                        <p:par>
                          <p:cTn id="44" fill="hold">
                            <p:stCondLst>
                              <p:cond delay="2400"/>
                            </p:stCondLst>
                            <p:childTnLst>
                              <p:par>
                                <p:cTn id="45" presetID="22" presetClass="entr" presetSubtype="1"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wipe(up)">
                                      <p:cBhvr>
                                        <p:cTn id="47" dur="500"/>
                                        <p:tgtEl>
                                          <p:spTgt spid="29"/>
                                        </p:tgtEl>
                                      </p:cBhvr>
                                    </p:animEffect>
                                  </p:childTnLst>
                                </p:cTn>
                              </p:par>
                            </p:childTnLst>
                          </p:cTn>
                        </p:par>
                        <p:par>
                          <p:cTn id="48" fill="hold">
                            <p:stCondLst>
                              <p:cond delay="2900"/>
                            </p:stCondLst>
                            <p:childTnLst>
                              <p:par>
                                <p:cTn id="49" presetID="22" presetClass="entr" presetSubtype="1"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wipe(up)">
                                      <p:cBhvr>
                                        <p:cTn id="51" dur="500"/>
                                        <p:tgtEl>
                                          <p:spTgt spid="28"/>
                                        </p:tgtEl>
                                      </p:cBhvr>
                                    </p:animEffect>
                                  </p:childTnLst>
                                </p:cTn>
                              </p:par>
                            </p:childTnLst>
                          </p:cTn>
                        </p:par>
                        <p:par>
                          <p:cTn id="52" fill="hold">
                            <p:stCondLst>
                              <p:cond delay="3400"/>
                            </p:stCondLst>
                            <p:childTnLst>
                              <p:par>
                                <p:cTn id="53" presetID="22" presetClass="entr" presetSubtype="1"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up)">
                                      <p:cBhvr>
                                        <p:cTn id="55" dur="500"/>
                                        <p:tgtEl>
                                          <p:spTgt spid="30"/>
                                        </p:tgtEl>
                                      </p:cBhvr>
                                    </p:animEffect>
                                  </p:childTnLst>
                                </p:cTn>
                              </p:par>
                            </p:childTnLst>
                          </p:cTn>
                        </p:par>
                        <p:par>
                          <p:cTn id="56" fill="hold">
                            <p:stCondLst>
                              <p:cond delay="3900"/>
                            </p:stCondLst>
                            <p:childTnLst>
                              <p:par>
                                <p:cTn id="57" presetID="22" presetClass="entr" presetSubtype="1"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wipe(up)">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sp>
        <p:nvSpPr>
          <p:cNvPr id="3" name="TextBox 2"/>
          <p:cNvSpPr txBox="1"/>
          <p:nvPr/>
        </p:nvSpPr>
        <p:spPr>
          <a:xfrm>
            <a:off x="2908238" y="3304479"/>
            <a:ext cx="1723549" cy="400110"/>
          </a:xfrm>
          <a:prstGeom prst="rect">
            <a:avLst/>
          </a:prstGeom>
          <a:noFill/>
        </p:spPr>
        <p:txBody>
          <a:bodyPr wrap="none" rtlCol="0">
            <a:spAutoFit/>
          </a:bodyPr>
          <a:lstStyle/>
          <a:p>
            <a:pPr algn="r" defTabSz="1219261"/>
            <a:r>
              <a:rPr lang="zh-CN" altLang="en-US" sz="2000" b="1" dirty="0">
                <a:solidFill>
                  <a:prstClr val="black"/>
                </a:solidFill>
                <a:latin typeface="微软雅黑" pitchFamily="34" charset="-122"/>
                <a:ea typeface="微软雅黑" pitchFamily="34" charset="-122"/>
              </a:rPr>
              <a:t>添加标题内容</a:t>
            </a:r>
          </a:p>
        </p:txBody>
      </p:sp>
      <p:sp>
        <p:nvSpPr>
          <p:cNvPr id="4" name="TextBox 3"/>
          <p:cNvSpPr txBox="1"/>
          <p:nvPr/>
        </p:nvSpPr>
        <p:spPr>
          <a:xfrm>
            <a:off x="2266083" y="4758867"/>
            <a:ext cx="1723549" cy="400110"/>
          </a:xfrm>
          <a:prstGeom prst="rect">
            <a:avLst/>
          </a:prstGeom>
          <a:noFill/>
        </p:spPr>
        <p:txBody>
          <a:bodyPr wrap="none" rtlCol="0">
            <a:spAutoFit/>
          </a:bodyPr>
          <a:lstStyle/>
          <a:p>
            <a:pPr algn="r" defTabSz="1219261"/>
            <a:r>
              <a:rPr lang="zh-CN" altLang="en-US" sz="2000" b="1" dirty="0">
                <a:solidFill>
                  <a:prstClr val="black"/>
                </a:solidFill>
                <a:latin typeface="微软雅黑" pitchFamily="34" charset="-122"/>
                <a:ea typeface="微软雅黑" pitchFamily="34" charset="-122"/>
              </a:rPr>
              <a:t>添加标题内容</a:t>
            </a:r>
          </a:p>
        </p:txBody>
      </p:sp>
      <p:sp>
        <p:nvSpPr>
          <p:cNvPr id="6" name="TextBox 4"/>
          <p:cNvSpPr txBox="1"/>
          <p:nvPr/>
        </p:nvSpPr>
        <p:spPr>
          <a:xfrm>
            <a:off x="8417692" y="3286145"/>
            <a:ext cx="1723549" cy="400110"/>
          </a:xfrm>
          <a:prstGeom prst="rect">
            <a:avLst/>
          </a:prstGeom>
          <a:noFill/>
        </p:spPr>
        <p:txBody>
          <a:bodyPr wrap="none" rtlCol="0">
            <a:spAutoFit/>
          </a:bodyPr>
          <a:lstStyle/>
          <a:p>
            <a:pPr defTabSz="1219261"/>
            <a:r>
              <a:rPr lang="zh-CN" altLang="en-US" sz="2000" b="1" dirty="0">
                <a:solidFill>
                  <a:prstClr val="black"/>
                </a:solidFill>
                <a:latin typeface="微软雅黑" pitchFamily="34" charset="-122"/>
                <a:ea typeface="微软雅黑" pitchFamily="34" charset="-122"/>
              </a:rPr>
              <a:t>添加标题内容</a:t>
            </a:r>
          </a:p>
        </p:txBody>
      </p:sp>
      <p:sp>
        <p:nvSpPr>
          <p:cNvPr id="7" name="TextBox 5"/>
          <p:cNvSpPr txBox="1"/>
          <p:nvPr/>
        </p:nvSpPr>
        <p:spPr>
          <a:xfrm>
            <a:off x="7784716" y="4762972"/>
            <a:ext cx="1723549" cy="400110"/>
          </a:xfrm>
          <a:prstGeom prst="rect">
            <a:avLst/>
          </a:prstGeom>
          <a:noFill/>
        </p:spPr>
        <p:txBody>
          <a:bodyPr wrap="none" rtlCol="0">
            <a:spAutoFit/>
          </a:bodyPr>
          <a:lstStyle/>
          <a:p>
            <a:pPr defTabSz="1219261"/>
            <a:r>
              <a:rPr lang="zh-CN" altLang="en-US" sz="2000" b="1" dirty="0">
                <a:solidFill>
                  <a:prstClr val="black"/>
                </a:solidFill>
                <a:latin typeface="微软雅黑" pitchFamily="34" charset="-122"/>
                <a:ea typeface="微软雅黑" pitchFamily="34" charset="-122"/>
              </a:rPr>
              <a:t>添加标题内容</a:t>
            </a:r>
          </a:p>
        </p:txBody>
      </p:sp>
      <p:sp>
        <p:nvSpPr>
          <p:cNvPr id="8" name="椭圆 34"/>
          <p:cNvSpPr/>
          <p:nvPr/>
        </p:nvSpPr>
        <p:spPr>
          <a:xfrm rot="16200000">
            <a:off x="5074927" y="2980944"/>
            <a:ext cx="1221732" cy="1571219"/>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76655"/>
          </a:solidFill>
          <a:ln w="25400" cap="flat" cmpd="sng" algn="ctr">
            <a:noFill/>
            <a:prstDash val="solid"/>
          </a:ln>
          <a:effectLst>
            <a:outerShdw blurRad="57785" dist="33020" dir="3180000" algn="ctr">
              <a:srgbClr val="000000">
                <a:alpha val="30000"/>
              </a:srgbClr>
            </a:outerShdw>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1467"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nvGrpSpPr>
          <p:cNvPr id="9" name="组合 8"/>
          <p:cNvGrpSpPr/>
          <p:nvPr/>
        </p:nvGrpSpPr>
        <p:grpSpPr>
          <a:xfrm rot="5400000">
            <a:off x="6996337" y="2947097"/>
            <a:ext cx="1203627" cy="1563792"/>
            <a:chOff x="4020870" y="2194485"/>
            <a:chExt cx="1102258" cy="1432090"/>
          </a:xfrm>
          <a:gradFill>
            <a:gsLst>
              <a:gs pos="0">
                <a:sysClr val="window" lastClr="FFFFFF"/>
              </a:gs>
              <a:gs pos="51000">
                <a:sysClr val="window" lastClr="FFFFFF">
                  <a:lumMod val="95000"/>
                </a:sysClr>
              </a:gs>
              <a:gs pos="100000">
                <a:sysClr val="window" lastClr="FFFFFF">
                  <a:lumMod val="75000"/>
                </a:sysClr>
              </a:gs>
            </a:gsLst>
            <a:lin ang="12600000" scaled="0"/>
          </a:gradFill>
          <a:effectLst>
            <a:outerShdw blurRad="444500" dist="63500" dir="8100000" algn="ctr" rotWithShape="0">
              <a:sysClr val="windowText" lastClr="000000">
                <a:alpha val="50000"/>
              </a:sysClr>
            </a:outerShdw>
          </a:effectLst>
          <a:scene3d>
            <a:camera prst="orthographicFront">
              <a:rot lat="0" lon="0" rev="0"/>
            </a:camera>
            <a:lightRig rig="brightRoom" dir="t">
              <a:rot lat="0" lon="0" rev="600000"/>
            </a:lightRig>
          </a:scene3d>
        </p:grpSpPr>
        <p:sp>
          <p:nvSpPr>
            <p:cNvPr id="10"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pFill/>
            <a:ln w="25400" cap="flat" cmpd="sng" algn="ctr">
              <a:noFill/>
              <a:prstDash val="solid"/>
            </a:ln>
            <a:effectLst>
              <a:outerShdw blurRad="57785" dist="33020" dir="3180000" algn="ctr">
                <a:srgbClr val="000000">
                  <a:alpha val="30000"/>
                </a:srgbClr>
              </a:outerShdw>
            </a:effectLst>
            <a:sp3d prstMaterial="metal">
              <a:bevelT w="38100" h="57150" prst="angle"/>
            </a:sp3d>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1467"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1"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pFill/>
            <a:ln w="25400" cap="flat" cmpd="sng" algn="ctr">
              <a:noFill/>
              <a:prstDash val="solid"/>
            </a:ln>
            <a:effectLst>
              <a:outerShdw blurRad="57785" dist="33020" dir="3180000" algn="ctr">
                <a:srgbClr val="000000">
                  <a:alpha val="30000"/>
                </a:srgbClr>
              </a:outerShdw>
            </a:effectLst>
            <a:sp3d prstMaterial="metal">
              <a:bevelT w="38100" h="57150" prst="angle"/>
            </a:sp3d>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1467"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sp>
        <p:nvSpPr>
          <p:cNvPr id="12" name="椭圆 34"/>
          <p:cNvSpPr/>
          <p:nvPr/>
        </p:nvSpPr>
        <p:spPr>
          <a:xfrm rot="5400000">
            <a:off x="6224741" y="4432793"/>
            <a:ext cx="1221731" cy="1571217"/>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76655"/>
          </a:solidFill>
          <a:ln w="25400" cap="flat" cmpd="sng" algn="ctr">
            <a:noFill/>
            <a:prstDash val="solid"/>
          </a:ln>
          <a:effectLst>
            <a:outerShdw blurRad="57785" dist="33020" dir="3180000" algn="ctr">
              <a:srgbClr val="000000">
                <a:alpha val="30000"/>
              </a:srgbClr>
            </a:outerShdw>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1467"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nvGrpSpPr>
          <p:cNvPr id="13" name="组合 12"/>
          <p:cNvGrpSpPr/>
          <p:nvPr/>
        </p:nvGrpSpPr>
        <p:grpSpPr>
          <a:xfrm rot="16200000">
            <a:off x="4355118" y="4401183"/>
            <a:ext cx="1203627" cy="1563792"/>
            <a:chOff x="4020870" y="2194485"/>
            <a:chExt cx="1102258" cy="1432090"/>
          </a:xfrm>
          <a:gradFill>
            <a:gsLst>
              <a:gs pos="0">
                <a:sysClr val="window" lastClr="FFFFFF"/>
              </a:gs>
              <a:gs pos="51000">
                <a:sysClr val="window" lastClr="FFFFFF">
                  <a:lumMod val="95000"/>
                </a:sysClr>
              </a:gs>
              <a:gs pos="100000">
                <a:sysClr val="window" lastClr="FFFFFF">
                  <a:lumMod val="75000"/>
                </a:sysClr>
              </a:gs>
            </a:gsLst>
            <a:lin ang="18900000" scaled="0"/>
          </a:gradFill>
          <a:effectLst>
            <a:outerShdw blurRad="444500" dist="63500" dir="8100000" algn="ctr" rotWithShape="0">
              <a:sysClr val="windowText" lastClr="000000">
                <a:alpha val="50000"/>
              </a:sysClr>
            </a:outerShdw>
          </a:effectLst>
          <a:scene3d>
            <a:camera prst="orthographicFront">
              <a:rot lat="0" lon="0" rev="0"/>
            </a:camera>
            <a:lightRig rig="brightRoom" dir="t">
              <a:rot lat="0" lon="0" rev="600000"/>
            </a:lightRig>
          </a:scene3d>
        </p:grpSpPr>
        <p:sp>
          <p:nvSpPr>
            <p:cNvPr id="14"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pFill/>
            <a:ln w="25400" cap="flat" cmpd="sng" algn="ctr">
              <a:noFill/>
              <a:prstDash val="solid"/>
            </a:ln>
            <a:effectLst>
              <a:outerShdw blurRad="57785" dist="33020" dir="3180000" algn="ctr">
                <a:srgbClr val="000000">
                  <a:alpha val="30000"/>
                </a:srgbClr>
              </a:outerShdw>
            </a:effectLst>
            <a:sp3d prstMaterial="metal">
              <a:bevelT w="38100" h="57150" prst="angle"/>
            </a:sp3d>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1467"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5"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pFill/>
            <a:ln w="25400" cap="flat" cmpd="sng" algn="ctr">
              <a:noFill/>
              <a:prstDash val="solid"/>
            </a:ln>
            <a:effectLst>
              <a:outerShdw blurRad="57785" dist="33020" dir="3180000" algn="ctr">
                <a:srgbClr val="000000">
                  <a:alpha val="30000"/>
                </a:srgbClr>
              </a:outerShdw>
            </a:effectLst>
            <a:sp3d prstMaterial="metal">
              <a:bevelT w="38100" h="57150" prst="angle"/>
            </a:sp3d>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1467"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sp>
        <p:nvSpPr>
          <p:cNvPr id="16" name="TextBox 15"/>
          <p:cNvSpPr txBox="1"/>
          <p:nvPr/>
        </p:nvSpPr>
        <p:spPr>
          <a:xfrm>
            <a:off x="7762258" y="5213740"/>
            <a:ext cx="2751027" cy="543867"/>
          </a:xfrm>
          <a:prstGeom prst="rect">
            <a:avLst/>
          </a:prstGeom>
          <a:noFill/>
        </p:spPr>
        <p:txBody>
          <a:bodyPr wrap="square" rtlCol="0">
            <a:spAutoFit/>
          </a:bodyPr>
          <a:lstStyle/>
          <a:p>
            <a:pPr defTabSz="1219261">
              <a:defRPr/>
            </a:pPr>
            <a:r>
              <a:rPr lang="zh-CN" altLang="en-US" sz="1467" dirty="0">
                <a:solidFill>
                  <a:prstClr val="black"/>
                </a:solidFill>
                <a:latin typeface="微软雅黑" pitchFamily="34" charset="-122"/>
                <a:ea typeface="微软雅黑" pitchFamily="34" charset="-122"/>
              </a:rPr>
              <a:t>单击此处添加简短说明，添加简短文字，具体文字添加此处。</a:t>
            </a:r>
            <a:endParaRPr lang="en-US" altLang="zh-CN" sz="1467" dirty="0">
              <a:solidFill>
                <a:prstClr val="black"/>
              </a:solidFill>
              <a:latin typeface="微软雅黑" pitchFamily="34" charset="-122"/>
              <a:ea typeface="微软雅黑" pitchFamily="34" charset="-122"/>
            </a:endParaRPr>
          </a:p>
        </p:txBody>
      </p:sp>
      <p:sp>
        <p:nvSpPr>
          <p:cNvPr id="17" name="TextBox 16"/>
          <p:cNvSpPr txBox="1"/>
          <p:nvPr/>
        </p:nvSpPr>
        <p:spPr>
          <a:xfrm>
            <a:off x="1872326" y="3762865"/>
            <a:ext cx="2896961" cy="543867"/>
          </a:xfrm>
          <a:prstGeom prst="rect">
            <a:avLst/>
          </a:prstGeom>
          <a:noFill/>
        </p:spPr>
        <p:txBody>
          <a:bodyPr wrap="square" rtlCol="0">
            <a:spAutoFit/>
          </a:bodyPr>
          <a:lstStyle/>
          <a:p>
            <a:pPr algn="r" defTabSz="1219261">
              <a:defRPr/>
            </a:pPr>
            <a:r>
              <a:rPr lang="zh-CN" altLang="en-US" sz="1467" dirty="0">
                <a:solidFill>
                  <a:prstClr val="black"/>
                </a:solidFill>
                <a:latin typeface="微软雅黑" pitchFamily="34" charset="-122"/>
                <a:ea typeface="微软雅黑" pitchFamily="34" charset="-122"/>
              </a:rPr>
              <a:t>单击此处添加简短说明，添加简短文字，具体文字添加此处。</a:t>
            </a:r>
            <a:endParaRPr lang="en-US" altLang="zh-CN" sz="1467" dirty="0">
              <a:solidFill>
                <a:prstClr val="black"/>
              </a:solidFill>
              <a:latin typeface="微软雅黑" pitchFamily="34" charset="-122"/>
              <a:ea typeface="微软雅黑" pitchFamily="34" charset="-122"/>
            </a:endParaRPr>
          </a:p>
        </p:txBody>
      </p:sp>
      <p:sp>
        <p:nvSpPr>
          <p:cNvPr id="18" name="TextBox 17"/>
          <p:cNvSpPr txBox="1"/>
          <p:nvPr/>
        </p:nvSpPr>
        <p:spPr>
          <a:xfrm>
            <a:off x="1392271" y="5208917"/>
            <a:ext cx="2736736" cy="543867"/>
          </a:xfrm>
          <a:prstGeom prst="rect">
            <a:avLst/>
          </a:prstGeom>
          <a:noFill/>
        </p:spPr>
        <p:txBody>
          <a:bodyPr wrap="square" rtlCol="0">
            <a:spAutoFit/>
          </a:bodyPr>
          <a:lstStyle/>
          <a:p>
            <a:pPr algn="r" defTabSz="1219261">
              <a:defRPr/>
            </a:pPr>
            <a:r>
              <a:rPr lang="zh-CN" altLang="en-US" sz="1467" dirty="0">
                <a:solidFill>
                  <a:prstClr val="black"/>
                </a:solidFill>
                <a:latin typeface="微软雅黑" pitchFamily="34" charset="-122"/>
                <a:ea typeface="微软雅黑" pitchFamily="34" charset="-122"/>
              </a:rPr>
              <a:t>单击此处添加简短说明，添加简短文字，具体文字添加此处。</a:t>
            </a:r>
            <a:endParaRPr lang="en-US" altLang="zh-CN" sz="1467" dirty="0">
              <a:solidFill>
                <a:prstClr val="black"/>
              </a:solidFill>
              <a:latin typeface="微软雅黑" pitchFamily="34" charset="-122"/>
              <a:ea typeface="微软雅黑" pitchFamily="34" charset="-122"/>
            </a:endParaRPr>
          </a:p>
        </p:txBody>
      </p:sp>
      <p:sp>
        <p:nvSpPr>
          <p:cNvPr id="19" name="TextBox 18"/>
          <p:cNvSpPr txBox="1"/>
          <p:nvPr/>
        </p:nvSpPr>
        <p:spPr>
          <a:xfrm>
            <a:off x="8417693" y="3718580"/>
            <a:ext cx="2671656" cy="769634"/>
          </a:xfrm>
          <a:prstGeom prst="rect">
            <a:avLst/>
          </a:prstGeom>
          <a:noFill/>
        </p:spPr>
        <p:txBody>
          <a:bodyPr wrap="square" rtlCol="0">
            <a:spAutoFit/>
          </a:bodyPr>
          <a:lstStyle/>
          <a:p>
            <a:pPr defTabSz="1219261">
              <a:defRPr/>
            </a:pPr>
            <a:r>
              <a:rPr lang="zh-CN" altLang="en-US" sz="1467" dirty="0">
                <a:solidFill>
                  <a:prstClr val="black"/>
                </a:solidFill>
                <a:latin typeface="微软雅黑" pitchFamily="34" charset="-122"/>
                <a:ea typeface="微软雅黑" pitchFamily="34" charset="-122"/>
              </a:rPr>
              <a:t>单击此处添加简短说明，添加简短文字，具体文字添加此处。</a:t>
            </a:r>
            <a:endParaRPr lang="en-US" altLang="zh-CN" sz="1467" dirty="0">
              <a:solidFill>
                <a:prstClr val="black"/>
              </a:solidFill>
              <a:latin typeface="微软雅黑" pitchFamily="34" charset="-122"/>
              <a:ea typeface="微软雅黑" pitchFamily="34" charset="-122"/>
            </a:endParaRPr>
          </a:p>
        </p:txBody>
      </p:sp>
      <p:sp>
        <p:nvSpPr>
          <p:cNvPr id="20" name="TextBox 19"/>
          <p:cNvSpPr txBox="1"/>
          <p:nvPr/>
        </p:nvSpPr>
        <p:spPr>
          <a:xfrm>
            <a:off x="2405459" y="1845985"/>
            <a:ext cx="1723549" cy="400110"/>
          </a:xfrm>
          <a:prstGeom prst="rect">
            <a:avLst/>
          </a:prstGeom>
          <a:noFill/>
        </p:spPr>
        <p:txBody>
          <a:bodyPr wrap="none" rtlCol="0">
            <a:spAutoFit/>
          </a:bodyPr>
          <a:lstStyle/>
          <a:p>
            <a:pPr algn="r" defTabSz="1219261"/>
            <a:r>
              <a:rPr lang="zh-CN" altLang="en-US" sz="2000" b="1" dirty="0">
                <a:solidFill>
                  <a:prstClr val="black"/>
                </a:solidFill>
                <a:latin typeface="微软雅黑" pitchFamily="34" charset="-122"/>
                <a:ea typeface="微软雅黑" pitchFamily="34" charset="-122"/>
              </a:rPr>
              <a:t>添加标题内容</a:t>
            </a:r>
          </a:p>
        </p:txBody>
      </p:sp>
      <p:sp>
        <p:nvSpPr>
          <p:cNvPr id="21" name="TextBox 20"/>
          <p:cNvSpPr txBox="1"/>
          <p:nvPr/>
        </p:nvSpPr>
        <p:spPr>
          <a:xfrm>
            <a:off x="7754778" y="1892829"/>
            <a:ext cx="1723549" cy="400110"/>
          </a:xfrm>
          <a:prstGeom prst="rect">
            <a:avLst/>
          </a:prstGeom>
          <a:noFill/>
        </p:spPr>
        <p:txBody>
          <a:bodyPr wrap="none" rtlCol="0">
            <a:spAutoFit/>
          </a:bodyPr>
          <a:lstStyle/>
          <a:p>
            <a:pPr defTabSz="1219261"/>
            <a:r>
              <a:rPr lang="zh-CN" altLang="en-US" sz="2000" b="1" dirty="0">
                <a:solidFill>
                  <a:prstClr val="black"/>
                </a:solidFill>
                <a:latin typeface="微软雅黑" pitchFamily="34" charset="-122"/>
                <a:ea typeface="微软雅黑" pitchFamily="34" charset="-122"/>
              </a:rPr>
              <a:t>添加标题内容</a:t>
            </a:r>
          </a:p>
        </p:txBody>
      </p:sp>
      <p:sp>
        <p:nvSpPr>
          <p:cNvPr id="22" name="椭圆 34"/>
          <p:cNvSpPr/>
          <p:nvPr/>
        </p:nvSpPr>
        <p:spPr>
          <a:xfrm rot="5400000">
            <a:off x="6245831" y="1552337"/>
            <a:ext cx="1221731" cy="1571217"/>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76655"/>
          </a:solidFill>
          <a:ln w="25400" cap="flat" cmpd="sng" algn="ctr">
            <a:noFill/>
            <a:prstDash val="solid"/>
          </a:ln>
          <a:effectLst>
            <a:outerShdw blurRad="57785" dist="33020" dir="3180000" algn="ctr">
              <a:srgbClr val="000000">
                <a:alpha val="30000"/>
              </a:srgbClr>
            </a:outerShdw>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1467"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nvGrpSpPr>
          <p:cNvPr id="23" name="组合 22"/>
          <p:cNvGrpSpPr/>
          <p:nvPr/>
        </p:nvGrpSpPr>
        <p:grpSpPr>
          <a:xfrm rot="16200000">
            <a:off x="4376209" y="1520727"/>
            <a:ext cx="1203627" cy="1563792"/>
            <a:chOff x="4020870" y="2194485"/>
            <a:chExt cx="1102258" cy="1432090"/>
          </a:xfrm>
          <a:gradFill>
            <a:gsLst>
              <a:gs pos="0">
                <a:sysClr val="window" lastClr="FFFFFF"/>
              </a:gs>
              <a:gs pos="51000">
                <a:sysClr val="window" lastClr="FFFFFF">
                  <a:lumMod val="95000"/>
                </a:sysClr>
              </a:gs>
              <a:gs pos="100000">
                <a:sysClr val="window" lastClr="FFFFFF">
                  <a:lumMod val="75000"/>
                </a:sysClr>
              </a:gs>
            </a:gsLst>
            <a:lin ang="18900000" scaled="0"/>
          </a:gradFill>
          <a:effectLst>
            <a:outerShdw blurRad="444500" dist="63500" dir="8100000" algn="ctr" rotWithShape="0">
              <a:sysClr val="windowText" lastClr="000000">
                <a:alpha val="50000"/>
              </a:sysClr>
            </a:outerShdw>
          </a:effectLst>
          <a:scene3d>
            <a:camera prst="orthographicFront">
              <a:rot lat="0" lon="0" rev="0"/>
            </a:camera>
            <a:lightRig rig="brightRoom" dir="t">
              <a:rot lat="0" lon="0" rev="600000"/>
            </a:lightRig>
          </a:scene3d>
        </p:grpSpPr>
        <p:sp>
          <p:nvSpPr>
            <p:cNvPr id="24"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pFill/>
            <a:ln w="25400" cap="flat" cmpd="sng" algn="ctr">
              <a:noFill/>
              <a:prstDash val="solid"/>
            </a:ln>
            <a:effectLst>
              <a:outerShdw blurRad="57785" dist="33020" dir="3180000" algn="ctr">
                <a:srgbClr val="000000">
                  <a:alpha val="30000"/>
                </a:srgbClr>
              </a:outerShdw>
            </a:effectLst>
            <a:sp3d prstMaterial="metal">
              <a:bevelT w="38100" h="57150" prst="angle"/>
            </a:sp3d>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1467"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25"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pFill/>
            <a:ln w="25400" cap="flat" cmpd="sng" algn="ctr">
              <a:noFill/>
              <a:prstDash val="solid"/>
            </a:ln>
            <a:effectLst>
              <a:outerShdw blurRad="57785" dist="33020" dir="3180000" algn="ctr">
                <a:srgbClr val="000000">
                  <a:alpha val="30000"/>
                </a:srgbClr>
              </a:outerShdw>
            </a:effectLst>
            <a:sp3d prstMaterial="metal">
              <a:bevelT w="38100" h="57150" prst="angle"/>
            </a:sp3d>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1467"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sp>
        <p:nvSpPr>
          <p:cNvPr id="26" name="TextBox 25"/>
          <p:cNvSpPr txBox="1"/>
          <p:nvPr/>
        </p:nvSpPr>
        <p:spPr>
          <a:xfrm>
            <a:off x="7738883" y="2276872"/>
            <a:ext cx="2774403" cy="543867"/>
          </a:xfrm>
          <a:prstGeom prst="rect">
            <a:avLst/>
          </a:prstGeom>
          <a:noFill/>
        </p:spPr>
        <p:txBody>
          <a:bodyPr wrap="square" rtlCol="0">
            <a:spAutoFit/>
          </a:bodyPr>
          <a:lstStyle/>
          <a:p>
            <a:pPr defTabSz="1219261">
              <a:defRPr/>
            </a:pPr>
            <a:r>
              <a:rPr lang="zh-CN" altLang="en-US" sz="1467" dirty="0">
                <a:solidFill>
                  <a:prstClr val="black"/>
                </a:solidFill>
                <a:latin typeface="微软雅黑" pitchFamily="34" charset="-122"/>
                <a:ea typeface="微软雅黑" pitchFamily="34" charset="-122"/>
              </a:rPr>
              <a:t>单击此处添加简短说明，添加简短文字，具体文字添加此处。</a:t>
            </a:r>
            <a:endParaRPr lang="en-US" altLang="zh-CN" sz="1467" dirty="0">
              <a:solidFill>
                <a:prstClr val="black"/>
              </a:solidFill>
              <a:latin typeface="微软雅黑" pitchFamily="34" charset="-122"/>
              <a:ea typeface="微软雅黑" pitchFamily="34" charset="-122"/>
            </a:endParaRPr>
          </a:p>
        </p:txBody>
      </p:sp>
      <p:sp>
        <p:nvSpPr>
          <p:cNvPr id="27" name="TextBox 26"/>
          <p:cNvSpPr txBox="1"/>
          <p:nvPr/>
        </p:nvSpPr>
        <p:spPr>
          <a:xfrm>
            <a:off x="1392271" y="2281216"/>
            <a:ext cx="2832747" cy="543867"/>
          </a:xfrm>
          <a:prstGeom prst="rect">
            <a:avLst/>
          </a:prstGeom>
          <a:noFill/>
        </p:spPr>
        <p:txBody>
          <a:bodyPr wrap="square" rtlCol="0">
            <a:spAutoFit/>
          </a:bodyPr>
          <a:lstStyle/>
          <a:p>
            <a:pPr algn="r" defTabSz="1219261">
              <a:defRPr/>
            </a:pPr>
            <a:r>
              <a:rPr lang="zh-CN" altLang="en-US" sz="1467" dirty="0">
                <a:solidFill>
                  <a:prstClr val="black"/>
                </a:solidFill>
                <a:latin typeface="微软雅黑" pitchFamily="34" charset="-122"/>
                <a:ea typeface="微软雅黑" pitchFamily="34" charset="-122"/>
              </a:rPr>
              <a:t>单击此处添加简短说明，添加简短文字，具体文字添加此处。</a:t>
            </a:r>
            <a:endParaRPr lang="en-US" altLang="zh-CN" sz="1467" dirty="0">
              <a:solidFill>
                <a:prstClr val="black"/>
              </a:solidFill>
              <a:latin typeface="微软雅黑" pitchFamily="34" charset="-122"/>
              <a:ea typeface="微软雅黑" pitchFamily="34" charset="-122"/>
            </a:endParaRPr>
          </a:p>
        </p:txBody>
      </p:sp>
      <p:sp>
        <p:nvSpPr>
          <p:cNvPr id="28" name="KSO_Shape"/>
          <p:cNvSpPr>
            <a:spLocks/>
          </p:cNvSpPr>
          <p:nvPr/>
        </p:nvSpPr>
        <p:spPr bwMode="auto">
          <a:xfrm>
            <a:off x="4803547" y="2010070"/>
            <a:ext cx="737995" cy="627293"/>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076655"/>
          </a:solidFill>
          <a:ln>
            <a:noFill/>
          </a:ln>
          <a:extLst/>
        </p:spPr>
        <p:txBody>
          <a:bodyPr anchor="ctr">
            <a:scene3d>
              <a:camera prst="orthographicFront"/>
              <a:lightRig rig="threePt" dir="t"/>
            </a:scene3d>
            <a:sp3d contourW="12700">
              <a:contourClr>
                <a:srgbClr val="FFFFFF"/>
              </a:contourClr>
            </a:sp3d>
          </a:bodyPr>
          <a:lstStyle/>
          <a:p>
            <a:pPr algn="ctr" defTabSz="1219261">
              <a:defRPr/>
            </a:pPr>
            <a:endParaRPr lang="zh-CN" altLang="en-US" sz="3200" dirty="0">
              <a:solidFill>
                <a:prstClr val="black"/>
              </a:solidFill>
              <a:ea typeface="微软雅黑" pitchFamily="34" charset="-122"/>
            </a:endParaRPr>
          </a:p>
        </p:txBody>
      </p:sp>
      <p:sp>
        <p:nvSpPr>
          <p:cNvPr id="29" name="KSO_Shape"/>
          <p:cNvSpPr>
            <a:spLocks/>
          </p:cNvSpPr>
          <p:nvPr/>
        </p:nvSpPr>
        <p:spPr bwMode="auto">
          <a:xfrm>
            <a:off x="5549938" y="3410668"/>
            <a:ext cx="694339" cy="695497"/>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dirty="0">
              <a:ln>
                <a:noFill/>
              </a:ln>
              <a:solidFill>
                <a:prstClr val="black"/>
              </a:solidFill>
              <a:effectLst/>
              <a:uLnTx/>
              <a:uFillTx/>
              <a:ea typeface="微软雅黑" pitchFamily="34" charset="-122"/>
            </a:endParaRPr>
          </a:p>
        </p:txBody>
      </p:sp>
      <p:sp>
        <p:nvSpPr>
          <p:cNvPr id="30" name="KSO_Shape"/>
          <p:cNvSpPr>
            <a:spLocks/>
          </p:cNvSpPr>
          <p:nvPr/>
        </p:nvSpPr>
        <p:spPr bwMode="auto">
          <a:xfrm>
            <a:off x="4796786" y="4889855"/>
            <a:ext cx="689723" cy="594311"/>
          </a:xfrm>
          <a:custGeom>
            <a:avLst/>
            <a:gdLst>
              <a:gd name="T0" fmla="*/ 838518 w 3856038"/>
              <a:gd name="T1" fmla="*/ 3035936 h 3319463"/>
              <a:gd name="T2" fmla="*/ 807086 w 3856038"/>
              <a:gd name="T3" fmla="*/ 3078481 h 3319463"/>
              <a:gd name="T4" fmla="*/ 345758 w 3856038"/>
              <a:gd name="T5" fmla="*/ 3083244 h 3319463"/>
              <a:gd name="T6" fmla="*/ 306705 w 3856038"/>
              <a:gd name="T7" fmla="*/ 3047684 h 3319463"/>
              <a:gd name="T8" fmla="*/ 1938189 w 3856038"/>
              <a:gd name="T9" fmla="*/ 1874411 h 3319463"/>
              <a:gd name="T10" fmla="*/ 2032113 w 3856038"/>
              <a:gd name="T11" fmla="*/ 1927728 h 3319463"/>
              <a:gd name="T12" fmla="*/ 2127625 w 3856038"/>
              <a:gd name="T13" fmla="*/ 1936931 h 3319463"/>
              <a:gd name="T14" fmla="*/ 2209174 w 3856038"/>
              <a:gd name="T15" fmla="*/ 1913446 h 3319463"/>
              <a:gd name="T16" fmla="*/ 2208222 w 3856038"/>
              <a:gd name="T17" fmla="*/ 3063251 h 3319463"/>
              <a:gd name="T18" fmla="*/ 2159673 w 3856038"/>
              <a:gd name="T19" fmla="*/ 3086101 h 3319463"/>
              <a:gd name="T20" fmla="*/ 1703060 w 3856038"/>
              <a:gd name="T21" fmla="*/ 3067694 h 3319463"/>
              <a:gd name="T22" fmla="*/ 1684338 w 3856038"/>
              <a:gd name="T23" fmla="*/ 1620838 h 3319463"/>
              <a:gd name="T24" fmla="*/ 1517659 w 3856038"/>
              <a:gd name="T25" fmla="*/ 3063249 h 3319463"/>
              <a:gd name="T26" fmla="*/ 1469110 w 3856038"/>
              <a:gd name="T27" fmla="*/ 3086100 h 3319463"/>
              <a:gd name="T28" fmla="*/ 1012179 w 3856038"/>
              <a:gd name="T29" fmla="*/ 3067693 h 3319463"/>
              <a:gd name="T30" fmla="*/ 993775 w 3856038"/>
              <a:gd name="T31" fmla="*/ 2030516 h 3319463"/>
              <a:gd name="T32" fmla="*/ 2903512 w 3856038"/>
              <a:gd name="T33" fmla="*/ 3058483 h 3319463"/>
              <a:gd name="T34" fmla="*/ 2858002 w 3856038"/>
              <a:gd name="T35" fmla="*/ 3085784 h 3319463"/>
              <a:gd name="T36" fmla="*/ 2397814 w 3856038"/>
              <a:gd name="T37" fmla="*/ 3071816 h 3319463"/>
              <a:gd name="T38" fmla="*/ 2374900 w 3856038"/>
              <a:gd name="T39" fmla="*/ 3023247 h 3319463"/>
              <a:gd name="T40" fmla="*/ 3393565 w 3856038"/>
              <a:gd name="T41" fmla="*/ 829618 h 3319463"/>
              <a:gd name="T42" fmla="*/ 3441797 w 3856038"/>
              <a:gd name="T43" fmla="*/ 916284 h 3319463"/>
              <a:gd name="T44" fmla="*/ 3518904 w 3856038"/>
              <a:gd name="T45" fmla="*/ 976601 h 3319463"/>
              <a:gd name="T46" fmla="*/ 3605213 w 3856038"/>
              <a:gd name="T47" fmla="*/ 3023244 h 3319463"/>
              <a:gd name="T48" fmla="*/ 3582367 w 3856038"/>
              <a:gd name="T49" fmla="*/ 3071815 h 3319463"/>
              <a:gd name="T50" fmla="*/ 3123532 w 3856038"/>
              <a:gd name="T51" fmla="*/ 3085783 h 3319463"/>
              <a:gd name="T52" fmla="*/ 3077839 w 3856038"/>
              <a:gd name="T53" fmla="*/ 3058481 h 3319463"/>
              <a:gd name="T54" fmla="*/ 3032368 w 3856038"/>
              <a:gd name="T55" fmla="*/ 0 h 3319463"/>
              <a:gd name="T56" fmla="*/ 3669057 w 3856038"/>
              <a:gd name="T57" fmla="*/ 6984 h 3319463"/>
              <a:gd name="T58" fmla="*/ 3714445 w 3856038"/>
              <a:gd name="T59" fmla="*/ 35552 h 3319463"/>
              <a:gd name="T60" fmla="*/ 3742692 w 3856038"/>
              <a:gd name="T61" fmla="*/ 80308 h 3319463"/>
              <a:gd name="T62" fmla="*/ 3749358 w 3856038"/>
              <a:gd name="T63" fmla="*/ 717377 h 3319463"/>
              <a:gd name="T64" fmla="*/ 3735075 w 3856038"/>
              <a:gd name="T65" fmla="*/ 769117 h 3319463"/>
              <a:gd name="T66" fmla="*/ 3700797 w 3856038"/>
              <a:gd name="T67" fmla="*/ 808795 h 3319463"/>
              <a:gd name="T68" fmla="*/ 3652870 w 3856038"/>
              <a:gd name="T69" fmla="*/ 830698 h 3319463"/>
              <a:gd name="T70" fmla="*/ 3597644 w 3856038"/>
              <a:gd name="T71" fmla="*/ 829110 h 3319463"/>
              <a:gd name="T72" fmla="*/ 3550670 w 3856038"/>
              <a:gd name="T73" fmla="*/ 804986 h 3319463"/>
              <a:gd name="T74" fmla="*/ 3518296 w 3856038"/>
              <a:gd name="T75" fmla="*/ 764039 h 3319463"/>
              <a:gd name="T76" fmla="*/ 3506552 w 3856038"/>
              <a:gd name="T77" fmla="*/ 711346 h 3319463"/>
              <a:gd name="T78" fmla="*/ 2155095 w 3856038"/>
              <a:gd name="T79" fmla="*/ 1756621 h 3319463"/>
              <a:gd name="T80" fmla="*/ 2103678 w 3856038"/>
              <a:gd name="T81" fmla="*/ 1768049 h 3319463"/>
              <a:gd name="T82" fmla="*/ 2052577 w 3856038"/>
              <a:gd name="T83" fmla="*/ 1756621 h 3319463"/>
              <a:gd name="T84" fmla="*/ 207257 w 3856038"/>
              <a:gd name="T85" fmla="*/ 2594619 h 3319463"/>
              <a:gd name="T86" fmla="*/ 161553 w 3856038"/>
              <a:gd name="T87" fmla="*/ 2623505 h 3319463"/>
              <a:gd name="T88" fmla="*/ 109818 w 3856038"/>
              <a:gd name="T89" fmla="*/ 2629853 h 3319463"/>
              <a:gd name="T90" fmla="*/ 59670 w 3856038"/>
              <a:gd name="T91" fmla="*/ 2613665 h 3319463"/>
              <a:gd name="T92" fmla="*/ 19996 w 3856038"/>
              <a:gd name="T93" fmla="*/ 2575574 h 3319463"/>
              <a:gd name="T94" fmla="*/ 952 w 3856038"/>
              <a:gd name="T95" fmla="*/ 2526056 h 3319463"/>
              <a:gd name="T96" fmla="*/ 5078 w 3856038"/>
              <a:gd name="T97" fmla="*/ 2473998 h 3319463"/>
              <a:gd name="T98" fmla="*/ 31105 w 3856038"/>
              <a:gd name="T99" fmla="*/ 2427337 h 3319463"/>
              <a:gd name="T100" fmla="*/ 1492697 w 3856038"/>
              <a:gd name="T101" fmla="*/ 975760 h 3319463"/>
              <a:gd name="T102" fmla="*/ 1543797 w 3856038"/>
              <a:gd name="T103" fmla="*/ 964333 h 3319463"/>
              <a:gd name="T104" fmla="*/ 1595215 w 3856038"/>
              <a:gd name="T105" fmla="*/ 975760 h 3319463"/>
              <a:gd name="T106" fmla="*/ 3334526 w 3856038"/>
              <a:gd name="T107" fmla="*/ 243464 h 3319463"/>
              <a:gd name="T108" fmla="*/ 2991107 w 3856038"/>
              <a:gd name="T109" fmla="*/ 233624 h 3319463"/>
              <a:gd name="T110" fmla="*/ 2948576 w 3856038"/>
              <a:gd name="T111" fmla="*/ 203151 h 3319463"/>
              <a:gd name="T112" fmla="*/ 2922550 w 3856038"/>
              <a:gd name="T113" fmla="*/ 157760 h 3319463"/>
              <a:gd name="T114" fmla="*/ 2918424 w 3856038"/>
              <a:gd name="T115" fmla="*/ 102845 h 3319463"/>
              <a:gd name="T116" fmla="*/ 2937468 w 3856038"/>
              <a:gd name="T117" fmla="*/ 53645 h 3319463"/>
              <a:gd name="T118" fmla="*/ 2975555 w 3856038"/>
              <a:gd name="T119" fmla="*/ 17459 h 3319463"/>
              <a:gd name="T120" fmla="*/ 3026338 w 3856038"/>
              <a:gd name="T121" fmla="*/ 318 h 3319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56038" h="3319463">
                <a:moveTo>
                  <a:pt x="50800" y="3187700"/>
                </a:moveTo>
                <a:lnTo>
                  <a:pt x="3856038" y="3187700"/>
                </a:lnTo>
                <a:lnTo>
                  <a:pt x="3856038" y="3319463"/>
                </a:lnTo>
                <a:lnTo>
                  <a:pt x="50800" y="3319463"/>
                </a:lnTo>
                <a:lnTo>
                  <a:pt x="50800" y="3187700"/>
                </a:lnTo>
                <a:close/>
                <a:moveTo>
                  <a:pt x="839788" y="2182813"/>
                </a:moveTo>
                <a:lnTo>
                  <a:pt x="839788" y="3023236"/>
                </a:lnTo>
                <a:lnTo>
                  <a:pt x="839471" y="3029586"/>
                </a:lnTo>
                <a:lnTo>
                  <a:pt x="838518" y="3035936"/>
                </a:lnTo>
                <a:lnTo>
                  <a:pt x="837248" y="3041969"/>
                </a:lnTo>
                <a:lnTo>
                  <a:pt x="834708" y="3047684"/>
                </a:lnTo>
                <a:lnTo>
                  <a:pt x="832486" y="3053399"/>
                </a:lnTo>
                <a:lnTo>
                  <a:pt x="829311" y="3058479"/>
                </a:lnTo>
                <a:lnTo>
                  <a:pt x="825501" y="3063241"/>
                </a:lnTo>
                <a:lnTo>
                  <a:pt x="821373" y="3067686"/>
                </a:lnTo>
                <a:lnTo>
                  <a:pt x="816928" y="3071814"/>
                </a:lnTo>
                <a:lnTo>
                  <a:pt x="812166" y="3075306"/>
                </a:lnTo>
                <a:lnTo>
                  <a:pt x="807086" y="3078481"/>
                </a:lnTo>
                <a:lnTo>
                  <a:pt x="801688" y="3081339"/>
                </a:lnTo>
                <a:lnTo>
                  <a:pt x="795656" y="3083244"/>
                </a:lnTo>
                <a:lnTo>
                  <a:pt x="789623" y="3084831"/>
                </a:lnTo>
                <a:lnTo>
                  <a:pt x="783591" y="3085784"/>
                </a:lnTo>
                <a:lnTo>
                  <a:pt x="777241" y="3086101"/>
                </a:lnTo>
                <a:lnTo>
                  <a:pt x="364173" y="3086101"/>
                </a:lnTo>
                <a:lnTo>
                  <a:pt x="357823" y="3085784"/>
                </a:lnTo>
                <a:lnTo>
                  <a:pt x="351473" y="3084831"/>
                </a:lnTo>
                <a:lnTo>
                  <a:pt x="345758" y="3083244"/>
                </a:lnTo>
                <a:lnTo>
                  <a:pt x="339725" y="3081339"/>
                </a:lnTo>
                <a:lnTo>
                  <a:pt x="334328" y="3078481"/>
                </a:lnTo>
                <a:lnTo>
                  <a:pt x="329248" y="3075306"/>
                </a:lnTo>
                <a:lnTo>
                  <a:pt x="324485" y="3071814"/>
                </a:lnTo>
                <a:lnTo>
                  <a:pt x="320040" y="3067686"/>
                </a:lnTo>
                <a:lnTo>
                  <a:pt x="315595" y="3063241"/>
                </a:lnTo>
                <a:lnTo>
                  <a:pt x="312103" y="3058479"/>
                </a:lnTo>
                <a:lnTo>
                  <a:pt x="308928" y="3053399"/>
                </a:lnTo>
                <a:lnTo>
                  <a:pt x="306705" y="3047684"/>
                </a:lnTo>
                <a:lnTo>
                  <a:pt x="304165" y="3041969"/>
                </a:lnTo>
                <a:lnTo>
                  <a:pt x="302578" y="3035936"/>
                </a:lnTo>
                <a:lnTo>
                  <a:pt x="301943" y="3029586"/>
                </a:lnTo>
                <a:lnTo>
                  <a:pt x="301625" y="3023236"/>
                </a:lnTo>
                <a:lnTo>
                  <a:pt x="301625" y="2721293"/>
                </a:lnTo>
                <a:lnTo>
                  <a:pt x="839788" y="2182813"/>
                </a:lnTo>
                <a:close/>
                <a:moveTo>
                  <a:pt x="1684338" y="1620838"/>
                </a:moveTo>
                <a:lnTo>
                  <a:pt x="1929304" y="1865842"/>
                </a:lnTo>
                <a:lnTo>
                  <a:pt x="1938189" y="1874411"/>
                </a:lnTo>
                <a:lnTo>
                  <a:pt x="1947708" y="1882345"/>
                </a:lnTo>
                <a:lnTo>
                  <a:pt x="1957227" y="1889644"/>
                </a:lnTo>
                <a:lnTo>
                  <a:pt x="1967064" y="1896944"/>
                </a:lnTo>
                <a:lnTo>
                  <a:pt x="1977218" y="1903291"/>
                </a:lnTo>
                <a:lnTo>
                  <a:pt x="1987690" y="1909003"/>
                </a:lnTo>
                <a:lnTo>
                  <a:pt x="1998478" y="1914716"/>
                </a:lnTo>
                <a:lnTo>
                  <a:pt x="2009267" y="1919476"/>
                </a:lnTo>
                <a:lnTo>
                  <a:pt x="2020690" y="1923602"/>
                </a:lnTo>
                <a:lnTo>
                  <a:pt x="2032113" y="1927728"/>
                </a:lnTo>
                <a:lnTo>
                  <a:pt x="2043537" y="1930901"/>
                </a:lnTo>
                <a:lnTo>
                  <a:pt x="2055277" y="1933440"/>
                </a:lnTo>
                <a:lnTo>
                  <a:pt x="2067335" y="1935344"/>
                </a:lnTo>
                <a:lnTo>
                  <a:pt x="2079393" y="1936931"/>
                </a:lnTo>
                <a:lnTo>
                  <a:pt x="2091768" y="1937883"/>
                </a:lnTo>
                <a:lnTo>
                  <a:pt x="2103826" y="1938201"/>
                </a:lnTo>
                <a:lnTo>
                  <a:pt x="2111759" y="1937883"/>
                </a:lnTo>
                <a:lnTo>
                  <a:pt x="2119692" y="1937566"/>
                </a:lnTo>
                <a:lnTo>
                  <a:pt x="2127625" y="1936931"/>
                </a:lnTo>
                <a:lnTo>
                  <a:pt x="2135240" y="1935979"/>
                </a:lnTo>
                <a:lnTo>
                  <a:pt x="2142856" y="1934710"/>
                </a:lnTo>
                <a:lnTo>
                  <a:pt x="2150788" y="1933440"/>
                </a:lnTo>
                <a:lnTo>
                  <a:pt x="2158404" y="1931536"/>
                </a:lnTo>
                <a:lnTo>
                  <a:pt x="2165702" y="1929949"/>
                </a:lnTo>
                <a:lnTo>
                  <a:pt x="2173318" y="1927728"/>
                </a:lnTo>
                <a:lnTo>
                  <a:pt x="2180299" y="1925189"/>
                </a:lnTo>
                <a:lnTo>
                  <a:pt x="2194895" y="1919794"/>
                </a:lnTo>
                <a:lnTo>
                  <a:pt x="2209174" y="1913446"/>
                </a:lnTo>
                <a:lnTo>
                  <a:pt x="2222501" y="1906782"/>
                </a:lnTo>
                <a:lnTo>
                  <a:pt x="2222501" y="3023263"/>
                </a:lnTo>
                <a:lnTo>
                  <a:pt x="2222501" y="3029611"/>
                </a:lnTo>
                <a:lnTo>
                  <a:pt x="2221232" y="3035958"/>
                </a:lnTo>
                <a:lnTo>
                  <a:pt x="2219645" y="3041988"/>
                </a:lnTo>
                <a:lnTo>
                  <a:pt x="2217742" y="3047700"/>
                </a:lnTo>
                <a:lnTo>
                  <a:pt x="2214886" y="3053413"/>
                </a:lnTo>
                <a:lnTo>
                  <a:pt x="2211713" y="3058491"/>
                </a:lnTo>
                <a:lnTo>
                  <a:pt x="2208222" y="3063251"/>
                </a:lnTo>
                <a:lnTo>
                  <a:pt x="2204414" y="3067694"/>
                </a:lnTo>
                <a:lnTo>
                  <a:pt x="2199655" y="3071820"/>
                </a:lnTo>
                <a:lnTo>
                  <a:pt x="2194895" y="3075311"/>
                </a:lnTo>
                <a:lnTo>
                  <a:pt x="2189818" y="3078484"/>
                </a:lnTo>
                <a:lnTo>
                  <a:pt x="2184424" y="3081341"/>
                </a:lnTo>
                <a:lnTo>
                  <a:pt x="2178712" y="3083245"/>
                </a:lnTo>
                <a:lnTo>
                  <a:pt x="2172366" y="3084832"/>
                </a:lnTo>
                <a:lnTo>
                  <a:pt x="2166654" y="3085784"/>
                </a:lnTo>
                <a:lnTo>
                  <a:pt x="2159673" y="3086101"/>
                </a:lnTo>
                <a:lnTo>
                  <a:pt x="1747166" y="3086101"/>
                </a:lnTo>
                <a:lnTo>
                  <a:pt x="1740820" y="3085784"/>
                </a:lnTo>
                <a:lnTo>
                  <a:pt x="1734474" y="3084832"/>
                </a:lnTo>
                <a:lnTo>
                  <a:pt x="1728445" y="3083245"/>
                </a:lnTo>
                <a:lnTo>
                  <a:pt x="1723050" y="3081341"/>
                </a:lnTo>
                <a:lnTo>
                  <a:pt x="1717656" y="3078484"/>
                </a:lnTo>
                <a:lnTo>
                  <a:pt x="1712579" y="3075311"/>
                </a:lnTo>
                <a:lnTo>
                  <a:pt x="1707185" y="3071820"/>
                </a:lnTo>
                <a:lnTo>
                  <a:pt x="1703060" y="3067694"/>
                </a:lnTo>
                <a:lnTo>
                  <a:pt x="1698935" y="3063251"/>
                </a:lnTo>
                <a:lnTo>
                  <a:pt x="1695444" y="3058491"/>
                </a:lnTo>
                <a:lnTo>
                  <a:pt x="1692271" y="3053413"/>
                </a:lnTo>
                <a:lnTo>
                  <a:pt x="1689415" y="3047700"/>
                </a:lnTo>
                <a:lnTo>
                  <a:pt x="1687511" y="3041988"/>
                </a:lnTo>
                <a:lnTo>
                  <a:pt x="1685925" y="3035958"/>
                </a:lnTo>
                <a:lnTo>
                  <a:pt x="1684973" y="3029611"/>
                </a:lnTo>
                <a:lnTo>
                  <a:pt x="1684338" y="3023263"/>
                </a:lnTo>
                <a:lnTo>
                  <a:pt x="1684338" y="1620838"/>
                </a:lnTo>
                <a:close/>
                <a:moveTo>
                  <a:pt x="1531938" y="1492251"/>
                </a:moveTo>
                <a:lnTo>
                  <a:pt x="1531938" y="3023260"/>
                </a:lnTo>
                <a:lnTo>
                  <a:pt x="1531304" y="3029608"/>
                </a:lnTo>
                <a:lnTo>
                  <a:pt x="1530669" y="3035955"/>
                </a:lnTo>
                <a:lnTo>
                  <a:pt x="1529082" y="3041985"/>
                </a:lnTo>
                <a:lnTo>
                  <a:pt x="1527178" y="3047698"/>
                </a:lnTo>
                <a:lnTo>
                  <a:pt x="1524323" y="3053411"/>
                </a:lnTo>
                <a:lnTo>
                  <a:pt x="1521150" y="3058489"/>
                </a:lnTo>
                <a:lnTo>
                  <a:pt x="1517659" y="3063249"/>
                </a:lnTo>
                <a:lnTo>
                  <a:pt x="1513217" y="3067693"/>
                </a:lnTo>
                <a:lnTo>
                  <a:pt x="1509092" y="3071818"/>
                </a:lnTo>
                <a:lnTo>
                  <a:pt x="1504332" y="3075309"/>
                </a:lnTo>
                <a:lnTo>
                  <a:pt x="1498938" y="3078483"/>
                </a:lnTo>
                <a:lnTo>
                  <a:pt x="1493543" y="3081340"/>
                </a:lnTo>
                <a:lnTo>
                  <a:pt x="1487514" y="3083244"/>
                </a:lnTo>
                <a:lnTo>
                  <a:pt x="1481803" y="3084831"/>
                </a:lnTo>
                <a:lnTo>
                  <a:pt x="1475456" y="3085783"/>
                </a:lnTo>
                <a:lnTo>
                  <a:pt x="1469110" y="3086100"/>
                </a:lnTo>
                <a:lnTo>
                  <a:pt x="1056286" y="3086100"/>
                </a:lnTo>
                <a:lnTo>
                  <a:pt x="1050257" y="3085783"/>
                </a:lnTo>
                <a:lnTo>
                  <a:pt x="1043911" y="3084831"/>
                </a:lnTo>
                <a:lnTo>
                  <a:pt x="1037882" y="3083244"/>
                </a:lnTo>
                <a:lnTo>
                  <a:pt x="1031853" y="3081340"/>
                </a:lnTo>
                <a:lnTo>
                  <a:pt x="1026776" y="3078483"/>
                </a:lnTo>
                <a:lnTo>
                  <a:pt x="1021381" y="3075309"/>
                </a:lnTo>
                <a:lnTo>
                  <a:pt x="1016622" y="3071818"/>
                </a:lnTo>
                <a:lnTo>
                  <a:pt x="1012179" y="3067693"/>
                </a:lnTo>
                <a:lnTo>
                  <a:pt x="1008372" y="3063249"/>
                </a:lnTo>
                <a:lnTo>
                  <a:pt x="1004246" y="3058489"/>
                </a:lnTo>
                <a:lnTo>
                  <a:pt x="1001391" y="3053411"/>
                </a:lnTo>
                <a:lnTo>
                  <a:pt x="998852" y="3047698"/>
                </a:lnTo>
                <a:lnTo>
                  <a:pt x="996631" y="3041985"/>
                </a:lnTo>
                <a:lnTo>
                  <a:pt x="995044" y="3035955"/>
                </a:lnTo>
                <a:lnTo>
                  <a:pt x="994092" y="3029608"/>
                </a:lnTo>
                <a:lnTo>
                  <a:pt x="993775" y="3023260"/>
                </a:lnTo>
                <a:lnTo>
                  <a:pt x="993775" y="2030516"/>
                </a:lnTo>
                <a:lnTo>
                  <a:pt x="1531938" y="1492251"/>
                </a:lnTo>
                <a:close/>
                <a:moveTo>
                  <a:pt x="2914650" y="1230313"/>
                </a:moveTo>
                <a:lnTo>
                  <a:pt x="2914650" y="3023247"/>
                </a:lnTo>
                <a:lnTo>
                  <a:pt x="2914014" y="3029596"/>
                </a:lnTo>
                <a:lnTo>
                  <a:pt x="2913059" y="3035945"/>
                </a:lnTo>
                <a:lnTo>
                  <a:pt x="2911468" y="3041976"/>
                </a:lnTo>
                <a:lnTo>
                  <a:pt x="2909240" y="3047690"/>
                </a:lnTo>
                <a:lnTo>
                  <a:pt x="2906694" y="3053404"/>
                </a:lnTo>
                <a:lnTo>
                  <a:pt x="2903512" y="3058483"/>
                </a:lnTo>
                <a:lnTo>
                  <a:pt x="2900011" y="3063245"/>
                </a:lnTo>
                <a:lnTo>
                  <a:pt x="2895874" y="3067689"/>
                </a:lnTo>
                <a:lnTo>
                  <a:pt x="2891736" y="3071816"/>
                </a:lnTo>
                <a:lnTo>
                  <a:pt x="2886326" y="3075308"/>
                </a:lnTo>
                <a:lnTo>
                  <a:pt x="2881234" y="3078482"/>
                </a:lnTo>
                <a:lnTo>
                  <a:pt x="2875824" y="3081340"/>
                </a:lnTo>
                <a:lnTo>
                  <a:pt x="2870414" y="3083244"/>
                </a:lnTo>
                <a:lnTo>
                  <a:pt x="2864367" y="3084831"/>
                </a:lnTo>
                <a:lnTo>
                  <a:pt x="2858002" y="3085784"/>
                </a:lnTo>
                <a:lnTo>
                  <a:pt x="2851637" y="3086101"/>
                </a:lnTo>
                <a:lnTo>
                  <a:pt x="2437914" y="3086101"/>
                </a:lnTo>
                <a:lnTo>
                  <a:pt x="2430912" y="3085784"/>
                </a:lnTo>
                <a:lnTo>
                  <a:pt x="2425184" y="3084831"/>
                </a:lnTo>
                <a:lnTo>
                  <a:pt x="2418819" y="3083244"/>
                </a:lnTo>
                <a:lnTo>
                  <a:pt x="2413090" y="3081340"/>
                </a:lnTo>
                <a:lnTo>
                  <a:pt x="2407680" y="3078482"/>
                </a:lnTo>
                <a:lnTo>
                  <a:pt x="2402588" y="3075308"/>
                </a:lnTo>
                <a:lnTo>
                  <a:pt x="2397814" y="3071816"/>
                </a:lnTo>
                <a:lnTo>
                  <a:pt x="2393040" y="3067689"/>
                </a:lnTo>
                <a:lnTo>
                  <a:pt x="2389221" y="3063245"/>
                </a:lnTo>
                <a:lnTo>
                  <a:pt x="2385721" y="3058483"/>
                </a:lnTo>
                <a:lnTo>
                  <a:pt x="2382538" y="3053404"/>
                </a:lnTo>
                <a:lnTo>
                  <a:pt x="2379674" y="3047690"/>
                </a:lnTo>
                <a:lnTo>
                  <a:pt x="2377764" y="3041976"/>
                </a:lnTo>
                <a:lnTo>
                  <a:pt x="2376173" y="3035945"/>
                </a:lnTo>
                <a:lnTo>
                  <a:pt x="2374900" y="3029596"/>
                </a:lnTo>
                <a:lnTo>
                  <a:pt x="2374900" y="3023247"/>
                </a:lnTo>
                <a:lnTo>
                  <a:pt x="2374900" y="1768701"/>
                </a:lnTo>
                <a:lnTo>
                  <a:pt x="2914650" y="1230313"/>
                </a:lnTo>
                <a:close/>
                <a:moveTo>
                  <a:pt x="3382142" y="762000"/>
                </a:moveTo>
                <a:lnTo>
                  <a:pt x="3382777" y="774063"/>
                </a:lnTo>
                <a:lnTo>
                  <a:pt x="3384046" y="785492"/>
                </a:lnTo>
                <a:lnTo>
                  <a:pt x="3385633" y="796920"/>
                </a:lnTo>
                <a:lnTo>
                  <a:pt x="3387536" y="808031"/>
                </a:lnTo>
                <a:lnTo>
                  <a:pt x="3390392" y="818825"/>
                </a:lnTo>
                <a:lnTo>
                  <a:pt x="3393565" y="829618"/>
                </a:lnTo>
                <a:lnTo>
                  <a:pt x="3397056" y="840094"/>
                </a:lnTo>
                <a:lnTo>
                  <a:pt x="3401181" y="850888"/>
                </a:lnTo>
                <a:lnTo>
                  <a:pt x="3405623" y="860729"/>
                </a:lnTo>
                <a:lnTo>
                  <a:pt x="3410383" y="870570"/>
                </a:lnTo>
                <a:lnTo>
                  <a:pt x="3416095" y="880411"/>
                </a:lnTo>
                <a:lnTo>
                  <a:pt x="3421806" y="889935"/>
                </a:lnTo>
                <a:lnTo>
                  <a:pt x="3427835" y="899141"/>
                </a:lnTo>
                <a:lnTo>
                  <a:pt x="3434499" y="907713"/>
                </a:lnTo>
                <a:lnTo>
                  <a:pt x="3441797" y="916284"/>
                </a:lnTo>
                <a:lnTo>
                  <a:pt x="3448778" y="924220"/>
                </a:lnTo>
                <a:lnTo>
                  <a:pt x="3456711" y="932157"/>
                </a:lnTo>
                <a:lnTo>
                  <a:pt x="3464644" y="939776"/>
                </a:lnTo>
                <a:lnTo>
                  <a:pt x="3472894" y="946760"/>
                </a:lnTo>
                <a:lnTo>
                  <a:pt x="3481461" y="953426"/>
                </a:lnTo>
                <a:lnTo>
                  <a:pt x="3490663" y="960093"/>
                </a:lnTo>
                <a:lnTo>
                  <a:pt x="3499548" y="966125"/>
                </a:lnTo>
                <a:lnTo>
                  <a:pt x="3509067" y="971521"/>
                </a:lnTo>
                <a:lnTo>
                  <a:pt x="3518904" y="976601"/>
                </a:lnTo>
                <a:lnTo>
                  <a:pt x="3529058" y="981363"/>
                </a:lnTo>
                <a:lnTo>
                  <a:pt x="3539529" y="985807"/>
                </a:lnTo>
                <a:lnTo>
                  <a:pt x="3549683" y="989616"/>
                </a:lnTo>
                <a:lnTo>
                  <a:pt x="3560155" y="992791"/>
                </a:lnTo>
                <a:lnTo>
                  <a:pt x="3571261" y="995966"/>
                </a:lnTo>
                <a:lnTo>
                  <a:pt x="3582367" y="998505"/>
                </a:lnTo>
                <a:lnTo>
                  <a:pt x="3593790" y="1000093"/>
                </a:lnTo>
                <a:lnTo>
                  <a:pt x="3605213" y="1001680"/>
                </a:lnTo>
                <a:lnTo>
                  <a:pt x="3605213" y="3023244"/>
                </a:lnTo>
                <a:lnTo>
                  <a:pt x="3604896" y="3029593"/>
                </a:lnTo>
                <a:lnTo>
                  <a:pt x="3603944" y="3035942"/>
                </a:lnTo>
                <a:lnTo>
                  <a:pt x="3602357" y="3041974"/>
                </a:lnTo>
                <a:lnTo>
                  <a:pt x="3600136" y="3047688"/>
                </a:lnTo>
                <a:lnTo>
                  <a:pt x="3597598" y="3053402"/>
                </a:lnTo>
                <a:lnTo>
                  <a:pt x="3594425" y="3058481"/>
                </a:lnTo>
                <a:lnTo>
                  <a:pt x="3590617" y="3063243"/>
                </a:lnTo>
                <a:lnTo>
                  <a:pt x="3586809" y="3067688"/>
                </a:lnTo>
                <a:lnTo>
                  <a:pt x="3582367" y="3071815"/>
                </a:lnTo>
                <a:lnTo>
                  <a:pt x="3577607" y="3075307"/>
                </a:lnTo>
                <a:lnTo>
                  <a:pt x="3572213" y="3078481"/>
                </a:lnTo>
                <a:lnTo>
                  <a:pt x="3567136" y="3081338"/>
                </a:lnTo>
                <a:lnTo>
                  <a:pt x="3561107" y="3083243"/>
                </a:lnTo>
                <a:lnTo>
                  <a:pt x="3555078" y="3084830"/>
                </a:lnTo>
                <a:lnTo>
                  <a:pt x="3548732" y="3085783"/>
                </a:lnTo>
                <a:lnTo>
                  <a:pt x="3542703" y="3086100"/>
                </a:lnTo>
                <a:lnTo>
                  <a:pt x="3129878" y="3086100"/>
                </a:lnTo>
                <a:lnTo>
                  <a:pt x="3123532" y="3085783"/>
                </a:lnTo>
                <a:lnTo>
                  <a:pt x="3117186" y="3084830"/>
                </a:lnTo>
                <a:lnTo>
                  <a:pt x="3111474" y="3083243"/>
                </a:lnTo>
                <a:lnTo>
                  <a:pt x="3105445" y="3081338"/>
                </a:lnTo>
                <a:lnTo>
                  <a:pt x="3099733" y="3078481"/>
                </a:lnTo>
                <a:lnTo>
                  <a:pt x="3094656" y="3075307"/>
                </a:lnTo>
                <a:lnTo>
                  <a:pt x="3089897" y="3071815"/>
                </a:lnTo>
                <a:lnTo>
                  <a:pt x="3085454" y="3067688"/>
                </a:lnTo>
                <a:lnTo>
                  <a:pt x="3081329" y="3063243"/>
                </a:lnTo>
                <a:lnTo>
                  <a:pt x="3077839" y="3058481"/>
                </a:lnTo>
                <a:lnTo>
                  <a:pt x="3074666" y="3053402"/>
                </a:lnTo>
                <a:lnTo>
                  <a:pt x="3071810" y="3047688"/>
                </a:lnTo>
                <a:lnTo>
                  <a:pt x="3069906" y="3041974"/>
                </a:lnTo>
                <a:lnTo>
                  <a:pt x="3068320" y="3035942"/>
                </a:lnTo>
                <a:lnTo>
                  <a:pt x="3067685" y="3029593"/>
                </a:lnTo>
                <a:lnTo>
                  <a:pt x="3067050" y="3023244"/>
                </a:lnTo>
                <a:lnTo>
                  <a:pt x="3067050" y="1077552"/>
                </a:lnTo>
                <a:lnTo>
                  <a:pt x="3382142" y="762000"/>
                </a:lnTo>
                <a:close/>
                <a:moveTo>
                  <a:pt x="3032368" y="0"/>
                </a:moveTo>
                <a:lnTo>
                  <a:pt x="3038399" y="0"/>
                </a:lnTo>
                <a:lnTo>
                  <a:pt x="3628114" y="0"/>
                </a:lnTo>
                <a:lnTo>
                  <a:pt x="3634144" y="0"/>
                </a:lnTo>
                <a:lnTo>
                  <a:pt x="3640175" y="318"/>
                </a:lnTo>
                <a:lnTo>
                  <a:pt x="3646205" y="1270"/>
                </a:lnTo>
                <a:lnTo>
                  <a:pt x="3651918" y="2222"/>
                </a:lnTo>
                <a:lnTo>
                  <a:pt x="3657631" y="3492"/>
                </a:lnTo>
                <a:lnTo>
                  <a:pt x="3663344" y="5079"/>
                </a:lnTo>
                <a:lnTo>
                  <a:pt x="3669057" y="6984"/>
                </a:lnTo>
                <a:lnTo>
                  <a:pt x="3674453" y="9206"/>
                </a:lnTo>
                <a:lnTo>
                  <a:pt x="3680166" y="11428"/>
                </a:lnTo>
                <a:lnTo>
                  <a:pt x="3685562" y="14284"/>
                </a:lnTo>
                <a:lnTo>
                  <a:pt x="3690640" y="17459"/>
                </a:lnTo>
                <a:lnTo>
                  <a:pt x="3695718" y="20633"/>
                </a:lnTo>
                <a:lnTo>
                  <a:pt x="3700479" y="23807"/>
                </a:lnTo>
                <a:lnTo>
                  <a:pt x="3705240" y="27616"/>
                </a:lnTo>
                <a:lnTo>
                  <a:pt x="3710001" y="31425"/>
                </a:lnTo>
                <a:lnTo>
                  <a:pt x="3714445" y="35552"/>
                </a:lnTo>
                <a:lnTo>
                  <a:pt x="3718253" y="39678"/>
                </a:lnTo>
                <a:lnTo>
                  <a:pt x="3722062" y="44440"/>
                </a:lnTo>
                <a:lnTo>
                  <a:pt x="3725871" y="49201"/>
                </a:lnTo>
                <a:lnTo>
                  <a:pt x="3729362" y="53962"/>
                </a:lnTo>
                <a:lnTo>
                  <a:pt x="3732536" y="59041"/>
                </a:lnTo>
                <a:lnTo>
                  <a:pt x="3735075" y="64437"/>
                </a:lnTo>
                <a:lnTo>
                  <a:pt x="3737932" y="69516"/>
                </a:lnTo>
                <a:lnTo>
                  <a:pt x="3740471" y="74912"/>
                </a:lnTo>
                <a:lnTo>
                  <a:pt x="3742692" y="80308"/>
                </a:lnTo>
                <a:lnTo>
                  <a:pt x="3744279" y="86339"/>
                </a:lnTo>
                <a:lnTo>
                  <a:pt x="3745866" y="91736"/>
                </a:lnTo>
                <a:lnTo>
                  <a:pt x="3747453" y="97767"/>
                </a:lnTo>
                <a:lnTo>
                  <a:pt x="3748088" y="103798"/>
                </a:lnTo>
                <a:lnTo>
                  <a:pt x="3749040" y="109511"/>
                </a:lnTo>
                <a:lnTo>
                  <a:pt x="3749358" y="115542"/>
                </a:lnTo>
                <a:lnTo>
                  <a:pt x="3749675" y="121573"/>
                </a:lnTo>
                <a:lnTo>
                  <a:pt x="3749675" y="711346"/>
                </a:lnTo>
                <a:lnTo>
                  <a:pt x="3749358" y="717377"/>
                </a:lnTo>
                <a:lnTo>
                  <a:pt x="3749040" y="723726"/>
                </a:lnTo>
                <a:lnTo>
                  <a:pt x="3748088" y="729757"/>
                </a:lnTo>
                <a:lnTo>
                  <a:pt x="3747453" y="735788"/>
                </a:lnTo>
                <a:lnTo>
                  <a:pt x="3745866" y="741819"/>
                </a:lnTo>
                <a:lnTo>
                  <a:pt x="3744279" y="747215"/>
                </a:lnTo>
                <a:lnTo>
                  <a:pt x="3742375" y="753246"/>
                </a:lnTo>
                <a:lnTo>
                  <a:pt x="3740471" y="758642"/>
                </a:lnTo>
                <a:lnTo>
                  <a:pt x="3737614" y="764039"/>
                </a:lnTo>
                <a:lnTo>
                  <a:pt x="3735075" y="769117"/>
                </a:lnTo>
                <a:lnTo>
                  <a:pt x="3732219" y="774196"/>
                </a:lnTo>
                <a:lnTo>
                  <a:pt x="3729045" y="779275"/>
                </a:lnTo>
                <a:lnTo>
                  <a:pt x="3725871" y="784036"/>
                </a:lnTo>
                <a:lnTo>
                  <a:pt x="3721745" y="788798"/>
                </a:lnTo>
                <a:lnTo>
                  <a:pt x="3718253" y="793242"/>
                </a:lnTo>
                <a:lnTo>
                  <a:pt x="3714445" y="797368"/>
                </a:lnTo>
                <a:lnTo>
                  <a:pt x="3710001" y="801495"/>
                </a:lnTo>
                <a:lnTo>
                  <a:pt x="3705558" y="804986"/>
                </a:lnTo>
                <a:lnTo>
                  <a:pt x="3700797" y="808795"/>
                </a:lnTo>
                <a:lnTo>
                  <a:pt x="3696036" y="811970"/>
                </a:lnTo>
                <a:lnTo>
                  <a:pt x="3690958" y="815144"/>
                </a:lnTo>
                <a:lnTo>
                  <a:pt x="3685879" y="818318"/>
                </a:lnTo>
                <a:lnTo>
                  <a:pt x="3680801" y="820857"/>
                </a:lnTo>
                <a:lnTo>
                  <a:pt x="3675405" y="823397"/>
                </a:lnTo>
                <a:lnTo>
                  <a:pt x="3669692" y="825301"/>
                </a:lnTo>
                <a:lnTo>
                  <a:pt x="3664297" y="827523"/>
                </a:lnTo>
                <a:lnTo>
                  <a:pt x="3658583" y="829110"/>
                </a:lnTo>
                <a:lnTo>
                  <a:pt x="3652870" y="830698"/>
                </a:lnTo>
                <a:lnTo>
                  <a:pt x="3646523" y="831332"/>
                </a:lnTo>
                <a:lnTo>
                  <a:pt x="3640492" y="832285"/>
                </a:lnTo>
                <a:lnTo>
                  <a:pt x="3634144" y="832919"/>
                </a:lnTo>
                <a:lnTo>
                  <a:pt x="3628114" y="832919"/>
                </a:lnTo>
                <a:lnTo>
                  <a:pt x="3622083" y="832919"/>
                </a:lnTo>
                <a:lnTo>
                  <a:pt x="3615735" y="832285"/>
                </a:lnTo>
                <a:lnTo>
                  <a:pt x="3609705" y="831332"/>
                </a:lnTo>
                <a:lnTo>
                  <a:pt x="3603675" y="830698"/>
                </a:lnTo>
                <a:lnTo>
                  <a:pt x="3597644" y="829110"/>
                </a:lnTo>
                <a:lnTo>
                  <a:pt x="3592248" y="827523"/>
                </a:lnTo>
                <a:lnTo>
                  <a:pt x="3586218" y="825301"/>
                </a:lnTo>
                <a:lnTo>
                  <a:pt x="3580822" y="823397"/>
                </a:lnTo>
                <a:lnTo>
                  <a:pt x="3575427" y="820857"/>
                </a:lnTo>
                <a:lnTo>
                  <a:pt x="3570031" y="818318"/>
                </a:lnTo>
                <a:lnTo>
                  <a:pt x="3565270" y="815144"/>
                </a:lnTo>
                <a:lnTo>
                  <a:pt x="3560192" y="811970"/>
                </a:lnTo>
                <a:lnTo>
                  <a:pt x="3555431" y="808795"/>
                </a:lnTo>
                <a:lnTo>
                  <a:pt x="3550670" y="804986"/>
                </a:lnTo>
                <a:lnTo>
                  <a:pt x="3546227" y="801495"/>
                </a:lnTo>
                <a:lnTo>
                  <a:pt x="3542100" y="797368"/>
                </a:lnTo>
                <a:lnTo>
                  <a:pt x="3537974" y="793242"/>
                </a:lnTo>
                <a:lnTo>
                  <a:pt x="3534166" y="788798"/>
                </a:lnTo>
                <a:lnTo>
                  <a:pt x="3530674" y="784036"/>
                </a:lnTo>
                <a:lnTo>
                  <a:pt x="3527500" y="779275"/>
                </a:lnTo>
                <a:lnTo>
                  <a:pt x="3524326" y="774196"/>
                </a:lnTo>
                <a:lnTo>
                  <a:pt x="3521153" y="769117"/>
                </a:lnTo>
                <a:lnTo>
                  <a:pt x="3518296" y="764039"/>
                </a:lnTo>
                <a:lnTo>
                  <a:pt x="3516074" y="758642"/>
                </a:lnTo>
                <a:lnTo>
                  <a:pt x="3514170" y="753246"/>
                </a:lnTo>
                <a:lnTo>
                  <a:pt x="3511948" y="747215"/>
                </a:lnTo>
                <a:lnTo>
                  <a:pt x="3510361" y="741819"/>
                </a:lnTo>
                <a:lnTo>
                  <a:pt x="3508774" y="735788"/>
                </a:lnTo>
                <a:lnTo>
                  <a:pt x="3508139" y="729757"/>
                </a:lnTo>
                <a:lnTo>
                  <a:pt x="3507187" y="723726"/>
                </a:lnTo>
                <a:lnTo>
                  <a:pt x="3506552" y="717377"/>
                </a:lnTo>
                <a:lnTo>
                  <a:pt x="3506552" y="711346"/>
                </a:lnTo>
                <a:lnTo>
                  <a:pt x="3506552" y="415190"/>
                </a:lnTo>
                <a:lnTo>
                  <a:pt x="2189691" y="1732180"/>
                </a:lnTo>
                <a:lnTo>
                  <a:pt x="2185247" y="1736624"/>
                </a:lnTo>
                <a:lnTo>
                  <a:pt x="2180487" y="1740433"/>
                </a:lnTo>
                <a:lnTo>
                  <a:pt x="2175726" y="1744242"/>
                </a:lnTo>
                <a:lnTo>
                  <a:pt x="2170647" y="1748051"/>
                </a:lnTo>
                <a:lnTo>
                  <a:pt x="2165569" y="1750908"/>
                </a:lnTo>
                <a:lnTo>
                  <a:pt x="2160491" y="1753765"/>
                </a:lnTo>
                <a:lnTo>
                  <a:pt x="2155095" y="1756621"/>
                </a:lnTo>
                <a:lnTo>
                  <a:pt x="2149382" y="1758843"/>
                </a:lnTo>
                <a:lnTo>
                  <a:pt x="2143986" y="1761065"/>
                </a:lnTo>
                <a:lnTo>
                  <a:pt x="2138273" y="1762970"/>
                </a:lnTo>
                <a:lnTo>
                  <a:pt x="2132878" y="1764557"/>
                </a:lnTo>
                <a:lnTo>
                  <a:pt x="2126847" y="1765509"/>
                </a:lnTo>
                <a:lnTo>
                  <a:pt x="2121452" y="1766461"/>
                </a:lnTo>
                <a:lnTo>
                  <a:pt x="2115421" y="1767096"/>
                </a:lnTo>
                <a:lnTo>
                  <a:pt x="2109708" y="1767731"/>
                </a:lnTo>
                <a:lnTo>
                  <a:pt x="2103678" y="1768049"/>
                </a:lnTo>
                <a:lnTo>
                  <a:pt x="2098282" y="1767731"/>
                </a:lnTo>
                <a:lnTo>
                  <a:pt x="2092252" y="1767096"/>
                </a:lnTo>
                <a:lnTo>
                  <a:pt x="2086221" y="1766461"/>
                </a:lnTo>
                <a:lnTo>
                  <a:pt x="2080508" y="1765509"/>
                </a:lnTo>
                <a:lnTo>
                  <a:pt x="2074795" y="1764557"/>
                </a:lnTo>
                <a:lnTo>
                  <a:pt x="2069399" y="1762970"/>
                </a:lnTo>
                <a:lnTo>
                  <a:pt x="2063369" y="1761065"/>
                </a:lnTo>
                <a:lnTo>
                  <a:pt x="2057973" y="1758843"/>
                </a:lnTo>
                <a:lnTo>
                  <a:pt x="2052577" y="1756621"/>
                </a:lnTo>
                <a:lnTo>
                  <a:pt x="2047182" y="1753765"/>
                </a:lnTo>
                <a:lnTo>
                  <a:pt x="2042104" y="1750908"/>
                </a:lnTo>
                <a:lnTo>
                  <a:pt x="2037025" y="1748051"/>
                </a:lnTo>
                <a:lnTo>
                  <a:pt x="2031947" y="1744242"/>
                </a:lnTo>
                <a:lnTo>
                  <a:pt x="2027186" y="1740433"/>
                </a:lnTo>
                <a:lnTo>
                  <a:pt x="2022425" y="1736624"/>
                </a:lnTo>
                <a:lnTo>
                  <a:pt x="2017664" y="1732180"/>
                </a:lnTo>
                <a:lnTo>
                  <a:pt x="1543797" y="1257949"/>
                </a:lnTo>
                <a:lnTo>
                  <a:pt x="207257" y="2594619"/>
                </a:lnTo>
                <a:lnTo>
                  <a:pt x="202814" y="2599063"/>
                </a:lnTo>
                <a:lnTo>
                  <a:pt x="198053" y="2602872"/>
                </a:lnTo>
                <a:lnTo>
                  <a:pt x="193292" y="2606999"/>
                </a:lnTo>
                <a:lnTo>
                  <a:pt x="188214" y="2610490"/>
                </a:lnTo>
                <a:lnTo>
                  <a:pt x="183136" y="2613665"/>
                </a:lnTo>
                <a:lnTo>
                  <a:pt x="178057" y="2616204"/>
                </a:lnTo>
                <a:lnTo>
                  <a:pt x="172662" y="2619061"/>
                </a:lnTo>
                <a:lnTo>
                  <a:pt x="166949" y="2621600"/>
                </a:lnTo>
                <a:lnTo>
                  <a:pt x="161553" y="2623505"/>
                </a:lnTo>
                <a:lnTo>
                  <a:pt x="155840" y="2625409"/>
                </a:lnTo>
                <a:lnTo>
                  <a:pt x="150444" y="2626996"/>
                </a:lnTo>
                <a:lnTo>
                  <a:pt x="144414" y="2628266"/>
                </a:lnTo>
                <a:lnTo>
                  <a:pt x="139018" y="2628901"/>
                </a:lnTo>
                <a:lnTo>
                  <a:pt x="132988" y="2629853"/>
                </a:lnTo>
                <a:lnTo>
                  <a:pt x="127275" y="2630171"/>
                </a:lnTo>
                <a:lnTo>
                  <a:pt x="121244" y="2630488"/>
                </a:lnTo>
                <a:lnTo>
                  <a:pt x="115214" y="2630171"/>
                </a:lnTo>
                <a:lnTo>
                  <a:pt x="109818" y="2629853"/>
                </a:lnTo>
                <a:lnTo>
                  <a:pt x="103787" y="2628901"/>
                </a:lnTo>
                <a:lnTo>
                  <a:pt x="98074" y="2628266"/>
                </a:lnTo>
                <a:lnTo>
                  <a:pt x="92361" y="2626996"/>
                </a:lnTo>
                <a:lnTo>
                  <a:pt x="86648" y="2625409"/>
                </a:lnTo>
                <a:lnTo>
                  <a:pt x="80935" y="2623505"/>
                </a:lnTo>
                <a:lnTo>
                  <a:pt x="75540" y="2621600"/>
                </a:lnTo>
                <a:lnTo>
                  <a:pt x="70144" y="2619061"/>
                </a:lnTo>
                <a:lnTo>
                  <a:pt x="64748" y="2616204"/>
                </a:lnTo>
                <a:lnTo>
                  <a:pt x="59670" y="2613665"/>
                </a:lnTo>
                <a:lnTo>
                  <a:pt x="54592" y="2610490"/>
                </a:lnTo>
                <a:lnTo>
                  <a:pt x="49513" y="2606999"/>
                </a:lnTo>
                <a:lnTo>
                  <a:pt x="44752" y="2602872"/>
                </a:lnTo>
                <a:lnTo>
                  <a:pt x="39992" y="2599063"/>
                </a:lnTo>
                <a:lnTo>
                  <a:pt x="35231" y="2594619"/>
                </a:lnTo>
                <a:lnTo>
                  <a:pt x="31105" y="2590175"/>
                </a:lnTo>
                <a:lnTo>
                  <a:pt x="26978" y="2585731"/>
                </a:lnTo>
                <a:lnTo>
                  <a:pt x="23170" y="2580335"/>
                </a:lnTo>
                <a:lnTo>
                  <a:pt x="19996" y="2575574"/>
                </a:lnTo>
                <a:lnTo>
                  <a:pt x="16822" y="2570495"/>
                </a:lnTo>
                <a:lnTo>
                  <a:pt x="13648" y="2565099"/>
                </a:lnTo>
                <a:lnTo>
                  <a:pt x="10791" y="2560020"/>
                </a:lnTo>
                <a:lnTo>
                  <a:pt x="8570" y="2554307"/>
                </a:lnTo>
                <a:lnTo>
                  <a:pt x="6665" y="2548910"/>
                </a:lnTo>
                <a:lnTo>
                  <a:pt x="5078" y="2543514"/>
                </a:lnTo>
                <a:lnTo>
                  <a:pt x="3491" y="2537483"/>
                </a:lnTo>
                <a:lnTo>
                  <a:pt x="2222" y="2532087"/>
                </a:lnTo>
                <a:lnTo>
                  <a:pt x="952" y="2526056"/>
                </a:lnTo>
                <a:lnTo>
                  <a:pt x="318" y="2520660"/>
                </a:lnTo>
                <a:lnTo>
                  <a:pt x="0" y="2514629"/>
                </a:lnTo>
                <a:lnTo>
                  <a:pt x="0" y="2508598"/>
                </a:lnTo>
                <a:lnTo>
                  <a:pt x="0" y="2502884"/>
                </a:lnTo>
                <a:lnTo>
                  <a:pt x="318" y="2497170"/>
                </a:lnTo>
                <a:lnTo>
                  <a:pt x="952" y="2491457"/>
                </a:lnTo>
                <a:lnTo>
                  <a:pt x="2222" y="2485426"/>
                </a:lnTo>
                <a:lnTo>
                  <a:pt x="3491" y="2480029"/>
                </a:lnTo>
                <a:lnTo>
                  <a:pt x="5078" y="2473998"/>
                </a:lnTo>
                <a:lnTo>
                  <a:pt x="6665" y="2468285"/>
                </a:lnTo>
                <a:lnTo>
                  <a:pt x="8570" y="2462889"/>
                </a:lnTo>
                <a:lnTo>
                  <a:pt x="10791" y="2457492"/>
                </a:lnTo>
                <a:lnTo>
                  <a:pt x="13648" y="2452414"/>
                </a:lnTo>
                <a:lnTo>
                  <a:pt x="16822" y="2446700"/>
                </a:lnTo>
                <a:lnTo>
                  <a:pt x="19996" y="2441621"/>
                </a:lnTo>
                <a:lnTo>
                  <a:pt x="23487" y="2436860"/>
                </a:lnTo>
                <a:lnTo>
                  <a:pt x="26978" y="2431781"/>
                </a:lnTo>
                <a:lnTo>
                  <a:pt x="31105" y="2427337"/>
                </a:lnTo>
                <a:lnTo>
                  <a:pt x="35231" y="2422576"/>
                </a:lnTo>
                <a:lnTo>
                  <a:pt x="1457784" y="1000202"/>
                </a:lnTo>
                <a:lnTo>
                  <a:pt x="1462227" y="995758"/>
                </a:lnTo>
                <a:lnTo>
                  <a:pt x="1466988" y="991631"/>
                </a:lnTo>
                <a:lnTo>
                  <a:pt x="1471749" y="987822"/>
                </a:lnTo>
                <a:lnTo>
                  <a:pt x="1476827" y="984330"/>
                </a:lnTo>
                <a:lnTo>
                  <a:pt x="1481906" y="981156"/>
                </a:lnTo>
                <a:lnTo>
                  <a:pt x="1486984" y="978617"/>
                </a:lnTo>
                <a:lnTo>
                  <a:pt x="1492697" y="975760"/>
                </a:lnTo>
                <a:lnTo>
                  <a:pt x="1498093" y="973221"/>
                </a:lnTo>
                <a:lnTo>
                  <a:pt x="1503488" y="971316"/>
                </a:lnTo>
                <a:lnTo>
                  <a:pt x="1509202" y="969411"/>
                </a:lnTo>
                <a:lnTo>
                  <a:pt x="1514597" y="967824"/>
                </a:lnTo>
                <a:lnTo>
                  <a:pt x="1520628" y="966555"/>
                </a:lnTo>
                <a:lnTo>
                  <a:pt x="1526023" y="965602"/>
                </a:lnTo>
                <a:lnTo>
                  <a:pt x="1532054" y="964968"/>
                </a:lnTo>
                <a:lnTo>
                  <a:pt x="1537767" y="964650"/>
                </a:lnTo>
                <a:lnTo>
                  <a:pt x="1543797" y="964333"/>
                </a:lnTo>
                <a:lnTo>
                  <a:pt x="1549828" y="964650"/>
                </a:lnTo>
                <a:lnTo>
                  <a:pt x="1555223" y="964968"/>
                </a:lnTo>
                <a:lnTo>
                  <a:pt x="1561254" y="965602"/>
                </a:lnTo>
                <a:lnTo>
                  <a:pt x="1566967" y="966555"/>
                </a:lnTo>
                <a:lnTo>
                  <a:pt x="1572680" y="967824"/>
                </a:lnTo>
                <a:lnTo>
                  <a:pt x="1578393" y="969411"/>
                </a:lnTo>
                <a:lnTo>
                  <a:pt x="1584106" y="971316"/>
                </a:lnTo>
                <a:lnTo>
                  <a:pt x="1589502" y="973221"/>
                </a:lnTo>
                <a:lnTo>
                  <a:pt x="1595215" y="975760"/>
                </a:lnTo>
                <a:lnTo>
                  <a:pt x="1600293" y="978617"/>
                </a:lnTo>
                <a:lnTo>
                  <a:pt x="1605371" y="981156"/>
                </a:lnTo>
                <a:lnTo>
                  <a:pt x="1610450" y="984330"/>
                </a:lnTo>
                <a:lnTo>
                  <a:pt x="1615528" y="987822"/>
                </a:lnTo>
                <a:lnTo>
                  <a:pt x="1620289" y="991631"/>
                </a:lnTo>
                <a:lnTo>
                  <a:pt x="1625050" y="995758"/>
                </a:lnTo>
                <a:lnTo>
                  <a:pt x="1629811" y="1000202"/>
                </a:lnTo>
                <a:lnTo>
                  <a:pt x="2103678" y="1474115"/>
                </a:lnTo>
                <a:lnTo>
                  <a:pt x="3334526" y="243464"/>
                </a:lnTo>
                <a:lnTo>
                  <a:pt x="3038399" y="243464"/>
                </a:lnTo>
                <a:lnTo>
                  <a:pt x="3032368" y="242829"/>
                </a:lnTo>
                <a:lnTo>
                  <a:pt x="3026338" y="242512"/>
                </a:lnTo>
                <a:lnTo>
                  <a:pt x="3019990" y="241877"/>
                </a:lnTo>
                <a:lnTo>
                  <a:pt x="3013959" y="240607"/>
                </a:lnTo>
                <a:lnTo>
                  <a:pt x="3008246" y="239338"/>
                </a:lnTo>
                <a:lnTo>
                  <a:pt x="3002216" y="237750"/>
                </a:lnTo>
                <a:lnTo>
                  <a:pt x="2996820" y="235846"/>
                </a:lnTo>
                <a:lnTo>
                  <a:pt x="2991107" y="233624"/>
                </a:lnTo>
                <a:lnTo>
                  <a:pt x="2985711" y="231085"/>
                </a:lnTo>
                <a:lnTo>
                  <a:pt x="2980633" y="228228"/>
                </a:lnTo>
                <a:lnTo>
                  <a:pt x="2975555" y="225688"/>
                </a:lnTo>
                <a:lnTo>
                  <a:pt x="2970794" y="222514"/>
                </a:lnTo>
                <a:lnTo>
                  <a:pt x="2966033" y="219022"/>
                </a:lnTo>
                <a:lnTo>
                  <a:pt x="2961272" y="215213"/>
                </a:lnTo>
                <a:lnTo>
                  <a:pt x="2956829" y="211404"/>
                </a:lnTo>
                <a:lnTo>
                  <a:pt x="2952703" y="207595"/>
                </a:lnTo>
                <a:lnTo>
                  <a:pt x="2948576" y="203151"/>
                </a:lnTo>
                <a:lnTo>
                  <a:pt x="2944768" y="198707"/>
                </a:lnTo>
                <a:lnTo>
                  <a:pt x="2941276" y="194581"/>
                </a:lnTo>
                <a:lnTo>
                  <a:pt x="2937468" y="189820"/>
                </a:lnTo>
                <a:lnTo>
                  <a:pt x="2934294" y="184423"/>
                </a:lnTo>
                <a:lnTo>
                  <a:pt x="2931755" y="179345"/>
                </a:lnTo>
                <a:lnTo>
                  <a:pt x="2928898" y="174266"/>
                </a:lnTo>
                <a:lnTo>
                  <a:pt x="2926676" y="168870"/>
                </a:lnTo>
                <a:lnTo>
                  <a:pt x="2924137" y="163156"/>
                </a:lnTo>
                <a:lnTo>
                  <a:pt x="2922550" y="157760"/>
                </a:lnTo>
                <a:lnTo>
                  <a:pt x="2920646" y="151729"/>
                </a:lnTo>
                <a:lnTo>
                  <a:pt x="2919376" y="146015"/>
                </a:lnTo>
                <a:lnTo>
                  <a:pt x="2918424" y="139984"/>
                </a:lnTo>
                <a:lnTo>
                  <a:pt x="2917472" y="133953"/>
                </a:lnTo>
                <a:lnTo>
                  <a:pt x="2917155" y="127922"/>
                </a:lnTo>
                <a:lnTo>
                  <a:pt x="2917155" y="121573"/>
                </a:lnTo>
                <a:lnTo>
                  <a:pt x="2917155" y="115225"/>
                </a:lnTo>
                <a:lnTo>
                  <a:pt x="2917472" y="109194"/>
                </a:lnTo>
                <a:lnTo>
                  <a:pt x="2918424" y="102845"/>
                </a:lnTo>
                <a:lnTo>
                  <a:pt x="2919376" y="97132"/>
                </a:lnTo>
                <a:lnTo>
                  <a:pt x="2920646" y="91101"/>
                </a:lnTo>
                <a:lnTo>
                  <a:pt x="2922550" y="85070"/>
                </a:lnTo>
                <a:lnTo>
                  <a:pt x="2924137" y="79674"/>
                </a:lnTo>
                <a:lnTo>
                  <a:pt x="2926676" y="74277"/>
                </a:lnTo>
                <a:lnTo>
                  <a:pt x="2928898" y="68564"/>
                </a:lnTo>
                <a:lnTo>
                  <a:pt x="2931755" y="63485"/>
                </a:lnTo>
                <a:lnTo>
                  <a:pt x="2934294" y="58406"/>
                </a:lnTo>
                <a:lnTo>
                  <a:pt x="2937468" y="53645"/>
                </a:lnTo>
                <a:lnTo>
                  <a:pt x="2941276" y="48883"/>
                </a:lnTo>
                <a:lnTo>
                  <a:pt x="2944768" y="44122"/>
                </a:lnTo>
                <a:lnTo>
                  <a:pt x="2948576" y="39678"/>
                </a:lnTo>
                <a:lnTo>
                  <a:pt x="2952703" y="35552"/>
                </a:lnTo>
                <a:lnTo>
                  <a:pt x="2956829" y="31425"/>
                </a:lnTo>
                <a:lnTo>
                  <a:pt x="2961272" y="27616"/>
                </a:lnTo>
                <a:lnTo>
                  <a:pt x="2966033" y="24124"/>
                </a:lnTo>
                <a:lnTo>
                  <a:pt x="2970794" y="20633"/>
                </a:lnTo>
                <a:lnTo>
                  <a:pt x="2975555" y="17459"/>
                </a:lnTo>
                <a:lnTo>
                  <a:pt x="2980633" y="14602"/>
                </a:lnTo>
                <a:lnTo>
                  <a:pt x="2985711" y="11745"/>
                </a:lnTo>
                <a:lnTo>
                  <a:pt x="2991107" y="9523"/>
                </a:lnTo>
                <a:lnTo>
                  <a:pt x="2996820" y="6984"/>
                </a:lnTo>
                <a:lnTo>
                  <a:pt x="3002216" y="5397"/>
                </a:lnTo>
                <a:lnTo>
                  <a:pt x="3008246" y="3492"/>
                </a:lnTo>
                <a:lnTo>
                  <a:pt x="3013959" y="2222"/>
                </a:lnTo>
                <a:lnTo>
                  <a:pt x="3019990" y="1270"/>
                </a:lnTo>
                <a:lnTo>
                  <a:pt x="3026338" y="318"/>
                </a:lnTo>
                <a:lnTo>
                  <a:pt x="3032368" y="0"/>
                </a:lnTo>
                <a:close/>
              </a:path>
            </a:pathLst>
          </a:custGeom>
          <a:solidFill>
            <a:srgbClr val="076655"/>
          </a:solidFill>
          <a:ln>
            <a:noFill/>
          </a:ln>
          <a:extLst/>
        </p:spPr>
        <p:txBody>
          <a:bodyPr anchor="ctr">
            <a:scene3d>
              <a:camera prst="orthographicFront"/>
              <a:lightRig rig="threePt" dir="t"/>
            </a:scene3d>
            <a:sp3d>
              <a:contourClr>
                <a:srgbClr val="FFFFFF"/>
              </a:contourClr>
            </a:sp3d>
          </a:bodyPr>
          <a:lstStyle/>
          <a:p>
            <a:pPr algn="ctr" defTabSz="1219261">
              <a:defRPr/>
            </a:pPr>
            <a:endParaRPr lang="zh-CN" altLang="en-US" sz="3200" dirty="0">
              <a:solidFill>
                <a:prstClr val="black"/>
              </a:solidFill>
              <a:ea typeface="微软雅黑" pitchFamily="34" charset="-122"/>
            </a:endParaRPr>
          </a:p>
        </p:txBody>
      </p:sp>
      <p:sp>
        <p:nvSpPr>
          <p:cNvPr id="31" name="KSO_Shape"/>
          <p:cNvSpPr>
            <a:spLocks/>
          </p:cNvSpPr>
          <p:nvPr/>
        </p:nvSpPr>
        <p:spPr bwMode="auto">
          <a:xfrm>
            <a:off x="6300635" y="2063316"/>
            <a:ext cx="796196" cy="546721"/>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dirty="0">
              <a:ln>
                <a:noFill/>
              </a:ln>
              <a:solidFill>
                <a:prstClr val="black"/>
              </a:solidFill>
              <a:effectLst/>
              <a:uLnTx/>
              <a:uFillTx/>
              <a:ea typeface="微软雅黑" pitchFamily="34" charset="-122"/>
            </a:endParaRPr>
          </a:p>
        </p:txBody>
      </p:sp>
      <p:sp>
        <p:nvSpPr>
          <p:cNvPr id="32" name="KSO_Shape"/>
          <p:cNvSpPr>
            <a:spLocks/>
          </p:cNvSpPr>
          <p:nvPr/>
        </p:nvSpPr>
        <p:spPr bwMode="auto">
          <a:xfrm>
            <a:off x="7060164" y="3392333"/>
            <a:ext cx="697277" cy="69030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076655"/>
          </a:solidFill>
          <a:ln>
            <a:noFill/>
          </a:ln>
          <a:extLst/>
        </p:spPr>
        <p:txBody>
          <a:bodyPr anchor="ctr">
            <a:scene3d>
              <a:camera prst="orthographicFront"/>
              <a:lightRig rig="threePt" dir="t"/>
            </a:scene3d>
            <a:sp3d contourW="12700">
              <a:contourClr>
                <a:srgbClr val="FFFFFF"/>
              </a:contourClr>
            </a:sp3d>
          </a:bodyPr>
          <a:lstStyle/>
          <a:p>
            <a:pPr algn="ctr" defTabSz="1219261">
              <a:defRPr/>
            </a:pPr>
            <a:endParaRPr lang="zh-CN" altLang="en-US" sz="3200" dirty="0">
              <a:solidFill>
                <a:prstClr val="black"/>
              </a:solidFill>
              <a:ea typeface="微软雅黑" pitchFamily="34" charset="-122"/>
            </a:endParaRPr>
          </a:p>
        </p:txBody>
      </p:sp>
      <p:sp>
        <p:nvSpPr>
          <p:cNvPr id="33" name="KSO_Shape"/>
          <p:cNvSpPr/>
          <p:nvPr/>
        </p:nvSpPr>
        <p:spPr>
          <a:xfrm>
            <a:off x="6337142" y="4900846"/>
            <a:ext cx="640389" cy="640389"/>
          </a:xfrm>
          <a:custGeom>
            <a:avLst/>
            <a:gdLst>
              <a:gd name="connsiteX0" fmla="*/ 1063385 w 1944000"/>
              <a:gd name="connsiteY0" fmla="*/ 1082014 h 1944000"/>
              <a:gd name="connsiteX1" fmla="*/ 1093900 w 1944000"/>
              <a:gd name="connsiteY1" fmla="*/ 1089952 h 1944000"/>
              <a:gd name="connsiteX2" fmla="*/ 1121871 w 1944000"/>
              <a:gd name="connsiteY2" fmla="*/ 1097572 h 1944000"/>
              <a:gd name="connsiteX3" fmla="*/ 1146982 w 1944000"/>
              <a:gd name="connsiteY3" fmla="*/ 1104557 h 1944000"/>
              <a:gd name="connsiteX4" fmla="*/ 1169550 w 1944000"/>
              <a:gd name="connsiteY4" fmla="*/ 1111542 h 1944000"/>
              <a:gd name="connsiteX5" fmla="*/ 1188940 w 1944000"/>
              <a:gd name="connsiteY5" fmla="*/ 1118209 h 1944000"/>
              <a:gd name="connsiteX6" fmla="*/ 1205469 w 1944000"/>
              <a:gd name="connsiteY6" fmla="*/ 1124559 h 1944000"/>
              <a:gd name="connsiteX7" fmla="*/ 1212779 w 1944000"/>
              <a:gd name="connsiteY7" fmla="*/ 1127734 h 1944000"/>
              <a:gd name="connsiteX8" fmla="*/ 1219137 w 1944000"/>
              <a:gd name="connsiteY8" fmla="*/ 1130592 h 1944000"/>
              <a:gd name="connsiteX9" fmla="*/ 1225176 w 1944000"/>
              <a:gd name="connsiteY9" fmla="*/ 1133449 h 1944000"/>
              <a:gd name="connsiteX10" fmla="*/ 1230262 w 1944000"/>
              <a:gd name="connsiteY10" fmla="*/ 1136307 h 1944000"/>
              <a:gd name="connsiteX11" fmla="*/ 1238526 w 1944000"/>
              <a:gd name="connsiteY11" fmla="*/ 1141704 h 1944000"/>
              <a:gd name="connsiteX12" fmla="*/ 1245837 w 1944000"/>
              <a:gd name="connsiteY12" fmla="*/ 1146784 h 1944000"/>
              <a:gd name="connsiteX13" fmla="*/ 1253148 w 1944000"/>
              <a:gd name="connsiteY13" fmla="*/ 1152499 h 1944000"/>
              <a:gd name="connsiteX14" fmla="*/ 1259823 w 1944000"/>
              <a:gd name="connsiteY14" fmla="*/ 1158532 h 1944000"/>
              <a:gd name="connsiteX15" fmla="*/ 1265862 w 1944000"/>
              <a:gd name="connsiteY15" fmla="*/ 1164564 h 1944000"/>
              <a:gd name="connsiteX16" fmla="*/ 1271266 w 1944000"/>
              <a:gd name="connsiteY16" fmla="*/ 1170914 h 1944000"/>
              <a:gd name="connsiteX17" fmla="*/ 1276351 w 1944000"/>
              <a:gd name="connsiteY17" fmla="*/ 1177582 h 1944000"/>
              <a:gd name="connsiteX18" fmla="*/ 1280801 w 1944000"/>
              <a:gd name="connsiteY18" fmla="*/ 1184567 h 1944000"/>
              <a:gd name="connsiteX19" fmla="*/ 1284934 w 1944000"/>
              <a:gd name="connsiteY19" fmla="*/ 1191234 h 1944000"/>
              <a:gd name="connsiteX20" fmla="*/ 1288112 w 1944000"/>
              <a:gd name="connsiteY20" fmla="*/ 1198537 h 1944000"/>
              <a:gd name="connsiteX21" fmla="*/ 1291291 w 1944000"/>
              <a:gd name="connsiteY21" fmla="*/ 1206157 h 1944000"/>
              <a:gd name="connsiteX22" fmla="*/ 1293516 w 1944000"/>
              <a:gd name="connsiteY22" fmla="*/ 1214094 h 1944000"/>
              <a:gd name="connsiteX23" fmla="*/ 1295423 w 1944000"/>
              <a:gd name="connsiteY23" fmla="*/ 1222032 h 1944000"/>
              <a:gd name="connsiteX24" fmla="*/ 1296694 w 1944000"/>
              <a:gd name="connsiteY24" fmla="*/ 1230287 h 1944000"/>
              <a:gd name="connsiteX25" fmla="*/ 1297330 w 1944000"/>
              <a:gd name="connsiteY25" fmla="*/ 1238859 h 1944000"/>
              <a:gd name="connsiteX26" fmla="*/ 1297648 w 1944000"/>
              <a:gd name="connsiteY26" fmla="*/ 1247432 h 1944000"/>
              <a:gd name="connsiteX27" fmla="*/ 1297330 w 1944000"/>
              <a:gd name="connsiteY27" fmla="*/ 1257275 h 1944000"/>
              <a:gd name="connsiteX28" fmla="*/ 1296377 w 1944000"/>
              <a:gd name="connsiteY28" fmla="*/ 1266800 h 1944000"/>
              <a:gd name="connsiteX29" fmla="*/ 1295105 w 1944000"/>
              <a:gd name="connsiteY29" fmla="*/ 1276007 h 1944000"/>
              <a:gd name="connsiteX30" fmla="*/ 1292880 w 1944000"/>
              <a:gd name="connsiteY30" fmla="*/ 1285215 h 1944000"/>
              <a:gd name="connsiteX31" fmla="*/ 1290019 w 1944000"/>
              <a:gd name="connsiteY31" fmla="*/ 1294422 h 1944000"/>
              <a:gd name="connsiteX32" fmla="*/ 1286841 w 1944000"/>
              <a:gd name="connsiteY32" fmla="*/ 1303312 h 1944000"/>
              <a:gd name="connsiteX33" fmla="*/ 1283344 w 1944000"/>
              <a:gd name="connsiteY33" fmla="*/ 1312202 h 1944000"/>
              <a:gd name="connsiteX34" fmla="*/ 1278576 w 1944000"/>
              <a:gd name="connsiteY34" fmla="*/ 1320775 h 1944000"/>
              <a:gd name="connsiteX35" fmla="*/ 1273808 w 1944000"/>
              <a:gd name="connsiteY35" fmla="*/ 1329347 h 1944000"/>
              <a:gd name="connsiteX36" fmla="*/ 1267769 w 1944000"/>
              <a:gd name="connsiteY36" fmla="*/ 1337602 h 1944000"/>
              <a:gd name="connsiteX37" fmla="*/ 1261412 w 1944000"/>
              <a:gd name="connsiteY37" fmla="*/ 1345857 h 1944000"/>
              <a:gd name="connsiteX38" fmla="*/ 1254737 w 1944000"/>
              <a:gd name="connsiteY38" fmla="*/ 1353795 h 1944000"/>
              <a:gd name="connsiteX39" fmla="*/ 1247426 w 1944000"/>
              <a:gd name="connsiteY39" fmla="*/ 1361732 h 1944000"/>
              <a:gd name="connsiteX40" fmla="*/ 1239162 w 1944000"/>
              <a:gd name="connsiteY40" fmla="*/ 1369670 h 1944000"/>
              <a:gd name="connsiteX41" fmla="*/ 1230580 w 1944000"/>
              <a:gd name="connsiteY41" fmla="*/ 1376655 h 1944000"/>
              <a:gd name="connsiteX42" fmla="*/ 1221362 w 1944000"/>
              <a:gd name="connsiteY42" fmla="*/ 1384275 h 1944000"/>
              <a:gd name="connsiteX43" fmla="*/ 1214051 w 1944000"/>
              <a:gd name="connsiteY43" fmla="*/ 1389672 h 1944000"/>
              <a:gd name="connsiteX44" fmla="*/ 1206422 w 1944000"/>
              <a:gd name="connsiteY44" fmla="*/ 1394435 h 1944000"/>
              <a:gd name="connsiteX45" fmla="*/ 1198476 w 1944000"/>
              <a:gd name="connsiteY45" fmla="*/ 1399515 h 1944000"/>
              <a:gd name="connsiteX46" fmla="*/ 1190211 w 1944000"/>
              <a:gd name="connsiteY46" fmla="*/ 1403960 h 1944000"/>
              <a:gd name="connsiteX47" fmla="*/ 1181311 w 1944000"/>
              <a:gd name="connsiteY47" fmla="*/ 1408087 h 1944000"/>
              <a:gd name="connsiteX48" fmla="*/ 1172411 w 1944000"/>
              <a:gd name="connsiteY48" fmla="*/ 1411897 h 1944000"/>
              <a:gd name="connsiteX49" fmla="*/ 1163193 w 1944000"/>
              <a:gd name="connsiteY49" fmla="*/ 1416025 h 1944000"/>
              <a:gd name="connsiteX50" fmla="*/ 1153340 w 1944000"/>
              <a:gd name="connsiteY50" fmla="*/ 1419517 h 1944000"/>
              <a:gd name="connsiteX51" fmla="*/ 1143486 w 1944000"/>
              <a:gd name="connsiteY51" fmla="*/ 1422692 h 1944000"/>
              <a:gd name="connsiteX52" fmla="*/ 1132997 w 1944000"/>
              <a:gd name="connsiteY52" fmla="*/ 1425867 h 1944000"/>
              <a:gd name="connsiteX53" fmla="*/ 1122189 w 1944000"/>
              <a:gd name="connsiteY53" fmla="*/ 1428407 h 1944000"/>
              <a:gd name="connsiteX54" fmla="*/ 1111064 w 1944000"/>
              <a:gd name="connsiteY54" fmla="*/ 1431265 h 1944000"/>
              <a:gd name="connsiteX55" fmla="*/ 1099621 w 1944000"/>
              <a:gd name="connsiteY55" fmla="*/ 1433487 h 1944000"/>
              <a:gd name="connsiteX56" fmla="*/ 1087860 w 1944000"/>
              <a:gd name="connsiteY56" fmla="*/ 1435392 h 1944000"/>
              <a:gd name="connsiteX57" fmla="*/ 1075782 w 1944000"/>
              <a:gd name="connsiteY57" fmla="*/ 1436980 h 1944000"/>
              <a:gd name="connsiteX58" fmla="*/ 1063385 w 1944000"/>
              <a:gd name="connsiteY58" fmla="*/ 1438567 h 1944000"/>
              <a:gd name="connsiteX59" fmla="*/ 880616 w 1944000"/>
              <a:gd name="connsiteY59" fmla="*/ 505752 h 1944000"/>
              <a:gd name="connsiteX60" fmla="*/ 880616 w 1944000"/>
              <a:gd name="connsiteY60" fmla="*/ 814362 h 1944000"/>
              <a:gd name="connsiteX61" fmla="*/ 847241 w 1944000"/>
              <a:gd name="connsiteY61" fmla="*/ 805789 h 1944000"/>
              <a:gd name="connsiteX62" fmla="*/ 820223 w 1944000"/>
              <a:gd name="connsiteY62" fmla="*/ 798804 h 1944000"/>
              <a:gd name="connsiteX63" fmla="*/ 799879 w 1944000"/>
              <a:gd name="connsiteY63" fmla="*/ 793089 h 1944000"/>
              <a:gd name="connsiteX64" fmla="*/ 785894 w 1944000"/>
              <a:gd name="connsiteY64" fmla="*/ 788327 h 1944000"/>
              <a:gd name="connsiteX65" fmla="*/ 771590 w 1944000"/>
              <a:gd name="connsiteY65" fmla="*/ 782929 h 1944000"/>
              <a:gd name="connsiteX66" fmla="*/ 757922 w 1944000"/>
              <a:gd name="connsiteY66" fmla="*/ 776897 h 1944000"/>
              <a:gd name="connsiteX67" fmla="*/ 745843 w 1944000"/>
              <a:gd name="connsiteY67" fmla="*/ 770229 h 1944000"/>
              <a:gd name="connsiteX68" fmla="*/ 739804 w 1944000"/>
              <a:gd name="connsiteY68" fmla="*/ 767054 h 1944000"/>
              <a:gd name="connsiteX69" fmla="*/ 734400 w 1944000"/>
              <a:gd name="connsiteY69" fmla="*/ 763879 h 1944000"/>
              <a:gd name="connsiteX70" fmla="*/ 728679 w 1944000"/>
              <a:gd name="connsiteY70" fmla="*/ 760069 h 1944000"/>
              <a:gd name="connsiteX71" fmla="*/ 723593 w 1944000"/>
              <a:gd name="connsiteY71" fmla="*/ 756577 h 1944000"/>
              <a:gd name="connsiteX72" fmla="*/ 718825 w 1944000"/>
              <a:gd name="connsiteY72" fmla="*/ 752767 h 1944000"/>
              <a:gd name="connsiteX73" fmla="*/ 714057 w 1944000"/>
              <a:gd name="connsiteY73" fmla="*/ 749274 h 1944000"/>
              <a:gd name="connsiteX74" fmla="*/ 709925 w 1944000"/>
              <a:gd name="connsiteY74" fmla="*/ 745464 h 1944000"/>
              <a:gd name="connsiteX75" fmla="*/ 705475 w 1944000"/>
              <a:gd name="connsiteY75" fmla="*/ 741337 h 1944000"/>
              <a:gd name="connsiteX76" fmla="*/ 701979 w 1944000"/>
              <a:gd name="connsiteY76" fmla="*/ 737209 h 1944000"/>
              <a:gd name="connsiteX77" fmla="*/ 698164 w 1944000"/>
              <a:gd name="connsiteY77" fmla="*/ 733082 h 1944000"/>
              <a:gd name="connsiteX78" fmla="*/ 694668 w 1944000"/>
              <a:gd name="connsiteY78" fmla="*/ 728954 h 1944000"/>
              <a:gd name="connsiteX79" fmla="*/ 691807 w 1944000"/>
              <a:gd name="connsiteY79" fmla="*/ 724827 h 1944000"/>
              <a:gd name="connsiteX80" fmla="*/ 688629 w 1944000"/>
              <a:gd name="connsiteY80" fmla="*/ 720699 h 1944000"/>
              <a:gd name="connsiteX81" fmla="*/ 686086 w 1944000"/>
              <a:gd name="connsiteY81" fmla="*/ 716254 h 1944000"/>
              <a:gd name="connsiteX82" fmla="*/ 683543 w 1944000"/>
              <a:gd name="connsiteY82" fmla="*/ 712127 h 1944000"/>
              <a:gd name="connsiteX83" fmla="*/ 681000 w 1944000"/>
              <a:gd name="connsiteY83" fmla="*/ 707682 h 1944000"/>
              <a:gd name="connsiteX84" fmla="*/ 679093 w 1944000"/>
              <a:gd name="connsiteY84" fmla="*/ 703237 h 1944000"/>
              <a:gd name="connsiteX85" fmla="*/ 677186 w 1944000"/>
              <a:gd name="connsiteY85" fmla="*/ 698474 h 1944000"/>
              <a:gd name="connsiteX86" fmla="*/ 675596 w 1944000"/>
              <a:gd name="connsiteY86" fmla="*/ 694347 h 1944000"/>
              <a:gd name="connsiteX87" fmla="*/ 674325 w 1944000"/>
              <a:gd name="connsiteY87" fmla="*/ 689584 h 1944000"/>
              <a:gd name="connsiteX88" fmla="*/ 673053 w 1944000"/>
              <a:gd name="connsiteY88" fmla="*/ 684822 h 1944000"/>
              <a:gd name="connsiteX89" fmla="*/ 671782 w 1944000"/>
              <a:gd name="connsiteY89" fmla="*/ 680059 h 1944000"/>
              <a:gd name="connsiteX90" fmla="*/ 671146 w 1944000"/>
              <a:gd name="connsiteY90" fmla="*/ 675297 h 1944000"/>
              <a:gd name="connsiteX91" fmla="*/ 670511 w 1944000"/>
              <a:gd name="connsiteY91" fmla="*/ 670217 h 1944000"/>
              <a:gd name="connsiteX92" fmla="*/ 670193 w 1944000"/>
              <a:gd name="connsiteY92" fmla="*/ 665137 h 1944000"/>
              <a:gd name="connsiteX93" fmla="*/ 670193 w 1944000"/>
              <a:gd name="connsiteY93" fmla="*/ 660374 h 1944000"/>
              <a:gd name="connsiteX94" fmla="*/ 670511 w 1944000"/>
              <a:gd name="connsiteY94" fmla="*/ 652437 h 1944000"/>
              <a:gd name="connsiteX95" fmla="*/ 671146 w 1944000"/>
              <a:gd name="connsiteY95" fmla="*/ 644499 h 1944000"/>
              <a:gd name="connsiteX96" fmla="*/ 672736 w 1944000"/>
              <a:gd name="connsiteY96" fmla="*/ 636879 h 1944000"/>
              <a:gd name="connsiteX97" fmla="*/ 674643 w 1944000"/>
              <a:gd name="connsiteY97" fmla="*/ 629259 h 1944000"/>
              <a:gd name="connsiteX98" fmla="*/ 676868 w 1944000"/>
              <a:gd name="connsiteY98" fmla="*/ 622274 h 1944000"/>
              <a:gd name="connsiteX99" fmla="*/ 679728 w 1944000"/>
              <a:gd name="connsiteY99" fmla="*/ 614972 h 1944000"/>
              <a:gd name="connsiteX100" fmla="*/ 683225 w 1944000"/>
              <a:gd name="connsiteY100" fmla="*/ 607669 h 1944000"/>
              <a:gd name="connsiteX101" fmla="*/ 687039 w 1944000"/>
              <a:gd name="connsiteY101" fmla="*/ 600684 h 1944000"/>
              <a:gd name="connsiteX102" fmla="*/ 691807 w 1944000"/>
              <a:gd name="connsiteY102" fmla="*/ 593699 h 1944000"/>
              <a:gd name="connsiteX103" fmla="*/ 696575 w 1944000"/>
              <a:gd name="connsiteY103" fmla="*/ 587349 h 1944000"/>
              <a:gd name="connsiteX104" fmla="*/ 702297 w 1944000"/>
              <a:gd name="connsiteY104" fmla="*/ 580682 h 1944000"/>
              <a:gd name="connsiteX105" fmla="*/ 708336 w 1944000"/>
              <a:gd name="connsiteY105" fmla="*/ 574014 h 1944000"/>
              <a:gd name="connsiteX106" fmla="*/ 714693 w 1944000"/>
              <a:gd name="connsiteY106" fmla="*/ 567664 h 1944000"/>
              <a:gd name="connsiteX107" fmla="*/ 722004 w 1944000"/>
              <a:gd name="connsiteY107" fmla="*/ 561632 h 1944000"/>
              <a:gd name="connsiteX108" fmla="*/ 729632 w 1944000"/>
              <a:gd name="connsiteY108" fmla="*/ 555282 h 1944000"/>
              <a:gd name="connsiteX109" fmla="*/ 737897 w 1944000"/>
              <a:gd name="connsiteY109" fmla="*/ 549249 h 1944000"/>
              <a:gd name="connsiteX110" fmla="*/ 743936 w 1944000"/>
              <a:gd name="connsiteY110" fmla="*/ 545122 h 1944000"/>
              <a:gd name="connsiteX111" fmla="*/ 750293 w 1944000"/>
              <a:gd name="connsiteY111" fmla="*/ 540994 h 1944000"/>
              <a:gd name="connsiteX112" fmla="*/ 757286 w 1944000"/>
              <a:gd name="connsiteY112" fmla="*/ 537502 h 1944000"/>
              <a:gd name="connsiteX113" fmla="*/ 764597 w 1944000"/>
              <a:gd name="connsiteY113" fmla="*/ 533692 h 1944000"/>
              <a:gd name="connsiteX114" fmla="*/ 772544 w 1944000"/>
              <a:gd name="connsiteY114" fmla="*/ 530517 h 1944000"/>
              <a:gd name="connsiteX115" fmla="*/ 780490 w 1944000"/>
              <a:gd name="connsiteY115" fmla="*/ 527342 h 1944000"/>
              <a:gd name="connsiteX116" fmla="*/ 789072 w 1944000"/>
              <a:gd name="connsiteY116" fmla="*/ 524167 h 1944000"/>
              <a:gd name="connsiteX117" fmla="*/ 797654 w 1944000"/>
              <a:gd name="connsiteY117" fmla="*/ 521627 h 1944000"/>
              <a:gd name="connsiteX118" fmla="*/ 806872 w 1944000"/>
              <a:gd name="connsiteY118" fmla="*/ 519087 h 1944000"/>
              <a:gd name="connsiteX119" fmla="*/ 816408 w 1944000"/>
              <a:gd name="connsiteY119" fmla="*/ 516229 h 1944000"/>
              <a:gd name="connsiteX120" fmla="*/ 825944 w 1944000"/>
              <a:gd name="connsiteY120" fmla="*/ 514324 h 1944000"/>
              <a:gd name="connsiteX121" fmla="*/ 836116 w 1944000"/>
              <a:gd name="connsiteY121" fmla="*/ 512102 h 1944000"/>
              <a:gd name="connsiteX122" fmla="*/ 846923 w 1944000"/>
              <a:gd name="connsiteY122" fmla="*/ 510514 h 1944000"/>
              <a:gd name="connsiteX123" fmla="*/ 858048 w 1944000"/>
              <a:gd name="connsiteY123" fmla="*/ 508927 h 1944000"/>
              <a:gd name="connsiteX124" fmla="*/ 869173 w 1944000"/>
              <a:gd name="connsiteY124" fmla="*/ 507022 h 1944000"/>
              <a:gd name="connsiteX125" fmla="*/ 880616 w 1944000"/>
              <a:gd name="connsiteY125" fmla="*/ 217144 h 1944000"/>
              <a:gd name="connsiteX126" fmla="*/ 880616 w 1944000"/>
              <a:gd name="connsiteY126" fmla="*/ 333984 h 1944000"/>
              <a:gd name="connsiteX127" fmla="*/ 863451 w 1944000"/>
              <a:gd name="connsiteY127" fmla="*/ 335254 h 1944000"/>
              <a:gd name="connsiteX128" fmla="*/ 846287 w 1944000"/>
              <a:gd name="connsiteY128" fmla="*/ 337159 h 1944000"/>
              <a:gd name="connsiteX129" fmla="*/ 829440 w 1944000"/>
              <a:gd name="connsiteY129" fmla="*/ 339382 h 1944000"/>
              <a:gd name="connsiteX130" fmla="*/ 812912 w 1944000"/>
              <a:gd name="connsiteY130" fmla="*/ 341922 h 1944000"/>
              <a:gd name="connsiteX131" fmla="*/ 796701 w 1944000"/>
              <a:gd name="connsiteY131" fmla="*/ 344779 h 1944000"/>
              <a:gd name="connsiteX132" fmla="*/ 780490 w 1944000"/>
              <a:gd name="connsiteY132" fmla="*/ 347954 h 1944000"/>
              <a:gd name="connsiteX133" fmla="*/ 764279 w 1944000"/>
              <a:gd name="connsiteY133" fmla="*/ 351764 h 1944000"/>
              <a:gd name="connsiteX134" fmla="*/ 748386 w 1944000"/>
              <a:gd name="connsiteY134" fmla="*/ 355892 h 1944000"/>
              <a:gd name="connsiteX135" fmla="*/ 726136 w 1944000"/>
              <a:gd name="connsiteY135" fmla="*/ 362242 h 1944000"/>
              <a:gd name="connsiteX136" fmla="*/ 704839 w 1944000"/>
              <a:gd name="connsiteY136" fmla="*/ 368909 h 1944000"/>
              <a:gd name="connsiteX137" fmla="*/ 684814 w 1944000"/>
              <a:gd name="connsiteY137" fmla="*/ 375894 h 1944000"/>
              <a:gd name="connsiteX138" fmla="*/ 666061 w 1944000"/>
              <a:gd name="connsiteY138" fmla="*/ 383197 h 1944000"/>
              <a:gd name="connsiteX139" fmla="*/ 657160 w 1944000"/>
              <a:gd name="connsiteY139" fmla="*/ 387324 h 1944000"/>
              <a:gd name="connsiteX140" fmla="*/ 648260 w 1944000"/>
              <a:gd name="connsiteY140" fmla="*/ 391134 h 1944000"/>
              <a:gd name="connsiteX141" fmla="*/ 639996 w 1944000"/>
              <a:gd name="connsiteY141" fmla="*/ 395262 h 1944000"/>
              <a:gd name="connsiteX142" fmla="*/ 632050 w 1944000"/>
              <a:gd name="connsiteY142" fmla="*/ 399072 h 1944000"/>
              <a:gd name="connsiteX143" fmla="*/ 624103 w 1944000"/>
              <a:gd name="connsiteY143" fmla="*/ 403517 h 1944000"/>
              <a:gd name="connsiteX144" fmla="*/ 616792 w 1944000"/>
              <a:gd name="connsiteY144" fmla="*/ 407644 h 1944000"/>
              <a:gd name="connsiteX145" fmla="*/ 609481 w 1944000"/>
              <a:gd name="connsiteY145" fmla="*/ 412089 h 1944000"/>
              <a:gd name="connsiteX146" fmla="*/ 602806 w 1944000"/>
              <a:gd name="connsiteY146" fmla="*/ 416534 h 1944000"/>
              <a:gd name="connsiteX147" fmla="*/ 593906 w 1944000"/>
              <a:gd name="connsiteY147" fmla="*/ 422567 h 1944000"/>
              <a:gd name="connsiteX148" fmla="*/ 585642 w 1944000"/>
              <a:gd name="connsiteY148" fmla="*/ 428282 h 1944000"/>
              <a:gd name="connsiteX149" fmla="*/ 577060 w 1944000"/>
              <a:gd name="connsiteY149" fmla="*/ 434632 h 1944000"/>
              <a:gd name="connsiteX150" fmla="*/ 569113 w 1944000"/>
              <a:gd name="connsiteY150" fmla="*/ 440982 h 1944000"/>
              <a:gd name="connsiteX151" fmla="*/ 561167 w 1944000"/>
              <a:gd name="connsiteY151" fmla="*/ 447967 h 1944000"/>
              <a:gd name="connsiteX152" fmla="*/ 553538 w 1944000"/>
              <a:gd name="connsiteY152" fmla="*/ 454317 h 1944000"/>
              <a:gd name="connsiteX153" fmla="*/ 545910 w 1944000"/>
              <a:gd name="connsiteY153" fmla="*/ 461302 h 1944000"/>
              <a:gd name="connsiteX154" fmla="*/ 538917 w 1944000"/>
              <a:gd name="connsiteY154" fmla="*/ 468604 h 1944000"/>
              <a:gd name="connsiteX155" fmla="*/ 532241 w 1944000"/>
              <a:gd name="connsiteY155" fmla="*/ 475907 h 1944000"/>
              <a:gd name="connsiteX156" fmla="*/ 525249 w 1944000"/>
              <a:gd name="connsiteY156" fmla="*/ 483527 h 1944000"/>
              <a:gd name="connsiteX157" fmla="*/ 518891 w 1944000"/>
              <a:gd name="connsiteY157" fmla="*/ 491464 h 1944000"/>
              <a:gd name="connsiteX158" fmla="*/ 512534 w 1944000"/>
              <a:gd name="connsiteY158" fmla="*/ 499402 h 1944000"/>
              <a:gd name="connsiteX159" fmla="*/ 506813 w 1944000"/>
              <a:gd name="connsiteY159" fmla="*/ 507022 h 1944000"/>
              <a:gd name="connsiteX160" fmla="*/ 501091 w 1944000"/>
              <a:gd name="connsiteY160" fmla="*/ 515277 h 1944000"/>
              <a:gd name="connsiteX161" fmla="*/ 495370 w 1944000"/>
              <a:gd name="connsiteY161" fmla="*/ 523849 h 1944000"/>
              <a:gd name="connsiteX162" fmla="*/ 490284 w 1944000"/>
              <a:gd name="connsiteY162" fmla="*/ 532422 h 1944000"/>
              <a:gd name="connsiteX163" fmla="*/ 485198 w 1944000"/>
              <a:gd name="connsiteY163" fmla="*/ 541312 h 1944000"/>
              <a:gd name="connsiteX164" fmla="*/ 480430 w 1944000"/>
              <a:gd name="connsiteY164" fmla="*/ 550202 h 1944000"/>
              <a:gd name="connsiteX165" fmla="*/ 475980 w 1944000"/>
              <a:gd name="connsiteY165" fmla="*/ 559092 h 1944000"/>
              <a:gd name="connsiteX166" fmla="*/ 472166 w 1944000"/>
              <a:gd name="connsiteY166" fmla="*/ 568299 h 1944000"/>
              <a:gd name="connsiteX167" fmla="*/ 468352 w 1944000"/>
              <a:gd name="connsiteY167" fmla="*/ 577507 h 1944000"/>
              <a:gd name="connsiteX168" fmla="*/ 464855 w 1944000"/>
              <a:gd name="connsiteY168" fmla="*/ 586714 h 1944000"/>
              <a:gd name="connsiteX169" fmla="*/ 461994 w 1944000"/>
              <a:gd name="connsiteY169" fmla="*/ 596239 h 1944000"/>
              <a:gd name="connsiteX170" fmla="*/ 459134 w 1944000"/>
              <a:gd name="connsiteY170" fmla="*/ 605764 h 1944000"/>
              <a:gd name="connsiteX171" fmla="*/ 456591 w 1944000"/>
              <a:gd name="connsiteY171" fmla="*/ 615289 h 1944000"/>
              <a:gd name="connsiteX172" fmla="*/ 454684 w 1944000"/>
              <a:gd name="connsiteY172" fmla="*/ 624814 h 1944000"/>
              <a:gd name="connsiteX173" fmla="*/ 453094 w 1944000"/>
              <a:gd name="connsiteY173" fmla="*/ 634657 h 1944000"/>
              <a:gd name="connsiteX174" fmla="*/ 451187 w 1944000"/>
              <a:gd name="connsiteY174" fmla="*/ 644182 h 1944000"/>
              <a:gd name="connsiteX175" fmla="*/ 450234 w 1944000"/>
              <a:gd name="connsiteY175" fmla="*/ 654024 h 1944000"/>
              <a:gd name="connsiteX176" fmla="*/ 449280 w 1944000"/>
              <a:gd name="connsiteY176" fmla="*/ 664184 h 1944000"/>
              <a:gd name="connsiteX177" fmla="*/ 448962 w 1944000"/>
              <a:gd name="connsiteY177" fmla="*/ 674344 h 1944000"/>
              <a:gd name="connsiteX178" fmla="*/ 448644 w 1944000"/>
              <a:gd name="connsiteY178" fmla="*/ 684822 h 1944000"/>
              <a:gd name="connsiteX179" fmla="*/ 448962 w 1944000"/>
              <a:gd name="connsiteY179" fmla="*/ 695934 h 1944000"/>
              <a:gd name="connsiteX180" fmla="*/ 449598 w 1944000"/>
              <a:gd name="connsiteY180" fmla="*/ 706729 h 1944000"/>
              <a:gd name="connsiteX181" fmla="*/ 450552 w 1944000"/>
              <a:gd name="connsiteY181" fmla="*/ 717842 h 1944000"/>
              <a:gd name="connsiteX182" fmla="*/ 452141 w 1944000"/>
              <a:gd name="connsiteY182" fmla="*/ 728637 h 1944000"/>
              <a:gd name="connsiteX183" fmla="*/ 453730 w 1944000"/>
              <a:gd name="connsiteY183" fmla="*/ 739432 h 1944000"/>
              <a:gd name="connsiteX184" fmla="*/ 455955 w 1944000"/>
              <a:gd name="connsiteY184" fmla="*/ 749909 h 1944000"/>
              <a:gd name="connsiteX185" fmla="*/ 458180 w 1944000"/>
              <a:gd name="connsiteY185" fmla="*/ 760387 h 1944000"/>
              <a:gd name="connsiteX186" fmla="*/ 461359 w 1944000"/>
              <a:gd name="connsiteY186" fmla="*/ 770547 h 1944000"/>
              <a:gd name="connsiteX187" fmla="*/ 464537 w 1944000"/>
              <a:gd name="connsiteY187" fmla="*/ 781024 h 1944000"/>
              <a:gd name="connsiteX188" fmla="*/ 468352 w 1944000"/>
              <a:gd name="connsiteY188" fmla="*/ 791184 h 1944000"/>
              <a:gd name="connsiteX189" fmla="*/ 472484 w 1944000"/>
              <a:gd name="connsiteY189" fmla="*/ 801027 h 1944000"/>
              <a:gd name="connsiteX190" fmla="*/ 476934 w 1944000"/>
              <a:gd name="connsiteY190" fmla="*/ 810869 h 1944000"/>
              <a:gd name="connsiteX191" fmla="*/ 482020 w 1944000"/>
              <a:gd name="connsiteY191" fmla="*/ 820712 h 1944000"/>
              <a:gd name="connsiteX192" fmla="*/ 487423 w 1944000"/>
              <a:gd name="connsiteY192" fmla="*/ 830237 h 1944000"/>
              <a:gd name="connsiteX193" fmla="*/ 492827 w 1944000"/>
              <a:gd name="connsiteY193" fmla="*/ 839762 h 1944000"/>
              <a:gd name="connsiteX194" fmla="*/ 498866 w 1944000"/>
              <a:gd name="connsiteY194" fmla="*/ 848969 h 1944000"/>
              <a:gd name="connsiteX195" fmla="*/ 505541 w 1944000"/>
              <a:gd name="connsiteY195" fmla="*/ 858177 h 1944000"/>
              <a:gd name="connsiteX196" fmla="*/ 512216 w 1944000"/>
              <a:gd name="connsiteY196" fmla="*/ 867067 h 1944000"/>
              <a:gd name="connsiteX197" fmla="*/ 519527 w 1944000"/>
              <a:gd name="connsiteY197" fmla="*/ 875957 h 1944000"/>
              <a:gd name="connsiteX198" fmla="*/ 527156 w 1944000"/>
              <a:gd name="connsiteY198" fmla="*/ 884212 h 1944000"/>
              <a:gd name="connsiteX199" fmla="*/ 535102 w 1944000"/>
              <a:gd name="connsiteY199" fmla="*/ 892467 h 1944000"/>
              <a:gd name="connsiteX200" fmla="*/ 543367 w 1944000"/>
              <a:gd name="connsiteY200" fmla="*/ 900404 h 1944000"/>
              <a:gd name="connsiteX201" fmla="*/ 551949 w 1944000"/>
              <a:gd name="connsiteY201" fmla="*/ 908024 h 1944000"/>
              <a:gd name="connsiteX202" fmla="*/ 561167 w 1944000"/>
              <a:gd name="connsiteY202" fmla="*/ 915644 h 1944000"/>
              <a:gd name="connsiteX203" fmla="*/ 570385 w 1944000"/>
              <a:gd name="connsiteY203" fmla="*/ 922947 h 1944000"/>
              <a:gd name="connsiteX204" fmla="*/ 580238 w 1944000"/>
              <a:gd name="connsiteY204" fmla="*/ 929932 h 1944000"/>
              <a:gd name="connsiteX205" fmla="*/ 590410 w 1944000"/>
              <a:gd name="connsiteY205" fmla="*/ 936282 h 1944000"/>
              <a:gd name="connsiteX206" fmla="*/ 600899 w 1944000"/>
              <a:gd name="connsiteY206" fmla="*/ 942632 h 1944000"/>
              <a:gd name="connsiteX207" fmla="*/ 611706 w 1944000"/>
              <a:gd name="connsiteY207" fmla="*/ 948982 h 1944000"/>
              <a:gd name="connsiteX208" fmla="*/ 623149 w 1944000"/>
              <a:gd name="connsiteY208" fmla="*/ 954697 h 1944000"/>
              <a:gd name="connsiteX209" fmla="*/ 634592 w 1944000"/>
              <a:gd name="connsiteY209" fmla="*/ 960412 h 1944000"/>
              <a:gd name="connsiteX210" fmla="*/ 646671 w 1944000"/>
              <a:gd name="connsiteY210" fmla="*/ 966127 h 1944000"/>
              <a:gd name="connsiteX211" fmla="*/ 666378 w 1944000"/>
              <a:gd name="connsiteY211" fmla="*/ 974064 h 1944000"/>
              <a:gd name="connsiteX212" fmla="*/ 688629 w 1944000"/>
              <a:gd name="connsiteY212" fmla="*/ 982637 h 1944000"/>
              <a:gd name="connsiteX213" fmla="*/ 713739 w 1944000"/>
              <a:gd name="connsiteY213" fmla="*/ 991209 h 1944000"/>
              <a:gd name="connsiteX214" fmla="*/ 741711 w 1944000"/>
              <a:gd name="connsiteY214" fmla="*/ 1000099 h 1944000"/>
              <a:gd name="connsiteX215" fmla="*/ 772544 w 1944000"/>
              <a:gd name="connsiteY215" fmla="*/ 1009307 h 1944000"/>
              <a:gd name="connsiteX216" fmla="*/ 805919 w 1944000"/>
              <a:gd name="connsiteY216" fmla="*/ 1018514 h 1944000"/>
              <a:gd name="connsiteX217" fmla="*/ 841837 w 1944000"/>
              <a:gd name="connsiteY217" fmla="*/ 1028357 h 1944000"/>
              <a:gd name="connsiteX218" fmla="*/ 880616 w 1944000"/>
              <a:gd name="connsiteY218" fmla="*/ 1038199 h 1944000"/>
              <a:gd name="connsiteX219" fmla="*/ 880616 w 1944000"/>
              <a:gd name="connsiteY219" fmla="*/ 1433487 h 1944000"/>
              <a:gd name="connsiteX220" fmla="*/ 870444 w 1944000"/>
              <a:gd name="connsiteY220" fmla="*/ 1431582 h 1944000"/>
              <a:gd name="connsiteX221" fmla="*/ 860591 w 1944000"/>
              <a:gd name="connsiteY221" fmla="*/ 1429042 h 1944000"/>
              <a:gd name="connsiteX222" fmla="*/ 850737 w 1944000"/>
              <a:gd name="connsiteY222" fmla="*/ 1426820 h 1944000"/>
              <a:gd name="connsiteX223" fmla="*/ 841519 w 1944000"/>
              <a:gd name="connsiteY223" fmla="*/ 1424280 h 1944000"/>
              <a:gd name="connsiteX224" fmla="*/ 831983 w 1944000"/>
              <a:gd name="connsiteY224" fmla="*/ 1421422 h 1944000"/>
              <a:gd name="connsiteX225" fmla="*/ 823083 w 1944000"/>
              <a:gd name="connsiteY225" fmla="*/ 1418247 h 1944000"/>
              <a:gd name="connsiteX226" fmla="*/ 814183 w 1944000"/>
              <a:gd name="connsiteY226" fmla="*/ 1415072 h 1944000"/>
              <a:gd name="connsiteX227" fmla="*/ 805283 w 1944000"/>
              <a:gd name="connsiteY227" fmla="*/ 1411580 h 1944000"/>
              <a:gd name="connsiteX228" fmla="*/ 796701 w 1944000"/>
              <a:gd name="connsiteY228" fmla="*/ 1408087 h 1944000"/>
              <a:gd name="connsiteX229" fmla="*/ 788437 w 1944000"/>
              <a:gd name="connsiteY229" fmla="*/ 1404277 h 1944000"/>
              <a:gd name="connsiteX230" fmla="*/ 780490 w 1944000"/>
              <a:gd name="connsiteY230" fmla="*/ 1400150 h 1944000"/>
              <a:gd name="connsiteX231" fmla="*/ 772544 w 1944000"/>
              <a:gd name="connsiteY231" fmla="*/ 1396022 h 1944000"/>
              <a:gd name="connsiteX232" fmla="*/ 764915 w 1944000"/>
              <a:gd name="connsiteY232" fmla="*/ 1391260 h 1944000"/>
              <a:gd name="connsiteX233" fmla="*/ 757604 w 1944000"/>
              <a:gd name="connsiteY233" fmla="*/ 1386815 h 1944000"/>
              <a:gd name="connsiteX234" fmla="*/ 750293 w 1944000"/>
              <a:gd name="connsiteY234" fmla="*/ 1381735 h 1944000"/>
              <a:gd name="connsiteX235" fmla="*/ 743618 w 1944000"/>
              <a:gd name="connsiteY235" fmla="*/ 1376655 h 1944000"/>
              <a:gd name="connsiteX236" fmla="*/ 732811 w 1944000"/>
              <a:gd name="connsiteY236" fmla="*/ 1368082 h 1944000"/>
              <a:gd name="connsiteX237" fmla="*/ 722640 w 1944000"/>
              <a:gd name="connsiteY237" fmla="*/ 1359192 h 1944000"/>
              <a:gd name="connsiteX238" fmla="*/ 713104 w 1944000"/>
              <a:gd name="connsiteY238" fmla="*/ 1349985 h 1944000"/>
              <a:gd name="connsiteX239" fmla="*/ 704204 w 1944000"/>
              <a:gd name="connsiteY239" fmla="*/ 1340142 h 1944000"/>
              <a:gd name="connsiteX240" fmla="*/ 695621 w 1944000"/>
              <a:gd name="connsiteY240" fmla="*/ 1329982 h 1944000"/>
              <a:gd name="connsiteX241" fmla="*/ 687675 w 1944000"/>
              <a:gd name="connsiteY241" fmla="*/ 1319187 h 1944000"/>
              <a:gd name="connsiteX242" fmla="*/ 680046 w 1944000"/>
              <a:gd name="connsiteY242" fmla="*/ 1308075 h 1944000"/>
              <a:gd name="connsiteX243" fmla="*/ 673371 w 1944000"/>
              <a:gd name="connsiteY243" fmla="*/ 1296327 h 1944000"/>
              <a:gd name="connsiteX244" fmla="*/ 667014 w 1944000"/>
              <a:gd name="connsiteY244" fmla="*/ 1284262 h 1944000"/>
              <a:gd name="connsiteX245" fmla="*/ 660975 w 1944000"/>
              <a:gd name="connsiteY245" fmla="*/ 1271562 h 1944000"/>
              <a:gd name="connsiteX246" fmla="*/ 655889 w 1944000"/>
              <a:gd name="connsiteY246" fmla="*/ 1258862 h 1944000"/>
              <a:gd name="connsiteX247" fmla="*/ 651121 w 1944000"/>
              <a:gd name="connsiteY247" fmla="*/ 1245209 h 1944000"/>
              <a:gd name="connsiteX248" fmla="*/ 646989 w 1944000"/>
              <a:gd name="connsiteY248" fmla="*/ 1231557 h 1944000"/>
              <a:gd name="connsiteX249" fmla="*/ 642857 w 1944000"/>
              <a:gd name="connsiteY249" fmla="*/ 1217269 h 1944000"/>
              <a:gd name="connsiteX250" fmla="*/ 639996 w 1944000"/>
              <a:gd name="connsiteY250" fmla="*/ 1202664 h 1944000"/>
              <a:gd name="connsiteX251" fmla="*/ 637453 w 1944000"/>
              <a:gd name="connsiteY251" fmla="*/ 1187424 h 1944000"/>
              <a:gd name="connsiteX252" fmla="*/ 410819 w 1944000"/>
              <a:gd name="connsiteY252" fmla="*/ 1219492 h 1944000"/>
              <a:gd name="connsiteX253" fmla="*/ 413044 w 1944000"/>
              <a:gd name="connsiteY253" fmla="*/ 1231557 h 1944000"/>
              <a:gd name="connsiteX254" fmla="*/ 415587 w 1944000"/>
              <a:gd name="connsiteY254" fmla="*/ 1243304 h 1944000"/>
              <a:gd name="connsiteX255" fmla="*/ 418766 w 1944000"/>
              <a:gd name="connsiteY255" fmla="*/ 1255370 h 1944000"/>
              <a:gd name="connsiteX256" fmla="*/ 421626 w 1944000"/>
              <a:gd name="connsiteY256" fmla="*/ 1266800 h 1944000"/>
              <a:gd name="connsiteX257" fmla="*/ 424805 w 1944000"/>
              <a:gd name="connsiteY257" fmla="*/ 1278230 h 1944000"/>
              <a:gd name="connsiteX258" fmla="*/ 428619 w 1944000"/>
              <a:gd name="connsiteY258" fmla="*/ 1289660 h 1944000"/>
              <a:gd name="connsiteX259" fmla="*/ 432116 w 1944000"/>
              <a:gd name="connsiteY259" fmla="*/ 1300455 h 1944000"/>
              <a:gd name="connsiteX260" fmla="*/ 435930 w 1944000"/>
              <a:gd name="connsiteY260" fmla="*/ 1311250 h 1944000"/>
              <a:gd name="connsiteX261" fmla="*/ 440062 w 1944000"/>
              <a:gd name="connsiteY261" fmla="*/ 1321727 h 1944000"/>
              <a:gd name="connsiteX262" fmla="*/ 444512 w 1944000"/>
              <a:gd name="connsiteY262" fmla="*/ 1332205 h 1944000"/>
              <a:gd name="connsiteX263" fmla="*/ 448644 w 1944000"/>
              <a:gd name="connsiteY263" fmla="*/ 1342682 h 1944000"/>
              <a:gd name="connsiteX264" fmla="*/ 453412 w 1944000"/>
              <a:gd name="connsiteY264" fmla="*/ 1352525 h 1944000"/>
              <a:gd name="connsiteX265" fmla="*/ 458180 w 1944000"/>
              <a:gd name="connsiteY265" fmla="*/ 1362367 h 1944000"/>
              <a:gd name="connsiteX266" fmla="*/ 463266 w 1944000"/>
              <a:gd name="connsiteY266" fmla="*/ 1372210 h 1944000"/>
              <a:gd name="connsiteX267" fmla="*/ 468352 w 1944000"/>
              <a:gd name="connsiteY267" fmla="*/ 1381735 h 1944000"/>
              <a:gd name="connsiteX268" fmla="*/ 473755 w 1944000"/>
              <a:gd name="connsiteY268" fmla="*/ 1390942 h 1944000"/>
              <a:gd name="connsiteX269" fmla="*/ 479477 w 1944000"/>
              <a:gd name="connsiteY269" fmla="*/ 1399832 h 1944000"/>
              <a:gd name="connsiteX270" fmla="*/ 485198 w 1944000"/>
              <a:gd name="connsiteY270" fmla="*/ 1409040 h 1944000"/>
              <a:gd name="connsiteX271" fmla="*/ 491238 w 1944000"/>
              <a:gd name="connsiteY271" fmla="*/ 1417612 h 1944000"/>
              <a:gd name="connsiteX272" fmla="*/ 497595 w 1944000"/>
              <a:gd name="connsiteY272" fmla="*/ 1426185 h 1944000"/>
              <a:gd name="connsiteX273" fmla="*/ 503634 w 1944000"/>
              <a:gd name="connsiteY273" fmla="*/ 1434757 h 1944000"/>
              <a:gd name="connsiteX274" fmla="*/ 510309 w 1944000"/>
              <a:gd name="connsiteY274" fmla="*/ 1442695 h 1944000"/>
              <a:gd name="connsiteX275" fmla="*/ 517302 w 1944000"/>
              <a:gd name="connsiteY275" fmla="*/ 1450950 h 1944000"/>
              <a:gd name="connsiteX276" fmla="*/ 524295 w 1944000"/>
              <a:gd name="connsiteY276" fmla="*/ 1458570 h 1944000"/>
              <a:gd name="connsiteX277" fmla="*/ 531288 w 1944000"/>
              <a:gd name="connsiteY277" fmla="*/ 1466190 h 1944000"/>
              <a:gd name="connsiteX278" fmla="*/ 538599 w 1944000"/>
              <a:gd name="connsiteY278" fmla="*/ 1473492 h 1944000"/>
              <a:gd name="connsiteX279" fmla="*/ 546227 w 1944000"/>
              <a:gd name="connsiteY279" fmla="*/ 1480795 h 1944000"/>
              <a:gd name="connsiteX280" fmla="*/ 553856 w 1944000"/>
              <a:gd name="connsiteY280" fmla="*/ 1487780 h 1944000"/>
              <a:gd name="connsiteX281" fmla="*/ 561802 w 1944000"/>
              <a:gd name="connsiteY281" fmla="*/ 1494765 h 1944000"/>
              <a:gd name="connsiteX282" fmla="*/ 570067 w 1944000"/>
              <a:gd name="connsiteY282" fmla="*/ 1501750 h 1944000"/>
              <a:gd name="connsiteX283" fmla="*/ 578331 w 1944000"/>
              <a:gd name="connsiteY283" fmla="*/ 1507782 h 1944000"/>
              <a:gd name="connsiteX284" fmla="*/ 586913 w 1944000"/>
              <a:gd name="connsiteY284" fmla="*/ 1514132 h 1944000"/>
              <a:gd name="connsiteX285" fmla="*/ 600581 w 1944000"/>
              <a:gd name="connsiteY285" fmla="*/ 1523657 h 1944000"/>
              <a:gd name="connsiteX286" fmla="*/ 615203 w 1944000"/>
              <a:gd name="connsiteY286" fmla="*/ 1532865 h 1944000"/>
              <a:gd name="connsiteX287" fmla="*/ 630142 w 1944000"/>
              <a:gd name="connsiteY287" fmla="*/ 1541437 h 1944000"/>
              <a:gd name="connsiteX288" fmla="*/ 645717 w 1944000"/>
              <a:gd name="connsiteY288" fmla="*/ 1549375 h 1944000"/>
              <a:gd name="connsiteX289" fmla="*/ 661928 w 1944000"/>
              <a:gd name="connsiteY289" fmla="*/ 1556995 h 1944000"/>
              <a:gd name="connsiteX290" fmla="*/ 678775 w 1944000"/>
              <a:gd name="connsiteY290" fmla="*/ 1563980 h 1944000"/>
              <a:gd name="connsiteX291" fmla="*/ 696257 w 1944000"/>
              <a:gd name="connsiteY291" fmla="*/ 1570647 h 1944000"/>
              <a:gd name="connsiteX292" fmla="*/ 714375 w 1944000"/>
              <a:gd name="connsiteY292" fmla="*/ 1576680 h 1944000"/>
              <a:gd name="connsiteX293" fmla="*/ 733129 w 1944000"/>
              <a:gd name="connsiteY293" fmla="*/ 1582395 h 1944000"/>
              <a:gd name="connsiteX294" fmla="*/ 752518 w 1944000"/>
              <a:gd name="connsiteY294" fmla="*/ 1587475 h 1944000"/>
              <a:gd name="connsiteX295" fmla="*/ 772544 w 1944000"/>
              <a:gd name="connsiteY295" fmla="*/ 1592237 h 1944000"/>
              <a:gd name="connsiteX296" fmla="*/ 792887 w 1944000"/>
              <a:gd name="connsiteY296" fmla="*/ 1596365 h 1944000"/>
              <a:gd name="connsiteX297" fmla="*/ 814183 w 1944000"/>
              <a:gd name="connsiteY297" fmla="*/ 1600175 h 1944000"/>
              <a:gd name="connsiteX298" fmla="*/ 835480 w 1944000"/>
              <a:gd name="connsiteY298" fmla="*/ 1603350 h 1944000"/>
              <a:gd name="connsiteX299" fmla="*/ 858048 w 1944000"/>
              <a:gd name="connsiteY299" fmla="*/ 1606525 h 1944000"/>
              <a:gd name="connsiteX300" fmla="*/ 880616 w 1944000"/>
              <a:gd name="connsiteY300" fmla="*/ 1608747 h 1944000"/>
              <a:gd name="connsiteX301" fmla="*/ 880616 w 1944000"/>
              <a:gd name="connsiteY301" fmla="*/ 1726857 h 1944000"/>
              <a:gd name="connsiteX302" fmla="*/ 1063385 w 1944000"/>
              <a:gd name="connsiteY302" fmla="*/ 1726857 h 1944000"/>
              <a:gd name="connsiteX303" fmla="*/ 1063385 w 1944000"/>
              <a:gd name="connsiteY303" fmla="*/ 1610652 h 1944000"/>
              <a:gd name="connsiteX304" fmla="*/ 1077371 w 1944000"/>
              <a:gd name="connsiteY304" fmla="*/ 1609382 h 1944000"/>
              <a:gd name="connsiteX305" fmla="*/ 1091675 w 1944000"/>
              <a:gd name="connsiteY305" fmla="*/ 1607795 h 1944000"/>
              <a:gd name="connsiteX306" fmla="*/ 1105661 w 1944000"/>
              <a:gd name="connsiteY306" fmla="*/ 1606207 h 1944000"/>
              <a:gd name="connsiteX307" fmla="*/ 1119329 w 1944000"/>
              <a:gd name="connsiteY307" fmla="*/ 1603985 h 1944000"/>
              <a:gd name="connsiteX308" fmla="*/ 1133314 w 1944000"/>
              <a:gd name="connsiteY308" fmla="*/ 1602080 h 1944000"/>
              <a:gd name="connsiteX309" fmla="*/ 1146665 w 1944000"/>
              <a:gd name="connsiteY309" fmla="*/ 1599857 h 1944000"/>
              <a:gd name="connsiteX310" fmla="*/ 1160015 w 1944000"/>
              <a:gd name="connsiteY310" fmla="*/ 1597317 h 1944000"/>
              <a:gd name="connsiteX311" fmla="*/ 1173047 w 1944000"/>
              <a:gd name="connsiteY311" fmla="*/ 1594142 h 1944000"/>
              <a:gd name="connsiteX312" fmla="*/ 1186397 w 1944000"/>
              <a:gd name="connsiteY312" fmla="*/ 1591285 h 1944000"/>
              <a:gd name="connsiteX313" fmla="*/ 1199111 w 1944000"/>
              <a:gd name="connsiteY313" fmla="*/ 1587792 h 1944000"/>
              <a:gd name="connsiteX314" fmla="*/ 1212144 w 1944000"/>
              <a:gd name="connsiteY314" fmla="*/ 1584300 h 1944000"/>
              <a:gd name="connsiteX315" fmla="*/ 1224540 w 1944000"/>
              <a:gd name="connsiteY315" fmla="*/ 1580807 h 1944000"/>
              <a:gd name="connsiteX316" fmla="*/ 1236937 w 1944000"/>
              <a:gd name="connsiteY316" fmla="*/ 1576680 h 1944000"/>
              <a:gd name="connsiteX317" fmla="*/ 1249333 w 1944000"/>
              <a:gd name="connsiteY317" fmla="*/ 1572552 h 1944000"/>
              <a:gd name="connsiteX318" fmla="*/ 1261412 w 1944000"/>
              <a:gd name="connsiteY318" fmla="*/ 1567790 h 1944000"/>
              <a:gd name="connsiteX319" fmla="*/ 1273491 w 1944000"/>
              <a:gd name="connsiteY319" fmla="*/ 1563345 h 1944000"/>
              <a:gd name="connsiteX320" fmla="*/ 1288748 w 1944000"/>
              <a:gd name="connsiteY320" fmla="*/ 1556995 h 1944000"/>
              <a:gd name="connsiteX321" fmla="*/ 1304005 w 1944000"/>
              <a:gd name="connsiteY321" fmla="*/ 1550010 h 1944000"/>
              <a:gd name="connsiteX322" fmla="*/ 1318627 w 1944000"/>
              <a:gd name="connsiteY322" fmla="*/ 1543025 h 1944000"/>
              <a:gd name="connsiteX323" fmla="*/ 1332613 w 1944000"/>
              <a:gd name="connsiteY323" fmla="*/ 1535722 h 1944000"/>
              <a:gd name="connsiteX324" fmla="*/ 1346598 w 1944000"/>
              <a:gd name="connsiteY324" fmla="*/ 1528102 h 1944000"/>
              <a:gd name="connsiteX325" fmla="*/ 1359631 w 1944000"/>
              <a:gd name="connsiteY325" fmla="*/ 1519847 h 1944000"/>
              <a:gd name="connsiteX326" fmla="*/ 1372345 w 1944000"/>
              <a:gd name="connsiteY326" fmla="*/ 1511592 h 1944000"/>
              <a:gd name="connsiteX327" fmla="*/ 1384742 w 1944000"/>
              <a:gd name="connsiteY327" fmla="*/ 1502702 h 1944000"/>
              <a:gd name="connsiteX328" fmla="*/ 1396185 w 1944000"/>
              <a:gd name="connsiteY328" fmla="*/ 1493812 h 1944000"/>
              <a:gd name="connsiteX329" fmla="*/ 1407945 w 1944000"/>
              <a:gd name="connsiteY329" fmla="*/ 1484287 h 1944000"/>
              <a:gd name="connsiteX330" fmla="*/ 1418753 w 1944000"/>
              <a:gd name="connsiteY330" fmla="*/ 1474762 h 1944000"/>
              <a:gd name="connsiteX331" fmla="*/ 1429242 w 1944000"/>
              <a:gd name="connsiteY331" fmla="*/ 1464602 h 1944000"/>
              <a:gd name="connsiteX332" fmla="*/ 1439096 w 1944000"/>
              <a:gd name="connsiteY332" fmla="*/ 1454125 h 1944000"/>
              <a:gd name="connsiteX333" fmla="*/ 1448631 w 1944000"/>
              <a:gd name="connsiteY333" fmla="*/ 1443647 h 1944000"/>
              <a:gd name="connsiteX334" fmla="*/ 1457531 w 1944000"/>
              <a:gd name="connsiteY334" fmla="*/ 1432535 h 1944000"/>
              <a:gd name="connsiteX335" fmla="*/ 1466114 w 1944000"/>
              <a:gd name="connsiteY335" fmla="*/ 1421422 h 1944000"/>
              <a:gd name="connsiteX336" fmla="*/ 1474378 w 1944000"/>
              <a:gd name="connsiteY336" fmla="*/ 1409675 h 1944000"/>
              <a:gd name="connsiteX337" fmla="*/ 1482007 w 1944000"/>
              <a:gd name="connsiteY337" fmla="*/ 1398245 h 1944000"/>
              <a:gd name="connsiteX338" fmla="*/ 1489000 w 1944000"/>
              <a:gd name="connsiteY338" fmla="*/ 1386497 h 1944000"/>
              <a:gd name="connsiteX339" fmla="*/ 1495675 w 1944000"/>
              <a:gd name="connsiteY339" fmla="*/ 1374432 h 1944000"/>
              <a:gd name="connsiteX340" fmla="*/ 1501396 w 1944000"/>
              <a:gd name="connsiteY340" fmla="*/ 1362685 h 1944000"/>
              <a:gd name="connsiteX341" fmla="*/ 1507118 w 1944000"/>
              <a:gd name="connsiteY341" fmla="*/ 1350620 h 1944000"/>
              <a:gd name="connsiteX342" fmla="*/ 1512203 w 1944000"/>
              <a:gd name="connsiteY342" fmla="*/ 1338555 h 1944000"/>
              <a:gd name="connsiteX343" fmla="*/ 1516335 w 1944000"/>
              <a:gd name="connsiteY343" fmla="*/ 1326490 h 1944000"/>
              <a:gd name="connsiteX344" fmla="*/ 1520468 w 1944000"/>
              <a:gd name="connsiteY344" fmla="*/ 1314107 h 1944000"/>
              <a:gd name="connsiteX345" fmla="*/ 1523964 w 1944000"/>
              <a:gd name="connsiteY345" fmla="*/ 1301725 h 1944000"/>
              <a:gd name="connsiteX346" fmla="*/ 1526507 w 1944000"/>
              <a:gd name="connsiteY346" fmla="*/ 1289025 h 1944000"/>
              <a:gd name="connsiteX347" fmla="*/ 1528732 w 1944000"/>
              <a:gd name="connsiteY347" fmla="*/ 1276642 h 1944000"/>
              <a:gd name="connsiteX348" fmla="*/ 1530957 w 1944000"/>
              <a:gd name="connsiteY348" fmla="*/ 1263942 h 1944000"/>
              <a:gd name="connsiteX349" fmla="*/ 1532228 w 1944000"/>
              <a:gd name="connsiteY349" fmla="*/ 1251242 h 1944000"/>
              <a:gd name="connsiteX350" fmla="*/ 1532864 w 1944000"/>
              <a:gd name="connsiteY350" fmla="*/ 1238542 h 1944000"/>
              <a:gd name="connsiteX351" fmla="*/ 1533182 w 1944000"/>
              <a:gd name="connsiteY351" fmla="*/ 1225207 h 1944000"/>
              <a:gd name="connsiteX352" fmla="*/ 1533182 w 1944000"/>
              <a:gd name="connsiteY352" fmla="*/ 1212189 h 1944000"/>
              <a:gd name="connsiteX353" fmla="*/ 1532546 w 1944000"/>
              <a:gd name="connsiteY353" fmla="*/ 1199172 h 1944000"/>
              <a:gd name="connsiteX354" fmla="*/ 1531275 w 1944000"/>
              <a:gd name="connsiteY354" fmla="*/ 1186789 h 1944000"/>
              <a:gd name="connsiteX355" fmla="*/ 1530003 w 1944000"/>
              <a:gd name="connsiteY355" fmla="*/ 1174407 h 1944000"/>
              <a:gd name="connsiteX356" fmla="*/ 1527778 w 1944000"/>
              <a:gd name="connsiteY356" fmla="*/ 1162342 h 1944000"/>
              <a:gd name="connsiteX357" fmla="*/ 1525553 w 1944000"/>
              <a:gd name="connsiteY357" fmla="*/ 1150594 h 1944000"/>
              <a:gd name="connsiteX358" fmla="*/ 1522693 w 1944000"/>
              <a:gd name="connsiteY358" fmla="*/ 1138847 h 1944000"/>
              <a:gd name="connsiteX359" fmla="*/ 1519514 w 1944000"/>
              <a:gd name="connsiteY359" fmla="*/ 1127734 h 1944000"/>
              <a:gd name="connsiteX360" fmla="*/ 1516018 w 1944000"/>
              <a:gd name="connsiteY360" fmla="*/ 1116939 h 1944000"/>
              <a:gd name="connsiteX361" fmla="*/ 1511885 w 1944000"/>
              <a:gd name="connsiteY361" fmla="*/ 1106144 h 1944000"/>
              <a:gd name="connsiteX362" fmla="*/ 1507435 w 1944000"/>
              <a:gd name="connsiteY362" fmla="*/ 1095349 h 1944000"/>
              <a:gd name="connsiteX363" fmla="*/ 1502350 w 1944000"/>
              <a:gd name="connsiteY363" fmla="*/ 1085189 h 1944000"/>
              <a:gd name="connsiteX364" fmla="*/ 1496946 w 1944000"/>
              <a:gd name="connsiteY364" fmla="*/ 1075347 h 1944000"/>
              <a:gd name="connsiteX365" fmla="*/ 1491225 w 1944000"/>
              <a:gd name="connsiteY365" fmla="*/ 1065822 h 1944000"/>
              <a:gd name="connsiteX366" fmla="*/ 1485185 w 1944000"/>
              <a:gd name="connsiteY366" fmla="*/ 1056614 h 1944000"/>
              <a:gd name="connsiteX367" fmla="*/ 1478510 w 1944000"/>
              <a:gd name="connsiteY367" fmla="*/ 1047407 h 1944000"/>
              <a:gd name="connsiteX368" fmla="*/ 1471517 w 1944000"/>
              <a:gd name="connsiteY368" fmla="*/ 1038517 h 1944000"/>
              <a:gd name="connsiteX369" fmla="*/ 1463889 w 1944000"/>
              <a:gd name="connsiteY369" fmla="*/ 1029944 h 1944000"/>
              <a:gd name="connsiteX370" fmla="*/ 1456260 w 1944000"/>
              <a:gd name="connsiteY370" fmla="*/ 1021689 h 1944000"/>
              <a:gd name="connsiteX371" fmla="*/ 1448314 w 1944000"/>
              <a:gd name="connsiteY371" fmla="*/ 1013752 h 1944000"/>
              <a:gd name="connsiteX372" fmla="*/ 1440049 w 1944000"/>
              <a:gd name="connsiteY372" fmla="*/ 1005814 h 1944000"/>
              <a:gd name="connsiteX373" fmla="*/ 1431467 w 1944000"/>
              <a:gd name="connsiteY373" fmla="*/ 998512 h 1944000"/>
              <a:gd name="connsiteX374" fmla="*/ 1422567 w 1944000"/>
              <a:gd name="connsiteY374" fmla="*/ 991527 h 1944000"/>
              <a:gd name="connsiteX375" fmla="*/ 1413349 w 1944000"/>
              <a:gd name="connsiteY375" fmla="*/ 984542 h 1944000"/>
              <a:gd name="connsiteX376" fmla="*/ 1403813 w 1944000"/>
              <a:gd name="connsiteY376" fmla="*/ 977557 h 1944000"/>
              <a:gd name="connsiteX377" fmla="*/ 1393959 w 1944000"/>
              <a:gd name="connsiteY377" fmla="*/ 971207 h 1944000"/>
              <a:gd name="connsiteX378" fmla="*/ 1383788 w 1944000"/>
              <a:gd name="connsiteY378" fmla="*/ 965174 h 1944000"/>
              <a:gd name="connsiteX379" fmla="*/ 1373299 w 1944000"/>
              <a:gd name="connsiteY379" fmla="*/ 959142 h 1944000"/>
              <a:gd name="connsiteX380" fmla="*/ 1362491 w 1944000"/>
              <a:gd name="connsiteY380" fmla="*/ 953427 h 1944000"/>
              <a:gd name="connsiteX381" fmla="*/ 1351048 w 1944000"/>
              <a:gd name="connsiteY381" fmla="*/ 948347 h 1944000"/>
              <a:gd name="connsiteX382" fmla="*/ 1339605 w 1944000"/>
              <a:gd name="connsiteY382" fmla="*/ 942949 h 1944000"/>
              <a:gd name="connsiteX383" fmla="*/ 1327845 w 1944000"/>
              <a:gd name="connsiteY383" fmla="*/ 937869 h 1944000"/>
              <a:gd name="connsiteX384" fmla="*/ 1305912 w 1944000"/>
              <a:gd name="connsiteY384" fmla="*/ 930249 h 1944000"/>
              <a:gd name="connsiteX385" fmla="*/ 1280801 w 1944000"/>
              <a:gd name="connsiteY385" fmla="*/ 921677 h 1944000"/>
              <a:gd name="connsiteX386" fmla="*/ 1252512 w 1944000"/>
              <a:gd name="connsiteY386" fmla="*/ 912469 h 1944000"/>
              <a:gd name="connsiteX387" fmla="*/ 1221362 w 1944000"/>
              <a:gd name="connsiteY387" fmla="*/ 902627 h 1944000"/>
              <a:gd name="connsiteX388" fmla="*/ 1186397 w 1944000"/>
              <a:gd name="connsiteY388" fmla="*/ 892784 h 1944000"/>
              <a:gd name="connsiteX389" fmla="*/ 1148572 w 1944000"/>
              <a:gd name="connsiteY389" fmla="*/ 882307 h 1944000"/>
              <a:gd name="connsiteX390" fmla="*/ 1107568 w 1944000"/>
              <a:gd name="connsiteY390" fmla="*/ 871512 h 1944000"/>
              <a:gd name="connsiteX391" fmla="*/ 1063385 w 1944000"/>
              <a:gd name="connsiteY391" fmla="*/ 860399 h 1944000"/>
              <a:gd name="connsiteX392" fmla="*/ 1063385 w 1944000"/>
              <a:gd name="connsiteY392" fmla="*/ 511149 h 1944000"/>
              <a:gd name="connsiteX393" fmla="*/ 1078960 w 1944000"/>
              <a:gd name="connsiteY393" fmla="*/ 514642 h 1944000"/>
              <a:gd name="connsiteX394" fmla="*/ 1093582 w 1944000"/>
              <a:gd name="connsiteY394" fmla="*/ 518769 h 1944000"/>
              <a:gd name="connsiteX395" fmla="*/ 1108204 w 1944000"/>
              <a:gd name="connsiteY395" fmla="*/ 523214 h 1944000"/>
              <a:gd name="connsiteX396" fmla="*/ 1121554 w 1944000"/>
              <a:gd name="connsiteY396" fmla="*/ 528612 h 1944000"/>
              <a:gd name="connsiteX397" fmla="*/ 1128229 w 1944000"/>
              <a:gd name="connsiteY397" fmla="*/ 531469 h 1944000"/>
              <a:gd name="connsiteX398" fmla="*/ 1134904 w 1944000"/>
              <a:gd name="connsiteY398" fmla="*/ 534644 h 1944000"/>
              <a:gd name="connsiteX399" fmla="*/ 1141261 w 1944000"/>
              <a:gd name="connsiteY399" fmla="*/ 537502 h 1944000"/>
              <a:gd name="connsiteX400" fmla="*/ 1146982 w 1944000"/>
              <a:gd name="connsiteY400" fmla="*/ 540677 h 1944000"/>
              <a:gd name="connsiteX401" fmla="*/ 1153022 w 1944000"/>
              <a:gd name="connsiteY401" fmla="*/ 544169 h 1944000"/>
              <a:gd name="connsiteX402" fmla="*/ 1159061 w 1944000"/>
              <a:gd name="connsiteY402" fmla="*/ 547662 h 1944000"/>
              <a:gd name="connsiteX403" fmla="*/ 1164465 w 1944000"/>
              <a:gd name="connsiteY403" fmla="*/ 551154 h 1944000"/>
              <a:gd name="connsiteX404" fmla="*/ 1169868 w 1944000"/>
              <a:gd name="connsiteY404" fmla="*/ 555282 h 1944000"/>
              <a:gd name="connsiteX405" fmla="*/ 1178768 w 1944000"/>
              <a:gd name="connsiteY405" fmla="*/ 561949 h 1944000"/>
              <a:gd name="connsiteX406" fmla="*/ 1187351 w 1944000"/>
              <a:gd name="connsiteY406" fmla="*/ 568934 h 1944000"/>
              <a:gd name="connsiteX407" fmla="*/ 1195297 w 1944000"/>
              <a:gd name="connsiteY407" fmla="*/ 576554 h 1944000"/>
              <a:gd name="connsiteX408" fmla="*/ 1202926 w 1944000"/>
              <a:gd name="connsiteY408" fmla="*/ 584174 h 1944000"/>
              <a:gd name="connsiteX409" fmla="*/ 1209919 w 1944000"/>
              <a:gd name="connsiteY409" fmla="*/ 592429 h 1944000"/>
              <a:gd name="connsiteX410" fmla="*/ 1216594 w 1944000"/>
              <a:gd name="connsiteY410" fmla="*/ 601002 h 1944000"/>
              <a:gd name="connsiteX411" fmla="*/ 1222633 w 1944000"/>
              <a:gd name="connsiteY411" fmla="*/ 609574 h 1944000"/>
              <a:gd name="connsiteX412" fmla="*/ 1228355 w 1944000"/>
              <a:gd name="connsiteY412" fmla="*/ 618782 h 1944000"/>
              <a:gd name="connsiteX413" fmla="*/ 1233758 w 1944000"/>
              <a:gd name="connsiteY413" fmla="*/ 627989 h 1944000"/>
              <a:gd name="connsiteX414" fmla="*/ 1238844 w 1944000"/>
              <a:gd name="connsiteY414" fmla="*/ 637832 h 1944000"/>
              <a:gd name="connsiteX415" fmla="*/ 1242976 w 1944000"/>
              <a:gd name="connsiteY415" fmla="*/ 647674 h 1944000"/>
              <a:gd name="connsiteX416" fmla="*/ 1247108 w 1944000"/>
              <a:gd name="connsiteY416" fmla="*/ 658469 h 1944000"/>
              <a:gd name="connsiteX417" fmla="*/ 1250287 w 1944000"/>
              <a:gd name="connsiteY417" fmla="*/ 668947 h 1944000"/>
              <a:gd name="connsiteX418" fmla="*/ 1253465 w 1944000"/>
              <a:gd name="connsiteY418" fmla="*/ 680059 h 1944000"/>
              <a:gd name="connsiteX419" fmla="*/ 1256326 w 1944000"/>
              <a:gd name="connsiteY419" fmla="*/ 691172 h 1944000"/>
              <a:gd name="connsiteX420" fmla="*/ 1258233 w 1944000"/>
              <a:gd name="connsiteY420" fmla="*/ 702919 h 1944000"/>
              <a:gd name="connsiteX421" fmla="*/ 1482324 w 1944000"/>
              <a:gd name="connsiteY421" fmla="*/ 675297 h 1944000"/>
              <a:gd name="connsiteX422" fmla="*/ 1479464 w 1944000"/>
              <a:gd name="connsiteY422" fmla="*/ 660692 h 1944000"/>
              <a:gd name="connsiteX423" fmla="*/ 1475967 w 1944000"/>
              <a:gd name="connsiteY423" fmla="*/ 646087 h 1944000"/>
              <a:gd name="connsiteX424" fmla="*/ 1472789 w 1944000"/>
              <a:gd name="connsiteY424" fmla="*/ 632434 h 1944000"/>
              <a:gd name="connsiteX425" fmla="*/ 1469292 w 1944000"/>
              <a:gd name="connsiteY425" fmla="*/ 618782 h 1944000"/>
              <a:gd name="connsiteX426" fmla="*/ 1465160 w 1944000"/>
              <a:gd name="connsiteY426" fmla="*/ 605764 h 1944000"/>
              <a:gd name="connsiteX427" fmla="*/ 1461028 w 1944000"/>
              <a:gd name="connsiteY427" fmla="*/ 592747 h 1944000"/>
              <a:gd name="connsiteX428" fmla="*/ 1456260 w 1944000"/>
              <a:gd name="connsiteY428" fmla="*/ 580364 h 1944000"/>
              <a:gd name="connsiteX429" fmla="*/ 1451810 w 1944000"/>
              <a:gd name="connsiteY429" fmla="*/ 568299 h 1944000"/>
              <a:gd name="connsiteX430" fmla="*/ 1446406 w 1944000"/>
              <a:gd name="connsiteY430" fmla="*/ 556552 h 1944000"/>
              <a:gd name="connsiteX431" fmla="*/ 1441321 w 1944000"/>
              <a:gd name="connsiteY431" fmla="*/ 545439 h 1944000"/>
              <a:gd name="connsiteX432" fmla="*/ 1435599 w 1944000"/>
              <a:gd name="connsiteY432" fmla="*/ 534644 h 1944000"/>
              <a:gd name="connsiteX433" fmla="*/ 1429560 w 1944000"/>
              <a:gd name="connsiteY433" fmla="*/ 523532 h 1944000"/>
              <a:gd name="connsiteX434" fmla="*/ 1423838 w 1944000"/>
              <a:gd name="connsiteY434" fmla="*/ 513689 h 1944000"/>
              <a:gd name="connsiteX435" fmla="*/ 1417163 w 1944000"/>
              <a:gd name="connsiteY435" fmla="*/ 503847 h 1944000"/>
              <a:gd name="connsiteX436" fmla="*/ 1410488 w 1944000"/>
              <a:gd name="connsiteY436" fmla="*/ 494322 h 1944000"/>
              <a:gd name="connsiteX437" fmla="*/ 1403177 w 1944000"/>
              <a:gd name="connsiteY437" fmla="*/ 485432 h 1944000"/>
              <a:gd name="connsiteX438" fmla="*/ 1395867 w 1944000"/>
              <a:gd name="connsiteY438" fmla="*/ 476542 h 1944000"/>
              <a:gd name="connsiteX439" fmla="*/ 1388238 w 1944000"/>
              <a:gd name="connsiteY439" fmla="*/ 467969 h 1944000"/>
              <a:gd name="connsiteX440" fmla="*/ 1379974 w 1944000"/>
              <a:gd name="connsiteY440" fmla="*/ 459714 h 1944000"/>
              <a:gd name="connsiteX441" fmla="*/ 1371074 w 1944000"/>
              <a:gd name="connsiteY441" fmla="*/ 451459 h 1944000"/>
              <a:gd name="connsiteX442" fmla="*/ 1361538 w 1944000"/>
              <a:gd name="connsiteY442" fmla="*/ 443522 h 1944000"/>
              <a:gd name="connsiteX443" fmla="*/ 1351366 w 1944000"/>
              <a:gd name="connsiteY443" fmla="*/ 435902 h 1944000"/>
              <a:gd name="connsiteX444" fmla="*/ 1341195 w 1944000"/>
              <a:gd name="connsiteY444" fmla="*/ 428599 h 1944000"/>
              <a:gd name="connsiteX445" fmla="*/ 1330388 w 1944000"/>
              <a:gd name="connsiteY445" fmla="*/ 421614 h 1944000"/>
              <a:gd name="connsiteX446" fmla="*/ 1319262 w 1944000"/>
              <a:gd name="connsiteY446" fmla="*/ 414629 h 1944000"/>
              <a:gd name="connsiteX447" fmla="*/ 1307184 w 1944000"/>
              <a:gd name="connsiteY447" fmla="*/ 407962 h 1944000"/>
              <a:gd name="connsiteX448" fmla="*/ 1294787 w 1944000"/>
              <a:gd name="connsiteY448" fmla="*/ 401294 h 1944000"/>
              <a:gd name="connsiteX449" fmla="*/ 1282073 w 1944000"/>
              <a:gd name="connsiteY449" fmla="*/ 395262 h 1944000"/>
              <a:gd name="connsiteX450" fmla="*/ 1268723 w 1944000"/>
              <a:gd name="connsiteY450" fmla="*/ 389229 h 1944000"/>
              <a:gd name="connsiteX451" fmla="*/ 1254737 w 1944000"/>
              <a:gd name="connsiteY451" fmla="*/ 383197 h 1944000"/>
              <a:gd name="connsiteX452" fmla="*/ 1240751 w 1944000"/>
              <a:gd name="connsiteY452" fmla="*/ 378117 h 1944000"/>
              <a:gd name="connsiteX453" fmla="*/ 1225812 w 1944000"/>
              <a:gd name="connsiteY453" fmla="*/ 372402 h 1944000"/>
              <a:gd name="connsiteX454" fmla="*/ 1207058 w 1944000"/>
              <a:gd name="connsiteY454" fmla="*/ 366369 h 1944000"/>
              <a:gd name="connsiteX455" fmla="*/ 1187986 w 1944000"/>
              <a:gd name="connsiteY455" fmla="*/ 360972 h 1944000"/>
              <a:gd name="connsiteX456" fmla="*/ 1168279 w 1944000"/>
              <a:gd name="connsiteY456" fmla="*/ 355574 h 1944000"/>
              <a:gd name="connsiteX457" fmla="*/ 1147936 w 1944000"/>
              <a:gd name="connsiteY457" fmla="*/ 351129 h 1944000"/>
              <a:gd name="connsiteX458" fmla="*/ 1127593 w 1944000"/>
              <a:gd name="connsiteY458" fmla="*/ 346684 h 1944000"/>
              <a:gd name="connsiteX459" fmla="*/ 1106614 w 1944000"/>
              <a:gd name="connsiteY459" fmla="*/ 343192 h 1944000"/>
              <a:gd name="connsiteX460" fmla="*/ 1085000 w 1944000"/>
              <a:gd name="connsiteY460" fmla="*/ 339699 h 1944000"/>
              <a:gd name="connsiteX461" fmla="*/ 1063385 w 1944000"/>
              <a:gd name="connsiteY461" fmla="*/ 337159 h 1944000"/>
              <a:gd name="connsiteX462" fmla="*/ 1063385 w 1944000"/>
              <a:gd name="connsiteY462" fmla="*/ 217144 h 1944000"/>
              <a:gd name="connsiteX463" fmla="*/ 972000 w 1944000"/>
              <a:gd name="connsiteY463" fmla="*/ 0 h 1944000"/>
              <a:gd name="connsiteX464" fmla="*/ 1944000 w 1944000"/>
              <a:gd name="connsiteY464" fmla="*/ 972000 h 1944000"/>
              <a:gd name="connsiteX465" fmla="*/ 972000 w 1944000"/>
              <a:gd name="connsiteY465" fmla="*/ 1944000 h 1944000"/>
              <a:gd name="connsiteX466" fmla="*/ 0 w 1944000"/>
              <a:gd name="connsiteY466" fmla="*/ 972000 h 1944000"/>
              <a:gd name="connsiteX467" fmla="*/ 972000 w 1944000"/>
              <a:gd name="connsiteY467" fmla="*/ 0 h 194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Lst>
            <a:rect l="l" t="t" r="r" b="b"/>
            <a:pathLst>
              <a:path w="1944000" h="1944000">
                <a:moveTo>
                  <a:pt x="1063385" y="1082014"/>
                </a:moveTo>
                <a:lnTo>
                  <a:pt x="1093900" y="1089952"/>
                </a:lnTo>
                <a:lnTo>
                  <a:pt x="1121871" y="1097572"/>
                </a:lnTo>
                <a:lnTo>
                  <a:pt x="1146982" y="1104557"/>
                </a:lnTo>
                <a:lnTo>
                  <a:pt x="1169550" y="1111542"/>
                </a:lnTo>
                <a:lnTo>
                  <a:pt x="1188940" y="1118209"/>
                </a:lnTo>
                <a:lnTo>
                  <a:pt x="1205469" y="1124559"/>
                </a:lnTo>
                <a:lnTo>
                  <a:pt x="1212779" y="1127734"/>
                </a:lnTo>
                <a:lnTo>
                  <a:pt x="1219137" y="1130592"/>
                </a:lnTo>
                <a:lnTo>
                  <a:pt x="1225176" y="1133449"/>
                </a:lnTo>
                <a:lnTo>
                  <a:pt x="1230262" y="1136307"/>
                </a:lnTo>
                <a:lnTo>
                  <a:pt x="1238526" y="1141704"/>
                </a:lnTo>
                <a:lnTo>
                  <a:pt x="1245837" y="1146784"/>
                </a:lnTo>
                <a:lnTo>
                  <a:pt x="1253148" y="1152499"/>
                </a:lnTo>
                <a:lnTo>
                  <a:pt x="1259823" y="1158532"/>
                </a:lnTo>
                <a:lnTo>
                  <a:pt x="1265862" y="1164564"/>
                </a:lnTo>
                <a:lnTo>
                  <a:pt x="1271266" y="1170914"/>
                </a:lnTo>
                <a:lnTo>
                  <a:pt x="1276351" y="1177582"/>
                </a:lnTo>
                <a:lnTo>
                  <a:pt x="1280801" y="1184567"/>
                </a:lnTo>
                <a:lnTo>
                  <a:pt x="1284934" y="1191234"/>
                </a:lnTo>
                <a:lnTo>
                  <a:pt x="1288112" y="1198537"/>
                </a:lnTo>
                <a:lnTo>
                  <a:pt x="1291291" y="1206157"/>
                </a:lnTo>
                <a:lnTo>
                  <a:pt x="1293516" y="1214094"/>
                </a:lnTo>
                <a:lnTo>
                  <a:pt x="1295423" y="1222032"/>
                </a:lnTo>
                <a:lnTo>
                  <a:pt x="1296694" y="1230287"/>
                </a:lnTo>
                <a:lnTo>
                  <a:pt x="1297330" y="1238859"/>
                </a:lnTo>
                <a:lnTo>
                  <a:pt x="1297648" y="1247432"/>
                </a:lnTo>
                <a:lnTo>
                  <a:pt x="1297330" y="1257275"/>
                </a:lnTo>
                <a:lnTo>
                  <a:pt x="1296377" y="1266800"/>
                </a:lnTo>
                <a:lnTo>
                  <a:pt x="1295105" y="1276007"/>
                </a:lnTo>
                <a:lnTo>
                  <a:pt x="1292880" y="1285215"/>
                </a:lnTo>
                <a:lnTo>
                  <a:pt x="1290019" y="1294422"/>
                </a:lnTo>
                <a:lnTo>
                  <a:pt x="1286841" y="1303312"/>
                </a:lnTo>
                <a:lnTo>
                  <a:pt x="1283344" y="1312202"/>
                </a:lnTo>
                <a:lnTo>
                  <a:pt x="1278576" y="1320775"/>
                </a:lnTo>
                <a:lnTo>
                  <a:pt x="1273808" y="1329347"/>
                </a:lnTo>
                <a:lnTo>
                  <a:pt x="1267769" y="1337602"/>
                </a:lnTo>
                <a:lnTo>
                  <a:pt x="1261412" y="1345857"/>
                </a:lnTo>
                <a:lnTo>
                  <a:pt x="1254737" y="1353795"/>
                </a:lnTo>
                <a:lnTo>
                  <a:pt x="1247426" y="1361732"/>
                </a:lnTo>
                <a:lnTo>
                  <a:pt x="1239162" y="1369670"/>
                </a:lnTo>
                <a:lnTo>
                  <a:pt x="1230580" y="1376655"/>
                </a:lnTo>
                <a:lnTo>
                  <a:pt x="1221362" y="1384275"/>
                </a:lnTo>
                <a:lnTo>
                  <a:pt x="1214051" y="1389672"/>
                </a:lnTo>
                <a:lnTo>
                  <a:pt x="1206422" y="1394435"/>
                </a:lnTo>
                <a:lnTo>
                  <a:pt x="1198476" y="1399515"/>
                </a:lnTo>
                <a:lnTo>
                  <a:pt x="1190211" y="1403960"/>
                </a:lnTo>
                <a:lnTo>
                  <a:pt x="1181311" y="1408087"/>
                </a:lnTo>
                <a:lnTo>
                  <a:pt x="1172411" y="1411897"/>
                </a:lnTo>
                <a:lnTo>
                  <a:pt x="1163193" y="1416025"/>
                </a:lnTo>
                <a:lnTo>
                  <a:pt x="1153340" y="1419517"/>
                </a:lnTo>
                <a:lnTo>
                  <a:pt x="1143486" y="1422692"/>
                </a:lnTo>
                <a:lnTo>
                  <a:pt x="1132997" y="1425867"/>
                </a:lnTo>
                <a:lnTo>
                  <a:pt x="1122189" y="1428407"/>
                </a:lnTo>
                <a:lnTo>
                  <a:pt x="1111064" y="1431265"/>
                </a:lnTo>
                <a:lnTo>
                  <a:pt x="1099621" y="1433487"/>
                </a:lnTo>
                <a:lnTo>
                  <a:pt x="1087860" y="1435392"/>
                </a:lnTo>
                <a:lnTo>
                  <a:pt x="1075782" y="1436980"/>
                </a:lnTo>
                <a:lnTo>
                  <a:pt x="1063385" y="1438567"/>
                </a:lnTo>
                <a:close/>
                <a:moveTo>
                  <a:pt x="880616" y="505752"/>
                </a:moveTo>
                <a:lnTo>
                  <a:pt x="880616" y="814362"/>
                </a:lnTo>
                <a:lnTo>
                  <a:pt x="847241" y="805789"/>
                </a:lnTo>
                <a:lnTo>
                  <a:pt x="820223" y="798804"/>
                </a:lnTo>
                <a:lnTo>
                  <a:pt x="799879" y="793089"/>
                </a:lnTo>
                <a:lnTo>
                  <a:pt x="785894" y="788327"/>
                </a:lnTo>
                <a:lnTo>
                  <a:pt x="771590" y="782929"/>
                </a:lnTo>
                <a:lnTo>
                  <a:pt x="757922" y="776897"/>
                </a:lnTo>
                <a:lnTo>
                  <a:pt x="745843" y="770229"/>
                </a:lnTo>
                <a:lnTo>
                  <a:pt x="739804" y="767054"/>
                </a:lnTo>
                <a:lnTo>
                  <a:pt x="734400" y="763879"/>
                </a:lnTo>
                <a:lnTo>
                  <a:pt x="728679" y="760069"/>
                </a:lnTo>
                <a:lnTo>
                  <a:pt x="723593" y="756577"/>
                </a:lnTo>
                <a:lnTo>
                  <a:pt x="718825" y="752767"/>
                </a:lnTo>
                <a:lnTo>
                  <a:pt x="714057" y="749274"/>
                </a:lnTo>
                <a:lnTo>
                  <a:pt x="709925" y="745464"/>
                </a:lnTo>
                <a:lnTo>
                  <a:pt x="705475" y="741337"/>
                </a:lnTo>
                <a:lnTo>
                  <a:pt x="701979" y="737209"/>
                </a:lnTo>
                <a:lnTo>
                  <a:pt x="698164" y="733082"/>
                </a:lnTo>
                <a:lnTo>
                  <a:pt x="694668" y="728954"/>
                </a:lnTo>
                <a:lnTo>
                  <a:pt x="691807" y="724827"/>
                </a:lnTo>
                <a:lnTo>
                  <a:pt x="688629" y="720699"/>
                </a:lnTo>
                <a:lnTo>
                  <a:pt x="686086" y="716254"/>
                </a:lnTo>
                <a:lnTo>
                  <a:pt x="683543" y="712127"/>
                </a:lnTo>
                <a:lnTo>
                  <a:pt x="681000" y="707682"/>
                </a:lnTo>
                <a:lnTo>
                  <a:pt x="679093" y="703237"/>
                </a:lnTo>
                <a:lnTo>
                  <a:pt x="677186" y="698474"/>
                </a:lnTo>
                <a:lnTo>
                  <a:pt x="675596" y="694347"/>
                </a:lnTo>
                <a:lnTo>
                  <a:pt x="674325" y="689584"/>
                </a:lnTo>
                <a:lnTo>
                  <a:pt x="673053" y="684822"/>
                </a:lnTo>
                <a:lnTo>
                  <a:pt x="671782" y="680059"/>
                </a:lnTo>
                <a:lnTo>
                  <a:pt x="671146" y="675297"/>
                </a:lnTo>
                <a:lnTo>
                  <a:pt x="670511" y="670217"/>
                </a:lnTo>
                <a:lnTo>
                  <a:pt x="670193" y="665137"/>
                </a:lnTo>
                <a:lnTo>
                  <a:pt x="670193" y="660374"/>
                </a:lnTo>
                <a:lnTo>
                  <a:pt x="670511" y="652437"/>
                </a:lnTo>
                <a:lnTo>
                  <a:pt x="671146" y="644499"/>
                </a:lnTo>
                <a:lnTo>
                  <a:pt x="672736" y="636879"/>
                </a:lnTo>
                <a:lnTo>
                  <a:pt x="674643" y="629259"/>
                </a:lnTo>
                <a:lnTo>
                  <a:pt x="676868" y="622274"/>
                </a:lnTo>
                <a:lnTo>
                  <a:pt x="679728" y="614972"/>
                </a:lnTo>
                <a:lnTo>
                  <a:pt x="683225" y="607669"/>
                </a:lnTo>
                <a:lnTo>
                  <a:pt x="687039" y="600684"/>
                </a:lnTo>
                <a:lnTo>
                  <a:pt x="691807" y="593699"/>
                </a:lnTo>
                <a:lnTo>
                  <a:pt x="696575" y="587349"/>
                </a:lnTo>
                <a:lnTo>
                  <a:pt x="702297" y="580682"/>
                </a:lnTo>
                <a:lnTo>
                  <a:pt x="708336" y="574014"/>
                </a:lnTo>
                <a:lnTo>
                  <a:pt x="714693" y="567664"/>
                </a:lnTo>
                <a:lnTo>
                  <a:pt x="722004" y="561632"/>
                </a:lnTo>
                <a:lnTo>
                  <a:pt x="729632" y="555282"/>
                </a:lnTo>
                <a:lnTo>
                  <a:pt x="737897" y="549249"/>
                </a:lnTo>
                <a:lnTo>
                  <a:pt x="743936" y="545122"/>
                </a:lnTo>
                <a:lnTo>
                  <a:pt x="750293" y="540994"/>
                </a:lnTo>
                <a:lnTo>
                  <a:pt x="757286" y="537502"/>
                </a:lnTo>
                <a:lnTo>
                  <a:pt x="764597" y="533692"/>
                </a:lnTo>
                <a:lnTo>
                  <a:pt x="772544" y="530517"/>
                </a:lnTo>
                <a:lnTo>
                  <a:pt x="780490" y="527342"/>
                </a:lnTo>
                <a:lnTo>
                  <a:pt x="789072" y="524167"/>
                </a:lnTo>
                <a:lnTo>
                  <a:pt x="797654" y="521627"/>
                </a:lnTo>
                <a:lnTo>
                  <a:pt x="806872" y="519087"/>
                </a:lnTo>
                <a:lnTo>
                  <a:pt x="816408" y="516229"/>
                </a:lnTo>
                <a:lnTo>
                  <a:pt x="825944" y="514324"/>
                </a:lnTo>
                <a:lnTo>
                  <a:pt x="836116" y="512102"/>
                </a:lnTo>
                <a:lnTo>
                  <a:pt x="846923" y="510514"/>
                </a:lnTo>
                <a:lnTo>
                  <a:pt x="858048" y="508927"/>
                </a:lnTo>
                <a:lnTo>
                  <a:pt x="869173" y="507022"/>
                </a:lnTo>
                <a:close/>
                <a:moveTo>
                  <a:pt x="880616" y="217144"/>
                </a:moveTo>
                <a:lnTo>
                  <a:pt x="880616" y="333984"/>
                </a:lnTo>
                <a:lnTo>
                  <a:pt x="863451" y="335254"/>
                </a:lnTo>
                <a:lnTo>
                  <a:pt x="846287" y="337159"/>
                </a:lnTo>
                <a:lnTo>
                  <a:pt x="829440" y="339382"/>
                </a:lnTo>
                <a:lnTo>
                  <a:pt x="812912" y="341922"/>
                </a:lnTo>
                <a:lnTo>
                  <a:pt x="796701" y="344779"/>
                </a:lnTo>
                <a:lnTo>
                  <a:pt x="780490" y="347954"/>
                </a:lnTo>
                <a:lnTo>
                  <a:pt x="764279" y="351764"/>
                </a:lnTo>
                <a:lnTo>
                  <a:pt x="748386" y="355892"/>
                </a:lnTo>
                <a:lnTo>
                  <a:pt x="726136" y="362242"/>
                </a:lnTo>
                <a:lnTo>
                  <a:pt x="704839" y="368909"/>
                </a:lnTo>
                <a:lnTo>
                  <a:pt x="684814" y="375894"/>
                </a:lnTo>
                <a:lnTo>
                  <a:pt x="666061" y="383197"/>
                </a:lnTo>
                <a:lnTo>
                  <a:pt x="657160" y="387324"/>
                </a:lnTo>
                <a:lnTo>
                  <a:pt x="648260" y="391134"/>
                </a:lnTo>
                <a:lnTo>
                  <a:pt x="639996" y="395262"/>
                </a:lnTo>
                <a:lnTo>
                  <a:pt x="632050" y="399072"/>
                </a:lnTo>
                <a:lnTo>
                  <a:pt x="624103" y="403517"/>
                </a:lnTo>
                <a:lnTo>
                  <a:pt x="616792" y="407644"/>
                </a:lnTo>
                <a:lnTo>
                  <a:pt x="609481" y="412089"/>
                </a:lnTo>
                <a:lnTo>
                  <a:pt x="602806" y="416534"/>
                </a:lnTo>
                <a:lnTo>
                  <a:pt x="593906" y="422567"/>
                </a:lnTo>
                <a:lnTo>
                  <a:pt x="585642" y="428282"/>
                </a:lnTo>
                <a:lnTo>
                  <a:pt x="577060" y="434632"/>
                </a:lnTo>
                <a:lnTo>
                  <a:pt x="569113" y="440982"/>
                </a:lnTo>
                <a:lnTo>
                  <a:pt x="561167" y="447967"/>
                </a:lnTo>
                <a:lnTo>
                  <a:pt x="553538" y="454317"/>
                </a:lnTo>
                <a:lnTo>
                  <a:pt x="545910" y="461302"/>
                </a:lnTo>
                <a:lnTo>
                  <a:pt x="538917" y="468604"/>
                </a:lnTo>
                <a:lnTo>
                  <a:pt x="532241" y="475907"/>
                </a:lnTo>
                <a:lnTo>
                  <a:pt x="525249" y="483527"/>
                </a:lnTo>
                <a:lnTo>
                  <a:pt x="518891" y="491464"/>
                </a:lnTo>
                <a:lnTo>
                  <a:pt x="512534" y="499402"/>
                </a:lnTo>
                <a:lnTo>
                  <a:pt x="506813" y="507022"/>
                </a:lnTo>
                <a:lnTo>
                  <a:pt x="501091" y="515277"/>
                </a:lnTo>
                <a:lnTo>
                  <a:pt x="495370" y="523849"/>
                </a:lnTo>
                <a:lnTo>
                  <a:pt x="490284" y="532422"/>
                </a:lnTo>
                <a:lnTo>
                  <a:pt x="485198" y="541312"/>
                </a:lnTo>
                <a:lnTo>
                  <a:pt x="480430" y="550202"/>
                </a:lnTo>
                <a:lnTo>
                  <a:pt x="475980" y="559092"/>
                </a:lnTo>
                <a:lnTo>
                  <a:pt x="472166" y="568299"/>
                </a:lnTo>
                <a:lnTo>
                  <a:pt x="468352" y="577507"/>
                </a:lnTo>
                <a:lnTo>
                  <a:pt x="464855" y="586714"/>
                </a:lnTo>
                <a:lnTo>
                  <a:pt x="461994" y="596239"/>
                </a:lnTo>
                <a:lnTo>
                  <a:pt x="459134" y="605764"/>
                </a:lnTo>
                <a:lnTo>
                  <a:pt x="456591" y="615289"/>
                </a:lnTo>
                <a:lnTo>
                  <a:pt x="454684" y="624814"/>
                </a:lnTo>
                <a:lnTo>
                  <a:pt x="453094" y="634657"/>
                </a:lnTo>
                <a:lnTo>
                  <a:pt x="451187" y="644182"/>
                </a:lnTo>
                <a:lnTo>
                  <a:pt x="450234" y="654024"/>
                </a:lnTo>
                <a:lnTo>
                  <a:pt x="449280" y="664184"/>
                </a:lnTo>
                <a:lnTo>
                  <a:pt x="448962" y="674344"/>
                </a:lnTo>
                <a:lnTo>
                  <a:pt x="448644" y="684822"/>
                </a:lnTo>
                <a:lnTo>
                  <a:pt x="448962" y="695934"/>
                </a:lnTo>
                <a:lnTo>
                  <a:pt x="449598" y="706729"/>
                </a:lnTo>
                <a:lnTo>
                  <a:pt x="450552" y="717842"/>
                </a:lnTo>
                <a:lnTo>
                  <a:pt x="452141" y="728637"/>
                </a:lnTo>
                <a:lnTo>
                  <a:pt x="453730" y="739432"/>
                </a:lnTo>
                <a:lnTo>
                  <a:pt x="455955" y="749909"/>
                </a:lnTo>
                <a:lnTo>
                  <a:pt x="458180" y="760387"/>
                </a:lnTo>
                <a:lnTo>
                  <a:pt x="461359" y="770547"/>
                </a:lnTo>
                <a:lnTo>
                  <a:pt x="464537" y="781024"/>
                </a:lnTo>
                <a:lnTo>
                  <a:pt x="468352" y="791184"/>
                </a:lnTo>
                <a:lnTo>
                  <a:pt x="472484" y="801027"/>
                </a:lnTo>
                <a:lnTo>
                  <a:pt x="476934" y="810869"/>
                </a:lnTo>
                <a:lnTo>
                  <a:pt x="482020" y="820712"/>
                </a:lnTo>
                <a:lnTo>
                  <a:pt x="487423" y="830237"/>
                </a:lnTo>
                <a:lnTo>
                  <a:pt x="492827" y="839762"/>
                </a:lnTo>
                <a:lnTo>
                  <a:pt x="498866" y="848969"/>
                </a:lnTo>
                <a:lnTo>
                  <a:pt x="505541" y="858177"/>
                </a:lnTo>
                <a:lnTo>
                  <a:pt x="512216" y="867067"/>
                </a:lnTo>
                <a:lnTo>
                  <a:pt x="519527" y="875957"/>
                </a:lnTo>
                <a:lnTo>
                  <a:pt x="527156" y="884212"/>
                </a:lnTo>
                <a:lnTo>
                  <a:pt x="535102" y="892467"/>
                </a:lnTo>
                <a:lnTo>
                  <a:pt x="543367" y="900404"/>
                </a:lnTo>
                <a:lnTo>
                  <a:pt x="551949" y="908024"/>
                </a:lnTo>
                <a:lnTo>
                  <a:pt x="561167" y="915644"/>
                </a:lnTo>
                <a:lnTo>
                  <a:pt x="570385" y="922947"/>
                </a:lnTo>
                <a:lnTo>
                  <a:pt x="580238" y="929932"/>
                </a:lnTo>
                <a:lnTo>
                  <a:pt x="590410" y="936282"/>
                </a:lnTo>
                <a:lnTo>
                  <a:pt x="600899" y="942632"/>
                </a:lnTo>
                <a:lnTo>
                  <a:pt x="611706" y="948982"/>
                </a:lnTo>
                <a:lnTo>
                  <a:pt x="623149" y="954697"/>
                </a:lnTo>
                <a:lnTo>
                  <a:pt x="634592" y="960412"/>
                </a:lnTo>
                <a:lnTo>
                  <a:pt x="646671" y="966127"/>
                </a:lnTo>
                <a:lnTo>
                  <a:pt x="666378" y="974064"/>
                </a:lnTo>
                <a:lnTo>
                  <a:pt x="688629" y="982637"/>
                </a:lnTo>
                <a:lnTo>
                  <a:pt x="713739" y="991209"/>
                </a:lnTo>
                <a:lnTo>
                  <a:pt x="741711" y="1000099"/>
                </a:lnTo>
                <a:lnTo>
                  <a:pt x="772544" y="1009307"/>
                </a:lnTo>
                <a:lnTo>
                  <a:pt x="805919" y="1018514"/>
                </a:lnTo>
                <a:lnTo>
                  <a:pt x="841837" y="1028357"/>
                </a:lnTo>
                <a:lnTo>
                  <a:pt x="880616" y="1038199"/>
                </a:lnTo>
                <a:lnTo>
                  <a:pt x="880616" y="1433487"/>
                </a:lnTo>
                <a:lnTo>
                  <a:pt x="870444" y="1431582"/>
                </a:lnTo>
                <a:lnTo>
                  <a:pt x="860591" y="1429042"/>
                </a:lnTo>
                <a:lnTo>
                  <a:pt x="850737" y="1426820"/>
                </a:lnTo>
                <a:lnTo>
                  <a:pt x="841519" y="1424280"/>
                </a:lnTo>
                <a:lnTo>
                  <a:pt x="831983" y="1421422"/>
                </a:lnTo>
                <a:lnTo>
                  <a:pt x="823083" y="1418247"/>
                </a:lnTo>
                <a:lnTo>
                  <a:pt x="814183" y="1415072"/>
                </a:lnTo>
                <a:lnTo>
                  <a:pt x="805283" y="1411580"/>
                </a:lnTo>
                <a:lnTo>
                  <a:pt x="796701" y="1408087"/>
                </a:lnTo>
                <a:lnTo>
                  <a:pt x="788437" y="1404277"/>
                </a:lnTo>
                <a:lnTo>
                  <a:pt x="780490" y="1400150"/>
                </a:lnTo>
                <a:lnTo>
                  <a:pt x="772544" y="1396022"/>
                </a:lnTo>
                <a:lnTo>
                  <a:pt x="764915" y="1391260"/>
                </a:lnTo>
                <a:lnTo>
                  <a:pt x="757604" y="1386815"/>
                </a:lnTo>
                <a:lnTo>
                  <a:pt x="750293" y="1381735"/>
                </a:lnTo>
                <a:lnTo>
                  <a:pt x="743618" y="1376655"/>
                </a:lnTo>
                <a:lnTo>
                  <a:pt x="732811" y="1368082"/>
                </a:lnTo>
                <a:lnTo>
                  <a:pt x="722640" y="1359192"/>
                </a:lnTo>
                <a:lnTo>
                  <a:pt x="713104" y="1349985"/>
                </a:lnTo>
                <a:lnTo>
                  <a:pt x="704204" y="1340142"/>
                </a:lnTo>
                <a:lnTo>
                  <a:pt x="695621" y="1329982"/>
                </a:lnTo>
                <a:lnTo>
                  <a:pt x="687675" y="1319187"/>
                </a:lnTo>
                <a:lnTo>
                  <a:pt x="680046" y="1308075"/>
                </a:lnTo>
                <a:lnTo>
                  <a:pt x="673371" y="1296327"/>
                </a:lnTo>
                <a:lnTo>
                  <a:pt x="667014" y="1284262"/>
                </a:lnTo>
                <a:lnTo>
                  <a:pt x="660975" y="1271562"/>
                </a:lnTo>
                <a:lnTo>
                  <a:pt x="655889" y="1258862"/>
                </a:lnTo>
                <a:lnTo>
                  <a:pt x="651121" y="1245209"/>
                </a:lnTo>
                <a:lnTo>
                  <a:pt x="646989" y="1231557"/>
                </a:lnTo>
                <a:lnTo>
                  <a:pt x="642857" y="1217269"/>
                </a:lnTo>
                <a:lnTo>
                  <a:pt x="639996" y="1202664"/>
                </a:lnTo>
                <a:lnTo>
                  <a:pt x="637453" y="1187424"/>
                </a:lnTo>
                <a:lnTo>
                  <a:pt x="410819" y="1219492"/>
                </a:lnTo>
                <a:lnTo>
                  <a:pt x="413044" y="1231557"/>
                </a:lnTo>
                <a:lnTo>
                  <a:pt x="415587" y="1243304"/>
                </a:lnTo>
                <a:lnTo>
                  <a:pt x="418766" y="1255370"/>
                </a:lnTo>
                <a:lnTo>
                  <a:pt x="421626" y="1266800"/>
                </a:lnTo>
                <a:lnTo>
                  <a:pt x="424805" y="1278230"/>
                </a:lnTo>
                <a:lnTo>
                  <a:pt x="428619" y="1289660"/>
                </a:lnTo>
                <a:lnTo>
                  <a:pt x="432116" y="1300455"/>
                </a:lnTo>
                <a:lnTo>
                  <a:pt x="435930" y="1311250"/>
                </a:lnTo>
                <a:lnTo>
                  <a:pt x="440062" y="1321727"/>
                </a:lnTo>
                <a:lnTo>
                  <a:pt x="444512" y="1332205"/>
                </a:lnTo>
                <a:lnTo>
                  <a:pt x="448644" y="1342682"/>
                </a:lnTo>
                <a:lnTo>
                  <a:pt x="453412" y="1352525"/>
                </a:lnTo>
                <a:lnTo>
                  <a:pt x="458180" y="1362367"/>
                </a:lnTo>
                <a:lnTo>
                  <a:pt x="463266" y="1372210"/>
                </a:lnTo>
                <a:lnTo>
                  <a:pt x="468352" y="1381735"/>
                </a:lnTo>
                <a:lnTo>
                  <a:pt x="473755" y="1390942"/>
                </a:lnTo>
                <a:lnTo>
                  <a:pt x="479477" y="1399832"/>
                </a:lnTo>
                <a:lnTo>
                  <a:pt x="485198" y="1409040"/>
                </a:lnTo>
                <a:lnTo>
                  <a:pt x="491238" y="1417612"/>
                </a:lnTo>
                <a:lnTo>
                  <a:pt x="497595" y="1426185"/>
                </a:lnTo>
                <a:lnTo>
                  <a:pt x="503634" y="1434757"/>
                </a:lnTo>
                <a:lnTo>
                  <a:pt x="510309" y="1442695"/>
                </a:lnTo>
                <a:lnTo>
                  <a:pt x="517302" y="1450950"/>
                </a:lnTo>
                <a:lnTo>
                  <a:pt x="524295" y="1458570"/>
                </a:lnTo>
                <a:lnTo>
                  <a:pt x="531288" y="1466190"/>
                </a:lnTo>
                <a:lnTo>
                  <a:pt x="538599" y="1473492"/>
                </a:lnTo>
                <a:lnTo>
                  <a:pt x="546227" y="1480795"/>
                </a:lnTo>
                <a:lnTo>
                  <a:pt x="553856" y="1487780"/>
                </a:lnTo>
                <a:lnTo>
                  <a:pt x="561802" y="1494765"/>
                </a:lnTo>
                <a:lnTo>
                  <a:pt x="570067" y="1501750"/>
                </a:lnTo>
                <a:lnTo>
                  <a:pt x="578331" y="1507782"/>
                </a:lnTo>
                <a:lnTo>
                  <a:pt x="586913" y="1514132"/>
                </a:lnTo>
                <a:lnTo>
                  <a:pt x="600581" y="1523657"/>
                </a:lnTo>
                <a:lnTo>
                  <a:pt x="615203" y="1532865"/>
                </a:lnTo>
                <a:lnTo>
                  <a:pt x="630142" y="1541437"/>
                </a:lnTo>
                <a:lnTo>
                  <a:pt x="645717" y="1549375"/>
                </a:lnTo>
                <a:lnTo>
                  <a:pt x="661928" y="1556995"/>
                </a:lnTo>
                <a:lnTo>
                  <a:pt x="678775" y="1563980"/>
                </a:lnTo>
                <a:lnTo>
                  <a:pt x="696257" y="1570647"/>
                </a:lnTo>
                <a:lnTo>
                  <a:pt x="714375" y="1576680"/>
                </a:lnTo>
                <a:lnTo>
                  <a:pt x="733129" y="1582395"/>
                </a:lnTo>
                <a:lnTo>
                  <a:pt x="752518" y="1587475"/>
                </a:lnTo>
                <a:lnTo>
                  <a:pt x="772544" y="1592237"/>
                </a:lnTo>
                <a:lnTo>
                  <a:pt x="792887" y="1596365"/>
                </a:lnTo>
                <a:lnTo>
                  <a:pt x="814183" y="1600175"/>
                </a:lnTo>
                <a:lnTo>
                  <a:pt x="835480" y="1603350"/>
                </a:lnTo>
                <a:lnTo>
                  <a:pt x="858048" y="1606525"/>
                </a:lnTo>
                <a:lnTo>
                  <a:pt x="880616" y="1608747"/>
                </a:lnTo>
                <a:lnTo>
                  <a:pt x="880616" y="1726857"/>
                </a:lnTo>
                <a:lnTo>
                  <a:pt x="1063385" y="1726857"/>
                </a:lnTo>
                <a:lnTo>
                  <a:pt x="1063385" y="1610652"/>
                </a:lnTo>
                <a:lnTo>
                  <a:pt x="1077371" y="1609382"/>
                </a:lnTo>
                <a:lnTo>
                  <a:pt x="1091675" y="1607795"/>
                </a:lnTo>
                <a:lnTo>
                  <a:pt x="1105661" y="1606207"/>
                </a:lnTo>
                <a:lnTo>
                  <a:pt x="1119329" y="1603985"/>
                </a:lnTo>
                <a:lnTo>
                  <a:pt x="1133314" y="1602080"/>
                </a:lnTo>
                <a:lnTo>
                  <a:pt x="1146665" y="1599857"/>
                </a:lnTo>
                <a:lnTo>
                  <a:pt x="1160015" y="1597317"/>
                </a:lnTo>
                <a:lnTo>
                  <a:pt x="1173047" y="1594142"/>
                </a:lnTo>
                <a:lnTo>
                  <a:pt x="1186397" y="1591285"/>
                </a:lnTo>
                <a:lnTo>
                  <a:pt x="1199111" y="1587792"/>
                </a:lnTo>
                <a:lnTo>
                  <a:pt x="1212144" y="1584300"/>
                </a:lnTo>
                <a:lnTo>
                  <a:pt x="1224540" y="1580807"/>
                </a:lnTo>
                <a:lnTo>
                  <a:pt x="1236937" y="1576680"/>
                </a:lnTo>
                <a:lnTo>
                  <a:pt x="1249333" y="1572552"/>
                </a:lnTo>
                <a:lnTo>
                  <a:pt x="1261412" y="1567790"/>
                </a:lnTo>
                <a:lnTo>
                  <a:pt x="1273491" y="1563345"/>
                </a:lnTo>
                <a:lnTo>
                  <a:pt x="1288748" y="1556995"/>
                </a:lnTo>
                <a:lnTo>
                  <a:pt x="1304005" y="1550010"/>
                </a:lnTo>
                <a:lnTo>
                  <a:pt x="1318627" y="1543025"/>
                </a:lnTo>
                <a:lnTo>
                  <a:pt x="1332613" y="1535722"/>
                </a:lnTo>
                <a:lnTo>
                  <a:pt x="1346598" y="1528102"/>
                </a:lnTo>
                <a:lnTo>
                  <a:pt x="1359631" y="1519847"/>
                </a:lnTo>
                <a:lnTo>
                  <a:pt x="1372345" y="1511592"/>
                </a:lnTo>
                <a:lnTo>
                  <a:pt x="1384742" y="1502702"/>
                </a:lnTo>
                <a:lnTo>
                  <a:pt x="1396185" y="1493812"/>
                </a:lnTo>
                <a:lnTo>
                  <a:pt x="1407945" y="1484287"/>
                </a:lnTo>
                <a:lnTo>
                  <a:pt x="1418753" y="1474762"/>
                </a:lnTo>
                <a:lnTo>
                  <a:pt x="1429242" y="1464602"/>
                </a:lnTo>
                <a:lnTo>
                  <a:pt x="1439096" y="1454125"/>
                </a:lnTo>
                <a:lnTo>
                  <a:pt x="1448631" y="1443647"/>
                </a:lnTo>
                <a:lnTo>
                  <a:pt x="1457531" y="1432535"/>
                </a:lnTo>
                <a:lnTo>
                  <a:pt x="1466114" y="1421422"/>
                </a:lnTo>
                <a:lnTo>
                  <a:pt x="1474378" y="1409675"/>
                </a:lnTo>
                <a:lnTo>
                  <a:pt x="1482007" y="1398245"/>
                </a:lnTo>
                <a:lnTo>
                  <a:pt x="1489000" y="1386497"/>
                </a:lnTo>
                <a:lnTo>
                  <a:pt x="1495675" y="1374432"/>
                </a:lnTo>
                <a:lnTo>
                  <a:pt x="1501396" y="1362685"/>
                </a:lnTo>
                <a:lnTo>
                  <a:pt x="1507118" y="1350620"/>
                </a:lnTo>
                <a:lnTo>
                  <a:pt x="1512203" y="1338555"/>
                </a:lnTo>
                <a:lnTo>
                  <a:pt x="1516335" y="1326490"/>
                </a:lnTo>
                <a:lnTo>
                  <a:pt x="1520468" y="1314107"/>
                </a:lnTo>
                <a:lnTo>
                  <a:pt x="1523964" y="1301725"/>
                </a:lnTo>
                <a:lnTo>
                  <a:pt x="1526507" y="1289025"/>
                </a:lnTo>
                <a:lnTo>
                  <a:pt x="1528732" y="1276642"/>
                </a:lnTo>
                <a:lnTo>
                  <a:pt x="1530957" y="1263942"/>
                </a:lnTo>
                <a:lnTo>
                  <a:pt x="1532228" y="1251242"/>
                </a:lnTo>
                <a:lnTo>
                  <a:pt x="1532864" y="1238542"/>
                </a:lnTo>
                <a:lnTo>
                  <a:pt x="1533182" y="1225207"/>
                </a:lnTo>
                <a:lnTo>
                  <a:pt x="1533182" y="1212189"/>
                </a:lnTo>
                <a:lnTo>
                  <a:pt x="1532546" y="1199172"/>
                </a:lnTo>
                <a:lnTo>
                  <a:pt x="1531275" y="1186789"/>
                </a:lnTo>
                <a:lnTo>
                  <a:pt x="1530003" y="1174407"/>
                </a:lnTo>
                <a:lnTo>
                  <a:pt x="1527778" y="1162342"/>
                </a:lnTo>
                <a:lnTo>
                  <a:pt x="1525553" y="1150594"/>
                </a:lnTo>
                <a:lnTo>
                  <a:pt x="1522693" y="1138847"/>
                </a:lnTo>
                <a:lnTo>
                  <a:pt x="1519514" y="1127734"/>
                </a:lnTo>
                <a:lnTo>
                  <a:pt x="1516018" y="1116939"/>
                </a:lnTo>
                <a:lnTo>
                  <a:pt x="1511885" y="1106144"/>
                </a:lnTo>
                <a:lnTo>
                  <a:pt x="1507435" y="1095349"/>
                </a:lnTo>
                <a:lnTo>
                  <a:pt x="1502350" y="1085189"/>
                </a:lnTo>
                <a:lnTo>
                  <a:pt x="1496946" y="1075347"/>
                </a:lnTo>
                <a:lnTo>
                  <a:pt x="1491225" y="1065822"/>
                </a:lnTo>
                <a:lnTo>
                  <a:pt x="1485185" y="1056614"/>
                </a:lnTo>
                <a:lnTo>
                  <a:pt x="1478510" y="1047407"/>
                </a:lnTo>
                <a:lnTo>
                  <a:pt x="1471517" y="1038517"/>
                </a:lnTo>
                <a:lnTo>
                  <a:pt x="1463889" y="1029944"/>
                </a:lnTo>
                <a:lnTo>
                  <a:pt x="1456260" y="1021689"/>
                </a:lnTo>
                <a:lnTo>
                  <a:pt x="1448314" y="1013752"/>
                </a:lnTo>
                <a:lnTo>
                  <a:pt x="1440049" y="1005814"/>
                </a:lnTo>
                <a:lnTo>
                  <a:pt x="1431467" y="998512"/>
                </a:lnTo>
                <a:lnTo>
                  <a:pt x="1422567" y="991527"/>
                </a:lnTo>
                <a:lnTo>
                  <a:pt x="1413349" y="984542"/>
                </a:lnTo>
                <a:lnTo>
                  <a:pt x="1403813" y="977557"/>
                </a:lnTo>
                <a:lnTo>
                  <a:pt x="1393959" y="971207"/>
                </a:lnTo>
                <a:lnTo>
                  <a:pt x="1383788" y="965174"/>
                </a:lnTo>
                <a:lnTo>
                  <a:pt x="1373299" y="959142"/>
                </a:lnTo>
                <a:lnTo>
                  <a:pt x="1362491" y="953427"/>
                </a:lnTo>
                <a:lnTo>
                  <a:pt x="1351048" y="948347"/>
                </a:lnTo>
                <a:lnTo>
                  <a:pt x="1339605" y="942949"/>
                </a:lnTo>
                <a:lnTo>
                  <a:pt x="1327845" y="937869"/>
                </a:lnTo>
                <a:lnTo>
                  <a:pt x="1305912" y="930249"/>
                </a:lnTo>
                <a:lnTo>
                  <a:pt x="1280801" y="921677"/>
                </a:lnTo>
                <a:lnTo>
                  <a:pt x="1252512" y="912469"/>
                </a:lnTo>
                <a:lnTo>
                  <a:pt x="1221362" y="902627"/>
                </a:lnTo>
                <a:lnTo>
                  <a:pt x="1186397" y="892784"/>
                </a:lnTo>
                <a:lnTo>
                  <a:pt x="1148572" y="882307"/>
                </a:lnTo>
                <a:lnTo>
                  <a:pt x="1107568" y="871512"/>
                </a:lnTo>
                <a:lnTo>
                  <a:pt x="1063385" y="860399"/>
                </a:lnTo>
                <a:lnTo>
                  <a:pt x="1063385" y="511149"/>
                </a:lnTo>
                <a:lnTo>
                  <a:pt x="1078960" y="514642"/>
                </a:lnTo>
                <a:lnTo>
                  <a:pt x="1093582" y="518769"/>
                </a:lnTo>
                <a:lnTo>
                  <a:pt x="1108204" y="523214"/>
                </a:lnTo>
                <a:lnTo>
                  <a:pt x="1121554" y="528612"/>
                </a:lnTo>
                <a:lnTo>
                  <a:pt x="1128229" y="531469"/>
                </a:lnTo>
                <a:lnTo>
                  <a:pt x="1134904" y="534644"/>
                </a:lnTo>
                <a:lnTo>
                  <a:pt x="1141261" y="537502"/>
                </a:lnTo>
                <a:lnTo>
                  <a:pt x="1146982" y="540677"/>
                </a:lnTo>
                <a:lnTo>
                  <a:pt x="1153022" y="544169"/>
                </a:lnTo>
                <a:lnTo>
                  <a:pt x="1159061" y="547662"/>
                </a:lnTo>
                <a:lnTo>
                  <a:pt x="1164465" y="551154"/>
                </a:lnTo>
                <a:lnTo>
                  <a:pt x="1169868" y="555282"/>
                </a:lnTo>
                <a:lnTo>
                  <a:pt x="1178768" y="561949"/>
                </a:lnTo>
                <a:lnTo>
                  <a:pt x="1187351" y="568934"/>
                </a:lnTo>
                <a:lnTo>
                  <a:pt x="1195297" y="576554"/>
                </a:lnTo>
                <a:lnTo>
                  <a:pt x="1202926" y="584174"/>
                </a:lnTo>
                <a:lnTo>
                  <a:pt x="1209919" y="592429"/>
                </a:lnTo>
                <a:lnTo>
                  <a:pt x="1216594" y="601002"/>
                </a:lnTo>
                <a:lnTo>
                  <a:pt x="1222633" y="609574"/>
                </a:lnTo>
                <a:lnTo>
                  <a:pt x="1228355" y="618782"/>
                </a:lnTo>
                <a:lnTo>
                  <a:pt x="1233758" y="627989"/>
                </a:lnTo>
                <a:lnTo>
                  <a:pt x="1238844" y="637832"/>
                </a:lnTo>
                <a:lnTo>
                  <a:pt x="1242976" y="647674"/>
                </a:lnTo>
                <a:lnTo>
                  <a:pt x="1247108" y="658469"/>
                </a:lnTo>
                <a:lnTo>
                  <a:pt x="1250287" y="668947"/>
                </a:lnTo>
                <a:lnTo>
                  <a:pt x="1253465" y="680059"/>
                </a:lnTo>
                <a:lnTo>
                  <a:pt x="1256326" y="691172"/>
                </a:lnTo>
                <a:lnTo>
                  <a:pt x="1258233" y="702919"/>
                </a:lnTo>
                <a:lnTo>
                  <a:pt x="1482324" y="675297"/>
                </a:lnTo>
                <a:lnTo>
                  <a:pt x="1479464" y="660692"/>
                </a:lnTo>
                <a:lnTo>
                  <a:pt x="1475967" y="646087"/>
                </a:lnTo>
                <a:lnTo>
                  <a:pt x="1472789" y="632434"/>
                </a:lnTo>
                <a:lnTo>
                  <a:pt x="1469292" y="618782"/>
                </a:lnTo>
                <a:lnTo>
                  <a:pt x="1465160" y="605764"/>
                </a:lnTo>
                <a:lnTo>
                  <a:pt x="1461028" y="592747"/>
                </a:lnTo>
                <a:lnTo>
                  <a:pt x="1456260" y="580364"/>
                </a:lnTo>
                <a:lnTo>
                  <a:pt x="1451810" y="568299"/>
                </a:lnTo>
                <a:lnTo>
                  <a:pt x="1446406" y="556552"/>
                </a:lnTo>
                <a:lnTo>
                  <a:pt x="1441321" y="545439"/>
                </a:lnTo>
                <a:lnTo>
                  <a:pt x="1435599" y="534644"/>
                </a:lnTo>
                <a:lnTo>
                  <a:pt x="1429560" y="523532"/>
                </a:lnTo>
                <a:lnTo>
                  <a:pt x="1423838" y="513689"/>
                </a:lnTo>
                <a:lnTo>
                  <a:pt x="1417163" y="503847"/>
                </a:lnTo>
                <a:lnTo>
                  <a:pt x="1410488" y="494322"/>
                </a:lnTo>
                <a:lnTo>
                  <a:pt x="1403177" y="485432"/>
                </a:lnTo>
                <a:lnTo>
                  <a:pt x="1395867" y="476542"/>
                </a:lnTo>
                <a:lnTo>
                  <a:pt x="1388238" y="467969"/>
                </a:lnTo>
                <a:lnTo>
                  <a:pt x="1379974" y="459714"/>
                </a:lnTo>
                <a:lnTo>
                  <a:pt x="1371074" y="451459"/>
                </a:lnTo>
                <a:lnTo>
                  <a:pt x="1361538" y="443522"/>
                </a:lnTo>
                <a:lnTo>
                  <a:pt x="1351366" y="435902"/>
                </a:lnTo>
                <a:lnTo>
                  <a:pt x="1341195" y="428599"/>
                </a:lnTo>
                <a:lnTo>
                  <a:pt x="1330388" y="421614"/>
                </a:lnTo>
                <a:lnTo>
                  <a:pt x="1319262" y="414629"/>
                </a:lnTo>
                <a:lnTo>
                  <a:pt x="1307184" y="407962"/>
                </a:lnTo>
                <a:lnTo>
                  <a:pt x="1294787" y="401294"/>
                </a:lnTo>
                <a:lnTo>
                  <a:pt x="1282073" y="395262"/>
                </a:lnTo>
                <a:lnTo>
                  <a:pt x="1268723" y="389229"/>
                </a:lnTo>
                <a:lnTo>
                  <a:pt x="1254737" y="383197"/>
                </a:lnTo>
                <a:lnTo>
                  <a:pt x="1240751" y="378117"/>
                </a:lnTo>
                <a:lnTo>
                  <a:pt x="1225812" y="372402"/>
                </a:lnTo>
                <a:lnTo>
                  <a:pt x="1207058" y="366369"/>
                </a:lnTo>
                <a:lnTo>
                  <a:pt x="1187986" y="360972"/>
                </a:lnTo>
                <a:lnTo>
                  <a:pt x="1168279" y="355574"/>
                </a:lnTo>
                <a:lnTo>
                  <a:pt x="1147936" y="351129"/>
                </a:lnTo>
                <a:lnTo>
                  <a:pt x="1127593" y="346684"/>
                </a:lnTo>
                <a:lnTo>
                  <a:pt x="1106614" y="343192"/>
                </a:lnTo>
                <a:lnTo>
                  <a:pt x="1085000" y="339699"/>
                </a:lnTo>
                <a:lnTo>
                  <a:pt x="1063385" y="337159"/>
                </a:lnTo>
                <a:lnTo>
                  <a:pt x="1063385" y="217144"/>
                </a:lnTo>
                <a:close/>
                <a:moveTo>
                  <a:pt x="972000" y="0"/>
                </a:moveTo>
                <a:cubicBezTo>
                  <a:pt x="1508821" y="0"/>
                  <a:pt x="1944000" y="435179"/>
                  <a:pt x="1944000" y="972000"/>
                </a:cubicBezTo>
                <a:cubicBezTo>
                  <a:pt x="1944000" y="1508821"/>
                  <a:pt x="1508821" y="1944000"/>
                  <a:pt x="972000" y="1944000"/>
                </a:cubicBezTo>
                <a:cubicBezTo>
                  <a:pt x="435179" y="1944000"/>
                  <a:pt x="0" y="1508821"/>
                  <a:pt x="0" y="972000"/>
                </a:cubicBezTo>
                <a:cubicBezTo>
                  <a:pt x="0" y="435179"/>
                  <a:pt x="435179" y="0"/>
                  <a:pt x="972000" y="0"/>
                </a:cubicBezTo>
                <a:close/>
              </a:path>
            </a:pathLst>
          </a:custGeom>
          <a:solidFill>
            <a:sysClr val="window" lastClr="FFFFFF"/>
          </a:solidFill>
          <a:ln w="25400" cap="flat" cmpd="sng" algn="ctr">
            <a:noFill/>
            <a:prstDash val="solid"/>
          </a:ln>
          <a:effectLst/>
        </p:spPr>
        <p:txBody>
          <a:bodyPr anchor="ctr">
            <a:scene3d>
              <a:camera prst="orthographicFront"/>
              <a:lightRig rig="threePt" dir="t"/>
            </a:scene3d>
            <a:sp3d>
              <a:contourClr>
                <a:srgbClr val="FFFFFF"/>
              </a:contourClr>
            </a:sp3d>
          </a:bodyP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dirty="0">
              <a:ln>
                <a:noFill/>
              </a:ln>
              <a:solidFill>
                <a:prstClr val="black"/>
              </a:solidFill>
              <a:effectLst/>
              <a:uLnTx/>
              <a:uFillTx/>
              <a:latin typeface="Calibri"/>
              <a:ea typeface="微软雅黑" pitchFamily="34" charset="-122"/>
            </a:endParaRPr>
          </a:p>
        </p:txBody>
      </p:sp>
    </p:spTree>
    <p:extLst>
      <p:ext uri="{BB962C8B-B14F-4D97-AF65-F5344CB8AC3E}">
        <p14:creationId xmlns:p14="http://schemas.microsoft.com/office/powerpoint/2010/main" val="104862660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44000">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14:bounceEnd="44000">
                                          <p:cBhvr additive="base">
                                            <p:cTn id="7" dur="500" fill="hold"/>
                                            <p:tgtEl>
                                              <p:spTgt spid="23"/>
                                            </p:tgtEl>
                                            <p:attrNameLst>
                                              <p:attrName>ppt_x</p:attrName>
                                            </p:attrNameLst>
                                          </p:cBhvr>
                                          <p:tavLst>
                                            <p:tav tm="0">
                                              <p:val>
                                                <p:strVal val="0-#ppt_w/2"/>
                                              </p:val>
                                            </p:tav>
                                            <p:tav tm="100000">
                                              <p:val>
                                                <p:strVal val="#ppt_x"/>
                                              </p:val>
                                            </p:tav>
                                          </p:tavLst>
                                        </p:anim>
                                        <p:anim calcmode="lin" valueType="num" p14:bounceEnd="44000">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12" presetClass="entr" presetSubtype="8" fill="hold" grpId="0" nodeType="withEffect">
                                      <p:stCondLst>
                                        <p:cond delay="20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300"/>
                                            <p:tgtEl>
                                              <p:spTgt spid="27"/>
                                            </p:tgtEl>
                                            <p:attrNameLst>
                                              <p:attrName>ppt_x</p:attrName>
                                            </p:attrNameLst>
                                          </p:cBhvr>
                                          <p:tavLst>
                                            <p:tav tm="0">
                                              <p:val>
                                                <p:strVal val="#ppt_x-#ppt_w*1.125000"/>
                                              </p:val>
                                            </p:tav>
                                            <p:tav tm="100000">
                                              <p:val>
                                                <p:strVal val="#ppt_x"/>
                                              </p:val>
                                            </p:tav>
                                          </p:tavLst>
                                        </p:anim>
                                        <p:animEffect transition="in" filter="wipe(right)">
                                          <p:cBhvr>
                                            <p:cTn id="12" dur="300"/>
                                            <p:tgtEl>
                                              <p:spTgt spid="27"/>
                                            </p:tgtEl>
                                          </p:cBhvr>
                                        </p:animEffect>
                                      </p:childTnLst>
                                    </p:cTn>
                                  </p:par>
                                  <p:par>
                                    <p:cTn id="13" presetID="12" presetClass="entr" presetSubtype="8" fill="hold" grpId="0" nodeType="withEffect">
                                      <p:stCondLst>
                                        <p:cond delay="20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300"/>
                                            <p:tgtEl>
                                              <p:spTgt spid="20"/>
                                            </p:tgtEl>
                                            <p:attrNameLst>
                                              <p:attrName>ppt_x</p:attrName>
                                            </p:attrNameLst>
                                          </p:cBhvr>
                                          <p:tavLst>
                                            <p:tav tm="0">
                                              <p:val>
                                                <p:strVal val="#ppt_x-#ppt_w*1.125000"/>
                                              </p:val>
                                            </p:tav>
                                            <p:tav tm="100000">
                                              <p:val>
                                                <p:strVal val="#ppt_x"/>
                                              </p:val>
                                            </p:tav>
                                          </p:tavLst>
                                        </p:anim>
                                        <p:animEffect transition="in" filter="wipe(right)">
                                          <p:cBhvr>
                                            <p:cTn id="16" dur="300"/>
                                            <p:tgtEl>
                                              <p:spTgt spid="20"/>
                                            </p:tgtEl>
                                          </p:cBhvr>
                                        </p:animEffect>
                                      </p:childTnLst>
                                    </p:cTn>
                                  </p:par>
                                </p:childTnLst>
                              </p:cTn>
                            </p:par>
                            <p:par>
                              <p:cTn id="17" fill="hold">
                                <p:stCondLst>
                                  <p:cond delay="500"/>
                                </p:stCondLst>
                                <p:childTnLst>
                                  <p:par>
                                    <p:cTn id="18" presetID="2" presetClass="entr" presetSubtype="2" fill="hold" grpId="0" nodeType="afterEffect" p14:presetBounceEnd="44000">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14:bounceEnd="44000">
                                          <p:cBhvr additive="base">
                                            <p:cTn id="20" dur="500" fill="hold"/>
                                            <p:tgtEl>
                                              <p:spTgt spid="22"/>
                                            </p:tgtEl>
                                            <p:attrNameLst>
                                              <p:attrName>ppt_x</p:attrName>
                                            </p:attrNameLst>
                                          </p:cBhvr>
                                          <p:tavLst>
                                            <p:tav tm="0">
                                              <p:val>
                                                <p:strVal val="1+#ppt_w/2"/>
                                              </p:val>
                                            </p:tav>
                                            <p:tav tm="100000">
                                              <p:val>
                                                <p:strVal val="#ppt_x"/>
                                              </p:val>
                                            </p:tav>
                                          </p:tavLst>
                                        </p:anim>
                                        <p:anim calcmode="lin" valueType="num" p14:bounceEnd="44000">
                                          <p:cBhvr additive="base">
                                            <p:cTn id="21" dur="500" fill="hold"/>
                                            <p:tgtEl>
                                              <p:spTgt spid="22"/>
                                            </p:tgtEl>
                                            <p:attrNameLst>
                                              <p:attrName>ppt_y</p:attrName>
                                            </p:attrNameLst>
                                          </p:cBhvr>
                                          <p:tavLst>
                                            <p:tav tm="0">
                                              <p:val>
                                                <p:strVal val="#ppt_y"/>
                                              </p:val>
                                            </p:tav>
                                            <p:tav tm="100000">
                                              <p:val>
                                                <p:strVal val="#ppt_y"/>
                                              </p:val>
                                            </p:tav>
                                          </p:tavLst>
                                        </p:anim>
                                      </p:childTnLst>
                                    </p:cTn>
                                  </p:par>
                                  <p:par>
                                    <p:cTn id="22" presetID="12" presetClass="entr" presetSubtype="2" fill="hold" grpId="0" nodeType="withEffect">
                                      <p:stCondLst>
                                        <p:cond delay="200"/>
                                      </p:stCondLst>
                                      <p:childTnLst>
                                        <p:set>
                                          <p:cBhvr>
                                            <p:cTn id="23" dur="1" fill="hold">
                                              <p:stCondLst>
                                                <p:cond delay="0"/>
                                              </p:stCondLst>
                                            </p:cTn>
                                            <p:tgtEl>
                                              <p:spTgt spid="21"/>
                                            </p:tgtEl>
                                            <p:attrNameLst>
                                              <p:attrName>style.visibility</p:attrName>
                                            </p:attrNameLst>
                                          </p:cBhvr>
                                          <p:to>
                                            <p:strVal val="visible"/>
                                          </p:to>
                                        </p:set>
                                        <p:anim calcmode="lin" valueType="num">
                                          <p:cBhvr additive="base">
                                            <p:cTn id="24" dur="300"/>
                                            <p:tgtEl>
                                              <p:spTgt spid="21"/>
                                            </p:tgtEl>
                                            <p:attrNameLst>
                                              <p:attrName>ppt_x</p:attrName>
                                            </p:attrNameLst>
                                          </p:cBhvr>
                                          <p:tavLst>
                                            <p:tav tm="0">
                                              <p:val>
                                                <p:strVal val="#ppt_x+#ppt_w*1.125000"/>
                                              </p:val>
                                            </p:tav>
                                            <p:tav tm="100000">
                                              <p:val>
                                                <p:strVal val="#ppt_x"/>
                                              </p:val>
                                            </p:tav>
                                          </p:tavLst>
                                        </p:anim>
                                        <p:animEffect transition="in" filter="wipe(left)">
                                          <p:cBhvr>
                                            <p:cTn id="25" dur="300"/>
                                            <p:tgtEl>
                                              <p:spTgt spid="21"/>
                                            </p:tgtEl>
                                          </p:cBhvr>
                                        </p:animEffect>
                                      </p:childTnLst>
                                    </p:cTn>
                                  </p:par>
                                  <p:par>
                                    <p:cTn id="26" presetID="12" presetClass="entr" presetSubtype="2" fill="hold" grpId="0" nodeType="withEffect">
                                      <p:stCondLst>
                                        <p:cond delay="20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300"/>
                                            <p:tgtEl>
                                              <p:spTgt spid="26"/>
                                            </p:tgtEl>
                                            <p:attrNameLst>
                                              <p:attrName>ppt_x</p:attrName>
                                            </p:attrNameLst>
                                          </p:cBhvr>
                                          <p:tavLst>
                                            <p:tav tm="0">
                                              <p:val>
                                                <p:strVal val="#ppt_x+#ppt_w*1.125000"/>
                                              </p:val>
                                            </p:tav>
                                            <p:tav tm="100000">
                                              <p:val>
                                                <p:strVal val="#ppt_x"/>
                                              </p:val>
                                            </p:tav>
                                          </p:tavLst>
                                        </p:anim>
                                        <p:animEffect transition="in" filter="wipe(left)">
                                          <p:cBhvr>
                                            <p:cTn id="29" dur="300"/>
                                            <p:tgtEl>
                                              <p:spTgt spid="26"/>
                                            </p:tgtEl>
                                          </p:cBhvr>
                                        </p:animEffect>
                                      </p:childTnLst>
                                    </p:cTn>
                                  </p:par>
                                </p:childTnLst>
                              </p:cTn>
                            </p:par>
                            <p:par>
                              <p:cTn id="30" fill="hold">
                                <p:stCondLst>
                                  <p:cond delay="1000"/>
                                </p:stCondLst>
                                <p:childTnLst>
                                  <p:par>
                                    <p:cTn id="31" presetID="2" presetClass="entr" presetSubtype="8" fill="hold" grpId="0" nodeType="afterEffect" p14:presetBounceEnd="44000">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14:bounceEnd="44000">
                                          <p:cBhvr additive="base">
                                            <p:cTn id="33" dur="500" fill="hold"/>
                                            <p:tgtEl>
                                              <p:spTgt spid="8"/>
                                            </p:tgtEl>
                                            <p:attrNameLst>
                                              <p:attrName>ppt_x</p:attrName>
                                            </p:attrNameLst>
                                          </p:cBhvr>
                                          <p:tavLst>
                                            <p:tav tm="0">
                                              <p:val>
                                                <p:strVal val="0-#ppt_w/2"/>
                                              </p:val>
                                            </p:tav>
                                            <p:tav tm="100000">
                                              <p:val>
                                                <p:strVal val="#ppt_x"/>
                                              </p:val>
                                            </p:tav>
                                          </p:tavLst>
                                        </p:anim>
                                        <p:anim calcmode="lin" valueType="num" p14:bounceEnd="44000">
                                          <p:cBhvr additive="base">
                                            <p:cTn id="34" dur="500" fill="hold"/>
                                            <p:tgtEl>
                                              <p:spTgt spid="8"/>
                                            </p:tgtEl>
                                            <p:attrNameLst>
                                              <p:attrName>ppt_y</p:attrName>
                                            </p:attrNameLst>
                                          </p:cBhvr>
                                          <p:tavLst>
                                            <p:tav tm="0">
                                              <p:val>
                                                <p:strVal val="#ppt_y"/>
                                              </p:val>
                                            </p:tav>
                                            <p:tav tm="100000">
                                              <p:val>
                                                <p:strVal val="#ppt_y"/>
                                              </p:val>
                                            </p:tav>
                                          </p:tavLst>
                                        </p:anim>
                                      </p:childTnLst>
                                    </p:cTn>
                                  </p:par>
                                  <p:par>
                                    <p:cTn id="35" presetID="12" presetClass="entr" presetSubtype="8" fill="hold" grpId="0" nodeType="withEffect">
                                      <p:stCondLst>
                                        <p:cond delay="200"/>
                                      </p:stCondLst>
                                      <p:childTnLst>
                                        <p:set>
                                          <p:cBhvr>
                                            <p:cTn id="36" dur="1" fill="hold">
                                              <p:stCondLst>
                                                <p:cond delay="0"/>
                                              </p:stCondLst>
                                            </p:cTn>
                                            <p:tgtEl>
                                              <p:spTgt spid="3"/>
                                            </p:tgtEl>
                                            <p:attrNameLst>
                                              <p:attrName>style.visibility</p:attrName>
                                            </p:attrNameLst>
                                          </p:cBhvr>
                                          <p:to>
                                            <p:strVal val="visible"/>
                                          </p:to>
                                        </p:set>
                                        <p:anim calcmode="lin" valueType="num">
                                          <p:cBhvr additive="base">
                                            <p:cTn id="37" dur="300"/>
                                            <p:tgtEl>
                                              <p:spTgt spid="3"/>
                                            </p:tgtEl>
                                            <p:attrNameLst>
                                              <p:attrName>ppt_x</p:attrName>
                                            </p:attrNameLst>
                                          </p:cBhvr>
                                          <p:tavLst>
                                            <p:tav tm="0">
                                              <p:val>
                                                <p:strVal val="#ppt_x-#ppt_w*1.125000"/>
                                              </p:val>
                                            </p:tav>
                                            <p:tav tm="100000">
                                              <p:val>
                                                <p:strVal val="#ppt_x"/>
                                              </p:val>
                                            </p:tav>
                                          </p:tavLst>
                                        </p:anim>
                                        <p:animEffect transition="in" filter="wipe(right)">
                                          <p:cBhvr>
                                            <p:cTn id="38" dur="300"/>
                                            <p:tgtEl>
                                              <p:spTgt spid="3"/>
                                            </p:tgtEl>
                                          </p:cBhvr>
                                        </p:animEffect>
                                      </p:childTnLst>
                                    </p:cTn>
                                  </p:par>
                                  <p:par>
                                    <p:cTn id="39" presetID="12" presetClass="entr" presetSubtype="8" fill="hold" grpId="0" nodeType="withEffect">
                                      <p:stCondLst>
                                        <p:cond delay="20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300"/>
                                            <p:tgtEl>
                                              <p:spTgt spid="17"/>
                                            </p:tgtEl>
                                            <p:attrNameLst>
                                              <p:attrName>ppt_x</p:attrName>
                                            </p:attrNameLst>
                                          </p:cBhvr>
                                          <p:tavLst>
                                            <p:tav tm="0">
                                              <p:val>
                                                <p:strVal val="#ppt_x-#ppt_w*1.125000"/>
                                              </p:val>
                                            </p:tav>
                                            <p:tav tm="100000">
                                              <p:val>
                                                <p:strVal val="#ppt_x"/>
                                              </p:val>
                                            </p:tav>
                                          </p:tavLst>
                                        </p:anim>
                                        <p:animEffect transition="in" filter="wipe(right)">
                                          <p:cBhvr>
                                            <p:cTn id="42" dur="300"/>
                                            <p:tgtEl>
                                              <p:spTgt spid="17"/>
                                            </p:tgtEl>
                                          </p:cBhvr>
                                        </p:animEffect>
                                      </p:childTnLst>
                                    </p:cTn>
                                  </p:par>
                                </p:childTnLst>
                              </p:cTn>
                            </p:par>
                            <p:par>
                              <p:cTn id="43" fill="hold">
                                <p:stCondLst>
                                  <p:cond delay="1500"/>
                                </p:stCondLst>
                                <p:childTnLst>
                                  <p:par>
                                    <p:cTn id="44" presetID="2" presetClass="entr" presetSubtype="2" fill="hold" nodeType="afterEffect" p14:presetBounceEnd="44000">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14:bounceEnd="44000">
                                          <p:cBhvr additive="base">
                                            <p:cTn id="46" dur="500" fill="hold"/>
                                            <p:tgtEl>
                                              <p:spTgt spid="9"/>
                                            </p:tgtEl>
                                            <p:attrNameLst>
                                              <p:attrName>ppt_x</p:attrName>
                                            </p:attrNameLst>
                                          </p:cBhvr>
                                          <p:tavLst>
                                            <p:tav tm="0">
                                              <p:val>
                                                <p:strVal val="1+#ppt_w/2"/>
                                              </p:val>
                                            </p:tav>
                                            <p:tav tm="100000">
                                              <p:val>
                                                <p:strVal val="#ppt_x"/>
                                              </p:val>
                                            </p:tav>
                                          </p:tavLst>
                                        </p:anim>
                                        <p:anim calcmode="lin" valueType="num" p14:bounceEnd="44000">
                                          <p:cBhvr additive="base">
                                            <p:cTn id="47" dur="500" fill="hold"/>
                                            <p:tgtEl>
                                              <p:spTgt spid="9"/>
                                            </p:tgtEl>
                                            <p:attrNameLst>
                                              <p:attrName>ppt_y</p:attrName>
                                            </p:attrNameLst>
                                          </p:cBhvr>
                                          <p:tavLst>
                                            <p:tav tm="0">
                                              <p:val>
                                                <p:strVal val="#ppt_y"/>
                                              </p:val>
                                            </p:tav>
                                            <p:tav tm="100000">
                                              <p:val>
                                                <p:strVal val="#ppt_y"/>
                                              </p:val>
                                            </p:tav>
                                          </p:tavLst>
                                        </p:anim>
                                      </p:childTnLst>
                                    </p:cTn>
                                  </p:par>
                                  <p:par>
                                    <p:cTn id="48" presetID="12" presetClass="entr" presetSubtype="2" fill="hold" grpId="0" nodeType="withEffect">
                                      <p:stCondLst>
                                        <p:cond delay="200"/>
                                      </p:stCondLst>
                                      <p:childTnLst>
                                        <p:set>
                                          <p:cBhvr>
                                            <p:cTn id="49" dur="1" fill="hold">
                                              <p:stCondLst>
                                                <p:cond delay="0"/>
                                              </p:stCondLst>
                                            </p:cTn>
                                            <p:tgtEl>
                                              <p:spTgt spid="6"/>
                                            </p:tgtEl>
                                            <p:attrNameLst>
                                              <p:attrName>style.visibility</p:attrName>
                                            </p:attrNameLst>
                                          </p:cBhvr>
                                          <p:to>
                                            <p:strVal val="visible"/>
                                          </p:to>
                                        </p:set>
                                        <p:anim calcmode="lin" valueType="num">
                                          <p:cBhvr additive="base">
                                            <p:cTn id="50" dur="300"/>
                                            <p:tgtEl>
                                              <p:spTgt spid="6"/>
                                            </p:tgtEl>
                                            <p:attrNameLst>
                                              <p:attrName>ppt_x</p:attrName>
                                            </p:attrNameLst>
                                          </p:cBhvr>
                                          <p:tavLst>
                                            <p:tav tm="0">
                                              <p:val>
                                                <p:strVal val="#ppt_x+#ppt_w*1.125000"/>
                                              </p:val>
                                            </p:tav>
                                            <p:tav tm="100000">
                                              <p:val>
                                                <p:strVal val="#ppt_x"/>
                                              </p:val>
                                            </p:tav>
                                          </p:tavLst>
                                        </p:anim>
                                        <p:animEffect transition="in" filter="wipe(left)">
                                          <p:cBhvr>
                                            <p:cTn id="51" dur="300"/>
                                            <p:tgtEl>
                                              <p:spTgt spid="6"/>
                                            </p:tgtEl>
                                          </p:cBhvr>
                                        </p:animEffect>
                                      </p:childTnLst>
                                    </p:cTn>
                                  </p:par>
                                  <p:par>
                                    <p:cTn id="52" presetID="12" presetClass="entr" presetSubtype="2" fill="hold" grpId="0" nodeType="withEffect">
                                      <p:stCondLst>
                                        <p:cond delay="200"/>
                                      </p:stCondLst>
                                      <p:childTnLst>
                                        <p:set>
                                          <p:cBhvr>
                                            <p:cTn id="53" dur="1" fill="hold">
                                              <p:stCondLst>
                                                <p:cond delay="0"/>
                                              </p:stCondLst>
                                            </p:cTn>
                                            <p:tgtEl>
                                              <p:spTgt spid="19"/>
                                            </p:tgtEl>
                                            <p:attrNameLst>
                                              <p:attrName>style.visibility</p:attrName>
                                            </p:attrNameLst>
                                          </p:cBhvr>
                                          <p:to>
                                            <p:strVal val="visible"/>
                                          </p:to>
                                        </p:set>
                                        <p:anim calcmode="lin" valueType="num">
                                          <p:cBhvr additive="base">
                                            <p:cTn id="54" dur="300"/>
                                            <p:tgtEl>
                                              <p:spTgt spid="19"/>
                                            </p:tgtEl>
                                            <p:attrNameLst>
                                              <p:attrName>ppt_x</p:attrName>
                                            </p:attrNameLst>
                                          </p:cBhvr>
                                          <p:tavLst>
                                            <p:tav tm="0">
                                              <p:val>
                                                <p:strVal val="#ppt_x+#ppt_w*1.125000"/>
                                              </p:val>
                                            </p:tav>
                                            <p:tav tm="100000">
                                              <p:val>
                                                <p:strVal val="#ppt_x"/>
                                              </p:val>
                                            </p:tav>
                                          </p:tavLst>
                                        </p:anim>
                                        <p:animEffect transition="in" filter="wipe(left)">
                                          <p:cBhvr>
                                            <p:cTn id="55" dur="300"/>
                                            <p:tgtEl>
                                              <p:spTgt spid="19"/>
                                            </p:tgtEl>
                                          </p:cBhvr>
                                        </p:animEffect>
                                      </p:childTnLst>
                                    </p:cTn>
                                  </p:par>
                                </p:childTnLst>
                              </p:cTn>
                            </p:par>
                            <p:par>
                              <p:cTn id="56" fill="hold">
                                <p:stCondLst>
                                  <p:cond delay="2000"/>
                                </p:stCondLst>
                                <p:childTnLst>
                                  <p:par>
                                    <p:cTn id="57" presetID="2" presetClass="entr" presetSubtype="8" fill="hold" nodeType="afterEffect" p14:presetBounceEnd="44000">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14:bounceEnd="44000">
                                          <p:cBhvr additive="base">
                                            <p:cTn id="59" dur="500" fill="hold"/>
                                            <p:tgtEl>
                                              <p:spTgt spid="13"/>
                                            </p:tgtEl>
                                            <p:attrNameLst>
                                              <p:attrName>ppt_x</p:attrName>
                                            </p:attrNameLst>
                                          </p:cBhvr>
                                          <p:tavLst>
                                            <p:tav tm="0">
                                              <p:val>
                                                <p:strVal val="0-#ppt_w/2"/>
                                              </p:val>
                                            </p:tav>
                                            <p:tav tm="100000">
                                              <p:val>
                                                <p:strVal val="#ppt_x"/>
                                              </p:val>
                                            </p:tav>
                                          </p:tavLst>
                                        </p:anim>
                                        <p:anim calcmode="lin" valueType="num" p14:bounceEnd="44000">
                                          <p:cBhvr additive="base">
                                            <p:cTn id="60" dur="500" fill="hold"/>
                                            <p:tgtEl>
                                              <p:spTgt spid="13"/>
                                            </p:tgtEl>
                                            <p:attrNameLst>
                                              <p:attrName>ppt_y</p:attrName>
                                            </p:attrNameLst>
                                          </p:cBhvr>
                                          <p:tavLst>
                                            <p:tav tm="0">
                                              <p:val>
                                                <p:strVal val="#ppt_y"/>
                                              </p:val>
                                            </p:tav>
                                            <p:tav tm="100000">
                                              <p:val>
                                                <p:strVal val="#ppt_y"/>
                                              </p:val>
                                            </p:tav>
                                          </p:tavLst>
                                        </p:anim>
                                      </p:childTnLst>
                                    </p:cTn>
                                  </p:par>
                                  <p:par>
                                    <p:cTn id="61" presetID="12" presetClass="entr" presetSubtype="8" fill="hold" grpId="0" nodeType="withEffect">
                                      <p:stCondLst>
                                        <p:cond delay="200"/>
                                      </p:stCondLst>
                                      <p:childTnLst>
                                        <p:set>
                                          <p:cBhvr>
                                            <p:cTn id="62" dur="1" fill="hold">
                                              <p:stCondLst>
                                                <p:cond delay="0"/>
                                              </p:stCondLst>
                                            </p:cTn>
                                            <p:tgtEl>
                                              <p:spTgt spid="18"/>
                                            </p:tgtEl>
                                            <p:attrNameLst>
                                              <p:attrName>style.visibility</p:attrName>
                                            </p:attrNameLst>
                                          </p:cBhvr>
                                          <p:to>
                                            <p:strVal val="visible"/>
                                          </p:to>
                                        </p:set>
                                        <p:anim calcmode="lin" valueType="num">
                                          <p:cBhvr additive="base">
                                            <p:cTn id="63" dur="300"/>
                                            <p:tgtEl>
                                              <p:spTgt spid="18"/>
                                            </p:tgtEl>
                                            <p:attrNameLst>
                                              <p:attrName>ppt_x</p:attrName>
                                            </p:attrNameLst>
                                          </p:cBhvr>
                                          <p:tavLst>
                                            <p:tav tm="0">
                                              <p:val>
                                                <p:strVal val="#ppt_x-#ppt_w*1.125000"/>
                                              </p:val>
                                            </p:tav>
                                            <p:tav tm="100000">
                                              <p:val>
                                                <p:strVal val="#ppt_x"/>
                                              </p:val>
                                            </p:tav>
                                          </p:tavLst>
                                        </p:anim>
                                        <p:animEffect transition="in" filter="wipe(right)">
                                          <p:cBhvr>
                                            <p:cTn id="64" dur="300"/>
                                            <p:tgtEl>
                                              <p:spTgt spid="18"/>
                                            </p:tgtEl>
                                          </p:cBhvr>
                                        </p:animEffect>
                                      </p:childTnLst>
                                    </p:cTn>
                                  </p:par>
                                  <p:par>
                                    <p:cTn id="65" presetID="12" presetClass="entr" presetSubtype="8" fill="hold" grpId="0" nodeType="withEffect">
                                      <p:stCondLst>
                                        <p:cond delay="200"/>
                                      </p:stCondLst>
                                      <p:childTnLst>
                                        <p:set>
                                          <p:cBhvr>
                                            <p:cTn id="66" dur="1" fill="hold">
                                              <p:stCondLst>
                                                <p:cond delay="0"/>
                                              </p:stCondLst>
                                            </p:cTn>
                                            <p:tgtEl>
                                              <p:spTgt spid="4"/>
                                            </p:tgtEl>
                                            <p:attrNameLst>
                                              <p:attrName>style.visibility</p:attrName>
                                            </p:attrNameLst>
                                          </p:cBhvr>
                                          <p:to>
                                            <p:strVal val="visible"/>
                                          </p:to>
                                        </p:set>
                                        <p:anim calcmode="lin" valueType="num">
                                          <p:cBhvr additive="base">
                                            <p:cTn id="67" dur="300"/>
                                            <p:tgtEl>
                                              <p:spTgt spid="4"/>
                                            </p:tgtEl>
                                            <p:attrNameLst>
                                              <p:attrName>ppt_x</p:attrName>
                                            </p:attrNameLst>
                                          </p:cBhvr>
                                          <p:tavLst>
                                            <p:tav tm="0">
                                              <p:val>
                                                <p:strVal val="#ppt_x-#ppt_w*1.125000"/>
                                              </p:val>
                                            </p:tav>
                                            <p:tav tm="100000">
                                              <p:val>
                                                <p:strVal val="#ppt_x"/>
                                              </p:val>
                                            </p:tav>
                                          </p:tavLst>
                                        </p:anim>
                                        <p:animEffect transition="in" filter="wipe(right)">
                                          <p:cBhvr>
                                            <p:cTn id="68" dur="300"/>
                                            <p:tgtEl>
                                              <p:spTgt spid="4"/>
                                            </p:tgtEl>
                                          </p:cBhvr>
                                        </p:animEffect>
                                      </p:childTnLst>
                                    </p:cTn>
                                  </p:par>
                                </p:childTnLst>
                              </p:cTn>
                            </p:par>
                            <p:par>
                              <p:cTn id="69" fill="hold">
                                <p:stCondLst>
                                  <p:cond delay="2500"/>
                                </p:stCondLst>
                                <p:childTnLst>
                                  <p:par>
                                    <p:cTn id="70" presetID="2" presetClass="entr" presetSubtype="2" fill="hold" grpId="0" nodeType="afterEffect" p14:presetBounceEnd="44000">
                                      <p:stCondLst>
                                        <p:cond delay="0"/>
                                      </p:stCondLst>
                                      <p:childTnLst>
                                        <p:set>
                                          <p:cBhvr>
                                            <p:cTn id="71" dur="1" fill="hold">
                                              <p:stCondLst>
                                                <p:cond delay="0"/>
                                              </p:stCondLst>
                                            </p:cTn>
                                            <p:tgtEl>
                                              <p:spTgt spid="12"/>
                                            </p:tgtEl>
                                            <p:attrNameLst>
                                              <p:attrName>style.visibility</p:attrName>
                                            </p:attrNameLst>
                                          </p:cBhvr>
                                          <p:to>
                                            <p:strVal val="visible"/>
                                          </p:to>
                                        </p:set>
                                        <p:anim calcmode="lin" valueType="num" p14:bounceEnd="44000">
                                          <p:cBhvr additive="base">
                                            <p:cTn id="72" dur="500" fill="hold"/>
                                            <p:tgtEl>
                                              <p:spTgt spid="12"/>
                                            </p:tgtEl>
                                            <p:attrNameLst>
                                              <p:attrName>ppt_x</p:attrName>
                                            </p:attrNameLst>
                                          </p:cBhvr>
                                          <p:tavLst>
                                            <p:tav tm="0">
                                              <p:val>
                                                <p:strVal val="1+#ppt_w/2"/>
                                              </p:val>
                                            </p:tav>
                                            <p:tav tm="100000">
                                              <p:val>
                                                <p:strVal val="#ppt_x"/>
                                              </p:val>
                                            </p:tav>
                                          </p:tavLst>
                                        </p:anim>
                                        <p:anim calcmode="lin" valueType="num" p14:bounceEnd="44000">
                                          <p:cBhvr additive="base">
                                            <p:cTn id="73" dur="500" fill="hold"/>
                                            <p:tgtEl>
                                              <p:spTgt spid="12"/>
                                            </p:tgtEl>
                                            <p:attrNameLst>
                                              <p:attrName>ppt_y</p:attrName>
                                            </p:attrNameLst>
                                          </p:cBhvr>
                                          <p:tavLst>
                                            <p:tav tm="0">
                                              <p:val>
                                                <p:strVal val="#ppt_y"/>
                                              </p:val>
                                            </p:tav>
                                            <p:tav tm="100000">
                                              <p:val>
                                                <p:strVal val="#ppt_y"/>
                                              </p:val>
                                            </p:tav>
                                          </p:tavLst>
                                        </p:anim>
                                      </p:childTnLst>
                                    </p:cTn>
                                  </p:par>
                                  <p:par>
                                    <p:cTn id="74" presetID="12" presetClass="entr" presetSubtype="2" fill="hold" grpId="0" nodeType="withEffect">
                                      <p:stCondLst>
                                        <p:cond delay="200"/>
                                      </p:stCondLst>
                                      <p:childTnLst>
                                        <p:set>
                                          <p:cBhvr>
                                            <p:cTn id="75" dur="1" fill="hold">
                                              <p:stCondLst>
                                                <p:cond delay="0"/>
                                              </p:stCondLst>
                                            </p:cTn>
                                            <p:tgtEl>
                                              <p:spTgt spid="7"/>
                                            </p:tgtEl>
                                            <p:attrNameLst>
                                              <p:attrName>style.visibility</p:attrName>
                                            </p:attrNameLst>
                                          </p:cBhvr>
                                          <p:to>
                                            <p:strVal val="visible"/>
                                          </p:to>
                                        </p:set>
                                        <p:anim calcmode="lin" valueType="num">
                                          <p:cBhvr additive="base">
                                            <p:cTn id="76" dur="300"/>
                                            <p:tgtEl>
                                              <p:spTgt spid="7"/>
                                            </p:tgtEl>
                                            <p:attrNameLst>
                                              <p:attrName>ppt_x</p:attrName>
                                            </p:attrNameLst>
                                          </p:cBhvr>
                                          <p:tavLst>
                                            <p:tav tm="0">
                                              <p:val>
                                                <p:strVal val="#ppt_x+#ppt_w*1.125000"/>
                                              </p:val>
                                            </p:tav>
                                            <p:tav tm="100000">
                                              <p:val>
                                                <p:strVal val="#ppt_x"/>
                                              </p:val>
                                            </p:tav>
                                          </p:tavLst>
                                        </p:anim>
                                        <p:animEffect transition="in" filter="wipe(left)">
                                          <p:cBhvr>
                                            <p:cTn id="77" dur="300"/>
                                            <p:tgtEl>
                                              <p:spTgt spid="7"/>
                                            </p:tgtEl>
                                          </p:cBhvr>
                                        </p:animEffect>
                                      </p:childTnLst>
                                    </p:cTn>
                                  </p:par>
                                  <p:par>
                                    <p:cTn id="78" presetID="12" presetClass="entr" presetSubtype="2" fill="hold" grpId="0" nodeType="withEffect">
                                      <p:stCondLst>
                                        <p:cond delay="200"/>
                                      </p:stCondLst>
                                      <p:childTnLst>
                                        <p:set>
                                          <p:cBhvr>
                                            <p:cTn id="79" dur="1" fill="hold">
                                              <p:stCondLst>
                                                <p:cond delay="0"/>
                                              </p:stCondLst>
                                            </p:cTn>
                                            <p:tgtEl>
                                              <p:spTgt spid="16"/>
                                            </p:tgtEl>
                                            <p:attrNameLst>
                                              <p:attrName>style.visibility</p:attrName>
                                            </p:attrNameLst>
                                          </p:cBhvr>
                                          <p:to>
                                            <p:strVal val="visible"/>
                                          </p:to>
                                        </p:set>
                                        <p:anim calcmode="lin" valueType="num">
                                          <p:cBhvr additive="base">
                                            <p:cTn id="80" dur="300"/>
                                            <p:tgtEl>
                                              <p:spTgt spid="16"/>
                                            </p:tgtEl>
                                            <p:attrNameLst>
                                              <p:attrName>ppt_x</p:attrName>
                                            </p:attrNameLst>
                                          </p:cBhvr>
                                          <p:tavLst>
                                            <p:tav tm="0">
                                              <p:val>
                                                <p:strVal val="#ppt_x+#ppt_w*1.125000"/>
                                              </p:val>
                                            </p:tav>
                                            <p:tav tm="100000">
                                              <p:val>
                                                <p:strVal val="#ppt_x"/>
                                              </p:val>
                                            </p:tav>
                                          </p:tavLst>
                                        </p:anim>
                                        <p:animEffect transition="in" filter="wipe(left)">
                                          <p:cBhvr>
                                            <p:cTn id="81" dur="300"/>
                                            <p:tgtEl>
                                              <p:spTgt spid="16"/>
                                            </p:tgtEl>
                                          </p:cBhvr>
                                        </p:animEffect>
                                      </p:childTnLst>
                                    </p:cTn>
                                  </p:par>
                                </p:childTnLst>
                              </p:cTn>
                            </p:par>
                            <p:par>
                              <p:cTn id="82" fill="hold">
                                <p:stCondLst>
                                  <p:cond delay="3000"/>
                                </p:stCondLst>
                                <p:childTnLst>
                                  <p:par>
                                    <p:cTn id="83" presetID="53" presetClass="entr" presetSubtype="528"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 calcmode="lin" valueType="num">
                                          <p:cBhvr>
                                            <p:cTn id="85" dur="500" fill="hold"/>
                                            <p:tgtEl>
                                              <p:spTgt spid="31"/>
                                            </p:tgtEl>
                                            <p:attrNameLst>
                                              <p:attrName>ppt_w</p:attrName>
                                            </p:attrNameLst>
                                          </p:cBhvr>
                                          <p:tavLst>
                                            <p:tav tm="0">
                                              <p:val>
                                                <p:fltVal val="0"/>
                                              </p:val>
                                            </p:tav>
                                            <p:tav tm="100000">
                                              <p:val>
                                                <p:strVal val="#ppt_w"/>
                                              </p:val>
                                            </p:tav>
                                          </p:tavLst>
                                        </p:anim>
                                        <p:anim calcmode="lin" valueType="num">
                                          <p:cBhvr>
                                            <p:cTn id="86" dur="500" fill="hold"/>
                                            <p:tgtEl>
                                              <p:spTgt spid="31"/>
                                            </p:tgtEl>
                                            <p:attrNameLst>
                                              <p:attrName>ppt_h</p:attrName>
                                            </p:attrNameLst>
                                          </p:cBhvr>
                                          <p:tavLst>
                                            <p:tav tm="0">
                                              <p:val>
                                                <p:fltVal val="0"/>
                                              </p:val>
                                            </p:tav>
                                            <p:tav tm="100000">
                                              <p:val>
                                                <p:strVal val="#ppt_h"/>
                                              </p:val>
                                            </p:tav>
                                          </p:tavLst>
                                        </p:anim>
                                        <p:animEffect transition="in" filter="fade">
                                          <p:cBhvr>
                                            <p:cTn id="87" dur="500"/>
                                            <p:tgtEl>
                                              <p:spTgt spid="31"/>
                                            </p:tgtEl>
                                          </p:cBhvr>
                                        </p:animEffect>
                                        <p:anim calcmode="lin" valueType="num">
                                          <p:cBhvr>
                                            <p:cTn id="88" dur="500" fill="hold"/>
                                            <p:tgtEl>
                                              <p:spTgt spid="31"/>
                                            </p:tgtEl>
                                            <p:attrNameLst>
                                              <p:attrName>ppt_x</p:attrName>
                                            </p:attrNameLst>
                                          </p:cBhvr>
                                          <p:tavLst>
                                            <p:tav tm="0">
                                              <p:val>
                                                <p:fltVal val="0.5"/>
                                              </p:val>
                                            </p:tav>
                                            <p:tav tm="100000">
                                              <p:val>
                                                <p:strVal val="#ppt_x"/>
                                              </p:val>
                                            </p:tav>
                                          </p:tavLst>
                                        </p:anim>
                                        <p:anim calcmode="lin" valueType="num">
                                          <p:cBhvr>
                                            <p:cTn id="89" dur="500" fill="hold"/>
                                            <p:tgtEl>
                                              <p:spTgt spid="31"/>
                                            </p:tgtEl>
                                            <p:attrNameLst>
                                              <p:attrName>ppt_y</p:attrName>
                                            </p:attrNameLst>
                                          </p:cBhvr>
                                          <p:tavLst>
                                            <p:tav tm="0">
                                              <p:val>
                                                <p:fltVal val="0.5"/>
                                              </p:val>
                                            </p:tav>
                                            <p:tav tm="100000">
                                              <p:val>
                                                <p:strVal val="#ppt_y"/>
                                              </p:val>
                                            </p:tav>
                                          </p:tavLst>
                                        </p:anim>
                                      </p:childTnLst>
                                    </p:cTn>
                                  </p:par>
                                  <p:par>
                                    <p:cTn id="90" presetID="53" presetClass="entr" presetSubtype="528" fill="hold" grpId="0" nodeType="withEffect">
                                      <p:stCondLst>
                                        <p:cond delay="1000"/>
                                      </p:stCondLst>
                                      <p:childTnLst>
                                        <p:set>
                                          <p:cBhvr>
                                            <p:cTn id="91" dur="1" fill="hold">
                                              <p:stCondLst>
                                                <p:cond delay="0"/>
                                              </p:stCondLst>
                                            </p:cTn>
                                            <p:tgtEl>
                                              <p:spTgt spid="28"/>
                                            </p:tgtEl>
                                            <p:attrNameLst>
                                              <p:attrName>style.visibility</p:attrName>
                                            </p:attrNameLst>
                                          </p:cBhvr>
                                          <p:to>
                                            <p:strVal val="visible"/>
                                          </p:to>
                                        </p:set>
                                        <p:anim calcmode="lin" valueType="num">
                                          <p:cBhvr>
                                            <p:cTn id="92" dur="500" fill="hold"/>
                                            <p:tgtEl>
                                              <p:spTgt spid="28"/>
                                            </p:tgtEl>
                                            <p:attrNameLst>
                                              <p:attrName>ppt_w</p:attrName>
                                            </p:attrNameLst>
                                          </p:cBhvr>
                                          <p:tavLst>
                                            <p:tav tm="0">
                                              <p:val>
                                                <p:fltVal val="0"/>
                                              </p:val>
                                            </p:tav>
                                            <p:tav tm="100000">
                                              <p:val>
                                                <p:strVal val="#ppt_w"/>
                                              </p:val>
                                            </p:tav>
                                          </p:tavLst>
                                        </p:anim>
                                        <p:anim calcmode="lin" valueType="num">
                                          <p:cBhvr>
                                            <p:cTn id="93" dur="500" fill="hold"/>
                                            <p:tgtEl>
                                              <p:spTgt spid="28"/>
                                            </p:tgtEl>
                                            <p:attrNameLst>
                                              <p:attrName>ppt_h</p:attrName>
                                            </p:attrNameLst>
                                          </p:cBhvr>
                                          <p:tavLst>
                                            <p:tav tm="0">
                                              <p:val>
                                                <p:fltVal val="0"/>
                                              </p:val>
                                            </p:tav>
                                            <p:tav tm="100000">
                                              <p:val>
                                                <p:strVal val="#ppt_h"/>
                                              </p:val>
                                            </p:tav>
                                          </p:tavLst>
                                        </p:anim>
                                        <p:animEffect transition="in" filter="fade">
                                          <p:cBhvr>
                                            <p:cTn id="94" dur="500"/>
                                            <p:tgtEl>
                                              <p:spTgt spid="28"/>
                                            </p:tgtEl>
                                          </p:cBhvr>
                                        </p:animEffect>
                                        <p:anim calcmode="lin" valueType="num">
                                          <p:cBhvr>
                                            <p:cTn id="95" dur="500" fill="hold"/>
                                            <p:tgtEl>
                                              <p:spTgt spid="28"/>
                                            </p:tgtEl>
                                            <p:attrNameLst>
                                              <p:attrName>ppt_x</p:attrName>
                                            </p:attrNameLst>
                                          </p:cBhvr>
                                          <p:tavLst>
                                            <p:tav tm="0">
                                              <p:val>
                                                <p:fltVal val="0.5"/>
                                              </p:val>
                                            </p:tav>
                                            <p:tav tm="100000">
                                              <p:val>
                                                <p:strVal val="#ppt_x"/>
                                              </p:val>
                                            </p:tav>
                                          </p:tavLst>
                                        </p:anim>
                                        <p:anim calcmode="lin" valueType="num">
                                          <p:cBhvr>
                                            <p:cTn id="96" dur="500" fill="hold"/>
                                            <p:tgtEl>
                                              <p:spTgt spid="28"/>
                                            </p:tgtEl>
                                            <p:attrNameLst>
                                              <p:attrName>ppt_y</p:attrName>
                                            </p:attrNameLst>
                                          </p:cBhvr>
                                          <p:tavLst>
                                            <p:tav tm="0">
                                              <p:val>
                                                <p:fltVal val="0.5"/>
                                              </p:val>
                                            </p:tav>
                                            <p:tav tm="100000">
                                              <p:val>
                                                <p:strVal val="#ppt_y"/>
                                              </p:val>
                                            </p:tav>
                                          </p:tavLst>
                                        </p:anim>
                                      </p:childTnLst>
                                    </p:cTn>
                                  </p:par>
                                  <p:par>
                                    <p:cTn id="97" presetID="53" presetClass="entr" presetSubtype="528" fill="hold" grpId="0" nodeType="withEffect">
                                      <p:stCondLst>
                                        <p:cond delay="800"/>
                                      </p:stCondLst>
                                      <p:childTnLst>
                                        <p:set>
                                          <p:cBhvr>
                                            <p:cTn id="98" dur="1" fill="hold">
                                              <p:stCondLst>
                                                <p:cond delay="0"/>
                                              </p:stCondLst>
                                            </p:cTn>
                                            <p:tgtEl>
                                              <p:spTgt spid="29"/>
                                            </p:tgtEl>
                                            <p:attrNameLst>
                                              <p:attrName>style.visibility</p:attrName>
                                            </p:attrNameLst>
                                          </p:cBhvr>
                                          <p:to>
                                            <p:strVal val="visible"/>
                                          </p:to>
                                        </p:set>
                                        <p:anim calcmode="lin" valueType="num">
                                          <p:cBhvr>
                                            <p:cTn id="99" dur="500" fill="hold"/>
                                            <p:tgtEl>
                                              <p:spTgt spid="29"/>
                                            </p:tgtEl>
                                            <p:attrNameLst>
                                              <p:attrName>ppt_w</p:attrName>
                                            </p:attrNameLst>
                                          </p:cBhvr>
                                          <p:tavLst>
                                            <p:tav tm="0">
                                              <p:val>
                                                <p:fltVal val="0"/>
                                              </p:val>
                                            </p:tav>
                                            <p:tav tm="100000">
                                              <p:val>
                                                <p:strVal val="#ppt_w"/>
                                              </p:val>
                                            </p:tav>
                                          </p:tavLst>
                                        </p:anim>
                                        <p:anim calcmode="lin" valueType="num">
                                          <p:cBhvr>
                                            <p:cTn id="100" dur="500" fill="hold"/>
                                            <p:tgtEl>
                                              <p:spTgt spid="29"/>
                                            </p:tgtEl>
                                            <p:attrNameLst>
                                              <p:attrName>ppt_h</p:attrName>
                                            </p:attrNameLst>
                                          </p:cBhvr>
                                          <p:tavLst>
                                            <p:tav tm="0">
                                              <p:val>
                                                <p:fltVal val="0"/>
                                              </p:val>
                                            </p:tav>
                                            <p:tav tm="100000">
                                              <p:val>
                                                <p:strVal val="#ppt_h"/>
                                              </p:val>
                                            </p:tav>
                                          </p:tavLst>
                                        </p:anim>
                                        <p:animEffect transition="in" filter="fade">
                                          <p:cBhvr>
                                            <p:cTn id="101" dur="500"/>
                                            <p:tgtEl>
                                              <p:spTgt spid="29"/>
                                            </p:tgtEl>
                                          </p:cBhvr>
                                        </p:animEffect>
                                        <p:anim calcmode="lin" valueType="num">
                                          <p:cBhvr>
                                            <p:cTn id="102" dur="500" fill="hold"/>
                                            <p:tgtEl>
                                              <p:spTgt spid="29"/>
                                            </p:tgtEl>
                                            <p:attrNameLst>
                                              <p:attrName>ppt_x</p:attrName>
                                            </p:attrNameLst>
                                          </p:cBhvr>
                                          <p:tavLst>
                                            <p:tav tm="0">
                                              <p:val>
                                                <p:fltVal val="0.5"/>
                                              </p:val>
                                            </p:tav>
                                            <p:tav tm="100000">
                                              <p:val>
                                                <p:strVal val="#ppt_x"/>
                                              </p:val>
                                            </p:tav>
                                          </p:tavLst>
                                        </p:anim>
                                        <p:anim calcmode="lin" valueType="num">
                                          <p:cBhvr>
                                            <p:cTn id="103" dur="500" fill="hold"/>
                                            <p:tgtEl>
                                              <p:spTgt spid="29"/>
                                            </p:tgtEl>
                                            <p:attrNameLst>
                                              <p:attrName>ppt_y</p:attrName>
                                            </p:attrNameLst>
                                          </p:cBhvr>
                                          <p:tavLst>
                                            <p:tav tm="0">
                                              <p:val>
                                                <p:fltVal val="0.5"/>
                                              </p:val>
                                            </p:tav>
                                            <p:tav tm="100000">
                                              <p:val>
                                                <p:strVal val="#ppt_y"/>
                                              </p:val>
                                            </p:tav>
                                          </p:tavLst>
                                        </p:anim>
                                      </p:childTnLst>
                                    </p:cTn>
                                  </p:par>
                                  <p:par>
                                    <p:cTn id="104" presetID="53" presetClass="entr" presetSubtype="528" fill="hold" grpId="0" nodeType="withEffect">
                                      <p:stCondLst>
                                        <p:cond delay="600"/>
                                      </p:stCondLst>
                                      <p:childTnLst>
                                        <p:set>
                                          <p:cBhvr>
                                            <p:cTn id="105" dur="1" fill="hold">
                                              <p:stCondLst>
                                                <p:cond delay="0"/>
                                              </p:stCondLst>
                                            </p:cTn>
                                            <p:tgtEl>
                                              <p:spTgt spid="30"/>
                                            </p:tgtEl>
                                            <p:attrNameLst>
                                              <p:attrName>style.visibility</p:attrName>
                                            </p:attrNameLst>
                                          </p:cBhvr>
                                          <p:to>
                                            <p:strVal val="visible"/>
                                          </p:to>
                                        </p:set>
                                        <p:anim calcmode="lin" valueType="num">
                                          <p:cBhvr>
                                            <p:cTn id="106" dur="500" fill="hold"/>
                                            <p:tgtEl>
                                              <p:spTgt spid="30"/>
                                            </p:tgtEl>
                                            <p:attrNameLst>
                                              <p:attrName>ppt_w</p:attrName>
                                            </p:attrNameLst>
                                          </p:cBhvr>
                                          <p:tavLst>
                                            <p:tav tm="0">
                                              <p:val>
                                                <p:fltVal val="0"/>
                                              </p:val>
                                            </p:tav>
                                            <p:tav tm="100000">
                                              <p:val>
                                                <p:strVal val="#ppt_w"/>
                                              </p:val>
                                            </p:tav>
                                          </p:tavLst>
                                        </p:anim>
                                        <p:anim calcmode="lin" valueType="num">
                                          <p:cBhvr>
                                            <p:cTn id="107" dur="500" fill="hold"/>
                                            <p:tgtEl>
                                              <p:spTgt spid="30"/>
                                            </p:tgtEl>
                                            <p:attrNameLst>
                                              <p:attrName>ppt_h</p:attrName>
                                            </p:attrNameLst>
                                          </p:cBhvr>
                                          <p:tavLst>
                                            <p:tav tm="0">
                                              <p:val>
                                                <p:fltVal val="0"/>
                                              </p:val>
                                            </p:tav>
                                            <p:tav tm="100000">
                                              <p:val>
                                                <p:strVal val="#ppt_h"/>
                                              </p:val>
                                            </p:tav>
                                          </p:tavLst>
                                        </p:anim>
                                        <p:animEffect transition="in" filter="fade">
                                          <p:cBhvr>
                                            <p:cTn id="108" dur="500"/>
                                            <p:tgtEl>
                                              <p:spTgt spid="30"/>
                                            </p:tgtEl>
                                          </p:cBhvr>
                                        </p:animEffect>
                                        <p:anim calcmode="lin" valueType="num">
                                          <p:cBhvr>
                                            <p:cTn id="109" dur="500" fill="hold"/>
                                            <p:tgtEl>
                                              <p:spTgt spid="30"/>
                                            </p:tgtEl>
                                            <p:attrNameLst>
                                              <p:attrName>ppt_x</p:attrName>
                                            </p:attrNameLst>
                                          </p:cBhvr>
                                          <p:tavLst>
                                            <p:tav tm="0">
                                              <p:val>
                                                <p:fltVal val="0.5"/>
                                              </p:val>
                                            </p:tav>
                                            <p:tav tm="100000">
                                              <p:val>
                                                <p:strVal val="#ppt_x"/>
                                              </p:val>
                                            </p:tav>
                                          </p:tavLst>
                                        </p:anim>
                                        <p:anim calcmode="lin" valueType="num">
                                          <p:cBhvr>
                                            <p:cTn id="110" dur="500" fill="hold"/>
                                            <p:tgtEl>
                                              <p:spTgt spid="30"/>
                                            </p:tgtEl>
                                            <p:attrNameLst>
                                              <p:attrName>ppt_y</p:attrName>
                                            </p:attrNameLst>
                                          </p:cBhvr>
                                          <p:tavLst>
                                            <p:tav tm="0">
                                              <p:val>
                                                <p:fltVal val="0.5"/>
                                              </p:val>
                                            </p:tav>
                                            <p:tav tm="100000">
                                              <p:val>
                                                <p:strVal val="#ppt_y"/>
                                              </p:val>
                                            </p:tav>
                                          </p:tavLst>
                                        </p:anim>
                                      </p:childTnLst>
                                    </p:cTn>
                                  </p:par>
                                  <p:par>
                                    <p:cTn id="111" presetID="53" presetClass="entr" presetSubtype="528" fill="hold" grpId="0" nodeType="withEffect">
                                      <p:stCondLst>
                                        <p:cond delay="200"/>
                                      </p:stCondLst>
                                      <p:childTnLst>
                                        <p:set>
                                          <p:cBhvr>
                                            <p:cTn id="112" dur="1" fill="hold">
                                              <p:stCondLst>
                                                <p:cond delay="0"/>
                                              </p:stCondLst>
                                            </p:cTn>
                                            <p:tgtEl>
                                              <p:spTgt spid="32"/>
                                            </p:tgtEl>
                                            <p:attrNameLst>
                                              <p:attrName>style.visibility</p:attrName>
                                            </p:attrNameLst>
                                          </p:cBhvr>
                                          <p:to>
                                            <p:strVal val="visible"/>
                                          </p:to>
                                        </p:set>
                                        <p:anim calcmode="lin" valueType="num">
                                          <p:cBhvr>
                                            <p:cTn id="113" dur="500" fill="hold"/>
                                            <p:tgtEl>
                                              <p:spTgt spid="32"/>
                                            </p:tgtEl>
                                            <p:attrNameLst>
                                              <p:attrName>ppt_w</p:attrName>
                                            </p:attrNameLst>
                                          </p:cBhvr>
                                          <p:tavLst>
                                            <p:tav tm="0">
                                              <p:val>
                                                <p:fltVal val="0"/>
                                              </p:val>
                                            </p:tav>
                                            <p:tav tm="100000">
                                              <p:val>
                                                <p:strVal val="#ppt_w"/>
                                              </p:val>
                                            </p:tav>
                                          </p:tavLst>
                                        </p:anim>
                                        <p:anim calcmode="lin" valueType="num">
                                          <p:cBhvr>
                                            <p:cTn id="114" dur="500" fill="hold"/>
                                            <p:tgtEl>
                                              <p:spTgt spid="32"/>
                                            </p:tgtEl>
                                            <p:attrNameLst>
                                              <p:attrName>ppt_h</p:attrName>
                                            </p:attrNameLst>
                                          </p:cBhvr>
                                          <p:tavLst>
                                            <p:tav tm="0">
                                              <p:val>
                                                <p:fltVal val="0"/>
                                              </p:val>
                                            </p:tav>
                                            <p:tav tm="100000">
                                              <p:val>
                                                <p:strVal val="#ppt_h"/>
                                              </p:val>
                                            </p:tav>
                                          </p:tavLst>
                                        </p:anim>
                                        <p:animEffect transition="in" filter="fade">
                                          <p:cBhvr>
                                            <p:cTn id="115" dur="500"/>
                                            <p:tgtEl>
                                              <p:spTgt spid="32"/>
                                            </p:tgtEl>
                                          </p:cBhvr>
                                        </p:animEffect>
                                        <p:anim calcmode="lin" valueType="num">
                                          <p:cBhvr>
                                            <p:cTn id="116" dur="500" fill="hold"/>
                                            <p:tgtEl>
                                              <p:spTgt spid="32"/>
                                            </p:tgtEl>
                                            <p:attrNameLst>
                                              <p:attrName>ppt_x</p:attrName>
                                            </p:attrNameLst>
                                          </p:cBhvr>
                                          <p:tavLst>
                                            <p:tav tm="0">
                                              <p:val>
                                                <p:fltVal val="0.5"/>
                                              </p:val>
                                            </p:tav>
                                            <p:tav tm="100000">
                                              <p:val>
                                                <p:strVal val="#ppt_x"/>
                                              </p:val>
                                            </p:tav>
                                          </p:tavLst>
                                        </p:anim>
                                        <p:anim calcmode="lin" valueType="num">
                                          <p:cBhvr>
                                            <p:cTn id="117" dur="500" fill="hold"/>
                                            <p:tgtEl>
                                              <p:spTgt spid="32"/>
                                            </p:tgtEl>
                                            <p:attrNameLst>
                                              <p:attrName>ppt_y</p:attrName>
                                            </p:attrNameLst>
                                          </p:cBhvr>
                                          <p:tavLst>
                                            <p:tav tm="0">
                                              <p:val>
                                                <p:fltVal val="0.5"/>
                                              </p:val>
                                            </p:tav>
                                            <p:tav tm="100000">
                                              <p:val>
                                                <p:strVal val="#ppt_y"/>
                                              </p:val>
                                            </p:tav>
                                          </p:tavLst>
                                        </p:anim>
                                      </p:childTnLst>
                                    </p:cTn>
                                  </p:par>
                                  <p:par>
                                    <p:cTn id="118" presetID="53" presetClass="entr" presetSubtype="528" fill="hold" grpId="0" nodeType="withEffect">
                                      <p:stCondLst>
                                        <p:cond delay="400"/>
                                      </p:stCondLst>
                                      <p:childTnLst>
                                        <p:set>
                                          <p:cBhvr>
                                            <p:cTn id="119" dur="1" fill="hold">
                                              <p:stCondLst>
                                                <p:cond delay="0"/>
                                              </p:stCondLst>
                                            </p:cTn>
                                            <p:tgtEl>
                                              <p:spTgt spid="33"/>
                                            </p:tgtEl>
                                            <p:attrNameLst>
                                              <p:attrName>style.visibility</p:attrName>
                                            </p:attrNameLst>
                                          </p:cBhvr>
                                          <p:to>
                                            <p:strVal val="visible"/>
                                          </p:to>
                                        </p:set>
                                        <p:anim calcmode="lin" valueType="num">
                                          <p:cBhvr>
                                            <p:cTn id="120" dur="500" fill="hold"/>
                                            <p:tgtEl>
                                              <p:spTgt spid="33"/>
                                            </p:tgtEl>
                                            <p:attrNameLst>
                                              <p:attrName>ppt_w</p:attrName>
                                            </p:attrNameLst>
                                          </p:cBhvr>
                                          <p:tavLst>
                                            <p:tav tm="0">
                                              <p:val>
                                                <p:fltVal val="0"/>
                                              </p:val>
                                            </p:tav>
                                            <p:tav tm="100000">
                                              <p:val>
                                                <p:strVal val="#ppt_w"/>
                                              </p:val>
                                            </p:tav>
                                          </p:tavLst>
                                        </p:anim>
                                        <p:anim calcmode="lin" valueType="num">
                                          <p:cBhvr>
                                            <p:cTn id="121" dur="500" fill="hold"/>
                                            <p:tgtEl>
                                              <p:spTgt spid="33"/>
                                            </p:tgtEl>
                                            <p:attrNameLst>
                                              <p:attrName>ppt_h</p:attrName>
                                            </p:attrNameLst>
                                          </p:cBhvr>
                                          <p:tavLst>
                                            <p:tav tm="0">
                                              <p:val>
                                                <p:fltVal val="0"/>
                                              </p:val>
                                            </p:tav>
                                            <p:tav tm="100000">
                                              <p:val>
                                                <p:strVal val="#ppt_h"/>
                                              </p:val>
                                            </p:tav>
                                          </p:tavLst>
                                        </p:anim>
                                        <p:animEffect transition="in" filter="fade">
                                          <p:cBhvr>
                                            <p:cTn id="122" dur="500"/>
                                            <p:tgtEl>
                                              <p:spTgt spid="33"/>
                                            </p:tgtEl>
                                          </p:cBhvr>
                                        </p:animEffect>
                                        <p:anim calcmode="lin" valueType="num">
                                          <p:cBhvr>
                                            <p:cTn id="123" dur="500" fill="hold"/>
                                            <p:tgtEl>
                                              <p:spTgt spid="33"/>
                                            </p:tgtEl>
                                            <p:attrNameLst>
                                              <p:attrName>ppt_x</p:attrName>
                                            </p:attrNameLst>
                                          </p:cBhvr>
                                          <p:tavLst>
                                            <p:tav tm="0">
                                              <p:val>
                                                <p:fltVal val="0.5"/>
                                              </p:val>
                                            </p:tav>
                                            <p:tav tm="100000">
                                              <p:val>
                                                <p:strVal val="#ppt_x"/>
                                              </p:val>
                                            </p:tav>
                                          </p:tavLst>
                                        </p:anim>
                                        <p:anim calcmode="lin" valueType="num">
                                          <p:cBhvr>
                                            <p:cTn id="124" dur="500" fill="hold"/>
                                            <p:tgtEl>
                                              <p:spTgt spid="33"/>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P spid="8" grpId="0" animBg="1"/>
          <p:bldP spid="12" grpId="0" animBg="1"/>
          <p:bldP spid="16" grpId="0"/>
          <p:bldP spid="17" grpId="0"/>
          <p:bldP spid="18" grpId="0"/>
          <p:bldP spid="19" grpId="0"/>
          <p:bldP spid="20" grpId="0"/>
          <p:bldP spid="21" grpId="0"/>
          <p:bldP spid="22" grpId="0" animBg="1"/>
          <p:bldP spid="26" grpId="0"/>
          <p:bldP spid="27" grpId="0"/>
          <p:bldP spid="28" grpId="0" animBg="1"/>
          <p:bldP spid="29" grpId="0" animBg="1"/>
          <p:bldP spid="30" grpId="0" animBg="1"/>
          <p:bldP spid="31" grpId="0" animBg="1"/>
          <p:bldP spid="32" grpId="0" animBg="1"/>
          <p:bldP spid="3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12" presetClass="entr" presetSubtype="8" fill="hold" grpId="0" nodeType="withEffect">
                                      <p:stCondLst>
                                        <p:cond delay="20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300"/>
                                            <p:tgtEl>
                                              <p:spTgt spid="27"/>
                                            </p:tgtEl>
                                            <p:attrNameLst>
                                              <p:attrName>ppt_x</p:attrName>
                                            </p:attrNameLst>
                                          </p:cBhvr>
                                          <p:tavLst>
                                            <p:tav tm="0">
                                              <p:val>
                                                <p:strVal val="#ppt_x-#ppt_w*1.125000"/>
                                              </p:val>
                                            </p:tav>
                                            <p:tav tm="100000">
                                              <p:val>
                                                <p:strVal val="#ppt_x"/>
                                              </p:val>
                                            </p:tav>
                                          </p:tavLst>
                                        </p:anim>
                                        <p:animEffect transition="in" filter="wipe(right)">
                                          <p:cBhvr>
                                            <p:cTn id="12" dur="300"/>
                                            <p:tgtEl>
                                              <p:spTgt spid="27"/>
                                            </p:tgtEl>
                                          </p:cBhvr>
                                        </p:animEffect>
                                      </p:childTnLst>
                                    </p:cTn>
                                  </p:par>
                                  <p:par>
                                    <p:cTn id="13" presetID="12" presetClass="entr" presetSubtype="8" fill="hold" grpId="0" nodeType="withEffect">
                                      <p:stCondLst>
                                        <p:cond delay="20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300"/>
                                            <p:tgtEl>
                                              <p:spTgt spid="20"/>
                                            </p:tgtEl>
                                            <p:attrNameLst>
                                              <p:attrName>ppt_x</p:attrName>
                                            </p:attrNameLst>
                                          </p:cBhvr>
                                          <p:tavLst>
                                            <p:tav tm="0">
                                              <p:val>
                                                <p:strVal val="#ppt_x-#ppt_w*1.125000"/>
                                              </p:val>
                                            </p:tav>
                                            <p:tav tm="100000">
                                              <p:val>
                                                <p:strVal val="#ppt_x"/>
                                              </p:val>
                                            </p:tav>
                                          </p:tavLst>
                                        </p:anim>
                                        <p:animEffect transition="in" filter="wipe(right)">
                                          <p:cBhvr>
                                            <p:cTn id="16" dur="300"/>
                                            <p:tgtEl>
                                              <p:spTgt spid="20"/>
                                            </p:tgtEl>
                                          </p:cBhvr>
                                        </p:animEffect>
                                      </p:childTnLst>
                                    </p:cTn>
                                  </p:par>
                                </p:childTnLst>
                              </p:cTn>
                            </p:par>
                            <p:par>
                              <p:cTn id="17" fill="hold">
                                <p:stCondLst>
                                  <p:cond delay="500"/>
                                </p:stCondLst>
                                <p:childTnLst>
                                  <p:par>
                                    <p:cTn id="18" presetID="2" presetClass="entr" presetSubtype="2"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additive="base">
                                            <p:cTn id="20" dur="500" fill="hold"/>
                                            <p:tgtEl>
                                              <p:spTgt spid="22"/>
                                            </p:tgtEl>
                                            <p:attrNameLst>
                                              <p:attrName>ppt_x</p:attrName>
                                            </p:attrNameLst>
                                          </p:cBhvr>
                                          <p:tavLst>
                                            <p:tav tm="0">
                                              <p:val>
                                                <p:strVal val="1+#ppt_w/2"/>
                                              </p:val>
                                            </p:tav>
                                            <p:tav tm="100000">
                                              <p:val>
                                                <p:strVal val="#ppt_x"/>
                                              </p:val>
                                            </p:tav>
                                          </p:tavLst>
                                        </p:anim>
                                        <p:anim calcmode="lin" valueType="num">
                                          <p:cBhvr additive="base">
                                            <p:cTn id="21" dur="500" fill="hold"/>
                                            <p:tgtEl>
                                              <p:spTgt spid="22"/>
                                            </p:tgtEl>
                                            <p:attrNameLst>
                                              <p:attrName>ppt_y</p:attrName>
                                            </p:attrNameLst>
                                          </p:cBhvr>
                                          <p:tavLst>
                                            <p:tav tm="0">
                                              <p:val>
                                                <p:strVal val="#ppt_y"/>
                                              </p:val>
                                            </p:tav>
                                            <p:tav tm="100000">
                                              <p:val>
                                                <p:strVal val="#ppt_y"/>
                                              </p:val>
                                            </p:tav>
                                          </p:tavLst>
                                        </p:anim>
                                      </p:childTnLst>
                                    </p:cTn>
                                  </p:par>
                                  <p:par>
                                    <p:cTn id="22" presetID="12" presetClass="entr" presetSubtype="2" fill="hold" grpId="0" nodeType="withEffect">
                                      <p:stCondLst>
                                        <p:cond delay="200"/>
                                      </p:stCondLst>
                                      <p:childTnLst>
                                        <p:set>
                                          <p:cBhvr>
                                            <p:cTn id="23" dur="1" fill="hold">
                                              <p:stCondLst>
                                                <p:cond delay="0"/>
                                              </p:stCondLst>
                                            </p:cTn>
                                            <p:tgtEl>
                                              <p:spTgt spid="21"/>
                                            </p:tgtEl>
                                            <p:attrNameLst>
                                              <p:attrName>style.visibility</p:attrName>
                                            </p:attrNameLst>
                                          </p:cBhvr>
                                          <p:to>
                                            <p:strVal val="visible"/>
                                          </p:to>
                                        </p:set>
                                        <p:anim calcmode="lin" valueType="num">
                                          <p:cBhvr additive="base">
                                            <p:cTn id="24" dur="300"/>
                                            <p:tgtEl>
                                              <p:spTgt spid="21"/>
                                            </p:tgtEl>
                                            <p:attrNameLst>
                                              <p:attrName>ppt_x</p:attrName>
                                            </p:attrNameLst>
                                          </p:cBhvr>
                                          <p:tavLst>
                                            <p:tav tm="0">
                                              <p:val>
                                                <p:strVal val="#ppt_x+#ppt_w*1.125000"/>
                                              </p:val>
                                            </p:tav>
                                            <p:tav tm="100000">
                                              <p:val>
                                                <p:strVal val="#ppt_x"/>
                                              </p:val>
                                            </p:tav>
                                          </p:tavLst>
                                        </p:anim>
                                        <p:animEffect transition="in" filter="wipe(left)">
                                          <p:cBhvr>
                                            <p:cTn id="25" dur="300"/>
                                            <p:tgtEl>
                                              <p:spTgt spid="21"/>
                                            </p:tgtEl>
                                          </p:cBhvr>
                                        </p:animEffect>
                                      </p:childTnLst>
                                    </p:cTn>
                                  </p:par>
                                  <p:par>
                                    <p:cTn id="26" presetID="12" presetClass="entr" presetSubtype="2" fill="hold" grpId="0" nodeType="withEffect">
                                      <p:stCondLst>
                                        <p:cond delay="20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300"/>
                                            <p:tgtEl>
                                              <p:spTgt spid="26"/>
                                            </p:tgtEl>
                                            <p:attrNameLst>
                                              <p:attrName>ppt_x</p:attrName>
                                            </p:attrNameLst>
                                          </p:cBhvr>
                                          <p:tavLst>
                                            <p:tav tm="0">
                                              <p:val>
                                                <p:strVal val="#ppt_x+#ppt_w*1.125000"/>
                                              </p:val>
                                            </p:tav>
                                            <p:tav tm="100000">
                                              <p:val>
                                                <p:strVal val="#ppt_x"/>
                                              </p:val>
                                            </p:tav>
                                          </p:tavLst>
                                        </p:anim>
                                        <p:animEffect transition="in" filter="wipe(left)">
                                          <p:cBhvr>
                                            <p:cTn id="29" dur="300"/>
                                            <p:tgtEl>
                                              <p:spTgt spid="26"/>
                                            </p:tgtEl>
                                          </p:cBhvr>
                                        </p:animEffect>
                                      </p:childTnLst>
                                    </p:cTn>
                                  </p:par>
                                </p:childTnLst>
                              </p:cTn>
                            </p:par>
                            <p:par>
                              <p:cTn id="30" fill="hold">
                                <p:stCondLst>
                                  <p:cond delay="1000"/>
                                </p:stCondLst>
                                <p:childTnLst>
                                  <p:par>
                                    <p:cTn id="31" presetID="2" presetClass="entr" presetSubtype="8"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0-#ppt_w/2"/>
                                              </p:val>
                                            </p:tav>
                                            <p:tav tm="100000">
                                              <p:val>
                                                <p:strVal val="#ppt_x"/>
                                              </p:val>
                                            </p:tav>
                                          </p:tavLst>
                                        </p:anim>
                                        <p:anim calcmode="lin" valueType="num">
                                          <p:cBhvr additive="base">
                                            <p:cTn id="34" dur="500" fill="hold"/>
                                            <p:tgtEl>
                                              <p:spTgt spid="8"/>
                                            </p:tgtEl>
                                            <p:attrNameLst>
                                              <p:attrName>ppt_y</p:attrName>
                                            </p:attrNameLst>
                                          </p:cBhvr>
                                          <p:tavLst>
                                            <p:tav tm="0">
                                              <p:val>
                                                <p:strVal val="#ppt_y"/>
                                              </p:val>
                                            </p:tav>
                                            <p:tav tm="100000">
                                              <p:val>
                                                <p:strVal val="#ppt_y"/>
                                              </p:val>
                                            </p:tav>
                                          </p:tavLst>
                                        </p:anim>
                                      </p:childTnLst>
                                    </p:cTn>
                                  </p:par>
                                  <p:par>
                                    <p:cTn id="35" presetID="12" presetClass="entr" presetSubtype="8" fill="hold" grpId="0" nodeType="withEffect">
                                      <p:stCondLst>
                                        <p:cond delay="200"/>
                                      </p:stCondLst>
                                      <p:childTnLst>
                                        <p:set>
                                          <p:cBhvr>
                                            <p:cTn id="36" dur="1" fill="hold">
                                              <p:stCondLst>
                                                <p:cond delay="0"/>
                                              </p:stCondLst>
                                            </p:cTn>
                                            <p:tgtEl>
                                              <p:spTgt spid="3"/>
                                            </p:tgtEl>
                                            <p:attrNameLst>
                                              <p:attrName>style.visibility</p:attrName>
                                            </p:attrNameLst>
                                          </p:cBhvr>
                                          <p:to>
                                            <p:strVal val="visible"/>
                                          </p:to>
                                        </p:set>
                                        <p:anim calcmode="lin" valueType="num">
                                          <p:cBhvr additive="base">
                                            <p:cTn id="37" dur="300"/>
                                            <p:tgtEl>
                                              <p:spTgt spid="3"/>
                                            </p:tgtEl>
                                            <p:attrNameLst>
                                              <p:attrName>ppt_x</p:attrName>
                                            </p:attrNameLst>
                                          </p:cBhvr>
                                          <p:tavLst>
                                            <p:tav tm="0">
                                              <p:val>
                                                <p:strVal val="#ppt_x-#ppt_w*1.125000"/>
                                              </p:val>
                                            </p:tav>
                                            <p:tav tm="100000">
                                              <p:val>
                                                <p:strVal val="#ppt_x"/>
                                              </p:val>
                                            </p:tav>
                                          </p:tavLst>
                                        </p:anim>
                                        <p:animEffect transition="in" filter="wipe(right)">
                                          <p:cBhvr>
                                            <p:cTn id="38" dur="300"/>
                                            <p:tgtEl>
                                              <p:spTgt spid="3"/>
                                            </p:tgtEl>
                                          </p:cBhvr>
                                        </p:animEffect>
                                      </p:childTnLst>
                                    </p:cTn>
                                  </p:par>
                                  <p:par>
                                    <p:cTn id="39" presetID="12" presetClass="entr" presetSubtype="8" fill="hold" grpId="0" nodeType="withEffect">
                                      <p:stCondLst>
                                        <p:cond delay="20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300"/>
                                            <p:tgtEl>
                                              <p:spTgt spid="17"/>
                                            </p:tgtEl>
                                            <p:attrNameLst>
                                              <p:attrName>ppt_x</p:attrName>
                                            </p:attrNameLst>
                                          </p:cBhvr>
                                          <p:tavLst>
                                            <p:tav tm="0">
                                              <p:val>
                                                <p:strVal val="#ppt_x-#ppt_w*1.125000"/>
                                              </p:val>
                                            </p:tav>
                                            <p:tav tm="100000">
                                              <p:val>
                                                <p:strVal val="#ppt_x"/>
                                              </p:val>
                                            </p:tav>
                                          </p:tavLst>
                                        </p:anim>
                                        <p:animEffect transition="in" filter="wipe(right)">
                                          <p:cBhvr>
                                            <p:cTn id="42" dur="300"/>
                                            <p:tgtEl>
                                              <p:spTgt spid="17"/>
                                            </p:tgtEl>
                                          </p:cBhvr>
                                        </p:animEffect>
                                      </p:childTnLst>
                                    </p:cTn>
                                  </p:par>
                                </p:childTnLst>
                              </p:cTn>
                            </p:par>
                            <p:par>
                              <p:cTn id="43" fill="hold">
                                <p:stCondLst>
                                  <p:cond delay="1500"/>
                                </p:stCondLst>
                                <p:childTnLst>
                                  <p:par>
                                    <p:cTn id="44" presetID="2" presetClass="entr" presetSubtype="2" fill="hold" nodeType="after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500" fill="hold"/>
                                            <p:tgtEl>
                                              <p:spTgt spid="9"/>
                                            </p:tgtEl>
                                            <p:attrNameLst>
                                              <p:attrName>ppt_x</p:attrName>
                                            </p:attrNameLst>
                                          </p:cBhvr>
                                          <p:tavLst>
                                            <p:tav tm="0">
                                              <p:val>
                                                <p:strVal val="1+#ppt_w/2"/>
                                              </p:val>
                                            </p:tav>
                                            <p:tav tm="100000">
                                              <p:val>
                                                <p:strVal val="#ppt_x"/>
                                              </p:val>
                                            </p:tav>
                                          </p:tavLst>
                                        </p:anim>
                                        <p:anim calcmode="lin" valueType="num">
                                          <p:cBhvr additive="base">
                                            <p:cTn id="47" dur="500" fill="hold"/>
                                            <p:tgtEl>
                                              <p:spTgt spid="9"/>
                                            </p:tgtEl>
                                            <p:attrNameLst>
                                              <p:attrName>ppt_y</p:attrName>
                                            </p:attrNameLst>
                                          </p:cBhvr>
                                          <p:tavLst>
                                            <p:tav tm="0">
                                              <p:val>
                                                <p:strVal val="#ppt_y"/>
                                              </p:val>
                                            </p:tav>
                                            <p:tav tm="100000">
                                              <p:val>
                                                <p:strVal val="#ppt_y"/>
                                              </p:val>
                                            </p:tav>
                                          </p:tavLst>
                                        </p:anim>
                                      </p:childTnLst>
                                    </p:cTn>
                                  </p:par>
                                  <p:par>
                                    <p:cTn id="48" presetID="12" presetClass="entr" presetSubtype="2" fill="hold" grpId="0" nodeType="withEffect">
                                      <p:stCondLst>
                                        <p:cond delay="200"/>
                                      </p:stCondLst>
                                      <p:childTnLst>
                                        <p:set>
                                          <p:cBhvr>
                                            <p:cTn id="49" dur="1" fill="hold">
                                              <p:stCondLst>
                                                <p:cond delay="0"/>
                                              </p:stCondLst>
                                            </p:cTn>
                                            <p:tgtEl>
                                              <p:spTgt spid="6"/>
                                            </p:tgtEl>
                                            <p:attrNameLst>
                                              <p:attrName>style.visibility</p:attrName>
                                            </p:attrNameLst>
                                          </p:cBhvr>
                                          <p:to>
                                            <p:strVal val="visible"/>
                                          </p:to>
                                        </p:set>
                                        <p:anim calcmode="lin" valueType="num">
                                          <p:cBhvr additive="base">
                                            <p:cTn id="50" dur="300"/>
                                            <p:tgtEl>
                                              <p:spTgt spid="6"/>
                                            </p:tgtEl>
                                            <p:attrNameLst>
                                              <p:attrName>ppt_x</p:attrName>
                                            </p:attrNameLst>
                                          </p:cBhvr>
                                          <p:tavLst>
                                            <p:tav tm="0">
                                              <p:val>
                                                <p:strVal val="#ppt_x+#ppt_w*1.125000"/>
                                              </p:val>
                                            </p:tav>
                                            <p:tav tm="100000">
                                              <p:val>
                                                <p:strVal val="#ppt_x"/>
                                              </p:val>
                                            </p:tav>
                                          </p:tavLst>
                                        </p:anim>
                                        <p:animEffect transition="in" filter="wipe(left)">
                                          <p:cBhvr>
                                            <p:cTn id="51" dur="300"/>
                                            <p:tgtEl>
                                              <p:spTgt spid="6"/>
                                            </p:tgtEl>
                                          </p:cBhvr>
                                        </p:animEffect>
                                      </p:childTnLst>
                                    </p:cTn>
                                  </p:par>
                                  <p:par>
                                    <p:cTn id="52" presetID="12" presetClass="entr" presetSubtype="2" fill="hold" grpId="0" nodeType="withEffect">
                                      <p:stCondLst>
                                        <p:cond delay="200"/>
                                      </p:stCondLst>
                                      <p:childTnLst>
                                        <p:set>
                                          <p:cBhvr>
                                            <p:cTn id="53" dur="1" fill="hold">
                                              <p:stCondLst>
                                                <p:cond delay="0"/>
                                              </p:stCondLst>
                                            </p:cTn>
                                            <p:tgtEl>
                                              <p:spTgt spid="19"/>
                                            </p:tgtEl>
                                            <p:attrNameLst>
                                              <p:attrName>style.visibility</p:attrName>
                                            </p:attrNameLst>
                                          </p:cBhvr>
                                          <p:to>
                                            <p:strVal val="visible"/>
                                          </p:to>
                                        </p:set>
                                        <p:anim calcmode="lin" valueType="num">
                                          <p:cBhvr additive="base">
                                            <p:cTn id="54" dur="300"/>
                                            <p:tgtEl>
                                              <p:spTgt spid="19"/>
                                            </p:tgtEl>
                                            <p:attrNameLst>
                                              <p:attrName>ppt_x</p:attrName>
                                            </p:attrNameLst>
                                          </p:cBhvr>
                                          <p:tavLst>
                                            <p:tav tm="0">
                                              <p:val>
                                                <p:strVal val="#ppt_x+#ppt_w*1.125000"/>
                                              </p:val>
                                            </p:tav>
                                            <p:tav tm="100000">
                                              <p:val>
                                                <p:strVal val="#ppt_x"/>
                                              </p:val>
                                            </p:tav>
                                          </p:tavLst>
                                        </p:anim>
                                        <p:animEffect transition="in" filter="wipe(left)">
                                          <p:cBhvr>
                                            <p:cTn id="55" dur="300"/>
                                            <p:tgtEl>
                                              <p:spTgt spid="19"/>
                                            </p:tgtEl>
                                          </p:cBhvr>
                                        </p:animEffect>
                                      </p:childTnLst>
                                    </p:cTn>
                                  </p:par>
                                </p:childTnLst>
                              </p:cTn>
                            </p:par>
                            <p:par>
                              <p:cTn id="56" fill="hold">
                                <p:stCondLst>
                                  <p:cond delay="2000"/>
                                </p:stCondLst>
                                <p:childTnLst>
                                  <p:par>
                                    <p:cTn id="57" presetID="2" presetClass="entr" presetSubtype="8" fill="hold" nodeType="after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additive="base">
                                            <p:cTn id="59" dur="500" fill="hold"/>
                                            <p:tgtEl>
                                              <p:spTgt spid="13"/>
                                            </p:tgtEl>
                                            <p:attrNameLst>
                                              <p:attrName>ppt_x</p:attrName>
                                            </p:attrNameLst>
                                          </p:cBhvr>
                                          <p:tavLst>
                                            <p:tav tm="0">
                                              <p:val>
                                                <p:strVal val="0-#ppt_w/2"/>
                                              </p:val>
                                            </p:tav>
                                            <p:tav tm="100000">
                                              <p:val>
                                                <p:strVal val="#ppt_x"/>
                                              </p:val>
                                            </p:tav>
                                          </p:tavLst>
                                        </p:anim>
                                        <p:anim calcmode="lin" valueType="num">
                                          <p:cBhvr additive="base">
                                            <p:cTn id="60" dur="500" fill="hold"/>
                                            <p:tgtEl>
                                              <p:spTgt spid="13"/>
                                            </p:tgtEl>
                                            <p:attrNameLst>
                                              <p:attrName>ppt_y</p:attrName>
                                            </p:attrNameLst>
                                          </p:cBhvr>
                                          <p:tavLst>
                                            <p:tav tm="0">
                                              <p:val>
                                                <p:strVal val="#ppt_y"/>
                                              </p:val>
                                            </p:tav>
                                            <p:tav tm="100000">
                                              <p:val>
                                                <p:strVal val="#ppt_y"/>
                                              </p:val>
                                            </p:tav>
                                          </p:tavLst>
                                        </p:anim>
                                      </p:childTnLst>
                                    </p:cTn>
                                  </p:par>
                                  <p:par>
                                    <p:cTn id="61" presetID="12" presetClass="entr" presetSubtype="8" fill="hold" grpId="0" nodeType="withEffect">
                                      <p:stCondLst>
                                        <p:cond delay="200"/>
                                      </p:stCondLst>
                                      <p:childTnLst>
                                        <p:set>
                                          <p:cBhvr>
                                            <p:cTn id="62" dur="1" fill="hold">
                                              <p:stCondLst>
                                                <p:cond delay="0"/>
                                              </p:stCondLst>
                                            </p:cTn>
                                            <p:tgtEl>
                                              <p:spTgt spid="18"/>
                                            </p:tgtEl>
                                            <p:attrNameLst>
                                              <p:attrName>style.visibility</p:attrName>
                                            </p:attrNameLst>
                                          </p:cBhvr>
                                          <p:to>
                                            <p:strVal val="visible"/>
                                          </p:to>
                                        </p:set>
                                        <p:anim calcmode="lin" valueType="num">
                                          <p:cBhvr additive="base">
                                            <p:cTn id="63" dur="300"/>
                                            <p:tgtEl>
                                              <p:spTgt spid="18"/>
                                            </p:tgtEl>
                                            <p:attrNameLst>
                                              <p:attrName>ppt_x</p:attrName>
                                            </p:attrNameLst>
                                          </p:cBhvr>
                                          <p:tavLst>
                                            <p:tav tm="0">
                                              <p:val>
                                                <p:strVal val="#ppt_x-#ppt_w*1.125000"/>
                                              </p:val>
                                            </p:tav>
                                            <p:tav tm="100000">
                                              <p:val>
                                                <p:strVal val="#ppt_x"/>
                                              </p:val>
                                            </p:tav>
                                          </p:tavLst>
                                        </p:anim>
                                        <p:animEffect transition="in" filter="wipe(right)">
                                          <p:cBhvr>
                                            <p:cTn id="64" dur="300"/>
                                            <p:tgtEl>
                                              <p:spTgt spid="18"/>
                                            </p:tgtEl>
                                          </p:cBhvr>
                                        </p:animEffect>
                                      </p:childTnLst>
                                    </p:cTn>
                                  </p:par>
                                  <p:par>
                                    <p:cTn id="65" presetID="12" presetClass="entr" presetSubtype="8" fill="hold" grpId="0" nodeType="withEffect">
                                      <p:stCondLst>
                                        <p:cond delay="200"/>
                                      </p:stCondLst>
                                      <p:childTnLst>
                                        <p:set>
                                          <p:cBhvr>
                                            <p:cTn id="66" dur="1" fill="hold">
                                              <p:stCondLst>
                                                <p:cond delay="0"/>
                                              </p:stCondLst>
                                            </p:cTn>
                                            <p:tgtEl>
                                              <p:spTgt spid="4"/>
                                            </p:tgtEl>
                                            <p:attrNameLst>
                                              <p:attrName>style.visibility</p:attrName>
                                            </p:attrNameLst>
                                          </p:cBhvr>
                                          <p:to>
                                            <p:strVal val="visible"/>
                                          </p:to>
                                        </p:set>
                                        <p:anim calcmode="lin" valueType="num">
                                          <p:cBhvr additive="base">
                                            <p:cTn id="67" dur="300"/>
                                            <p:tgtEl>
                                              <p:spTgt spid="4"/>
                                            </p:tgtEl>
                                            <p:attrNameLst>
                                              <p:attrName>ppt_x</p:attrName>
                                            </p:attrNameLst>
                                          </p:cBhvr>
                                          <p:tavLst>
                                            <p:tav tm="0">
                                              <p:val>
                                                <p:strVal val="#ppt_x-#ppt_w*1.125000"/>
                                              </p:val>
                                            </p:tav>
                                            <p:tav tm="100000">
                                              <p:val>
                                                <p:strVal val="#ppt_x"/>
                                              </p:val>
                                            </p:tav>
                                          </p:tavLst>
                                        </p:anim>
                                        <p:animEffect transition="in" filter="wipe(right)">
                                          <p:cBhvr>
                                            <p:cTn id="68" dur="300"/>
                                            <p:tgtEl>
                                              <p:spTgt spid="4"/>
                                            </p:tgtEl>
                                          </p:cBhvr>
                                        </p:animEffect>
                                      </p:childTnLst>
                                    </p:cTn>
                                  </p:par>
                                </p:childTnLst>
                              </p:cTn>
                            </p:par>
                            <p:par>
                              <p:cTn id="69" fill="hold">
                                <p:stCondLst>
                                  <p:cond delay="2500"/>
                                </p:stCondLst>
                                <p:childTnLst>
                                  <p:par>
                                    <p:cTn id="70" presetID="2" presetClass="entr" presetSubtype="2" fill="hold" grpId="0" nodeType="afterEffect">
                                      <p:stCondLst>
                                        <p:cond delay="0"/>
                                      </p:stCondLst>
                                      <p:childTnLst>
                                        <p:set>
                                          <p:cBhvr>
                                            <p:cTn id="71" dur="1" fill="hold">
                                              <p:stCondLst>
                                                <p:cond delay="0"/>
                                              </p:stCondLst>
                                            </p:cTn>
                                            <p:tgtEl>
                                              <p:spTgt spid="12"/>
                                            </p:tgtEl>
                                            <p:attrNameLst>
                                              <p:attrName>style.visibility</p:attrName>
                                            </p:attrNameLst>
                                          </p:cBhvr>
                                          <p:to>
                                            <p:strVal val="visible"/>
                                          </p:to>
                                        </p:set>
                                        <p:anim calcmode="lin" valueType="num">
                                          <p:cBhvr additive="base">
                                            <p:cTn id="72" dur="500" fill="hold"/>
                                            <p:tgtEl>
                                              <p:spTgt spid="12"/>
                                            </p:tgtEl>
                                            <p:attrNameLst>
                                              <p:attrName>ppt_x</p:attrName>
                                            </p:attrNameLst>
                                          </p:cBhvr>
                                          <p:tavLst>
                                            <p:tav tm="0">
                                              <p:val>
                                                <p:strVal val="1+#ppt_w/2"/>
                                              </p:val>
                                            </p:tav>
                                            <p:tav tm="100000">
                                              <p:val>
                                                <p:strVal val="#ppt_x"/>
                                              </p:val>
                                            </p:tav>
                                          </p:tavLst>
                                        </p:anim>
                                        <p:anim calcmode="lin" valueType="num">
                                          <p:cBhvr additive="base">
                                            <p:cTn id="73" dur="500" fill="hold"/>
                                            <p:tgtEl>
                                              <p:spTgt spid="12"/>
                                            </p:tgtEl>
                                            <p:attrNameLst>
                                              <p:attrName>ppt_y</p:attrName>
                                            </p:attrNameLst>
                                          </p:cBhvr>
                                          <p:tavLst>
                                            <p:tav tm="0">
                                              <p:val>
                                                <p:strVal val="#ppt_y"/>
                                              </p:val>
                                            </p:tav>
                                            <p:tav tm="100000">
                                              <p:val>
                                                <p:strVal val="#ppt_y"/>
                                              </p:val>
                                            </p:tav>
                                          </p:tavLst>
                                        </p:anim>
                                      </p:childTnLst>
                                    </p:cTn>
                                  </p:par>
                                  <p:par>
                                    <p:cTn id="74" presetID="12" presetClass="entr" presetSubtype="2" fill="hold" grpId="0" nodeType="withEffect">
                                      <p:stCondLst>
                                        <p:cond delay="200"/>
                                      </p:stCondLst>
                                      <p:childTnLst>
                                        <p:set>
                                          <p:cBhvr>
                                            <p:cTn id="75" dur="1" fill="hold">
                                              <p:stCondLst>
                                                <p:cond delay="0"/>
                                              </p:stCondLst>
                                            </p:cTn>
                                            <p:tgtEl>
                                              <p:spTgt spid="7"/>
                                            </p:tgtEl>
                                            <p:attrNameLst>
                                              <p:attrName>style.visibility</p:attrName>
                                            </p:attrNameLst>
                                          </p:cBhvr>
                                          <p:to>
                                            <p:strVal val="visible"/>
                                          </p:to>
                                        </p:set>
                                        <p:anim calcmode="lin" valueType="num">
                                          <p:cBhvr additive="base">
                                            <p:cTn id="76" dur="300"/>
                                            <p:tgtEl>
                                              <p:spTgt spid="7"/>
                                            </p:tgtEl>
                                            <p:attrNameLst>
                                              <p:attrName>ppt_x</p:attrName>
                                            </p:attrNameLst>
                                          </p:cBhvr>
                                          <p:tavLst>
                                            <p:tav tm="0">
                                              <p:val>
                                                <p:strVal val="#ppt_x+#ppt_w*1.125000"/>
                                              </p:val>
                                            </p:tav>
                                            <p:tav tm="100000">
                                              <p:val>
                                                <p:strVal val="#ppt_x"/>
                                              </p:val>
                                            </p:tav>
                                          </p:tavLst>
                                        </p:anim>
                                        <p:animEffect transition="in" filter="wipe(left)">
                                          <p:cBhvr>
                                            <p:cTn id="77" dur="300"/>
                                            <p:tgtEl>
                                              <p:spTgt spid="7"/>
                                            </p:tgtEl>
                                          </p:cBhvr>
                                        </p:animEffect>
                                      </p:childTnLst>
                                    </p:cTn>
                                  </p:par>
                                  <p:par>
                                    <p:cTn id="78" presetID="12" presetClass="entr" presetSubtype="2" fill="hold" grpId="0" nodeType="withEffect">
                                      <p:stCondLst>
                                        <p:cond delay="200"/>
                                      </p:stCondLst>
                                      <p:childTnLst>
                                        <p:set>
                                          <p:cBhvr>
                                            <p:cTn id="79" dur="1" fill="hold">
                                              <p:stCondLst>
                                                <p:cond delay="0"/>
                                              </p:stCondLst>
                                            </p:cTn>
                                            <p:tgtEl>
                                              <p:spTgt spid="16"/>
                                            </p:tgtEl>
                                            <p:attrNameLst>
                                              <p:attrName>style.visibility</p:attrName>
                                            </p:attrNameLst>
                                          </p:cBhvr>
                                          <p:to>
                                            <p:strVal val="visible"/>
                                          </p:to>
                                        </p:set>
                                        <p:anim calcmode="lin" valueType="num">
                                          <p:cBhvr additive="base">
                                            <p:cTn id="80" dur="300"/>
                                            <p:tgtEl>
                                              <p:spTgt spid="16"/>
                                            </p:tgtEl>
                                            <p:attrNameLst>
                                              <p:attrName>ppt_x</p:attrName>
                                            </p:attrNameLst>
                                          </p:cBhvr>
                                          <p:tavLst>
                                            <p:tav tm="0">
                                              <p:val>
                                                <p:strVal val="#ppt_x+#ppt_w*1.125000"/>
                                              </p:val>
                                            </p:tav>
                                            <p:tav tm="100000">
                                              <p:val>
                                                <p:strVal val="#ppt_x"/>
                                              </p:val>
                                            </p:tav>
                                          </p:tavLst>
                                        </p:anim>
                                        <p:animEffect transition="in" filter="wipe(left)">
                                          <p:cBhvr>
                                            <p:cTn id="81" dur="300"/>
                                            <p:tgtEl>
                                              <p:spTgt spid="16"/>
                                            </p:tgtEl>
                                          </p:cBhvr>
                                        </p:animEffect>
                                      </p:childTnLst>
                                    </p:cTn>
                                  </p:par>
                                </p:childTnLst>
                              </p:cTn>
                            </p:par>
                            <p:par>
                              <p:cTn id="82" fill="hold">
                                <p:stCondLst>
                                  <p:cond delay="3000"/>
                                </p:stCondLst>
                                <p:childTnLst>
                                  <p:par>
                                    <p:cTn id="83" presetID="53" presetClass="entr" presetSubtype="528"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 calcmode="lin" valueType="num">
                                          <p:cBhvr>
                                            <p:cTn id="85" dur="500" fill="hold"/>
                                            <p:tgtEl>
                                              <p:spTgt spid="31"/>
                                            </p:tgtEl>
                                            <p:attrNameLst>
                                              <p:attrName>ppt_w</p:attrName>
                                            </p:attrNameLst>
                                          </p:cBhvr>
                                          <p:tavLst>
                                            <p:tav tm="0">
                                              <p:val>
                                                <p:fltVal val="0"/>
                                              </p:val>
                                            </p:tav>
                                            <p:tav tm="100000">
                                              <p:val>
                                                <p:strVal val="#ppt_w"/>
                                              </p:val>
                                            </p:tav>
                                          </p:tavLst>
                                        </p:anim>
                                        <p:anim calcmode="lin" valueType="num">
                                          <p:cBhvr>
                                            <p:cTn id="86" dur="500" fill="hold"/>
                                            <p:tgtEl>
                                              <p:spTgt spid="31"/>
                                            </p:tgtEl>
                                            <p:attrNameLst>
                                              <p:attrName>ppt_h</p:attrName>
                                            </p:attrNameLst>
                                          </p:cBhvr>
                                          <p:tavLst>
                                            <p:tav tm="0">
                                              <p:val>
                                                <p:fltVal val="0"/>
                                              </p:val>
                                            </p:tav>
                                            <p:tav tm="100000">
                                              <p:val>
                                                <p:strVal val="#ppt_h"/>
                                              </p:val>
                                            </p:tav>
                                          </p:tavLst>
                                        </p:anim>
                                        <p:animEffect transition="in" filter="fade">
                                          <p:cBhvr>
                                            <p:cTn id="87" dur="500"/>
                                            <p:tgtEl>
                                              <p:spTgt spid="31"/>
                                            </p:tgtEl>
                                          </p:cBhvr>
                                        </p:animEffect>
                                        <p:anim calcmode="lin" valueType="num">
                                          <p:cBhvr>
                                            <p:cTn id="88" dur="500" fill="hold"/>
                                            <p:tgtEl>
                                              <p:spTgt spid="31"/>
                                            </p:tgtEl>
                                            <p:attrNameLst>
                                              <p:attrName>ppt_x</p:attrName>
                                            </p:attrNameLst>
                                          </p:cBhvr>
                                          <p:tavLst>
                                            <p:tav tm="0">
                                              <p:val>
                                                <p:fltVal val="0.5"/>
                                              </p:val>
                                            </p:tav>
                                            <p:tav tm="100000">
                                              <p:val>
                                                <p:strVal val="#ppt_x"/>
                                              </p:val>
                                            </p:tav>
                                          </p:tavLst>
                                        </p:anim>
                                        <p:anim calcmode="lin" valueType="num">
                                          <p:cBhvr>
                                            <p:cTn id="89" dur="500" fill="hold"/>
                                            <p:tgtEl>
                                              <p:spTgt spid="31"/>
                                            </p:tgtEl>
                                            <p:attrNameLst>
                                              <p:attrName>ppt_y</p:attrName>
                                            </p:attrNameLst>
                                          </p:cBhvr>
                                          <p:tavLst>
                                            <p:tav tm="0">
                                              <p:val>
                                                <p:fltVal val="0.5"/>
                                              </p:val>
                                            </p:tav>
                                            <p:tav tm="100000">
                                              <p:val>
                                                <p:strVal val="#ppt_y"/>
                                              </p:val>
                                            </p:tav>
                                          </p:tavLst>
                                        </p:anim>
                                      </p:childTnLst>
                                    </p:cTn>
                                  </p:par>
                                  <p:par>
                                    <p:cTn id="90" presetID="53" presetClass="entr" presetSubtype="528" fill="hold" grpId="0" nodeType="withEffect">
                                      <p:stCondLst>
                                        <p:cond delay="1000"/>
                                      </p:stCondLst>
                                      <p:childTnLst>
                                        <p:set>
                                          <p:cBhvr>
                                            <p:cTn id="91" dur="1" fill="hold">
                                              <p:stCondLst>
                                                <p:cond delay="0"/>
                                              </p:stCondLst>
                                            </p:cTn>
                                            <p:tgtEl>
                                              <p:spTgt spid="28"/>
                                            </p:tgtEl>
                                            <p:attrNameLst>
                                              <p:attrName>style.visibility</p:attrName>
                                            </p:attrNameLst>
                                          </p:cBhvr>
                                          <p:to>
                                            <p:strVal val="visible"/>
                                          </p:to>
                                        </p:set>
                                        <p:anim calcmode="lin" valueType="num">
                                          <p:cBhvr>
                                            <p:cTn id="92" dur="500" fill="hold"/>
                                            <p:tgtEl>
                                              <p:spTgt spid="28"/>
                                            </p:tgtEl>
                                            <p:attrNameLst>
                                              <p:attrName>ppt_w</p:attrName>
                                            </p:attrNameLst>
                                          </p:cBhvr>
                                          <p:tavLst>
                                            <p:tav tm="0">
                                              <p:val>
                                                <p:fltVal val="0"/>
                                              </p:val>
                                            </p:tav>
                                            <p:tav tm="100000">
                                              <p:val>
                                                <p:strVal val="#ppt_w"/>
                                              </p:val>
                                            </p:tav>
                                          </p:tavLst>
                                        </p:anim>
                                        <p:anim calcmode="lin" valueType="num">
                                          <p:cBhvr>
                                            <p:cTn id="93" dur="500" fill="hold"/>
                                            <p:tgtEl>
                                              <p:spTgt spid="28"/>
                                            </p:tgtEl>
                                            <p:attrNameLst>
                                              <p:attrName>ppt_h</p:attrName>
                                            </p:attrNameLst>
                                          </p:cBhvr>
                                          <p:tavLst>
                                            <p:tav tm="0">
                                              <p:val>
                                                <p:fltVal val="0"/>
                                              </p:val>
                                            </p:tav>
                                            <p:tav tm="100000">
                                              <p:val>
                                                <p:strVal val="#ppt_h"/>
                                              </p:val>
                                            </p:tav>
                                          </p:tavLst>
                                        </p:anim>
                                        <p:animEffect transition="in" filter="fade">
                                          <p:cBhvr>
                                            <p:cTn id="94" dur="500"/>
                                            <p:tgtEl>
                                              <p:spTgt spid="28"/>
                                            </p:tgtEl>
                                          </p:cBhvr>
                                        </p:animEffect>
                                        <p:anim calcmode="lin" valueType="num">
                                          <p:cBhvr>
                                            <p:cTn id="95" dur="500" fill="hold"/>
                                            <p:tgtEl>
                                              <p:spTgt spid="28"/>
                                            </p:tgtEl>
                                            <p:attrNameLst>
                                              <p:attrName>ppt_x</p:attrName>
                                            </p:attrNameLst>
                                          </p:cBhvr>
                                          <p:tavLst>
                                            <p:tav tm="0">
                                              <p:val>
                                                <p:fltVal val="0.5"/>
                                              </p:val>
                                            </p:tav>
                                            <p:tav tm="100000">
                                              <p:val>
                                                <p:strVal val="#ppt_x"/>
                                              </p:val>
                                            </p:tav>
                                          </p:tavLst>
                                        </p:anim>
                                        <p:anim calcmode="lin" valueType="num">
                                          <p:cBhvr>
                                            <p:cTn id="96" dur="500" fill="hold"/>
                                            <p:tgtEl>
                                              <p:spTgt spid="28"/>
                                            </p:tgtEl>
                                            <p:attrNameLst>
                                              <p:attrName>ppt_y</p:attrName>
                                            </p:attrNameLst>
                                          </p:cBhvr>
                                          <p:tavLst>
                                            <p:tav tm="0">
                                              <p:val>
                                                <p:fltVal val="0.5"/>
                                              </p:val>
                                            </p:tav>
                                            <p:tav tm="100000">
                                              <p:val>
                                                <p:strVal val="#ppt_y"/>
                                              </p:val>
                                            </p:tav>
                                          </p:tavLst>
                                        </p:anim>
                                      </p:childTnLst>
                                    </p:cTn>
                                  </p:par>
                                  <p:par>
                                    <p:cTn id="97" presetID="53" presetClass="entr" presetSubtype="528" fill="hold" grpId="0" nodeType="withEffect">
                                      <p:stCondLst>
                                        <p:cond delay="800"/>
                                      </p:stCondLst>
                                      <p:childTnLst>
                                        <p:set>
                                          <p:cBhvr>
                                            <p:cTn id="98" dur="1" fill="hold">
                                              <p:stCondLst>
                                                <p:cond delay="0"/>
                                              </p:stCondLst>
                                            </p:cTn>
                                            <p:tgtEl>
                                              <p:spTgt spid="29"/>
                                            </p:tgtEl>
                                            <p:attrNameLst>
                                              <p:attrName>style.visibility</p:attrName>
                                            </p:attrNameLst>
                                          </p:cBhvr>
                                          <p:to>
                                            <p:strVal val="visible"/>
                                          </p:to>
                                        </p:set>
                                        <p:anim calcmode="lin" valueType="num">
                                          <p:cBhvr>
                                            <p:cTn id="99" dur="500" fill="hold"/>
                                            <p:tgtEl>
                                              <p:spTgt spid="29"/>
                                            </p:tgtEl>
                                            <p:attrNameLst>
                                              <p:attrName>ppt_w</p:attrName>
                                            </p:attrNameLst>
                                          </p:cBhvr>
                                          <p:tavLst>
                                            <p:tav tm="0">
                                              <p:val>
                                                <p:fltVal val="0"/>
                                              </p:val>
                                            </p:tav>
                                            <p:tav tm="100000">
                                              <p:val>
                                                <p:strVal val="#ppt_w"/>
                                              </p:val>
                                            </p:tav>
                                          </p:tavLst>
                                        </p:anim>
                                        <p:anim calcmode="lin" valueType="num">
                                          <p:cBhvr>
                                            <p:cTn id="100" dur="500" fill="hold"/>
                                            <p:tgtEl>
                                              <p:spTgt spid="29"/>
                                            </p:tgtEl>
                                            <p:attrNameLst>
                                              <p:attrName>ppt_h</p:attrName>
                                            </p:attrNameLst>
                                          </p:cBhvr>
                                          <p:tavLst>
                                            <p:tav tm="0">
                                              <p:val>
                                                <p:fltVal val="0"/>
                                              </p:val>
                                            </p:tav>
                                            <p:tav tm="100000">
                                              <p:val>
                                                <p:strVal val="#ppt_h"/>
                                              </p:val>
                                            </p:tav>
                                          </p:tavLst>
                                        </p:anim>
                                        <p:animEffect transition="in" filter="fade">
                                          <p:cBhvr>
                                            <p:cTn id="101" dur="500"/>
                                            <p:tgtEl>
                                              <p:spTgt spid="29"/>
                                            </p:tgtEl>
                                          </p:cBhvr>
                                        </p:animEffect>
                                        <p:anim calcmode="lin" valueType="num">
                                          <p:cBhvr>
                                            <p:cTn id="102" dur="500" fill="hold"/>
                                            <p:tgtEl>
                                              <p:spTgt spid="29"/>
                                            </p:tgtEl>
                                            <p:attrNameLst>
                                              <p:attrName>ppt_x</p:attrName>
                                            </p:attrNameLst>
                                          </p:cBhvr>
                                          <p:tavLst>
                                            <p:tav tm="0">
                                              <p:val>
                                                <p:fltVal val="0.5"/>
                                              </p:val>
                                            </p:tav>
                                            <p:tav tm="100000">
                                              <p:val>
                                                <p:strVal val="#ppt_x"/>
                                              </p:val>
                                            </p:tav>
                                          </p:tavLst>
                                        </p:anim>
                                        <p:anim calcmode="lin" valueType="num">
                                          <p:cBhvr>
                                            <p:cTn id="103" dur="500" fill="hold"/>
                                            <p:tgtEl>
                                              <p:spTgt spid="29"/>
                                            </p:tgtEl>
                                            <p:attrNameLst>
                                              <p:attrName>ppt_y</p:attrName>
                                            </p:attrNameLst>
                                          </p:cBhvr>
                                          <p:tavLst>
                                            <p:tav tm="0">
                                              <p:val>
                                                <p:fltVal val="0.5"/>
                                              </p:val>
                                            </p:tav>
                                            <p:tav tm="100000">
                                              <p:val>
                                                <p:strVal val="#ppt_y"/>
                                              </p:val>
                                            </p:tav>
                                          </p:tavLst>
                                        </p:anim>
                                      </p:childTnLst>
                                    </p:cTn>
                                  </p:par>
                                  <p:par>
                                    <p:cTn id="104" presetID="53" presetClass="entr" presetSubtype="528" fill="hold" grpId="0" nodeType="withEffect">
                                      <p:stCondLst>
                                        <p:cond delay="600"/>
                                      </p:stCondLst>
                                      <p:childTnLst>
                                        <p:set>
                                          <p:cBhvr>
                                            <p:cTn id="105" dur="1" fill="hold">
                                              <p:stCondLst>
                                                <p:cond delay="0"/>
                                              </p:stCondLst>
                                            </p:cTn>
                                            <p:tgtEl>
                                              <p:spTgt spid="30"/>
                                            </p:tgtEl>
                                            <p:attrNameLst>
                                              <p:attrName>style.visibility</p:attrName>
                                            </p:attrNameLst>
                                          </p:cBhvr>
                                          <p:to>
                                            <p:strVal val="visible"/>
                                          </p:to>
                                        </p:set>
                                        <p:anim calcmode="lin" valueType="num">
                                          <p:cBhvr>
                                            <p:cTn id="106" dur="500" fill="hold"/>
                                            <p:tgtEl>
                                              <p:spTgt spid="30"/>
                                            </p:tgtEl>
                                            <p:attrNameLst>
                                              <p:attrName>ppt_w</p:attrName>
                                            </p:attrNameLst>
                                          </p:cBhvr>
                                          <p:tavLst>
                                            <p:tav tm="0">
                                              <p:val>
                                                <p:fltVal val="0"/>
                                              </p:val>
                                            </p:tav>
                                            <p:tav tm="100000">
                                              <p:val>
                                                <p:strVal val="#ppt_w"/>
                                              </p:val>
                                            </p:tav>
                                          </p:tavLst>
                                        </p:anim>
                                        <p:anim calcmode="lin" valueType="num">
                                          <p:cBhvr>
                                            <p:cTn id="107" dur="500" fill="hold"/>
                                            <p:tgtEl>
                                              <p:spTgt spid="30"/>
                                            </p:tgtEl>
                                            <p:attrNameLst>
                                              <p:attrName>ppt_h</p:attrName>
                                            </p:attrNameLst>
                                          </p:cBhvr>
                                          <p:tavLst>
                                            <p:tav tm="0">
                                              <p:val>
                                                <p:fltVal val="0"/>
                                              </p:val>
                                            </p:tav>
                                            <p:tav tm="100000">
                                              <p:val>
                                                <p:strVal val="#ppt_h"/>
                                              </p:val>
                                            </p:tav>
                                          </p:tavLst>
                                        </p:anim>
                                        <p:animEffect transition="in" filter="fade">
                                          <p:cBhvr>
                                            <p:cTn id="108" dur="500"/>
                                            <p:tgtEl>
                                              <p:spTgt spid="30"/>
                                            </p:tgtEl>
                                          </p:cBhvr>
                                        </p:animEffect>
                                        <p:anim calcmode="lin" valueType="num">
                                          <p:cBhvr>
                                            <p:cTn id="109" dur="500" fill="hold"/>
                                            <p:tgtEl>
                                              <p:spTgt spid="30"/>
                                            </p:tgtEl>
                                            <p:attrNameLst>
                                              <p:attrName>ppt_x</p:attrName>
                                            </p:attrNameLst>
                                          </p:cBhvr>
                                          <p:tavLst>
                                            <p:tav tm="0">
                                              <p:val>
                                                <p:fltVal val="0.5"/>
                                              </p:val>
                                            </p:tav>
                                            <p:tav tm="100000">
                                              <p:val>
                                                <p:strVal val="#ppt_x"/>
                                              </p:val>
                                            </p:tav>
                                          </p:tavLst>
                                        </p:anim>
                                        <p:anim calcmode="lin" valueType="num">
                                          <p:cBhvr>
                                            <p:cTn id="110" dur="500" fill="hold"/>
                                            <p:tgtEl>
                                              <p:spTgt spid="30"/>
                                            </p:tgtEl>
                                            <p:attrNameLst>
                                              <p:attrName>ppt_y</p:attrName>
                                            </p:attrNameLst>
                                          </p:cBhvr>
                                          <p:tavLst>
                                            <p:tav tm="0">
                                              <p:val>
                                                <p:fltVal val="0.5"/>
                                              </p:val>
                                            </p:tav>
                                            <p:tav tm="100000">
                                              <p:val>
                                                <p:strVal val="#ppt_y"/>
                                              </p:val>
                                            </p:tav>
                                          </p:tavLst>
                                        </p:anim>
                                      </p:childTnLst>
                                    </p:cTn>
                                  </p:par>
                                  <p:par>
                                    <p:cTn id="111" presetID="53" presetClass="entr" presetSubtype="528" fill="hold" grpId="0" nodeType="withEffect">
                                      <p:stCondLst>
                                        <p:cond delay="200"/>
                                      </p:stCondLst>
                                      <p:childTnLst>
                                        <p:set>
                                          <p:cBhvr>
                                            <p:cTn id="112" dur="1" fill="hold">
                                              <p:stCondLst>
                                                <p:cond delay="0"/>
                                              </p:stCondLst>
                                            </p:cTn>
                                            <p:tgtEl>
                                              <p:spTgt spid="32"/>
                                            </p:tgtEl>
                                            <p:attrNameLst>
                                              <p:attrName>style.visibility</p:attrName>
                                            </p:attrNameLst>
                                          </p:cBhvr>
                                          <p:to>
                                            <p:strVal val="visible"/>
                                          </p:to>
                                        </p:set>
                                        <p:anim calcmode="lin" valueType="num">
                                          <p:cBhvr>
                                            <p:cTn id="113" dur="500" fill="hold"/>
                                            <p:tgtEl>
                                              <p:spTgt spid="32"/>
                                            </p:tgtEl>
                                            <p:attrNameLst>
                                              <p:attrName>ppt_w</p:attrName>
                                            </p:attrNameLst>
                                          </p:cBhvr>
                                          <p:tavLst>
                                            <p:tav tm="0">
                                              <p:val>
                                                <p:fltVal val="0"/>
                                              </p:val>
                                            </p:tav>
                                            <p:tav tm="100000">
                                              <p:val>
                                                <p:strVal val="#ppt_w"/>
                                              </p:val>
                                            </p:tav>
                                          </p:tavLst>
                                        </p:anim>
                                        <p:anim calcmode="lin" valueType="num">
                                          <p:cBhvr>
                                            <p:cTn id="114" dur="500" fill="hold"/>
                                            <p:tgtEl>
                                              <p:spTgt spid="32"/>
                                            </p:tgtEl>
                                            <p:attrNameLst>
                                              <p:attrName>ppt_h</p:attrName>
                                            </p:attrNameLst>
                                          </p:cBhvr>
                                          <p:tavLst>
                                            <p:tav tm="0">
                                              <p:val>
                                                <p:fltVal val="0"/>
                                              </p:val>
                                            </p:tav>
                                            <p:tav tm="100000">
                                              <p:val>
                                                <p:strVal val="#ppt_h"/>
                                              </p:val>
                                            </p:tav>
                                          </p:tavLst>
                                        </p:anim>
                                        <p:animEffect transition="in" filter="fade">
                                          <p:cBhvr>
                                            <p:cTn id="115" dur="500"/>
                                            <p:tgtEl>
                                              <p:spTgt spid="32"/>
                                            </p:tgtEl>
                                          </p:cBhvr>
                                        </p:animEffect>
                                        <p:anim calcmode="lin" valueType="num">
                                          <p:cBhvr>
                                            <p:cTn id="116" dur="500" fill="hold"/>
                                            <p:tgtEl>
                                              <p:spTgt spid="32"/>
                                            </p:tgtEl>
                                            <p:attrNameLst>
                                              <p:attrName>ppt_x</p:attrName>
                                            </p:attrNameLst>
                                          </p:cBhvr>
                                          <p:tavLst>
                                            <p:tav tm="0">
                                              <p:val>
                                                <p:fltVal val="0.5"/>
                                              </p:val>
                                            </p:tav>
                                            <p:tav tm="100000">
                                              <p:val>
                                                <p:strVal val="#ppt_x"/>
                                              </p:val>
                                            </p:tav>
                                          </p:tavLst>
                                        </p:anim>
                                        <p:anim calcmode="lin" valueType="num">
                                          <p:cBhvr>
                                            <p:cTn id="117" dur="500" fill="hold"/>
                                            <p:tgtEl>
                                              <p:spTgt spid="32"/>
                                            </p:tgtEl>
                                            <p:attrNameLst>
                                              <p:attrName>ppt_y</p:attrName>
                                            </p:attrNameLst>
                                          </p:cBhvr>
                                          <p:tavLst>
                                            <p:tav tm="0">
                                              <p:val>
                                                <p:fltVal val="0.5"/>
                                              </p:val>
                                            </p:tav>
                                            <p:tav tm="100000">
                                              <p:val>
                                                <p:strVal val="#ppt_y"/>
                                              </p:val>
                                            </p:tav>
                                          </p:tavLst>
                                        </p:anim>
                                      </p:childTnLst>
                                    </p:cTn>
                                  </p:par>
                                  <p:par>
                                    <p:cTn id="118" presetID="53" presetClass="entr" presetSubtype="528" fill="hold" grpId="0" nodeType="withEffect">
                                      <p:stCondLst>
                                        <p:cond delay="400"/>
                                      </p:stCondLst>
                                      <p:childTnLst>
                                        <p:set>
                                          <p:cBhvr>
                                            <p:cTn id="119" dur="1" fill="hold">
                                              <p:stCondLst>
                                                <p:cond delay="0"/>
                                              </p:stCondLst>
                                            </p:cTn>
                                            <p:tgtEl>
                                              <p:spTgt spid="33"/>
                                            </p:tgtEl>
                                            <p:attrNameLst>
                                              <p:attrName>style.visibility</p:attrName>
                                            </p:attrNameLst>
                                          </p:cBhvr>
                                          <p:to>
                                            <p:strVal val="visible"/>
                                          </p:to>
                                        </p:set>
                                        <p:anim calcmode="lin" valueType="num">
                                          <p:cBhvr>
                                            <p:cTn id="120" dur="500" fill="hold"/>
                                            <p:tgtEl>
                                              <p:spTgt spid="33"/>
                                            </p:tgtEl>
                                            <p:attrNameLst>
                                              <p:attrName>ppt_w</p:attrName>
                                            </p:attrNameLst>
                                          </p:cBhvr>
                                          <p:tavLst>
                                            <p:tav tm="0">
                                              <p:val>
                                                <p:fltVal val="0"/>
                                              </p:val>
                                            </p:tav>
                                            <p:tav tm="100000">
                                              <p:val>
                                                <p:strVal val="#ppt_w"/>
                                              </p:val>
                                            </p:tav>
                                          </p:tavLst>
                                        </p:anim>
                                        <p:anim calcmode="lin" valueType="num">
                                          <p:cBhvr>
                                            <p:cTn id="121" dur="500" fill="hold"/>
                                            <p:tgtEl>
                                              <p:spTgt spid="33"/>
                                            </p:tgtEl>
                                            <p:attrNameLst>
                                              <p:attrName>ppt_h</p:attrName>
                                            </p:attrNameLst>
                                          </p:cBhvr>
                                          <p:tavLst>
                                            <p:tav tm="0">
                                              <p:val>
                                                <p:fltVal val="0"/>
                                              </p:val>
                                            </p:tav>
                                            <p:tav tm="100000">
                                              <p:val>
                                                <p:strVal val="#ppt_h"/>
                                              </p:val>
                                            </p:tav>
                                          </p:tavLst>
                                        </p:anim>
                                        <p:animEffect transition="in" filter="fade">
                                          <p:cBhvr>
                                            <p:cTn id="122" dur="500"/>
                                            <p:tgtEl>
                                              <p:spTgt spid="33"/>
                                            </p:tgtEl>
                                          </p:cBhvr>
                                        </p:animEffect>
                                        <p:anim calcmode="lin" valueType="num">
                                          <p:cBhvr>
                                            <p:cTn id="123" dur="500" fill="hold"/>
                                            <p:tgtEl>
                                              <p:spTgt spid="33"/>
                                            </p:tgtEl>
                                            <p:attrNameLst>
                                              <p:attrName>ppt_x</p:attrName>
                                            </p:attrNameLst>
                                          </p:cBhvr>
                                          <p:tavLst>
                                            <p:tav tm="0">
                                              <p:val>
                                                <p:fltVal val="0.5"/>
                                              </p:val>
                                            </p:tav>
                                            <p:tav tm="100000">
                                              <p:val>
                                                <p:strVal val="#ppt_x"/>
                                              </p:val>
                                            </p:tav>
                                          </p:tavLst>
                                        </p:anim>
                                        <p:anim calcmode="lin" valueType="num">
                                          <p:cBhvr>
                                            <p:cTn id="124" dur="500" fill="hold"/>
                                            <p:tgtEl>
                                              <p:spTgt spid="33"/>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P spid="8" grpId="0" animBg="1"/>
          <p:bldP spid="12" grpId="0" animBg="1"/>
          <p:bldP spid="16" grpId="0"/>
          <p:bldP spid="17" grpId="0"/>
          <p:bldP spid="18" grpId="0"/>
          <p:bldP spid="19" grpId="0"/>
          <p:bldP spid="20" grpId="0"/>
          <p:bldP spid="21" grpId="0"/>
          <p:bldP spid="22" grpId="0" animBg="1"/>
          <p:bldP spid="26" grpId="0"/>
          <p:bldP spid="27" grpId="0"/>
          <p:bldP spid="28" grpId="0" animBg="1"/>
          <p:bldP spid="29" grpId="0" animBg="1"/>
          <p:bldP spid="30" grpId="0" animBg="1"/>
          <p:bldP spid="31" grpId="0" animBg="1"/>
          <p:bldP spid="32" grpId="0" animBg="1"/>
          <p:bldP spid="33"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sp>
        <p:nvSpPr>
          <p:cNvPr id="3" name="Freeform 913"/>
          <p:cNvSpPr>
            <a:spLocks noEditPoints="1"/>
          </p:cNvSpPr>
          <p:nvPr/>
        </p:nvSpPr>
        <p:spPr bwMode="auto">
          <a:xfrm>
            <a:off x="5538018" y="4008225"/>
            <a:ext cx="867287" cy="744440"/>
          </a:xfrm>
          <a:custGeom>
            <a:avLst/>
            <a:gdLst>
              <a:gd name="T0" fmla="*/ 562282 w 154"/>
              <a:gd name="T1" fmla="*/ 371910 h 144"/>
              <a:gd name="T2" fmla="*/ 621754 w 154"/>
              <a:gd name="T3" fmla="*/ 355740 h 144"/>
              <a:gd name="T4" fmla="*/ 805577 w 154"/>
              <a:gd name="T5" fmla="*/ 32340 h 144"/>
              <a:gd name="T6" fmla="*/ 697446 w 154"/>
              <a:gd name="T7" fmla="*/ 32340 h 144"/>
              <a:gd name="T8" fmla="*/ 643380 w 154"/>
              <a:gd name="T9" fmla="*/ 32340 h 144"/>
              <a:gd name="T10" fmla="*/ 643380 w 154"/>
              <a:gd name="T11" fmla="*/ 0 h 144"/>
              <a:gd name="T12" fmla="*/ 189230 w 154"/>
              <a:gd name="T13" fmla="*/ 0 h 144"/>
              <a:gd name="T14" fmla="*/ 189230 w 154"/>
              <a:gd name="T15" fmla="*/ 32340 h 144"/>
              <a:gd name="T16" fmla="*/ 135164 w 154"/>
              <a:gd name="T17" fmla="*/ 32340 h 144"/>
              <a:gd name="T18" fmla="*/ 27033 w 154"/>
              <a:gd name="T19" fmla="*/ 32340 h 144"/>
              <a:gd name="T20" fmla="*/ 210856 w 154"/>
              <a:gd name="T21" fmla="*/ 355740 h 144"/>
              <a:gd name="T22" fmla="*/ 270328 w 154"/>
              <a:gd name="T23" fmla="*/ 371910 h 144"/>
              <a:gd name="T24" fmla="*/ 383866 w 154"/>
              <a:gd name="T25" fmla="*/ 447371 h 144"/>
              <a:gd name="T26" fmla="*/ 383866 w 154"/>
              <a:gd name="T27" fmla="*/ 679141 h 144"/>
              <a:gd name="T28" fmla="*/ 189230 w 154"/>
              <a:gd name="T29" fmla="*/ 776161 h 144"/>
              <a:gd name="T30" fmla="*/ 643380 w 154"/>
              <a:gd name="T31" fmla="*/ 776161 h 144"/>
              <a:gd name="T32" fmla="*/ 448744 w 154"/>
              <a:gd name="T33" fmla="*/ 679141 h 144"/>
              <a:gd name="T34" fmla="*/ 448744 w 154"/>
              <a:gd name="T35" fmla="*/ 447371 h 144"/>
              <a:gd name="T36" fmla="*/ 562282 w 154"/>
              <a:gd name="T37" fmla="*/ 371910 h 144"/>
              <a:gd name="T38" fmla="*/ 643380 w 154"/>
              <a:gd name="T39" fmla="*/ 140140 h 144"/>
              <a:gd name="T40" fmla="*/ 643380 w 154"/>
              <a:gd name="T41" fmla="*/ 64680 h 144"/>
              <a:gd name="T42" fmla="*/ 697446 w 154"/>
              <a:gd name="T43" fmla="*/ 64680 h 144"/>
              <a:gd name="T44" fmla="*/ 773138 w 154"/>
              <a:gd name="T45" fmla="*/ 64680 h 144"/>
              <a:gd name="T46" fmla="*/ 610941 w 154"/>
              <a:gd name="T47" fmla="*/ 323400 h 144"/>
              <a:gd name="T48" fmla="*/ 589315 w 154"/>
              <a:gd name="T49" fmla="*/ 334180 h 144"/>
              <a:gd name="T50" fmla="*/ 643380 w 154"/>
              <a:gd name="T51" fmla="*/ 140140 h 144"/>
              <a:gd name="T52" fmla="*/ 221669 w 154"/>
              <a:gd name="T53" fmla="*/ 323400 h 144"/>
              <a:gd name="T54" fmla="*/ 59472 w 154"/>
              <a:gd name="T55" fmla="*/ 64680 h 144"/>
              <a:gd name="T56" fmla="*/ 135164 w 154"/>
              <a:gd name="T57" fmla="*/ 64680 h 144"/>
              <a:gd name="T58" fmla="*/ 189230 w 154"/>
              <a:gd name="T59" fmla="*/ 64680 h 144"/>
              <a:gd name="T60" fmla="*/ 189230 w 154"/>
              <a:gd name="T61" fmla="*/ 140140 h 144"/>
              <a:gd name="T62" fmla="*/ 243295 w 154"/>
              <a:gd name="T63" fmla="*/ 334180 h 144"/>
              <a:gd name="T64" fmla="*/ 221669 w 154"/>
              <a:gd name="T65" fmla="*/ 323400 h 144"/>
              <a:gd name="T66" fmla="*/ 416305 w 154"/>
              <a:gd name="T67" fmla="*/ 285670 h 144"/>
              <a:gd name="T68" fmla="*/ 313580 w 154"/>
              <a:gd name="T69" fmla="*/ 355740 h 144"/>
              <a:gd name="T70" fmla="*/ 351426 w 154"/>
              <a:gd name="T71" fmla="*/ 237160 h 144"/>
              <a:gd name="T72" fmla="*/ 254108 w 154"/>
              <a:gd name="T73" fmla="*/ 167090 h 144"/>
              <a:gd name="T74" fmla="*/ 378459 w 154"/>
              <a:gd name="T75" fmla="*/ 161700 h 144"/>
              <a:gd name="T76" fmla="*/ 416305 w 154"/>
              <a:gd name="T77" fmla="*/ 48510 h 144"/>
              <a:gd name="T78" fmla="*/ 454151 w 154"/>
              <a:gd name="T79" fmla="*/ 161700 h 144"/>
              <a:gd name="T80" fmla="*/ 578502 w 154"/>
              <a:gd name="T81" fmla="*/ 167090 h 144"/>
              <a:gd name="T82" fmla="*/ 481184 w 154"/>
              <a:gd name="T83" fmla="*/ 237160 h 144"/>
              <a:gd name="T84" fmla="*/ 519030 w 154"/>
              <a:gd name="T85" fmla="*/ 355740 h 144"/>
              <a:gd name="T86" fmla="*/ 416305 w 154"/>
              <a:gd name="T87" fmla="*/ 285670 h 14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54"/>
              <a:gd name="T133" fmla="*/ 0 h 144"/>
              <a:gd name="T134" fmla="*/ 154 w 154"/>
              <a:gd name="T135" fmla="*/ 144 h 14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54" h="144">
                <a:moveTo>
                  <a:pt x="104" y="69"/>
                </a:moveTo>
                <a:cubicBezTo>
                  <a:pt x="107" y="69"/>
                  <a:pt x="110" y="68"/>
                  <a:pt x="115" y="66"/>
                </a:cubicBezTo>
                <a:cubicBezTo>
                  <a:pt x="154" y="54"/>
                  <a:pt x="149" y="6"/>
                  <a:pt x="149" y="6"/>
                </a:cubicBezTo>
                <a:cubicBezTo>
                  <a:pt x="129" y="6"/>
                  <a:pt x="129" y="6"/>
                  <a:pt x="129" y="6"/>
                </a:cubicBezTo>
                <a:cubicBezTo>
                  <a:pt x="119" y="6"/>
                  <a:pt x="119" y="6"/>
                  <a:pt x="119" y="6"/>
                </a:cubicBezTo>
                <a:cubicBezTo>
                  <a:pt x="119" y="0"/>
                  <a:pt x="119" y="0"/>
                  <a:pt x="119" y="0"/>
                </a:cubicBezTo>
                <a:cubicBezTo>
                  <a:pt x="35" y="0"/>
                  <a:pt x="35" y="0"/>
                  <a:pt x="35" y="0"/>
                </a:cubicBezTo>
                <a:cubicBezTo>
                  <a:pt x="35" y="6"/>
                  <a:pt x="35" y="6"/>
                  <a:pt x="35" y="6"/>
                </a:cubicBezTo>
                <a:cubicBezTo>
                  <a:pt x="25" y="6"/>
                  <a:pt x="25" y="6"/>
                  <a:pt x="25" y="6"/>
                </a:cubicBezTo>
                <a:cubicBezTo>
                  <a:pt x="5" y="6"/>
                  <a:pt x="5" y="6"/>
                  <a:pt x="5" y="6"/>
                </a:cubicBezTo>
                <a:cubicBezTo>
                  <a:pt x="5" y="6"/>
                  <a:pt x="0" y="54"/>
                  <a:pt x="39" y="66"/>
                </a:cubicBezTo>
                <a:cubicBezTo>
                  <a:pt x="43" y="67"/>
                  <a:pt x="47" y="69"/>
                  <a:pt x="50" y="69"/>
                </a:cubicBezTo>
                <a:cubicBezTo>
                  <a:pt x="56" y="76"/>
                  <a:pt x="63" y="82"/>
                  <a:pt x="71" y="83"/>
                </a:cubicBezTo>
                <a:cubicBezTo>
                  <a:pt x="71" y="126"/>
                  <a:pt x="71" y="126"/>
                  <a:pt x="71" y="126"/>
                </a:cubicBezTo>
                <a:cubicBezTo>
                  <a:pt x="51" y="127"/>
                  <a:pt x="35" y="135"/>
                  <a:pt x="35" y="144"/>
                </a:cubicBezTo>
                <a:cubicBezTo>
                  <a:pt x="119" y="144"/>
                  <a:pt x="119" y="144"/>
                  <a:pt x="119" y="144"/>
                </a:cubicBezTo>
                <a:cubicBezTo>
                  <a:pt x="119" y="135"/>
                  <a:pt x="103" y="127"/>
                  <a:pt x="83" y="126"/>
                </a:cubicBezTo>
                <a:cubicBezTo>
                  <a:pt x="83" y="83"/>
                  <a:pt x="83" y="83"/>
                  <a:pt x="83" y="83"/>
                </a:cubicBezTo>
                <a:cubicBezTo>
                  <a:pt x="91" y="82"/>
                  <a:pt x="98" y="77"/>
                  <a:pt x="104" y="69"/>
                </a:cubicBezTo>
                <a:moveTo>
                  <a:pt x="119" y="26"/>
                </a:moveTo>
                <a:cubicBezTo>
                  <a:pt x="119" y="12"/>
                  <a:pt x="119" y="12"/>
                  <a:pt x="119" y="12"/>
                </a:cubicBezTo>
                <a:cubicBezTo>
                  <a:pt x="129" y="12"/>
                  <a:pt x="129" y="12"/>
                  <a:pt x="129" y="12"/>
                </a:cubicBezTo>
                <a:cubicBezTo>
                  <a:pt x="143" y="12"/>
                  <a:pt x="143" y="12"/>
                  <a:pt x="143" y="12"/>
                </a:cubicBezTo>
                <a:cubicBezTo>
                  <a:pt x="143" y="24"/>
                  <a:pt x="140" y="52"/>
                  <a:pt x="113" y="60"/>
                </a:cubicBezTo>
                <a:cubicBezTo>
                  <a:pt x="112" y="61"/>
                  <a:pt x="111" y="61"/>
                  <a:pt x="109" y="62"/>
                </a:cubicBezTo>
                <a:cubicBezTo>
                  <a:pt x="115" y="51"/>
                  <a:pt x="119" y="38"/>
                  <a:pt x="119" y="26"/>
                </a:cubicBezTo>
                <a:close/>
                <a:moveTo>
                  <a:pt x="41" y="60"/>
                </a:moveTo>
                <a:cubicBezTo>
                  <a:pt x="14" y="52"/>
                  <a:pt x="11" y="24"/>
                  <a:pt x="11" y="12"/>
                </a:cubicBezTo>
                <a:cubicBezTo>
                  <a:pt x="25" y="12"/>
                  <a:pt x="25" y="12"/>
                  <a:pt x="25" y="12"/>
                </a:cubicBezTo>
                <a:cubicBezTo>
                  <a:pt x="35" y="12"/>
                  <a:pt x="35" y="12"/>
                  <a:pt x="35" y="12"/>
                </a:cubicBezTo>
                <a:cubicBezTo>
                  <a:pt x="35" y="26"/>
                  <a:pt x="35" y="26"/>
                  <a:pt x="35" y="26"/>
                </a:cubicBezTo>
                <a:cubicBezTo>
                  <a:pt x="35" y="38"/>
                  <a:pt x="39" y="51"/>
                  <a:pt x="45" y="62"/>
                </a:cubicBezTo>
                <a:cubicBezTo>
                  <a:pt x="43" y="61"/>
                  <a:pt x="42" y="61"/>
                  <a:pt x="41" y="60"/>
                </a:cubicBezTo>
                <a:moveTo>
                  <a:pt x="77" y="53"/>
                </a:moveTo>
                <a:cubicBezTo>
                  <a:pt x="58" y="66"/>
                  <a:pt x="58" y="66"/>
                  <a:pt x="58" y="66"/>
                </a:cubicBezTo>
                <a:cubicBezTo>
                  <a:pt x="65" y="44"/>
                  <a:pt x="65" y="44"/>
                  <a:pt x="65" y="44"/>
                </a:cubicBezTo>
                <a:cubicBezTo>
                  <a:pt x="47" y="31"/>
                  <a:pt x="47" y="31"/>
                  <a:pt x="47" y="31"/>
                </a:cubicBezTo>
                <a:cubicBezTo>
                  <a:pt x="70" y="30"/>
                  <a:pt x="70" y="30"/>
                  <a:pt x="70" y="30"/>
                </a:cubicBezTo>
                <a:cubicBezTo>
                  <a:pt x="77" y="9"/>
                  <a:pt x="77" y="9"/>
                  <a:pt x="77" y="9"/>
                </a:cubicBezTo>
                <a:cubicBezTo>
                  <a:pt x="84" y="30"/>
                  <a:pt x="84" y="30"/>
                  <a:pt x="84" y="30"/>
                </a:cubicBezTo>
                <a:cubicBezTo>
                  <a:pt x="107" y="31"/>
                  <a:pt x="107" y="31"/>
                  <a:pt x="107" y="31"/>
                </a:cubicBezTo>
                <a:cubicBezTo>
                  <a:pt x="89" y="44"/>
                  <a:pt x="89" y="44"/>
                  <a:pt x="89" y="44"/>
                </a:cubicBezTo>
                <a:cubicBezTo>
                  <a:pt x="96" y="66"/>
                  <a:pt x="96" y="66"/>
                  <a:pt x="96" y="66"/>
                </a:cubicBezTo>
                <a:lnTo>
                  <a:pt x="77" y="53"/>
                </a:lnTo>
                <a:close/>
              </a:path>
            </a:pathLst>
          </a:custGeom>
          <a:solidFill>
            <a:srgbClr val="076655"/>
          </a:solidFill>
          <a:ln w="9525">
            <a:noFill/>
            <a:round/>
            <a:headEnd/>
            <a:tailEnd/>
          </a:ln>
          <a:effectLst>
            <a:outerShdw blurRad="50800" dist="38100" dir="2700000" algn="tl" rotWithShape="0">
              <a:prstClr val="black">
                <a:alpha val="40000"/>
              </a:prstClr>
            </a:outerShdw>
          </a:effectLst>
        </p:spPr>
        <p:txBody>
          <a:bodyPr/>
          <a:lstStyle/>
          <a:p>
            <a:pPr marL="0" marR="0" lvl="0" indent="0" defTabSz="1219078" eaLnBrk="1" fontAlgn="auto" latinLnBrk="0" hangingPunct="1">
              <a:lnSpc>
                <a:spcPct val="100000"/>
              </a:lnSpc>
              <a:spcBef>
                <a:spcPts val="0"/>
              </a:spcBef>
              <a:spcAft>
                <a:spcPts val="0"/>
              </a:spcAft>
              <a:buClrTx/>
              <a:buSzTx/>
              <a:buFontTx/>
              <a:buNone/>
              <a:tabLst/>
              <a:defRPr/>
            </a:pPr>
            <a:endParaRPr kumimoji="0" lang="zh-CN" altLang="en-US" sz="6665" b="0" i="0" u="none" strike="noStrike" kern="0" cap="none" spc="0" normalizeH="0" baseline="0" noProof="0" smtClean="0">
              <a:ln>
                <a:noFill/>
              </a:ln>
              <a:solidFill>
                <a:prstClr val="black"/>
              </a:solidFill>
              <a:effectLst/>
              <a:uLnTx/>
              <a:uFillTx/>
            </a:endParaRPr>
          </a:p>
        </p:txBody>
      </p:sp>
      <p:grpSp>
        <p:nvGrpSpPr>
          <p:cNvPr id="4" name="组合 3"/>
          <p:cNvGrpSpPr/>
          <p:nvPr/>
        </p:nvGrpSpPr>
        <p:grpSpPr>
          <a:xfrm>
            <a:off x="3709154" y="3736887"/>
            <a:ext cx="2238204" cy="1775950"/>
            <a:chOff x="2780717" y="2867031"/>
            <a:chExt cx="1679171" cy="1332374"/>
          </a:xfrm>
        </p:grpSpPr>
        <p:sp>
          <p:nvSpPr>
            <p:cNvPr id="6" name="等腰三角形 5"/>
            <p:cNvSpPr/>
            <p:nvPr/>
          </p:nvSpPr>
          <p:spPr bwMode="auto">
            <a:xfrm>
              <a:off x="2780717" y="2867031"/>
              <a:ext cx="1679171" cy="1332374"/>
            </a:xfrm>
            <a:prstGeom prst="triangle">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ln>
            <a:effectLst>
              <a:outerShdw blurRad="254000" dist="127000" dir="8160000" algn="tr" rotWithShape="0">
                <a:prstClr val="black">
                  <a:alpha val="34000"/>
                </a:prstClr>
              </a:outerShdw>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prstClr val="white"/>
                </a:solidFill>
                <a:effectLst/>
                <a:uLnTx/>
                <a:uFillTx/>
                <a:latin typeface="宋体" panose="02010600030101010101" pitchFamily="2" charset="-122"/>
                <a:ea typeface="宋体" panose="02010600030101010101" pitchFamily="2" charset="-122"/>
              </a:endParaRPr>
            </a:p>
          </p:txBody>
        </p:sp>
        <p:sp>
          <p:nvSpPr>
            <p:cNvPr id="7" name="文本框 6"/>
            <p:cNvSpPr txBox="1">
              <a:spLocks noChangeArrowheads="1"/>
            </p:cNvSpPr>
            <p:nvPr/>
          </p:nvSpPr>
          <p:spPr bwMode="auto">
            <a:xfrm>
              <a:off x="3284876" y="3310341"/>
              <a:ext cx="454832" cy="684871"/>
            </a:xfrm>
            <a:prstGeom prst="rect">
              <a:avLst/>
            </a:prstGeom>
            <a:noFill/>
            <a:ln w="9525">
              <a:noFill/>
              <a:miter lim="800000"/>
              <a:headEnd/>
              <a:tailEnd/>
            </a:ln>
          </p:spPr>
          <p:txBody>
            <a:bodyPr wrap="none">
              <a:spAutoFit/>
            </a:bodyPr>
            <a:lstStyle/>
            <a:p>
              <a:pPr marL="0" marR="0" lvl="0" indent="0" defTabSz="1219078" eaLnBrk="1" fontAlgn="auto" latinLnBrk="0" hangingPunct="1">
                <a:lnSpc>
                  <a:spcPct val="100000"/>
                </a:lnSpc>
                <a:spcBef>
                  <a:spcPts val="0"/>
                </a:spcBef>
                <a:spcAft>
                  <a:spcPts val="0"/>
                </a:spcAft>
                <a:buClrTx/>
                <a:buSzTx/>
                <a:buFontTx/>
                <a:buNone/>
                <a:tabLst/>
                <a:defRPr/>
              </a:pPr>
              <a:r>
                <a:rPr kumimoji="0" lang="en-US" altLang="zh-CN" sz="5332" b="1" i="0" u="none" strike="noStrike" kern="0" cap="none" spc="0" normalizeH="0" baseline="0" noProof="0" dirty="0" smtClean="0">
                  <a:ln>
                    <a:noFill/>
                  </a:ln>
                  <a:solidFill>
                    <a:srgbClr val="076655"/>
                  </a:solidFill>
                  <a:effectLst/>
                  <a:uLnTx/>
                  <a:uFillTx/>
                  <a:latin typeface="微软雅黑" pitchFamily="34" charset="-122"/>
                  <a:ea typeface="微软雅黑" pitchFamily="34" charset="-122"/>
                </a:rPr>
                <a:t>2</a:t>
              </a:r>
              <a:endParaRPr kumimoji="0" lang="zh-CN" altLang="en-US" sz="5332" b="1" i="0" u="none" strike="noStrike" kern="0" cap="none" spc="0" normalizeH="0" baseline="0" noProof="0" dirty="0" smtClean="0">
                <a:ln>
                  <a:noFill/>
                </a:ln>
                <a:solidFill>
                  <a:srgbClr val="076655"/>
                </a:solidFill>
                <a:effectLst/>
                <a:uLnTx/>
                <a:uFillTx/>
                <a:latin typeface="微软雅黑" pitchFamily="34" charset="-122"/>
                <a:ea typeface="微软雅黑" pitchFamily="34" charset="-122"/>
              </a:endParaRPr>
            </a:p>
          </p:txBody>
        </p:sp>
      </p:grpSp>
      <p:grpSp>
        <p:nvGrpSpPr>
          <p:cNvPr id="8" name="组合 7"/>
          <p:cNvGrpSpPr/>
          <p:nvPr/>
        </p:nvGrpSpPr>
        <p:grpSpPr>
          <a:xfrm>
            <a:off x="4828256" y="1960937"/>
            <a:ext cx="2236483" cy="1775951"/>
            <a:chOff x="3620303" y="1534657"/>
            <a:chExt cx="1677880" cy="1332374"/>
          </a:xfrm>
        </p:grpSpPr>
        <p:sp>
          <p:nvSpPr>
            <p:cNvPr id="9" name="等腰三角形 8"/>
            <p:cNvSpPr/>
            <p:nvPr/>
          </p:nvSpPr>
          <p:spPr bwMode="auto">
            <a:xfrm>
              <a:off x="3620303" y="1534657"/>
              <a:ext cx="1677880" cy="1332374"/>
            </a:xfrm>
            <a:prstGeom prst="triangle">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ln>
            <a:effectLst>
              <a:outerShdw blurRad="254000" dist="127000" dir="8160000" algn="tr" rotWithShape="0">
                <a:prstClr val="black">
                  <a:alpha val="34000"/>
                </a:prstClr>
              </a:outerShdw>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prstClr val="white"/>
                </a:solidFill>
                <a:effectLst/>
                <a:uLnTx/>
                <a:uFillTx/>
                <a:latin typeface="宋体" panose="02010600030101010101" pitchFamily="2" charset="-122"/>
                <a:ea typeface="宋体" panose="02010600030101010101" pitchFamily="2" charset="-122"/>
              </a:endParaRPr>
            </a:p>
          </p:txBody>
        </p:sp>
        <p:sp>
          <p:nvSpPr>
            <p:cNvPr id="10" name="文本框 60"/>
            <p:cNvSpPr txBox="1">
              <a:spLocks noChangeArrowheads="1"/>
            </p:cNvSpPr>
            <p:nvPr/>
          </p:nvSpPr>
          <p:spPr bwMode="auto">
            <a:xfrm>
              <a:off x="4200851" y="1980774"/>
              <a:ext cx="454832" cy="684870"/>
            </a:xfrm>
            <a:prstGeom prst="rect">
              <a:avLst/>
            </a:prstGeom>
            <a:noFill/>
            <a:ln w="9525">
              <a:noFill/>
              <a:miter lim="800000"/>
              <a:headEnd/>
              <a:tailEnd/>
            </a:ln>
          </p:spPr>
          <p:txBody>
            <a:bodyPr wrap="none">
              <a:spAutoFit/>
            </a:bodyPr>
            <a:lstStyle/>
            <a:p>
              <a:pPr marL="0" marR="0" lvl="0" indent="0" defTabSz="1219078" eaLnBrk="1" fontAlgn="auto" latinLnBrk="0" hangingPunct="1">
                <a:lnSpc>
                  <a:spcPct val="100000"/>
                </a:lnSpc>
                <a:spcBef>
                  <a:spcPts val="0"/>
                </a:spcBef>
                <a:spcAft>
                  <a:spcPts val="0"/>
                </a:spcAft>
                <a:buClrTx/>
                <a:buSzTx/>
                <a:buFontTx/>
                <a:buNone/>
                <a:tabLst/>
                <a:defRPr/>
              </a:pPr>
              <a:r>
                <a:rPr kumimoji="0" lang="en-US" altLang="zh-CN" sz="5332" b="1" i="0" u="none" strike="noStrike" kern="0" cap="none" spc="0" normalizeH="0" baseline="0" noProof="0" dirty="0" smtClean="0">
                  <a:ln>
                    <a:noFill/>
                  </a:ln>
                  <a:solidFill>
                    <a:srgbClr val="076655"/>
                  </a:solidFill>
                  <a:effectLst/>
                  <a:uLnTx/>
                  <a:uFillTx/>
                  <a:latin typeface="微软雅黑" pitchFamily="34" charset="-122"/>
                  <a:ea typeface="微软雅黑" pitchFamily="34" charset="-122"/>
                </a:rPr>
                <a:t>1</a:t>
              </a:r>
              <a:endParaRPr kumimoji="0" lang="zh-CN" altLang="en-US" sz="5332" b="1" i="0" u="none" strike="noStrike" kern="0" cap="none" spc="0" normalizeH="0" baseline="0" noProof="0" dirty="0" smtClean="0">
                <a:ln>
                  <a:noFill/>
                </a:ln>
                <a:solidFill>
                  <a:srgbClr val="076655"/>
                </a:solidFill>
                <a:effectLst/>
                <a:uLnTx/>
                <a:uFillTx/>
                <a:latin typeface="微软雅黑" pitchFamily="34" charset="-122"/>
                <a:ea typeface="微软雅黑" pitchFamily="34" charset="-122"/>
              </a:endParaRPr>
            </a:p>
          </p:txBody>
        </p:sp>
      </p:grpSp>
      <p:grpSp>
        <p:nvGrpSpPr>
          <p:cNvPr id="11" name="组合 10"/>
          <p:cNvGrpSpPr/>
          <p:nvPr/>
        </p:nvGrpSpPr>
        <p:grpSpPr>
          <a:xfrm>
            <a:off x="5947358" y="3736887"/>
            <a:ext cx="2236484" cy="1775950"/>
            <a:chOff x="4459888" y="2867031"/>
            <a:chExt cx="1677881" cy="1332374"/>
          </a:xfrm>
        </p:grpSpPr>
        <p:sp>
          <p:nvSpPr>
            <p:cNvPr id="12" name="等腰三角形 11"/>
            <p:cNvSpPr/>
            <p:nvPr/>
          </p:nvSpPr>
          <p:spPr bwMode="auto">
            <a:xfrm>
              <a:off x="4459888" y="2867031"/>
              <a:ext cx="1677881" cy="1332374"/>
            </a:xfrm>
            <a:prstGeom prst="triangle">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ln>
            <a:effectLst>
              <a:outerShdw blurRad="254000" dist="127000" dir="8160000" algn="tr" rotWithShape="0">
                <a:prstClr val="black">
                  <a:alpha val="34000"/>
                </a:prstClr>
              </a:outerShdw>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prstClr val="white"/>
                </a:solidFill>
                <a:effectLst/>
                <a:uLnTx/>
                <a:uFillTx/>
                <a:latin typeface="宋体" panose="02010600030101010101" pitchFamily="2" charset="-122"/>
                <a:ea typeface="宋体" panose="02010600030101010101" pitchFamily="2" charset="-122"/>
              </a:endParaRPr>
            </a:p>
          </p:txBody>
        </p:sp>
        <p:sp>
          <p:nvSpPr>
            <p:cNvPr id="13" name="文本框 6"/>
            <p:cNvSpPr txBox="1">
              <a:spLocks noChangeArrowheads="1"/>
            </p:cNvSpPr>
            <p:nvPr/>
          </p:nvSpPr>
          <p:spPr bwMode="auto">
            <a:xfrm>
              <a:off x="5007879" y="3323041"/>
              <a:ext cx="454832" cy="684871"/>
            </a:xfrm>
            <a:prstGeom prst="rect">
              <a:avLst/>
            </a:prstGeom>
            <a:noFill/>
            <a:ln w="9525">
              <a:noFill/>
              <a:miter lim="800000"/>
              <a:headEnd/>
              <a:tailEnd/>
            </a:ln>
          </p:spPr>
          <p:txBody>
            <a:bodyPr wrap="none">
              <a:spAutoFit/>
            </a:bodyPr>
            <a:lstStyle/>
            <a:p>
              <a:pPr marL="0" marR="0" lvl="0" indent="0" defTabSz="1219078" eaLnBrk="1" fontAlgn="auto" latinLnBrk="0" hangingPunct="1">
                <a:lnSpc>
                  <a:spcPct val="100000"/>
                </a:lnSpc>
                <a:spcBef>
                  <a:spcPts val="0"/>
                </a:spcBef>
                <a:spcAft>
                  <a:spcPts val="0"/>
                </a:spcAft>
                <a:buClrTx/>
                <a:buSzTx/>
                <a:buFontTx/>
                <a:buNone/>
                <a:tabLst/>
                <a:defRPr/>
              </a:pPr>
              <a:r>
                <a:rPr kumimoji="0" lang="en-US" altLang="zh-CN" sz="5332" b="1" i="0" u="none" strike="noStrike" kern="0" cap="none" spc="0" normalizeH="0" baseline="0" noProof="0" dirty="0" smtClean="0">
                  <a:ln>
                    <a:noFill/>
                  </a:ln>
                  <a:solidFill>
                    <a:srgbClr val="076655"/>
                  </a:solidFill>
                  <a:effectLst/>
                  <a:uLnTx/>
                  <a:uFillTx/>
                  <a:latin typeface="微软雅黑" pitchFamily="34" charset="-122"/>
                  <a:ea typeface="微软雅黑" pitchFamily="34" charset="-122"/>
                </a:rPr>
                <a:t>3</a:t>
              </a:r>
              <a:endParaRPr kumimoji="0" lang="zh-CN" altLang="en-US" sz="5332" b="1" i="0" u="none" strike="noStrike" kern="0" cap="none" spc="0" normalizeH="0" baseline="0" noProof="0" dirty="0" smtClean="0">
                <a:ln>
                  <a:noFill/>
                </a:ln>
                <a:solidFill>
                  <a:srgbClr val="076655"/>
                </a:solidFill>
                <a:effectLst/>
                <a:uLnTx/>
                <a:uFillTx/>
                <a:latin typeface="微软雅黑" pitchFamily="34" charset="-122"/>
                <a:ea typeface="微软雅黑" pitchFamily="34" charset="-122"/>
              </a:endParaRPr>
            </a:p>
          </p:txBody>
        </p:sp>
      </p:grpSp>
      <p:grpSp>
        <p:nvGrpSpPr>
          <p:cNvPr id="14" name="组合 13"/>
          <p:cNvGrpSpPr/>
          <p:nvPr/>
        </p:nvGrpSpPr>
        <p:grpSpPr>
          <a:xfrm>
            <a:off x="7121792" y="2383125"/>
            <a:ext cx="2564231" cy="1026592"/>
            <a:chOff x="1078513" y="1638320"/>
            <a:chExt cx="1923767" cy="770182"/>
          </a:xfrm>
        </p:grpSpPr>
        <p:sp>
          <p:nvSpPr>
            <p:cNvPr id="15" name="TextBox 12"/>
            <p:cNvSpPr txBox="1"/>
            <p:nvPr/>
          </p:nvSpPr>
          <p:spPr>
            <a:xfrm>
              <a:off x="1078513" y="1958240"/>
              <a:ext cx="1923767" cy="450262"/>
            </a:xfrm>
            <a:prstGeom prst="rect">
              <a:avLst/>
            </a:prstGeom>
            <a:noFill/>
          </p:spPr>
          <p:txBody>
            <a:bodyPr wrap="square" lIns="0" tIns="0" rtlCol="0" anchor="t">
              <a:spAutoFit/>
            </a:bodyPr>
            <a:lstStyle/>
            <a:p>
              <a:pPr defTabSz="1219078"/>
              <a:r>
                <a:rPr lang="zh-CN" altLang="en-US" sz="1200" dirty="0">
                  <a:solidFill>
                    <a:prstClr val="black"/>
                  </a:solidFill>
                  <a:latin typeface="Adobe 黑体 Std R" pitchFamily="34" charset="-122"/>
                  <a:ea typeface="Adobe 黑体 Std R" pitchFamily="34" charset="-122"/>
                </a:rPr>
                <a:t>单击此处添加文本单击此处添加文本</a:t>
              </a:r>
              <a:endParaRPr lang="en-US" altLang="zh-CN" sz="1200" dirty="0">
                <a:solidFill>
                  <a:prstClr val="black"/>
                </a:solidFill>
                <a:latin typeface="Adobe 黑体 Std R" pitchFamily="34" charset="-122"/>
                <a:ea typeface="Adobe 黑体 Std R" pitchFamily="34" charset="-122"/>
              </a:endParaRPr>
            </a:p>
            <a:p>
              <a:pPr defTabSz="1219078"/>
              <a:r>
                <a:rPr lang="zh-CN" altLang="en-US" sz="1200" dirty="0">
                  <a:solidFill>
                    <a:prstClr val="black"/>
                  </a:solidFill>
                  <a:latin typeface="Adobe 黑体 Std R" pitchFamily="34" charset="-122"/>
                  <a:ea typeface="Adobe 黑体 Std R" pitchFamily="34" charset="-122"/>
                </a:rPr>
                <a:t>单击此处添加文本单击此处添加文本</a:t>
              </a:r>
              <a:endParaRPr lang="en-US" altLang="zh-CN" sz="1200" dirty="0">
                <a:solidFill>
                  <a:prstClr val="black"/>
                </a:solidFill>
                <a:latin typeface="Adobe 黑体 Std R" pitchFamily="34" charset="-122"/>
                <a:ea typeface="Adobe 黑体 Std R" pitchFamily="34" charset="-122"/>
              </a:endParaRPr>
            </a:p>
            <a:p>
              <a:pPr defTabSz="1219078"/>
              <a:r>
                <a:rPr lang="zh-CN" altLang="en-US" sz="1200" dirty="0">
                  <a:solidFill>
                    <a:prstClr val="black"/>
                  </a:solidFill>
                  <a:latin typeface="Adobe 黑体 Std R" pitchFamily="34" charset="-122"/>
                  <a:ea typeface="Adobe 黑体 Std R" pitchFamily="34" charset="-122"/>
                </a:rPr>
                <a:t>单击此处添加文本单击此处添加文本</a:t>
              </a:r>
              <a:endParaRPr lang="en-US" altLang="zh-CN" sz="1200" dirty="0">
                <a:solidFill>
                  <a:prstClr val="black"/>
                </a:solidFill>
                <a:latin typeface="Adobe 黑体 Std R" pitchFamily="34" charset="-122"/>
                <a:ea typeface="Adobe 黑体 Std R" pitchFamily="34" charset="-122"/>
              </a:endParaRPr>
            </a:p>
          </p:txBody>
        </p:sp>
        <p:sp>
          <p:nvSpPr>
            <p:cNvPr id="16" name="TextBox 13"/>
            <p:cNvSpPr txBox="1"/>
            <p:nvPr/>
          </p:nvSpPr>
          <p:spPr>
            <a:xfrm>
              <a:off x="1607718" y="1638320"/>
              <a:ext cx="822594" cy="246249"/>
            </a:xfrm>
            <a:prstGeom prst="rect">
              <a:avLst/>
            </a:prstGeom>
            <a:noFill/>
          </p:spPr>
          <p:txBody>
            <a:bodyPr wrap="none" lIns="0" tIns="0" rIns="0" bIns="0" rtlCol="0" anchor="t">
              <a:spAutoFit/>
            </a:bodyPr>
            <a:lstStyle/>
            <a:p>
              <a:pPr algn="ctr" defTabSz="1219078"/>
              <a:r>
                <a:rPr lang="zh-CN" altLang="en-US" sz="2133" dirty="0">
                  <a:solidFill>
                    <a:prstClr val="black"/>
                  </a:solidFill>
                  <a:latin typeface="Adobe 黑体 Std R" pitchFamily="34" charset="-122"/>
                  <a:ea typeface="Adobe 黑体 Std R" pitchFamily="34" charset="-122"/>
                </a:rPr>
                <a:t>添加标题</a:t>
              </a:r>
              <a:endParaRPr lang="en-US" sz="2133" dirty="0">
                <a:solidFill>
                  <a:prstClr val="black"/>
                </a:solidFill>
                <a:latin typeface="Adobe 黑体 Std R" pitchFamily="34" charset="-122"/>
                <a:ea typeface="Adobe 黑体 Std R" pitchFamily="34" charset="-122"/>
              </a:endParaRPr>
            </a:p>
          </p:txBody>
        </p:sp>
      </p:grpSp>
      <p:grpSp>
        <p:nvGrpSpPr>
          <p:cNvPr id="17" name="组合 16"/>
          <p:cNvGrpSpPr/>
          <p:nvPr/>
        </p:nvGrpSpPr>
        <p:grpSpPr>
          <a:xfrm>
            <a:off x="8205727" y="4029027"/>
            <a:ext cx="2564231" cy="1026592"/>
            <a:chOff x="1078513" y="1638320"/>
            <a:chExt cx="1923767" cy="770182"/>
          </a:xfrm>
        </p:grpSpPr>
        <p:sp>
          <p:nvSpPr>
            <p:cNvPr id="18" name="TextBox 15"/>
            <p:cNvSpPr txBox="1"/>
            <p:nvPr/>
          </p:nvSpPr>
          <p:spPr>
            <a:xfrm>
              <a:off x="1078513" y="1958240"/>
              <a:ext cx="1923767" cy="450262"/>
            </a:xfrm>
            <a:prstGeom prst="rect">
              <a:avLst/>
            </a:prstGeom>
            <a:noFill/>
          </p:spPr>
          <p:txBody>
            <a:bodyPr wrap="square" lIns="0" tIns="0" rtlCol="0" anchor="t">
              <a:spAutoFit/>
            </a:bodyPr>
            <a:lstStyle/>
            <a:p>
              <a:pPr defTabSz="1219078"/>
              <a:r>
                <a:rPr lang="zh-CN" altLang="en-US" sz="1200" dirty="0">
                  <a:solidFill>
                    <a:prstClr val="black"/>
                  </a:solidFill>
                  <a:latin typeface="Adobe 黑体 Std R" pitchFamily="34" charset="-122"/>
                  <a:ea typeface="Adobe 黑体 Std R" pitchFamily="34" charset="-122"/>
                </a:rPr>
                <a:t>单击此处添加文本单击此处添加文本</a:t>
              </a:r>
              <a:endParaRPr lang="en-US" altLang="zh-CN" sz="1200" dirty="0">
                <a:solidFill>
                  <a:prstClr val="black"/>
                </a:solidFill>
                <a:latin typeface="Adobe 黑体 Std R" pitchFamily="34" charset="-122"/>
                <a:ea typeface="Adobe 黑体 Std R" pitchFamily="34" charset="-122"/>
              </a:endParaRPr>
            </a:p>
            <a:p>
              <a:pPr defTabSz="1219078"/>
              <a:r>
                <a:rPr lang="zh-CN" altLang="en-US" sz="1200" dirty="0">
                  <a:solidFill>
                    <a:prstClr val="black"/>
                  </a:solidFill>
                  <a:latin typeface="Adobe 黑体 Std R" pitchFamily="34" charset="-122"/>
                  <a:ea typeface="Adobe 黑体 Std R" pitchFamily="34" charset="-122"/>
                </a:rPr>
                <a:t>单击此处添加文本单击此处添加文本</a:t>
              </a:r>
              <a:endParaRPr lang="en-US" altLang="zh-CN" sz="1200" dirty="0">
                <a:solidFill>
                  <a:prstClr val="black"/>
                </a:solidFill>
                <a:latin typeface="Adobe 黑体 Std R" pitchFamily="34" charset="-122"/>
                <a:ea typeface="Adobe 黑体 Std R" pitchFamily="34" charset="-122"/>
              </a:endParaRPr>
            </a:p>
            <a:p>
              <a:pPr defTabSz="1219078"/>
              <a:r>
                <a:rPr lang="zh-CN" altLang="en-US" sz="1200" dirty="0">
                  <a:solidFill>
                    <a:prstClr val="black"/>
                  </a:solidFill>
                  <a:latin typeface="Adobe 黑体 Std R" pitchFamily="34" charset="-122"/>
                  <a:ea typeface="Adobe 黑体 Std R" pitchFamily="34" charset="-122"/>
                </a:rPr>
                <a:t>单击此处添加文本单击此处添加文本</a:t>
              </a:r>
              <a:endParaRPr lang="en-US" altLang="zh-CN" sz="1200" dirty="0">
                <a:solidFill>
                  <a:prstClr val="black"/>
                </a:solidFill>
                <a:latin typeface="Adobe 黑体 Std R" pitchFamily="34" charset="-122"/>
                <a:ea typeface="Adobe 黑体 Std R" pitchFamily="34" charset="-122"/>
              </a:endParaRPr>
            </a:p>
          </p:txBody>
        </p:sp>
        <p:sp>
          <p:nvSpPr>
            <p:cNvPr id="19" name="TextBox 16"/>
            <p:cNvSpPr txBox="1"/>
            <p:nvPr/>
          </p:nvSpPr>
          <p:spPr>
            <a:xfrm>
              <a:off x="1607718" y="1638320"/>
              <a:ext cx="822594" cy="246249"/>
            </a:xfrm>
            <a:prstGeom prst="rect">
              <a:avLst/>
            </a:prstGeom>
            <a:noFill/>
          </p:spPr>
          <p:txBody>
            <a:bodyPr wrap="none" lIns="0" tIns="0" rIns="0" bIns="0" rtlCol="0" anchor="t">
              <a:spAutoFit/>
            </a:bodyPr>
            <a:lstStyle/>
            <a:p>
              <a:pPr algn="ctr" defTabSz="1219078"/>
              <a:r>
                <a:rPr lang="zh-CN" altLang="en-US" sz="2133" dirty="0">
                  <a:solidFill>
                    <a:prstClr val="black"/>
                  </a:solidFill>
                  <a:latin typeface="Adobe 黑体 Std R" pitchFamily="34" charset="-122"/>
                  <a:ea typeface="Adobe 黑体 Std R" pitchFamily="34" charset="-122"/>
                </a:rPr>
                <a:t>添加标题</a:t>
              </a:r>
              <a:endParaRPr lang="en-US" sz="2133" dirty="0">
                <a:solidFill>
                  <a:prstClr val="black"/>
                </a:solidFill>
                <a:latin typeface="Adobe 黑体 Std R" pitchFamily="34" charset="-122"/>
                <a:ea typeface="Adobe 黑体 Std R" pitchFamily="34" charset="-122"/>
              </a:endParaRPr>
            </a:p>
          </p:txBody>
        </p:sp>
      </p:grpSp>
      <p:grpSp>
        <p:nvGrpSpPr>
          <p:cNvPr id="20" name="组合 19"/>
          <p:cNvGrpSpPr/>
          <p:nvPr/>
        </p:nvGrpSpPr>
        <p:grpSpPr>
          <a:xfrm>
            <a:off x="1597024" y="3348429"/>
            <a:ext cx="2564231" cy="1026592"/>
            <a:chOff x="1078513" y="1638320"/>
            <a:chExt cx="1923767" cy="770182"/>
          </a:xfrm>
        </p:grpSpPr>
        <p:sp>
          <p:nvSpPr>
            <p:cNvPr id="21" name="TextBox 18"/>
            <p:cNvSpPr txBox="1"/>
            <p:nvPr/>
          </p:nvSpPr>
          <p:spPr>
            <a:xfrm>
              <a:off x="1078513" y="1958240"/>
              <a:ext cx="1923767" cy="450262"/>
            </a:xfrm>
            <a:prstGeom prst="rect">
              <a:avLst/>
            </a:prstGeom>
            <a:noFill/>
          </p:spPr>
          <p:txBody>
            <a:bodyPr wrap="square" lIns="0" tIns="0" rtlCol="0" anchor="t">
              <a:spAutoFit/>
            </a:bodyPr>
            <a:lstStyle/>
            <a:p>
              <a:pPr defTabSz="1219078"/>
              <a:r>
                <a:rPr lang="zh-CN" altLang="en-US" sz="1200" dirty="0">
                  <a:solidFill>
                    <a:prstClr val="black"/>
                  </a:solidFill>
                  <a:latin typeface="Adobe 黑体 Std R" pitchFamily="34" charset="-122"/>
                  <a:ea typeface="Adobe 黑体 Std R" pitchFamily="34" charset="-122"/>
                </a:rPr>
                <a:t>单击此处添加文本单击此处添加文本</a:t>
              </a:r>
              <a:endParaRPr lang="en-US" altLang="zh-CN" sz="1200" dirty="0">
                <a:solidFill>
                  <a:prstClr val="black"/>
                </a:solidFill>
                <a:latin typeface="Adobe 黑体 Std R" pitchFamily="34" charset="-122"/>
                <a:ea typeface="Adobe 黑体 Std R" pitchFamily="34" charset="-122"/>
              </a:endParaRPr>
            </a:p>
            <a:p>
              <a:pPr defTabSz="1219078"/>
              <a:r>
                <a:rPr lang="zh-CN" altLang="en-US" sz="1200" dirty="0">
                  <a:solidFill>
                    <a:prstClr val="black"/>
                  </a:solidFill>
                  <a:latin typeface="Adobe 黑体 Std R" pitchFamily="34" charset="-122"/>
                  <a:ea typeface="Adobe 黑体 Std R" pitchFamily="34" charset="-122"/>
                </a:rPr>
                <a:t>单击此处添加文本单击此处添加文本</a:t>
              </a:r>
              <a:endParaRPr lang="en-US" altLang="zh-CN" sz="1200" dirty="0">
                <a:solidFill>
                  <a:prstClr val="black"/>
                </a:solidFill>
                <a:latin typeface="Adobe 黑体 Std R" pitchFamily="34" charset="-122"/>
                <a:ea typeface="Adobe 黑体 Std R" pitchFamily="34" charset="-122"/>
              </a:endParaRPr>
            </a:p>
            <a:p>
              <a:pPr defTabSz="1219078"/>
              <a:r>
                <a:rPr lang="zh-CN" altLang="en-US" sz="1200" dirty="0">
                  <a:solidFill>
                    <a:prstClr val="black"/>
                  </a:solidFill>
                  <a:latin typeface="Adobe 黑体 Std R" pitchFamily="34" charset="-122"/>
                  <a:ea typeface="Adobe 黑体 Std R" pitchFamily="34" charset="-122"/>
                </a:rPr>
                <a:t>单击此处添加文本单击此处添加文本</a:t>
              </a:r>
              <a:endParaRPr lang="en-US" altLang="zh-CN" sz="1200" dirty="0">
                <a:solidFill>
                  <a:prstClr val="black"/>
                </a:solidFill>
                <a:latin typeface="Adobe 黑体 Std R" pitchFamily="34" charset="-122"/>
                <a:ea typeface="Adobe 黑体 Std R" pitchFamily="34" charset="-122"/>
              </a:endParaRPr>
            </a:p>
          </p:txBody>
        </p:sp>
        <p:sp>
          <p:nvSpPr>
            <p:cNvPr id="22" name="TextBox 19"/>
            <p:cNvSpPr txBox="1"/>
            <p:nvPr/>
          </p:nvSpPr>
          <p:spPr>
            <a:xfrm>
              <a:off x="1607718" y="1638320"/>
              <a:ext cx="822594" cy="246249"/>
            </a:xfrm>
            <a:prstGeom prst="rect">
              <a:avLst/>
            </a:prstGeom>
            <a:noFill/>
          </p:spPr>
          <p:txBody>
            <a:bodyPr wrap="none" lIns="0" tIns="0" rIns="0" bIns="0" rtlCol="0" anchor="t">
              <a:spAutoFit/>
            </a:bodyPr>
            <a:lstStyle/>
            <a:p>
              <a:pPr algn="ctr" defTabSz="1219078"/>
              <a:r>
                <a:rPr lang="zh-CN" altLang="en-US" sz="2133" dirty="0">
                  <a:solidFill>
                    <a:prstClr val="black"/>
                  </a:solidFill>
                  <a:latin typeface="Adobe 黑体 Std R" pitchFamily="34" charset="-122"/>
                  <a:ea typeface="Adobe 黑体 Std R" pitchFamily="34" charset="-122"/>
                </a:rPr>
                <a:t>添加标题</a:t>
              </a:r>
              <a:endParaRPr lang="en-US" sz="2133" dirty="0">
                <a:solidFill>
                  <a:prstClr val="black"/>
                </a:solidFill>
                <a:latin typeface="Adobe 黑体 Std R" pitchFamily="34" charset="-122"/>
                <a:ea typeface="Adobe 黑体 Std R" pitchFamily="34" charset="-122"/>
              </a:endParaRPr>
            </a:p>
          </p:txBody>
        </p:sp>
      </p:grpSp>
    </p:spTree>
    <p:extLst>
      <p:ext uri="{BB962C8B-B14F-4D97-AF65-F5344CB8AC3E}">
        <p14:creationId xmlns:p14="http://schemas.microsoft.com/office/powerpoint/2010/main" val="192587772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500" fill="hold"/>
                                        <p:tgtEl>
                                          <p:spTgt spid="3"/>
                                        </p:tgtEl>
                                        <p:attrNameLst>
                                          <p:attrName>ppt_w</p:attrName>
                                        </p:attrNameLst>
                                      </p:cBhvr>
                                      <p:tavLst>
                                        <p:tav tm="0">
                                          <p:val>
                                            <p:fltVal val="0"/>
                                          </p:val>
                                        </p:tav>
                                        <p:tav tm="100000">
                                          <p:val>
                                            <p:strVal val="#ppt_w"/>
                                          </p:val>
                                        </p:tav>
                                      </p:tavLst>
                                    </p:anim>
                                    <p:anim calcmode="lin" valueType="num">
                                      <p:cBhvr>
                                        <p:cTn id="21" dur="500" fill="hold"/>
                                        <p:tgtEl>
                                          <p:spTgt spid="3"/>
                                        </p:tgtEl>
                                        <p:attrNameLst>
                                          <p:attrName>ppt_h</p:attrName>
                                        </p:attrNameLst>
                                      </p:cBhvr>
                                      <p:tavLst>
                                        <p:tav tm="0">
                                          <p:val>
                                            <p:fltVal val="0"/>
                                          </p:val>
                                        </p:tav>
                                        <p:tav tm="100000">
                                          <p:val>
                                            <p:strVal val="#ppt_h"/>
                                          </p:val>
                                        </p:tav>
                                      </p:tavLst>
                                    </p:anim>
                                    <p:animEffect transition="in" filter="fade">
                                      <p:cBhvr>
                                        <p:cTn id="22" dur="500"/>
                                        <p:tgtEl>
                                          <p:spTgt spid="3"/>
                                        </p:tgtEl>
                                      </p:cBhvr>
                                    </p:animEffect>
                                  </p:childTnLst>
                                </p:cTn>
                              </p:par>
                            </p:childTnLst>
                          </p:cTn>
                        </p:par>
                        <p:par>
                          <p:cTn id="23" fill="hold">
                            <p:stCondLst>
                              <p:cond delay="1000"/>
                            </p:stCondLst>
                            <p:childTnLst>
                              <p:par>
                                <p:cTn id="24" presetID="2" presetClass="entr" presetSubtype="2"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500" fill="hold"/>
                                        <p:tgtEl>
                                          <p:spTgt spid="14"/>
                                        </p:tgtEl>
                                        <p:attrNameLst>
                                          <p:attrName>ppt_x</p:attrName>
                                        </p:attrNameLst>
                                      </p:cBhvr>
                                      <p:tavLst>
                                        <p:tav tm="0">
                                          <p:val>
                                            <p:strVal val="1+#ppt_w/2"/>
                                          </p:val>
                                        </p:tav>
                                        <p:tav tm="100000">
                                          <p:val>
                                            <p:strVal val="#ppt_x"/>
                                          </p:val>
                                        </p:tav>
                                      </p:tavLst>
                                    </p:anim>
                                    <p:anim calcmode="lin" valueType="num">
                                      <p:cBhvr additive="base">
                                        <p:cTn id="27" dur="500" fill="hold"/>
                                        <p:tgtEl>
                                          <p:spTgt spid="14"/>
                                        </p:tgtEl>
                                        <p:attrNameLst>
                                          <p:attrName>ppt_y</p:attrName>
                                        </p:attrNameLst>
                                      </p:cBhvr>
                                      <p:tavLst>
                                        <p:tav tm="0">
                                          <p:val>
                                            <p:strVal val="#ppt_y"/>
                                          </p:val>
                                        </p:tav>
                                        <p:tav tm="100000">
                                          <p:val>
                                            <p:strVal val="#ppt_y"/>
                                          </p:val>
                                        </p:tav>
                                      </p:tavLst>
                                    </p:anim>
                                  </p:childTnLst>
                                </p:cTn>
                              </p:par>
                            </p:childTnLst>
                          </p:cTn>
                        </p:par>
                        <p:par>
                          <p:cTn id="28" fill="hold">
                            <p:stCondLst>
                              <p:cond delay="1500"/>
                            </p:stCondLst>
                            <p:childTnLst>
                              <p:par>
                                <p:cTn id="29" presetID="2" presetClass="entr" presetSubtype="2" fill="hold"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1+#ppt_w/2"/>
                                          </p:val>
                                        </p:tav>
                                        <p:tav tm="100000">
                                          <p:val>
                                            <p:strVal val="#ppt_x"/>
                                          </p:val>
                                        </p:tav>
                                      </p:tavLst>
                                    </p:anim>
                                    <p:anim calcmode="lin" valueType="num">
                                      <p:cBhvr additive="base">
                                        <p:cTn id="32" dur="500" fill="hold"/>
                                        <p:tgtEl>
                                          <p:spTgt spid="17"/>
                                        </p:tgtEl>
                                        <p:attrNameLst>
                                          <p:attrName>ppt_y</p:attrName>
                                        </p:attrNameLst>
                                      </p:cBhvr>
                                      <p:tavLst>
                                        <p:tav tm="0">
                                          <p:val>
                                            <p:strVal val="#ppt_y"/>
                                          </p:val>
                                        </p:tav>
                                        <p:tav tm="100000">
                                          <p:val>
                                            <p:strVal val="#ppt_y"/>
                                          </p:val>
                                        </p:tav>
                                      </p:tavLst>
                                    </p:anim>
                                  </p:childTnLst>
                                </p:cTn>
                              </p:par>
                            </p:childTnLst>
                          </p:cTn>
                        </p:par>
                        <p:par>
                          <p:cTn id="33" fill="hold">
                            <p:stCondLst>
                              <p:cond delay="2000"/>
                            </p:stCondLst>
                            <p:childTnLst>
                              <p:par>
                                <p:cTn id="34" presetID="2" presetClass="entr" presetSubtype="8" fill="hold" nodeType="after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additive="base">
                                        <p:cTn id="36" dur="500" fill="hold"/>
                                        <p:tgtEl>
                                          <p:spTgt spid="20"/>
                                        </p:tgtEl>
                                        <p:attrNameLst>
                                          <p:attrName>ppt_x</p:attrName>
                                        </p:attrNameLst>
                                      </p:cBhvr>
                                      <p:tavLst>
                                        <p:tav tm="0">
                                          <p:val>
                                            <p:strVal val="0-#ppt_w/2"/>
                                          </p:val>
                                        </p:tav>
                                        <p:tav tm="100000">
                                          <p:val>
                                            <p:strVal val="#ppt_x"/>
                                          </p:val>
                                        </p:tav>
                                      </p:tavLst>
                                    </p:anim>
                                    <p:anim calcmode="lin" valueType="num">
                                      <p:cBhvr additive="base">
                                        <p:cTn id="37"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91" name="组合 90"/>
          <p:cNvGrpSpPr/>
          <p:nvPr/>
        </p:nvGrpSpPr>
        <p:grpSpPr>
          <a:xfrm>
            <a:off x="1969609" y="2364666"/>
            <a:ext cx="1900845" cy="1900845"/>
            <a:chOff x="304800" y="673100"/>
            <a:chExt cx="4000500" cy="4000500"/>
          </a:xfrm>
          <a:effectLst>
            <a:outerShdw blurRad="381000" dist="152400" dir="8100000" algn="tr" rotWithShape="0">
              <a:prstClr val="black">
                <a:alpha val="70000"/>
              </a:prstClr>
            </a:outerShdw>
          </a:effectLst>
        </p:grpSpPr>
        <p:sp>
          <p:nvSpPr>
            <p:cNvPr id="92" name="同心圆 9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black"/>
                </a:solidFill>
                <a:effectLst/>
                <a:uLnTx/>
                <a:uFillTx/>
                <a:latin typeface="Calibri"/>
                <a:ea typeface="微软雅黑" pitchFamily="34" charset="-122"/>
              </a:endParaRPr>
            </a:p>
          </p:txBody>
        </p:sp>
        <p:sp>
          <p:nvSpPr>
            <p:cNvPr id="93" name="椭圆 92"/>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white"/>
                </a:solidFill>
                <a:effectLst/>
                <a:uLnTx/>
                <a:uFillTx/>
                <a:latin typeface="Calibri"/>
                <a:ea typeface="微软雅黑" pitchFamily="34" charset="-122"/>
              </a:endParaRPr>
            </a:p>
          </p:txBody>
        </p:sp>
      </p:grpSp>
      <p:sp>
        <p:nvSpPr>
          <p:cNvPr id="94" name="矩形 93"/>
          <p:cNvSpPr/>
          <p:nvPr/>
        </p:nvSpPr>
        <p:spPr>
          <a:xfrm>
            <a:off x="2355516" y="2288034"/>
            <a:ext cx="992579" cy="1938351"/>
          </a:xfrm>
          <a:prstGeom prst="rect">
            <a:avLst/>
          </a:prstGeom>
        </p:spPr>
        <p:txBody>
          <a:bodyPr wrap="none">
            <a:spAutoFit/>
          </a:bodyPr>
          <a:lstStyle/>
          <a:p>
            <a:pPr defTabSz="1219078"/>
            <a:r>
              <a:rPr lang="en-US" altLang="zh-CN" sz="11996" b="1" spc="-400" smtClean="0">
                <a:solidFill>
                  <a:srgbClr val="076655"/>
                </a:solidFill>
                <a:latin typeface="方正黑体简体" pitchFamily="65" charset="-122"/>
                <a:ea typeface="方正黑体简体" pitchFamily="65" charset="-122"/>
              </a:rPr>
              <a:t>4</a:t>
            </a:r>
            <a:endParaRPr lang="zh-CN" altLang="en-US" sz="11996" b="1" spc="-400" dirty="0">
              <a:solidFill>
                <a:srgbClr val="076655"/>
              </a:solidFill>
              <a:latin typeface="方正黑体简体" pitchFamily="65" charset="-122"/>
              <a:ea typeface="方正黑体简体" pitchFamily="65" charset="-122"/>
            </a:endParaRPr>
          </a:p>
        </p:txBody>
      </p:sp>
      <p:sp>
        <p:nvSpPr>
          <p:cNvPr id="95" name="矩形 94"/>
          <p:cNvSpPr/>
          <p:nvPr/>
        </p:nvSpPr>
        <p:spPr>
          <a:xfrm>
            <a:off x="4651689" y="2268685"/>
            <a:ext cx="60940" cy="2195292"/>
          </a:xfrm>
          <a:prstGeom prst="rect">
            <a:avLst/>
          </a:prstGeom>
          <a:solidFill>
            <a:srgbClr val="076655"/>
          </a:soli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96" name="矩形 95"/>
          <p:cNvSpPr/>
          <p:nvPr/>
        </p:nvSpPr>
        <p:spPr>
          <a:xfrm>
            <a:off x="5091074" y="2791175"/>
            <a:ext cx="5416868" cy="1200329"/>
          </a:xfrm>
          <a:prstGeom prst="rect">
            <a:avLst/>
          </a:prstGeom>
        </p:spPr>
        <p:txBody>
          <a:bodyPr wrap="none">
            <a:spAutoFit/>
          </a:bodyPr>
          <a:lstStyle/>
          <a:p>
            <a:pPr defTabSz="1219078"/>
            <a:r>
              <a:rPr lang="zh-CN" altLang="en-US" sz="7200" b="1" spc="-400" smtClean="0">
                <a:solidFill>
                  <a:srgbClr val="076655"/>
                </a:solidFill>
                <a:latin typeface="微软雅黑" panose="020B0503020204020204" pitchFamily="34" charset="-122"/>
                <a:ea typeface="微软雅黑" panose="020B0503020204020204" pitchFamily="34" charset="-122"/>
              </a:rPr>
              <a:t>经验不足之处</a:t>
            </a:r>
            <a:endParaRPr lang="zh-CN" altLang="en-US" sz="7200" b="1" spc="-400" dirty="0">
              <a:solidFill>
                <a:srgbClr val="076655"/>
              </a:solidFill>
              <a:latin typeface="微软雅黑" panose="020B0503020204020204" pitchFamily="34" charset="-122"/>
              <a:ea typeface="微软雅黑" panose="020B0503020204020204" pitchFamily="34" charset="-122"/>
            </a:endParaRPr>
          </a:p>
        </p:txBody>
      </p:sp>
      <p:grpSp>
        <p:nvGrpSpPr>
          <p:cNvPr id="97" name="组合 96"/>
          <p:cNvGrpSpPr/>
          <p:nvPr/>
        </p:nvGrpSpPr>
        <p:grpSpPr>
          <a:xfrm>
            <a:off x="2121361" y="4033065"/>
            <a:ext cx="149471" cy="149471"/>
            <a:chOff x="304800" y="673100"/>
            <a:chExt cx="4000500" cy="4000500"/>
          </a:xfrm>
          <a:effectLst>
            <a:outerShdw blurRad="381000" dist="152400" dir="8100000" algn="tr" rotWithShape="0">
              <a:prstClr val="black">
                <a:alpha val="70000"/>
              </a:prstClr>
            </a:outerShdw>
          </a:effectLst>
        </p:grpSpPr>
        <p:sp>
          <p:nvSpPr>
            <p:cNvPr id="98" name="同心圆 9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black"/>
                </a:solidFill>
                <a:effectLst/>
                <a:uLnTx/>
                <a:uFillTx/>
                <a:latin typeface="Calibri"/>
                <a:ea typeface="微软雅黑" pitchFamily="34" charset="-122"/>
              </a:endParaRPr>
            </a:p>
          </p:txBody>
        </p:sp>
        <p:sp>
          <p:nvSpPr>
            <p:cNvPr id="99" name="椭圆 98"/>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white"/>
                </a:solidFill>
                <a:effectLst/>
                <a:uLnTx/>
                <a:uFillTx/>
                <a:latin typeface="Calibri"/>
                <a:ea typeface="微软雅黑" pitchFamily="34" charset="-122"/>
              </a:endParaRPr>
            </a:p>
          </p:txBody>
        </p:sp>
      </p:grpSp>
      <p:grpSp>
        <p:nvGrpSpPr>
          <p:cNvPr id="100" name="组合 99"/>
          <p:cNvGrpSpPr/>
          <p:nvPr/>
        </p:nvGrpSpPr>
        <p:grpSpPr>
          <a:xfrm>
            <a:off x="1808340" y="3789412"/>
            <a:ext cx="149471" cy="149471"/>
            <a:chOff x="304800" y="673100"/>
            <a:chExt cx="4000500" cy="4000500"/>
          </a:xfrm>
          <a:effectLst>
            <a:outerShdw blurRad="381000" dist="152400" dir="8100000" algn="tr" rotWithShape="0">
              <a:prstClr val="black">
                <a:alpha val="70000"/>
              </a:prstClr>
            </a:outerShdw>
          </a:effectLst>
        </p:grpSpPr>
        <p:sp>
          <p:nvSpPr>
            <p:cNvPr id="101" name="同心圆 10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black"/>
                </a:solidFill>
                <a:effectLst/>
                <a:uLnTx/>
                <a:uFillTx/>
                <a:latin typeface="Calibri"/>
                <a:ea typeface="微软雅黑" pitchFamily="34" charset="-122"/>
              </a:endParaRPr>
            </a:p>
          </p:txBody>
        </p:sp>
        <p:sp>
          <p:nvSpPr>
            <p:cNvPr id="102" name="椭圆 101"/>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white"/>
                </a:solidFill>
                <a:effectLst/>
                <a:uLnTx/>
                <a:uFillTx/>
                <a:latin typeface="Calibri"/>
                <a:ea typeface="微软雅黑" pitchFamily="34" charset="-122"/>
              </a:endParaRPr>
            </a:p>
          </p:txBody>
        </p:sp>
      </p:grpSp>
      <p:grpSp>
        <p:nvGrpSpPr>
          <p:cNvPr id="103" name="组合 102"/>
          <p:cNvGrpSpPr/>
          <p:nvPr/>
        </p:nvGrpSpPr>
        <p:grpSpPr>
          <a:xfrm>
            <a:off x="1634701" y="4039590"/>
            <a:ext cx="312586" cy="312586"/>
            <a:chOff x="304800" y="673100"/>
            <a:chExt cx="4000500" cy="4000500"/>
          </a:xfrm>
          <a:effectLst>
            <a:outerShdw blurRad="381000" dist="152400" dir="8100000" algn="tr" rotWithShape="0">
              <a:prstClr val="black">
                <a:alpha val="70000"/>
              </a:prstClr>
            </a:outerShdw>
          </a:effectLst>
        </p:grpSpPr>
        <p:sp>
          <p:nvSpPr>
            <p:cNvPr id="104" name="同心圆 10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black"/>
                </a:solidFill>
                <a:effectLst/>
                <a:uLnTx/>
                <a:uFillTx/>
                <a:latin typeface="Calibri"/>
                <a:ea typeface="微软雅黑" pitchFamily="34" charset="-122"/>
              </a:endParaRPr>
            </a:p>
          </p:txBody>
        </p:sp>
        <p:sp>
          <p:nvSpPr>
            <p:cNvPr id="105" name="椭圆 104"/>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white"/>
                </a:solidFill>
                <a:effectLst/>
                <a:uLnTx/>
                <a:uFillTx/>
                <a:latin typeface="Calibri"/>
                <a:ea typeface="微软雅黑" pitchFamily="34" charset="-122"/>
              </a:endParaRPr>
            </a:p>
          </p:txBody>
        </p:sp>
      </p:grpSp>
      <p:grpSp>
        <p:nvGrpSpPr>
          <p:cNvPr id="106" name="组合 105"/>
          <p:cNvGrpSpPr/>
          <p:nvPr/>
        </p:nvGrpSpPr>
        <p:grpSpPr>
          <a:xfrm>
            <a:off x="3484022" y="4122243"/>
            <a:ext cx="149471" cy="149471"/>
            <a:chOff x="304800" y="673100"/>
            <a:chExt cx="4000500" cy="4000500"/>
          </a:xfrm>
          <a:effectLst>
            <a:outerShdw blurRad="381000" dist="152400" dir="8100000" algn="tr" rotWithShape="0">
              <a:prstClr val="black">
                <a:alpha val="70000"/>
              </a:prstClr>
            </a:outerShdw>
          </a:effectLst>
        </p:grpSpPr>
        <p:sp>
          <p:nvSpPr>
            <p:cNvPr id="107" name="同心圆 10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black"/>
                </a:solidFill>
                <a:effectLst/>
                <a:uLnTx/>
                <a:uFillTx/>
                <a:latin typeface="Calibri"/>
                <a:ea typeface="微软雅黑" pitchFamily="34" charset="-122"/>
              </a:endParaRPr>
            </a:p>
          </p:txBody>
        </p:sp>
        <p:sp>
          <p:nvSpPr>
            <p:cNvPr id="108" name="椭圆 107"/>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white"/>
                </a:solidFill>
                <a:effectLst/>
                <a:uLnTx/>
                <a:uFillTx/>
                <a:latin typeface="Calibri"/>
                <a:ea typeface="微软雅黑" pitchFamily="34" charset="-122"/>
              </a:endParaRPr>
            </a:p>
          </p:txBody>
        </p:sp>
      </p:grpSp>
      <p:grpSp>
        <p:nvGrpSpPr>
          <p:cNvPr id="109" name="组合 108"/>
          <p:cNvGrpSpPr/>
          <p:nvPr/>
        </p:nvGrpSpPr>
        <p:grpSpPr>
          <a:xfrm>
            <a:off x="3727807" y="3680786"/>
            <a:ext cx="149471" cy="149471"/>
            <a:chOff x="304800" y="673100"/>
            <a:chExt cx="4000500" cy="4000500"/>
          </a:xfrm>
          <a:effectLst>
            <a:outerShdw blurRad="381000" dist="152400" dir="8100000" algn="tr" rotWithShape="0">
              <a:prstClr val="black">
                <a:alpha val="70000"/>
              </a:prstClr>
            </a:outerShdw>
          </a:effectLst>
        </p:grpSpPr>
        <p:sp>
          <p:nvSpPr>
            <p:cNvPr id="110" name="同心圆 10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black"/>
                </a:solidFill>
                <a:effectLst/>
                <a:uLnTx/>
                <a:uFillTx/>
                <a:latin typeface="Calibri"/>
                <a:ea typeface="微软雅黑" pitchFamily="34" charset="-122"/>
              </a:endParaRPr>
            </a:p>
          </p:txBody>
        </p:sp>
        <p:sp>
          <p:nvSpPr>
            <p:cNvPr id="111" name="椭圆 110"/>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white"/>
                </a:solidFill>
                <a:effectLst/>
                <a:uLnTx/>
                <a:uFillTx/>
                <a:latin typeface="Calibri"/>
                <a:ea typeface="微软雅黑" pitchFamily="34" charset="-122"/>
              </a:endParaRPr>
            </a:p>
          </p:txBody>
        </p:sp>
      </p:grpSp>
      <p:grpSp>
        <p:nvGrpSpPr>
          <p:cNvPr id="112" name="组合 111"/>
          <p:cNvGrpSpPr/>
          <p:nvPr/>
        </p:nvGrpSpPr>
        <p:grpSpPr>
          <a:xfrm>
            <a:off x="3714161" y="4053235"/>
            <a:ext cx="312586" cy="312586"/>
            <a:chOff x="304800" y="673100"/>
            <a:chExt cx="4000500" cy="4000500"/>
          </a:xfrm>
          <a:effectLst>
            <a:outerShdw blurRad="381000" dist="152400" dir="8100000" algn="tr" rotWithShape="0">
              <a:prstClr val="black">
                <a:alpha val="70000"/>
              </a:prstClr>
            </a:outerShdw>
          </a:effectLst>
        </p:grpSpPr>
        <p:sp>
          <p:nvSpPr>
            <p:cNvPr id="113" name="同心圆 11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black"/>
                </a:solidFill>
                <a:effectLst/>
                <a:uLnTx/>
                <a:uFillTx/>
                <a:latin typeface="Calibri"/>
                <a:ea typeface="微软雅黑" pitchFamily="34" charset="-122"/>
              </a:endParaRPr>
            </a:p>
          </p:txBody>
        </p:sp>
        <p:sp>
          <p:nvSpPr>
            <p:cNvPr id="114" name="椭圆 113"/>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white"/>
                </a:solidFill>
                <a:effectLst/>
                <a:uLnTx/>
                <a:uFillTx/>
                <a:latin typeface="Calibri"/>
                <a:ea typeface="微软雅黑" pitchFamily="34" charset="-122"/>
              </a:endParaRPr>
            </a:p>
          </p:txBody>
        </p:sp>
      </p:grpSp>
    </p:spTree>
    <p:extLst>
      <p:ext uri="{BB962C8B-B14F-4D97-AF65-F5344CB8AC3E}">
        <p14:creationId xmlns:p14="http://schemas.microsoft.com/office/powerpoint/2010/main" val="10205095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ppt_w</p:attrName>
                                        </p:attrNameLst>
                                      </p:cBhvr>
                                      <p:tavLst>
                                        <p:tav tm="0">
                                          <p:val>
                                            <p:fltVal val="0"/>
                                          </p:val>
                                        </p:tav>
                                        <p:tav tm="100000">
                                          <p:val>
                                            <p:strVal val="#ppt_w"/>
                                          </p:val>
                                        </p:tav>
                                      </p:tavLst>
                                    </p:anim>
                                    <p:anim calcmode="lin" valueType="num">
                                      <p:cBhvr>
                                        <p:cTn id="8" dur="500" fill="hold"/>
                                        <p:tgtEl>
                                          <p:spTgt spid="91"/>
                                        </p:tgtEl>
                                        <p:attrNameLst>
                                          <p:attrName>ppt_h</p:attrName>
                                        </p:attrNameLst>
                                      </p:cBhvr>
                                      <p:tavLst>
                                        <p:tav tm="0">
                                          <p:val>
                                            <p:fltVal val="0"/>
                                          </p:val>
                                        </p:tav>
                                        <p:tav tm="100000">
                                          <p:val>
                                            <p:strVal val="#ppt_h"/>
                                          </p:val>
                                        </p:tav>
                                      </p:tavLst>
                                    </p:anim>
                                    <p:animEffect transition="in" filter="fade">
                                      <p:cBhvr>
                                        <p:cTn id="9" dur="500"/>
                                        <p:tgtEl>
                                          <p:spTgt spid="91"/>
                                        </p:tgtEl>
                                      </p:cBhvr>
                                    </p:animEffect>
                                  </p:childTnLst>
                                </p:cTn>
                              </p:par>
                            </p:childTnLst>
                          </p:cTn>
                        </p:par>
                        <p:par>
                          <p:cTn id="10" fill="hold">
                            <p:stCondLst>
                              <p:cond delay="500"/>
                            </p:stCondLst>
                            <p:childTnLst>
                              <p:par>
                                <p:cTn id="11" presetID="2" presetClass="entr" presetSubtype="12" fill="hold" nodeType="afterEffect">
                                  <p:stCondLst>
                                    <p:cond delay="0"/>
                                  </p:stCondLst>
                                  <p:childTnLst>
                                    <p:set>
                                      <p:cBhvr>
                                        <p:cTn id="12" dur="1" fill="hold">
                                          <p:stCondLst>
                                            <p:cond delay="0"/>
                                          </p:stCondLst>
                                        </p:cTn>
                                        <p:tgtEl>
                                          <p:spTgt spid="97"/>
                                        </p:tgtEl>
                                        <p:attrNameLst>
                                          <p:attrName>style.visibility</p:attrName>
                                        </p:attrNameLst>
                                      </p:cBhvr>
                                      <p:to>
                                        <p:strVal val="visible"/>
                                      </p:to>
                                    </p:set>
                                    <p:anim calcmode="lin" valueType="num">
                                      <p:cBhvr additive="base">
                                        <p:cTn id="13" dur="500" fill="hold"/>
                                        <p:tgtEl>
                                          <p:spTgt spid="97"/>
                                        </p:tgtEl>
                                        <p:attrNameLst>
                                          <p:attrName>ppt_x</p:attrName>
                                        </p:attrNameLst>
                                      </p:cBhvr>
                                      <p:tavLst>
                                        <p:tav tm="0">
                                          <p:val>
                                            <p:strVal val="0-#ppt_w/2"/>
                                          </p:val>
                                        </p:tav>
                                        <p:tav tm="100000">
                                          <p:val>
                                            <p:strVal val="#ppt_x"/>
                                          </p:val>
                                        </p:tav>
                                      </p:tavLst>
                                    </p:anim>
                                    <p:anim calcmode="lin" valueType="num">
                                      <p:cBhvr additive="base">
                                        <p:cTn id="14" dur="500" fill="hold"/>
                                        <p:tgtEl>
                                          <p:spTgt spid="97"/>
                                        </p:tgtEl>
                                        <p:attrNameLst>
                                          <p:attrName>ppt_y</p:attrName>
                                        </p:attrNameLst>
                                      </p:cBhvr>
                                      <p:tavLst>
                                        <p:tav tm="0">
                                          <p:val>
                                            <p:strVal val="1+#ppt_h/2"/>
                                          </p:val>
                                        </p:tav>
                                        <p:tav tm="100000">
                                          <p:val>
                                            <p:strVal val="#ppt_y"/>
                                          </p:val>
                                        </p:tav>
                                      </p:tavLst>
                                    </p:anim>
                                  </p:childTnLst>
                                </p:cTn>
                              </p:par>
                              <p:par>
                                <p:cTn id="15" presetID="2" presetClass="entr" presetSubtype="12" fill="hold" nodeType="withEffect">
                                  <p:stCondLst>
                                    <p:cond delay="400"/>
                                  </p:stCondLst>
                                  <p:childTnLst>
                                    <p:set>
                                      <p:cBhvr>
                                        <p:cTn id="16" dur="1" fill="hold">
                                          <p:stCondLst>
                                            <p:cond delay="0"/>
                                          </p:stCondLst>
                                        </p:cTn>
                                        <p:tgtEl>
                                          <p:spTgt spid="100"/>
                                        </p:tgtEl>
                                        <p:attrNameLst>
                                          <p:attrName>style.visibility</p:attrName>
                                        </p:attrNameLst>
                                      </p:cBhvr>
                                      <p:to>
                                        <p:strVal val="visible"/>
                                      </p:to>
                                    </p:set>
                                    <p:anim calcmode="lin" valueType="num">
                                      <p:cBhvr additive="base">
                                        <p:cTn id="17" dur="500" fill="hold"/>
                                        <p:tgtEl>
                                          <p:spTgt spid="100"/>
                                        </p:tgtEl>
                                        <p:attrNameLst>
                                          <p:attrName>ppt_x</p:attrName>
                                        </p:attrNameLst>
                                      </p:cBhvr>
                                      <p:tavLst>
                                        <p:tav tm="0">
                                          <p:val>
                                            <p:strVal val="0-#ppt_w/2"/>
                                          </p:val>
                                        </p:tav>
                                        <p:tav tm="100000">
                                          <p:val>
                                            <p:strVal val="#ppt_x"/>
                                          </p:val>
                                        </p:tav>
                                      </p:tavLst>
                                    </p:anim>
                                    <p:anim calcmode="lin" valueType="num">
                                      <p:cBhvr additive="base">
                                        <p:cTn id="18" dur="500" fill="hold"/>
                                        <p:tgtEl>
                                          <p:spTgt spid="100"/>
                                        </p:tgtEl>
                                        <p:attrNameLst>
                                          <p:attrName>ppt_y</p:attrName>
                                        </p:attrNameLst>
                                      </p:cBhvr>
                                      <p:tavLst>
                                        <p:tav tm="0">
                                          <p:val>
                                            <p:strVal val="1+#ppt_h/2"/>
                                          </p:val>
                                        </p:tav>
                                        <p:tav tm="100000">
                                          <p:val>
                                            <p:strVal val="#ppt_y"/>
                                          </p:val>
                                        </p:tav>
                                      </p:tavLst>
                                    </p:anim>
                                  </p:childTnLst>
                                </p:cTn>
                              </p:par>
                              <p:par>
                                <p:cTn id="19" presetID="2" presetClass="entr" presetSubtype="12" fill="hold" nodeType="withEffect">
                                  <p:stCondLst>
                                    <p:cond delay="0"/>
                                  </p:stCondLst>
                                  <p:childTnLst>
                                    <p:set>
                                      <p:cBhvr>
                                        <p:cTn id="20" dur="1" fill="hold">
                                          <p:stCondLst>
                                            <p:cond delay="0"/>
                                          </p:stCondLst>
                                        </p:cTn>
                                        <p:tgtEl>
                                          <p:spTgt spid="103"/>
                                        </p:tgtEl>
                                        <p:attrNameLst>
                                          <p:attrName>style.visibility</p:attrName>
                                        </p:attrNameLst>
                                      </p:cBhvr>
                                      <p:to>
                                        <p:strVal val="visible"/>
                                      </p:to>
                                    </p:set>
                                    <p:anim calcmode="lin" valueType="num">
                                      <p:cBhvr additive="base">
                                        <p:cTn id="21" dur="500" fill="hold"/>
                                        <p:tgtEl>
                                          <p:spTgt spid="103"/>
                                        </p:tgtEl>
                                        <p:attrNameLst>
                                          <p:attrName>ppt_x</p:attrName>
                                        </p:attrNameLst>
                                      </p:cBhvr>
                                      <p:tavLst>
                                        <p:tav tm="0">
                                          <p:val>
                                            <p:strVal val="0-#ppt_w/2"/>
                                          </p:val>
                                        </p:tav>
                                        <p:tav tm="100000">
                                          <p:val>
                                            <p:strVal val="#ppt_x"/>
                                          </p:val>
                                        </p:tav>
                                      </p:tavLst>
                                    </p:anim>
                                    <p:anim calcmode="lin" valueType="num">
                                      <p:cBhvr additive="base">
                                        <p:cTn id="22" dur="500" fill="hold"/>
                                        <p:tgtEl>
                                          <p:spTgt spid="103"/>
                                        </p:tgtEl>
                                        <p:attrNameLst>
                                          <p:attrName>ppt_y</p:attrName>
                                        </p:attrNameLst>
                                      </p:cBhvr>
                                      <p:tavLst>
                                        <p:tav tm="0">
                                          <p:val>
                                            <p:strVal val="1+#ppt_h/2"/>
                                          </p:val>
                                        </p:tav>
                                        <p:tav tm="100000">
                                          <p:val>
                                            <p:strVal val="#ppt_y"/>
                                          </p:val>
                                        </p:tav>
                                      </p:tavLst>
                                    </p:anim>
                                  </p:childTnLst>
                                </p:cTn>
                              </p:par>
                              <p:par>
                                <p:cTn id="23" presetID="2" presetClass="entr" presetSubtype="6" fill="hold" nodeType="withEffect">
                                  <p:stCondLst>
                                    <p:cond delay="400"/>
                                  </p:stCondLst>
                                  <p:childTnLst>
                                    <p:set>
                                      <p:cBhvr>
                                        <p:cTn id="24" dur="1" fill="hold">
                                          <p:stCondLst>
                                            <p:cond delay="0"/>
                                          </p:stCondLst>
                                        </p:cTn>
                                        <p:tgtEl>
                                          <p:spTgt spid="106"/>
                                        </p:tgtEl>
                                        <p:attrNameLst>
                                          <p:attrName>style.visibility</p:attrName>
                                        </p:attrNameLst>
                                      </p:cBhvr>
                                      <p:to>
                                        <p:strVal val="visible"/>
                                      </p:to>
                                    </p:set>
                                    <p:anim calcmode="lin" valueType="num">
                                      <p:cBhvr additive="base">
                                        <p:cTn id="25" dur="500" fill="hold"/>
                                        <p:tgtEl>
                                          <p:spTgt spid="106"/>
                                        </p:tgtEl>
                                        <p:attrNameLst>
                                          <p:attrName>ppt_x</p:attrName>
                                        </p:attrNameLst>
                                      </p:cBhvr>
                                      <p:tavLst>
                                        <p:tav tm="0">
                                          <p:val>
                                            <p:strVal val="1+#ppt_w/2"/>
                                          </p:val>
                                        </p:tav>
                                        <p:tav tm="100000">
                                          <p:val>
                                            <p:strVal val="#ppt_x"/>
                                          </p:val>
                                        </p:tav>
                                      </p:tavLst>
                                    </p:anim>
                                    <p:anim calcmode="lin" valueType="num">
                                      <p:cBhvr additive="base">
                                        <p:cTn id="26" dur="500" fill="hold"/>
                                        <p:tgtEl>
                                          <p:spTgt spid="106"/>
                                        </p:tgtEl>
                                        <p:attrNameLst>
                                          <p:attrName>ppt_y</p:attrName>
                                        </p:attrNameLst>
                                      </p:cBhvr>
                                      <p:tavLst>
                                        <p:tav tm="0">
                                          <p:val>
                                            <p:strVal val="1+#ppt_h/2"/>
                                          </p:val>
                                        </p:tav>
                                        <p:tav tm="100000">
                                          <p:val>
                                            <p:strVal val="#ppt_y"/>
                                          </p:val>
                                        </p:tav>
                                      </p:tavLst>
                                    </p:anim>
                                  </p:childTnLst>
                                </p:cTn>
                              </p:par>
                              <p:par>
                                <p:cTn id="27" presetID="2" presetClass="entr" presetSubtype="6" fill="hold" nodeType="withEffect">
                                  <p:stCondLst>
                                    <p:cond delay="0"/>
                                  </p:stCondLst>
                                  <p:childTnLst>
                                    <p:set>
                                      <p:cBhvr>
                                        <p:cTn id="28" dur="1" fill="hold">
                                          <p:stCondLst>
                                            <p:cond delay="0"/>
                                          </p:stCondLst>
                                        </p:cTn>
                                        <p:tgtEl>
                                          <p:spTgt spid="109"/>
                                        </p:tgtEl>
                                        <p:attrNameLst>
                                          <p:attrName>style.visibility</p:attrName>
                                        </p:attrNameLst>
                                      </p:cBhvr>
                                      <p:to>
                                        <p:strVal val="visible"/>
                                      </p:to>
                                    </p:set>
                                    <p:anim calcmode="lin" valueType="num">
                                      <p:cBhvr additive="base">
                                        <p:cTn id="29" dur="500" fill="hold"/>
                                        <p:tgtEl>
                                          <p:spTgt spid="109"/>
                                        </p:tgtEl>
                                        <p:attrNameLst>
                                          <p:attrName>ppt_x</p:attrName>
                                        </p:attrNameLst>
                                      </p:cBhvr>
                                      <p:tavLst>
                                        <p:tav tm="0">
                                          <p:val>
                                            <p:strVal val="1+#ppt_w/2"/>
                                          </p:val>
                                        </p:tav>
                                        <p:tav tm="100000">
                                          <p:val>
                                            <p:strVal val="#ppt_x"/>
                                          </p:val>
                                        </p:tav>
                                      </p:tavLst>
                                    </p:anim>
                                    <p:anim calcmode="lin" valueType="num">
                                      <p:cBhvr additive="base">
                                        <p:cTn id="30" dur="500" fill="hold"/>
                                        <p:tgtEl>
                                          <p:spTgt spid="109"/>
                                        </p:tgtEl>
                                        <p:attrNameLst>
                                          <p:attrName>ppt_y</p:attrName>
                                        </p:attrNameLst>
                                      </p:cBhvr>
                                      <p:tavLst>
                                        <p:tav tm="0">
                                          <p:val>
                                            <p:strVal val="1+#ppt_h/2"/>
                                          </p:val>
                                        </p:tav>
                                        <p:tav tm="100000">
                                          <p:val>
                                            <p:strVal val="#ppt_y"/>
                                          </p:val>
                                        </p:tav>
                                      </p:tavLst>
                                    </p:anim>
                                  </p:childTnLst>
                                </p:cTn>
                              </p:par>
                              <p:par>
                                <p:cTn id="31" presetID="2" presetClass="entr" presetSubtype="6" fill="hold" nodeType="withEffect">
                                  <p:stCondLst>
                                    <p:cond delay="200"/>
                                  </p:stCondLst>
                                  <p:childTnLst>
                                    <p:set>
                                      <p:cBhvr>
                                        <p:cTn id="32" dur="1" fill="hold">
                                          <p:stCondLst>
                                            <p:cond delay="0"/>
                                          </p:stCondLst>
                                        </p:cTn>
                                        <p:tgtEl>
                                          <p:spTgt spid="112"/>
                                        </p:tgtEl>
                                        <p:attrNameLst>
                                          <p:attrName>style.visibility</p:attrName>
                                        </p:attrNameLst>
                                      </p:cBhvr>
                                      <p:to>
                                        <p:strVal val="visible"/>
                                      </p:to>
                                    </p:set>
                                    <p:anim calcmode="lin" valueType="num">
                                      <p:cBhvr additive="base">
                                        <p:cTn id="33" dur="500" fill="hold"/>
                                        <p:tgtEl>
                                          <p:spTgt spid="112"/>
                                        </p:tgtEl>
                                        <p:attrNameLst>
                                          <p:attrName>ppt_x</p:attrName>
                                        </p:attrNameLst>
                                      </p:cBhvr>
                                      <p:tavLst>
                                        <p:tav tm="0">
                                          <p:val>
                                            <p:strVal val="1+#ppt_w/2"/>
                                          </p:val>
                                        </p:tav>
                                        <p:tav tm="100000">
                                          <p:val>
                                            <p:strVal val="#ppt_x"/>
                                          </p:val>
                                        </p:tav>
                                      </p:tavLst>
                                    </p:anim>
                                    <p:anim calcmode="lin" valueType="num">
                                      <p:cBhvr additive="base">
                                        <p:cTn id="34" dur="500" fill="hold"/>
                                        <p:tgtEl>
                                          <p:spTgt spid="112"/>
                                        </p:tgtEl>
                                        <p:attrNameLst>
                                          <p:attrName>ppt_y</p:attrName>
                                        </p:attrNameLst>
                                      </p:cBhvr>
                                      <p:tavLst>
                                        <p:tav tm="0">
                                          <p:val>
                                            <p:strVal val="1+#ppt_h/2"/>
                                          </p:val>
                                        </p:tav>
                                        <p:tav tm="100000">
                                          <p:val>
                                            <p:strVal val="#ppt_y"/>
                                          </p:val>
                                        </p:tav>
                                      </p:tavLst>
                                    </p:anim>
                                  </p:childTnLst>
                                </p:cTn>
                              </p:par>
                            </p:childTnLst>
                          </p:cTn>
                        </p:par>
                        <p:par>
                          <p:cTn id="35" fill="hold">
                            <p:stCondLst>
                              <p:cond delay="1400"/>
                            </p:stCondLst>
                            <p:childTnLst>
                              <p:par>
                                <p:cTn id="36" presetID="53" presetClass="entr" presetSubtype="16" fill="hold" grpId="0" nodeType="afterEffect">
                                  <p:stCondLst>
                                    <p:cond delay="0"/>
                                  </p:stCondLst>
                                  <p:childTnLst>
                                    <p:set>
                                      <p:cBhvr>
                                        <p:cTn id="37" dur="1" fill="hold">
                                          <p:stCondLst>
                                            <p:cond delay="0"/>
                                          </p:stCondLst>
                                        </p:cTn>
                                        <p:tgtEl>
                                          <p:spTgt spid="94"/>
                                        </p:tgtEl>
                                        <p:attrNameLst>
                                          <p:attrName>style.visibility</p:attrName>
                                        </p:attrNameLst>
                                      </p:cBhvr>
                                      <p:to>
                                        <p:strVal val="visible"/>
                                      </p:to>
                                    </p:set>
                                    <p:anim calcmode="lin" valueType="num">
                                      <p:cBhvr>
                                        <p:cTn id="38" dur="500" fill="hold"/>
                                        <p:tgtEl>
                                          <p:spTgt spid="94"/>
                                        </p:tgtEl>
                                        <p:attrNameLst>
                                          <p:attrName>ppt_w</p:attrName>
                                        </p:attrNameLst>
                                      </p:cBhvr>
                                      <p:tavLst>
                                        <p:tav tm="0">
                                          <p:val>
                                            <p:fltVal val="0"/>
                                          </p:val>
                                        </p:tav>
                                        <p:tav tm="100000">
                                          <p:val>
                                            <p:strVal val="#ppt_w"/>
                                          </p:val>
                                        </p:tav>
                                      </p:tavLst>
                                    </p:anim>
                                    <p:anim calcmode="lin" valueType="num">
                                      <p:cBhvr>
                                        <p:cTn id="39" dur="500" fill="hold"/>
                                        <p:tgtEl>
                                          <p:spTgt spid="94"/>
                                        </p:tgtEl>
                                        <p:attrNameLst>
                                          <p:attrName>ppt_h</p:attrName>
                                        </p:attrNameLst>
                                      </p:cBhvr>
                                      <p:tavLst>
                                        <p:tav tm="0">
                                          <p:val>
                                            <p:fltVal val="0"/>
                                          </p:val>
                                        </p:tav>
                                        <p:tav tm="100000">
                                          <p:val>
                                            <p:strVal val="#ppt_h"/>
                                          </p:val>
                                        </p:tav>
                                      </p:tavLst>
                                    </p:anim>
                                    <p:animEffect transition="in" filter="fade">
                                      <p:cBhvr>
                                        <p:cTn id="40" dur="500"/>
                                        <p:tgtEl>
                                          <p:spTgt spid="94"/>
                                        </p:tgtEl>
                                      </p:cBhvr>
                                    </p:animEffect>
                                  </p:childTnLst>
                                </p:cTn>
                              </p:par>
                            </p:childTnLst>
                          </p:cTn>
                        </p:par>
                        <p:par>
                          <p:cTn id="41" fill="hold">
                            <p:stCondLst>
                              <p:cond delay="1900"/>
                            </p:stCondLst>
                            <p:childTnLst>
                              <p:par>
                                <p:cTn id="42" presetID="22" presetClass="entr" presetSubtype="1" fill="hold" grpId="0" nodeType="afterEffect">
                                  <p:stCondLst>
                                    <p:cond delay="0"/>
                                  </p:stCondLst>
                                  <p:childTnLst>
                                    <p:set>
                                      <p:cBhvr>
                                        <p:cTn id="43" dur="1" fill="hold">
                                          <p:stCondLst>
                                            <p:cond delay="0"/>
                                          </p:stCondLst>
                                        </p:cTn>
                                        <p:tgtEl>
                                          <p:spTgt spid="95"/>
                                        </p:tgtEl>
                                        <p:attrNameLst>
                                          <p:attrName>style.visibility</p:attrName>
                                        </p:attrNameLst>
                                      </p:cBhvr>
                                      <p:to>
                                        <p:strVal val="visible"/>
                                      </p:to>
                                    </p:set>
                                    <p:animEffect transition="in" filter="wipe(up)">
                                      <p:cBhvr>
                                        <p:cTn id="44" dur="500"/>
                                        <p:tgtEl>
                                          <p:spTgt spid="95"/>
                                        </p:tgtEl>
                                      </p:cBhvr>
                                    </p:animEffect>
                                  </p:childTnLst>
                                </p:cTn>
                              </p:par>
                            </p:childTnLst>
                          </p:cTn>
                        </p:par>
                        <p:par>
                          <p:cTn id="45" fill="hold">
                            <p:stCondLst>
                              <p:cond delay="2400"/>
                            </p:stCondLst>
                            <p:childTnLst>
                              <p:par>
                                <p:cTn id="46" presetID="41" presetClass="entr" presetSubtype="0" fill="hold" grpId="0" nodeType="afterEffect">
                                  <p:stCondLst>
                                    <p:cond delay="0"/>
                                  </p:stCondLst>
                                  <p:iterate type="lt">
                                    <p:tmPct val="10000"/>
                                  </p:iterate>
                                  <p:childTnLst>
                                    <p:set>
                                      <p:cBhvr>
                                        <p:cTn id="47" dur="1" fill="hold">
                                          <p:stCondLst>
                                            <p:cond delay="0"/>
                                          </p:stCondLst>
                                        </p:cTn>
                                        <p:tgtEl>
                                          <p:spTgt spid="96"/>
                                        </p:tgtEl>
                                        <p:attrNameLst>
                                          <p:attrName>style.visibility</p:attrName>
                                        </p:attrNameLst>
                                      </p:cBhvr>
                                      <p:to>
                                        <p:strVal val="visible"/>
                                      </p:to>
                                    </p:set>
                                    <p:anim calcmode="lin" valueType="num">
                                      <p:cBhvr>
                                        <p:cTn id="48" dur="500" fill="hold"/>
                                        <p:tgtEl>
                                          <p:spTgt spid="96"/>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96"/>
                                        </p:tgtEl>
                                        <p:attrNameLst>
                                          <p:attrName>ppt_y</p:attrName>
                                        </p:attrNameLst>
                                      </p:cBhvr>
                                      <p:tavLst>
                                        <p:tav tm="0">
                                          <p:val>
                                            <p:strVal val="#ppt_y"/>
                                          </p:val>
                                        </p:tav>
                                        <p:tav tm="100000">
                                          <p:val>
                                            <p:strVal val="#ppt_y"/>
                                          </p:val>
                                        </p:tav>
                                      </p:tavLst>
                                    </p:anim>
                                    <p:anim calcmode="lin" valueType="num">
                                      <p:cBhvr>
                                        <p:cTn id="50" dur="500" fill="hold"/>
                                        <p:tgtEl>
                                          <p:spTgt spid="96"/>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96"/>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95" grpId="0" animBg="1"/>
      <p:bldP spid="9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sp>
        <p:nvSpPr>
          <p:cNvPr id="3" name="椭圆 3"/>
          <p:cNvSpPr>
            <a:spLocks noChangeArrowheads="1"/>
          </p:cNvSpPr>
          <p:nvPr/>
        </p:nvSpPr>
        <p:spPr bwMode="auto">
          <a:xfrm>
            <a:off x="1741546" y="1700808"/>
            <a:ext cx="4441099" cy="4440797"/>
          </a:xfrm>
          <a:prstGeom prst="ellipse">
            <a:avLst/>
          </a:prstGeom>
          <a:noFill/>
          <a:ln w="9525">
            <a:solidFill>
              <a:srgbClr val="076655"/>
            </a:solidFill>
            <a:prstDash val="dash"/>
            <a:round/>
            <a:headEnd/>
            <a:tailEnd/>
          </a:ln>
          <a:extLst>
            <a:ext uri="{909E8E84-426E-40DD-AFC4-6F175D3DCCD1}">
              <a14:hiddenFill xmlns:a14="http://schemas.microsoft.com/office/drawing/2010/main">
                <a:solidFill>
                  <a:srgbClr val="FFFFFF"/>
                </a:solidFill>
              </a14:hiddenFill>
            </a:ext>
          </a:extLst>
        </p:spPr>
        <p:txBody>
          <a:bodyPr lIns="91391" tIns="45696" rIns="91391" bIns="45696"/>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261" eaLnBrk="1" hangingPunct="1">
              <a:spcBef>
                <a:spcPct val="0"/>
              </a:spcBef>
              <a:buFontTx/>
              <a:buNone/>
            </a:pPr>
            <a:endParaRPr lang="zh-CN" altLang="en-US" sz="1733">
              <a:solidFill>
                <a:prstClr val="white"/>
              </a:solidFill>
              <a:ea typeface="宋体" pitchFamily="2" charset="-122"/>
            </a:endParaRPr>
          </a:p>
        </p:txBody>
      </p:sp>
      <p:sp>
        <p:nvSpPr>
          <p:cNvPr id="4" name="Oval 14"/>
          <p:cNvSpPr>
            <a:spLocks noChangeArrowheads="1"/>
          </p:cNvSpPr>
          <p:nvPr/>
        </p:nvSpPr>
        <p:spPr bwMode="auto">
          <a:xfrm>
            <a:off x="2523776" y="3911685"/>
            <a:ext cx="1386753" cy="138715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a:noFill/>
          </a:ln>
          <a:effectLst>
            <a:outerShdw blurRad="444500" dist="127000" dir="8100000" algn="tr" rotWithShape="0">
              <a:prstClr val="black">
                <a:alpha val="50000"/>
              </a:prstClr>
            </a:outerShdw>
          </a:effectLst>
        </p:spPr>
        <p:txBody>
          <a:bodyPr lIns="91391" tIns="45696" rIns="91391" bIns="45696"/>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1219261" eaLnBrk="1" fontAlgn="auto" latinLnBrk="0" hangingPunct="1">
              <a:lnSpc>
                <a:spcPct val="100000"/>
              </a:lnSpc>
              <a:spcBef>
                <a:spcPct val="0"/>
              </a:spcBef>
              <a:spcAft>
                <a:spcPts val="0"/>
              </a:spcAft>
              <a:buClrTx/>
              <a:buSzTx/>
              <a:buFontTx/>
              <a:buNone/>
              <a:tabLst/>
              <a:defRPr/>
            </a:pPr>
            <a:endParaRPr kumimoji="0" lang="zh-CN" altLang="en-US" sz="1733" b="0" i="0" u="none" strike="noStrike" kern="0" cap="none" spc="0" normalizeH="0" baseline="0" noProof="0">
              <a:ln>
                <a:noFill/>
              </a:ln>
              <a:solidFill>
                <a:srgbClr val="0070C0"/>
              </a:solidFill>
              <a:effectLst/>
              <a:uLnTx/>
              <a:uFillTx/>
              <a:latin typeface="Arial" pitchFamily="34" charset="0"/>
              <a:ea typeface="宋体" pitchFamily="2" charset="-122"/>
            </a:endParaRPr>
          </a:p>
        </p:txBody>
      </p:sp>
      <p:sp>
        <p:nvSpPr>
          <p:cNvPr id="6" name="Oval 19"/>
          <p:cNvSpPr>
            <a:spLocks noChangeArrowheads="1"/>
          </p:cNvSpPr>
          <p:nvPr/>
        </p:nvSpPr>
        <p:spPr bwMode="auto">
          <a:xfrm>
            <a:off x="4197718" y="3635524"/>
            <a:ext cx="1386753" cy="138715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a:noFill/>
          </a:ln>
          <a:effectLst>
            <a:outerShdw blurRad="444500" dist="127000" dir="8100000" algn="tr" rotWithShape="0">
              <a:prstClr val="black">
                <a:alpha val="50000"/>
              </a:prstClr>
            </a:outerShdw>
          </a:effectLst>
        </p:spPr>
        <p:txBody>
          <a:bodyPr lIns="91391" tIns="45696" rIns="91391" bIns="45696"/>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1219261" eaLnBrk="1" fontAlgn="auto" latinLnBrk="0" hangingPunct="1">
              <a:lnSpc>
                <a:spcPct val="100000"/>
              </a:lnSpc>
              <a:spcBef>
                <a:spcPct val="0"/>
              </a:spcBef>
              <a:spcAft>
                <a:spcPts val="0"/>
              </a:spcAft>
              <a:buClrTx/>
              <a:buSzTx/>
              <a:buFontTx/>
              <a:buNone/>
              <a:tabLst/>
              <a:defRPr/>
            </a:pPr>
            <a:endParaRPr kumimoji="0" lang="zh-CN" altLang="en-US" sz="1733" b="0" i="0" u="none" strike="noStrike" kern="0" cap="none" spc="0" normalizeH="0" baseline="0" noProof="0">
              <a:ln>
                <a:noFill/>
              </a:ln>
              <a:solidFill>
                <a:srgbClr val="0070C0"/>
              </a:solidFill>
              <a:effectLst/>
              <a:uLnTx/>
              <a:uFillTx/>
              <a:latin typeface="Arial" pitchFamily="34" charset="0"/>
              <a:ea typeface="宋体" pitchFamily="2" charset="-122"/>
            </a:endParaRPr>
          </a:p>
        </p:txBody>
      </p:sp>
      <p:sp>
        <p:nvSpPr>
          <p:cNvPr id="7" name="Oval 24"/>
          <p:cNvSpPr>
            <a:spLocks noChangeArrowheads="1"/>
          </p:cNvSpPr>
          <p:nvPr/>
        </p:nvSpPr>
        <p:spPr bwMode="auto">
          <a:xfrm>
            <a:off x="3077526" y="2357882"/>
            <a:ext cx="1386753" cy="138715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a:noFill/>
          </a:ln>
          <a:effectLst>
            <a:outerShdw blurRad="444500" dist="127000" dir="8100000" algn="tr" rotWithShape="0">
              <a:prstClr val="black">
                <a:alpha val="50000"/>
              </a:prstClr>
            </a:outerShdw>
          </a:effectLst>
        </p:spPr>
        <p:txBody>
          <a:bodyPr lIns="91391" tIns="45696" rIns="91391" bIns="45696"/>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1219261" eaLnBrk="1" fontAlgn="auto" latinLnBrk="0" hangingPunct="1">
              <a:lnSpc>
                <a:spcPct val="100000"/>
              </a:lnSpc>
              <a:spcBef>
                <a:spcPct val="0"/>
              </a:spcBef>
              <a:spcAft>
                <a:spcPts val="0"/>
              </a:spcAft>
              <a:buClrTx/>
              <a:buSzTx/>
              <a:buFontTx/>
              <a:buNone/>
              <a:tabLst/>
              <a:defRPr/>
            </a:pPr>
            <a:endParaRPr kumimoji="0" lang="zh-CN" altLang="en-US" sz="1733" b="0" i="0" u="none" strike="noStrike" kern="0" cap="none" spc="0" normalizeH="0" baseline="0" noProof="0">
              <a:ln>
                <a:noFill/>
              </a:ln>
              <a:solidFill>
                <a:srgbClr val="0070C0"/>
              </a:solidFill>
              <a:effectLst/>
              <a:uLnTx/>
              <a:uFillTx/>
              <a:latin typeface="Arial" pitchFamily="34" charset="0"/>
              <a:ea typeface="宋体" pitchFamily="2" charset="-122"/>
            </a:endParaRPr>
          </a:p>
        </p:txBody>
      </p:sp>
      <p:sp>
        <p:nvSpPr>
          <p:cNvPr id="8" name="TextBox 10"/>
          <p:cNvSpPr txBox="1">
            <a:spLocks noChangeArrowheads="1"/>
          </p:cNvSpPr>
          <p:nvPr/>
        </p:nvSpPr>
        <p:spPr bwMode="auto">
          <a:xfrm>
            <a:off x="6480837" y="1735725"/>
            <a:ext cx="1555135" cy="420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91" tIns="45696" rIns="91391" bIns="45696">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261" eaLnBrk="1" hangingPunct="1">
              <a:spcBef>
                <a:spcPct val="0"/>
              </a:spcBef>
              <a:buFontTx/>
              <a:buNone/>
            </a:pPr>
            <a:r>
              <a:rPr lang="zh-CN" altLang="en-US" sz="2133" b="1" dirty="0">
                <a:solidFill>
                  <a:srgbClr val="076655"/>
                </a:solidFill>
                <a:latin typeface="微软雅黑" pitchFamily="34" charset="-122"/>
              </a:rPr>
              <a:t>标题文本一</a:t>
            </a:r>
          </a:p>
        </p:txBody>
      </p:sp>
      <p:sp>
        <p:nvSpPr>
          <p:cNvPr id="9" name="TextBox 11"/>
          <p:cNvSpPr txBox="1">
            <a:spLocks noChangeArrowheads="1"/>
          </p:cNvSpPr>
          <p:nvPr/>
        </p:nvSpPr>
        <p:spPr bwMode="auto">
          <a:xfrm>
            <a:off x="6480839" y="2102353"/>
            <a:ext cx="4224468" cy="769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1" tIns="45696" rIns="91391" bIns="45696">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261" eaLnBrk="1" hangingPunct="1">
              <a:spcBef>
                <a:spcPct val="0"/>
              </a:spcBef>
              <a:buFontTx/>
              <a:buNone/>
            </a:pPr>
            <a:r>
              <a:rPr lang="zh-CN" altLang="en-US" sz="1467" dirty="0">
                <a:solidFill>
                  <a:prstClr val="black"/>
                </a:solidFill>
                <a:latin typeface="微软雅黑" pitchFamily="34" charset="-122"/>
              </a:rPr>
              <a:t>点击输入你的文字内容或复制你的文本内容</a:t>
            </a:r>
            <a:endParaRPr lang="en-US" altLang="zh-CN" sz="1467" dirty="0">
              <a:solidFill>
                <a:prstClr val="black"/>
              </a:solidFill>
              <a:latin typeface="微软雅黑" pitchFamily="34" charset="-122"/>
            </a:endParaRPr>
          </a:p>
          <a:p>
            <a:pPr defTabSz="1219261" eaLnBrk="1" hangingPunct="1">
              <a:spcBef>
                <a:spcPct val="0"/>
              </a:spcBef>
              <a:buFontTx/>
              <a:buNone/>
            </a:pPr>
            <a:r>
              <a:rPr lang="zh-CN" altLang="en-US" sz="1467" dirty="0">
                <a:solidFill>
                  <a:prstClr val="black"/>
                </a:solidFill>
                <a:latin typeface="微软雅黑" pitchFamily="34" charset="-122"/>
              </a:rPr>
              <a:t>点击输入你的文字内容或复制你的文本内容</a:t>
            </a:r>
          </a:p>
          <a:p>
            <a:pPr defTabSz="1219261" eaLnBrk="1" hangingPunct="1">
              <a:spcBef>
                <a:spcPct val="0"/>
              </a:spcBef>
              <a:buFontTx/>
              <a:buNone/>
            </a:pPr>
            <a:r>
              <a:rPr lang="zh-CN" altLang="en-US" sz="1467" dirty="0">
                <a:solidFill>
                  <a:prstClr val="black"/>
                </a:solidFill>
                <a:latin typeface="微软雅黑" pitchFamily="34" charset="-122"/>
              </a:rPr>
              <a:t>点击输入你的文字内容或复制你的文本内容</a:t>
            </a:r>
            <a:endParaRPr lang="en-US" altLang="zh-CN" sz="1467" dirty="0">
              <a:solidFill>
                <a:prstClr val="black"/>
              </a:solidFill>
              <a:latin typeface="微软雅黑" pitchFamily="34" charset="-122"/>
            </a:endParaRPr>
          </a:p>
        </p:txBody>
      </p:sp>
      <p:sp>
        <p:nvSpPr>
          <p:cNvPr id="10" name="TextBox 12"/>
          <p:cNvSpPr txBox="1">
            <a:spLocks noChangeArrowheads="1"/>
          </p:cNvSpPr>
          <p:nvPr/>
        </p:nvSpPr>
        <p:spPr bwMode="auto">
          <a:xfrm>
            <a:off x="3321873" y="2697527"/>
            <a:ext cx="918684" cy="62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1" tIns="45696" rIns="91391" bIns="45696">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defTabSz="1219261" eaLnBrk="1" hangingPunct="1">
              <a:spcBef>
                <a:spcPct val="0"/>
              </a:spcBef>
              <a:buFontTx/>
              <a:buNone/>
            </a:pPr>
            <a:r>
              <a:rPr lang="zh-CN" altLang="en-US" sz="1733" b="1" dirty="0">
                <a:solidFill>
                  <a:srgbClr val="076655"/>
                </a:solidFill>
                <a:latin typeface="微软雅黑" pitchFamily="34" charset="-122"/>
              </a:rPr>
              <a:t>标题</a:t>
            </a:r>
            <a:endParaRPr lang="en-US" altLang="zh-CN" sz="1733" b="1" dirty="0">
              <a:solidFill>
                <a:srgbClr val="076655"/>
              </a:solidFill>
              <a:latin typeface="微软雅黑" pitchFamily="34" charset="-122"/>
            </a:endParaRPr>
          </a:p>
          <a:p>
            <a:pPr algn="ctr" defTabSz="1219261" eaLnBrk="1" hangingPunct="1">
              <a:spcBef>
                <a:spcPct val="0"/>
              </a:spcBef>
              <a:buFontTx/>
              <a:buNone/>
            </a:pPr>
            <a:r>
              <a:rPr lang="zh-CN" altLang="en-US" sz="1733" b="1" dirty="0">
                <a:solidFill>
                  <a:srgbClr val="076655"/>
                </a:solidFill>
                <a:latin typeface="微软雅黑" pitchFamily="34" charset="-122"/>
              </a:rPr>
              <a:t>文本一</a:t>
            </a:r>
          </a:p>
        </p:txBody>
      </p:sp>
      <p:sp>
        <p:nvSpPr>
          <p:cNvPr id="11" name="TextBox 9"/>
          <p:cNvSpPr txBox="1">
            <a:spLocks noChangeArrowheads="1"/>
          </p:cNvSpPr>
          <p:nvPr/>
        </p:nvSpPr>
        <p:spPr bwMode="auto">
          <a:xfrm>
            <a:off x="2734804" y="4294182"/>
            <a:ext cx="918684" cy="62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1" tIns="45696" rIns="91391" bIns="45696">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defTabSz="1219261" eaLnBrk="1" hangingPunct="1">
              <a:spcBef>
                <a:spcPct val="0"/>
              </a:spcBef>
              <a:buFontTx/>
              <a:buNone/>
            </a:pPr>
            <a:r>
              <a:rPr lang="zh-CN" altLang="en-US" sz="1733" b="1" dirty="0">
                <a:solidFill>
                  <a:srgbClr val="076655"/>
                </a:solidFill>
                <a:latin typeface="微软雅黑" pitchFamily="34" charset="-122"/>
              </a:rPr>
              <a:t>标题</a:t>
            </a:r>
            <a:endParaRPr lang="en-US" altLang="zh-CN" sz="1733" b="1" dirty="0">
              <a:solidFill>
                <a:srgbClr val="076655"/>
              </a:solidFill>
              <a:latin typeface="微软雅黑" pitchFamily="34" charset="-122"/>
            </a:endParaRPr>
          </a:p>
          <a:p>
            <a:pPr algn="ctr" defTabSz="1219261" eaLnBrk="1" hangingPunct="1">
              <a:spcBef>
                <a:spcPct val="0"/>
              </a:spcBef>
              <a:buFontTx/>
              <a:buNone/>
            </a:pPr>
            <a:r>
              <a:rPr lang="zh-CN" altLang="en-US" sz="1733" b="1" dirty="0">
                <a:solidFill>
                  <a:srgbClr val="076655"/>
                </a:solidFill>
                <a:latin typeface="微软雅黑" pitchFamily="34" charset="-122"/>
              </a:rPr>
              <a:t>文本二</a:t>
            </a:r>
          </a:p>
        </p:txBody>
      </p:sp>
      <p:sp>
        <p:nvSpPr>
          <p:cNvPr id="12" name="TextBox 10"/>
          <p:cNvSpPr txBox="1">
            <a:spLocks noChangeArrowheads="1"/>
          </p:cNvSpPr>
          <p:nvPr/>
        </p:nvSpPr>
        <p:spPr bwMode="auto">
          <a:xfrm>
            <a:off x="4467451" y="3952949"/>
            <a:ext cx="918684" cy="62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1" tIns="45696" rIns="91391" bIns="45696">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defTabSz="1219261" eaLnBrk="1" hangingPunct="1">
              <a:spcBef>
                <a:spcPct val="0"/>
              </a:spcBef>
              <a:buFontTx/>
              <a:buNone/>
            </a:pPr>
            <a:r>
              <a:rPr lang="zh-CN" altLang="en-US" sz="1733" b="1" dirty="0">
                <a:solidFill>
                  <a:srgbClr val="076655"/>
                </a:solidFill>
                <a:latin typeface="微软雅黑" pitchFamily="34" charset="-122"/>
              </a:rPr>
              <a:t>标题</a:t>
            </a:r>
            <a:endParaRPr lang="en-US" altLang="zh-CN" sz="1733" b="1" dirty="0">
              <a:solidFill>
                <a:srgbClr val="076655"/>
              </a:solidFill>
              <a:latin typeface="微软雅黑" pitchFamily="34" charset="-122"/>
            </a:endParaRPr>
          </a:p>
          <a:p>
            <a:pPr algn="ctr" defTabSz="1219261" eaLnBrk="1" hangingPunct="1">
              <a:spcBef>
                <a:spcPct val="0"/>
              </a:spcBef>
              <a:buFontTx/>
              <a:buNone/>
            </a:pPr>
            <a:r>
              <a:rPr lang="zh-CN" altLang="en-US" sz="1733" b="1" dirty="0">
                <a:solidFill>
                  <a:srgbClr val="076655"/>
                </a:solidFill>
                <a:latin typeface="微软雅黑" pitchFamily="34" charset="-122"/>
              </a:rPr>
              <a:t>文本三</a:t>
            </a:r>
          </a:p>
        </p:txBody>
      </p:sp>
      <p:sp>
        <p:nvSpPr>
          <p:cNvPr id="13" name="TextBox 12"/>
          <p:cNvSpPr txBox="1">
            <a:spLocks noChangeArrowheads="1"/>
          </p:cNvSpPr>
          <p:nvPr/>
        </p:nvSpPr>
        <p:spPr bwMode="auto">
          <a:xfrm>
            <a:off x="6480837" y="3303811"/>
            <a:ext cx="1555135" cy="420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91" tIns="45696" rIns="91391" bIns="45696">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261" eaLnBrk="1" hangingPunct="1">
              <a:spcBef>
                <a:spcPct val="0"/>
              </a:spcBef>
              <a:buFontTx/>
              <a:buNone/>
            </a:pPr>
            <a:r>
              <a:rPr lang="zh-CN" altLang="en-US" sz="2133" b="1" dirty="0">
                <a:solidFill>
                  <a:srgbClr val="076655"/>
                </a:solidFill>
                <a:latin typeface="微软雅黑" pitchFamily="34" charset="-122"/>
              </a:rPr>
              <a:t>标题文本二</a:t>
            </a:r>
          </a:p>
        </p:txBody>
      </p:sp>
      <p:sp>
        <p:nvSpPr>
          <p:cNvPr id="14" name="TextBox 13"/>
          <p:cNvSpPr txBox="1">
            <a:spLocks noChangeArrowheads="1"/>
          </p:cNvSpPr>
          <p:nvPr/>
        </p:nvSpPr>
        <p:spPr bwMode="auto">
          <a:xfrm>
            <a:off x="6480839" y="3670439"/>
            <a:ext cx="4224468" cy="769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1" tIns="45696" rIns="91391" bIns="45696">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261" eaLnBrk="1" hangingPunct="1">
              <a:spcBef>
                <a:spcPct val="0"/>
              </a:spcBef>
              <a:buFontTx/>
              <a:buNone/>
            </a:pPr>
            <a:r>
              <a:rPr lang="zh-CN" altLang="en-US" sz="1467" dirty="0">
                <a:solidFill>
                  <a:prstClr val="black"/>
                </a:solidFill>
                <a:latin typeface="微软雅黑" pitchFamily="34" charset="-122"/>
              </a:rPr>
              <a:t>点击输入你的文字内容或复制你的文本内容</a:t>
            </a:r>
            <a:endParaRPr lang="en-US" altLang="zh-CN" sz="1467" dirty="0">
              <a:solidFill>
                <a:prstClr val="black"/>
              </a:solidFill>
              <a:latin typeface="微软雅黑" pitchFamily="34" charset="-122"/>
            </a:endParaRPr>
          </a:p>
          <a:p>
            <a:pPr defTabSz="1219261" eaLnBrk="1" hangingPunct="1">
              <a:spcBef>
                <a:spcPct val="0"/>
              </a:spcBef>
              <a:buFontTx/>
              <a:buNone/>
            </a:pPr>
            <a:r>
              <a:rPr lang="zh-CN" altLang="en-US" sz="1467" dirty="0">
                <a:solidFill>
                  <a:prstClr val="black"/>
                </a:solidFill>
                <a:latin typeface="微软雅黑" pitchFamily="34" charset="-122"/>
              </a:rPr>
              <a:t>点击输入你的文字内容或复制你的文本内容</a:t>
            </a:r>
          </a:p>
          <a:p>
            <a:pPr defTabSz="1219261" eaLnBrk="1" hangingPunct="1">
              <a:spcBef>
                <a:spcPct val="0"/>
              </a:spcBef>
              <a:buFontTx/>
              <a:buNone/>
            </a:pPr>
            <a:r>
              <a:rPr lang="zh-CN" altLang="en-US" sz="1467" dirty="0">
                <a:solidFill>
                  <a:prstClr val="black"/>
                </a:solidFill>
                <a:latin typeface="微软雅黑" pitchFamily="34" charset="-122"/>
              </a:rPr>
              <a:t>点击输入你的文字内容或复制你的文本内容</a:t>
            </a:r>
          </a:p>
        </p:txBody>
      </p:sp>
      <p:sp>
        <p:nvSpPr>
          <p:cNvPr id="15" name="TextBox 14"/>
          <p:cNvSpPr txBox="1">
            <a:spLocks noChangeArrowheads="1"/>
          </p:cNvSpPr>
          <p:nvPr/>
        </p:nvSpPr>
        <p:spPr bwMode="auto">
          <a:xfrm>
            <a:off x="6480837" y="4859202"/>
            <a:ext cx="1555135" cy="420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91" tIns="45696" rIns="91391" bIns="45696">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261" eaLnBrk="1" hangingPunct="1">
              <a:spcBef>
                <a:spcPct val="0"/>
              </a:spcBef>
              <a:buFontTx/>
              <a:buNone/>
            </a:pPr>
            <a:r>
              <a:rPr lang="zh-CN" altLang="en-US" sz="2133" b="1" dirty="0">
                <a:solidFill>
                  <a:srgbClr val="076655"/>
                </a:solidFill>
                <a:latin typeface="微软雅黑" pitchFamily="34" charset="-122"/>
              </a:rPr>
              <a:t>标题文本三</a:t>
            </a:r>
          </a:p>
        </p:txBody>
      </p:sp>
      <p:sp>
        <p:nvSpPr>
          <p:cNvPr id="16" name="TextBox 15"/>
          <p:cNvSpPr txBox="1">
            <a:spLocks noChangeArrowheads="1"/>
          </p:cNvSpPr>
          <p:nvPr/>
        </p:nvSpPr>
        <p:spPr bwMode="auto">
          <a:xfrm>
            <a:off x="6480839" y="5225830"/>
            <a:ext cx="4224468" cy="769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1" tIns="45696" rIns="91391" bIns="45696">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261" eaLnBrk="1" hangingPunct="1">
              <a:spcBef>
                <a:spcPct val="0"/>
              </a:spcBef>
              <a:buFontTx/>
              <a:buNone/>
            </a:pPr>
            <a:r>
              <a:rPr lang="zh-CN" altLang="en-US" sz="1467" dirty="0">
                <a:solidFill>
                  <a:prstClr val="black"/>
                </a:solidFill>
                <a:latin typeface="微软雅黑" pitchFamily="34" charset="-122"/>
              </a:rPr>
              <a:t>点击输入你的文字内容或复制你的文本内容</a:t>
            </a:r>
            <a:endParaRPr lang="en-US" altLang="zh-CN" sz="1467" dirty="0">
              <a:solidFill>
                <a:prstClr val="black"/>
              </a:solidFill>
              <a:latin typeface="微软雅黑" pitchFamily="34" charset="-122"/>
            </a:endParaRPr>
          </a:p>
          <a:p>
            <a:pPr defTabSz="1219261" eaLnBrk="1" hangingPunct="1">
              <a:spcBef>
                <a:spcPct val="0"/>
              </a:spcBef>
              <a:buFontTx/>
              <a:buNone/>
            </a:pPr>
            <a:r>
              <a:rPr lang="zh-CN" altLang="en-US" sz="1467" dirty="0">
                <a:solidFill>
                  <a:prstClr val="black"/>
                </a:solidFill>
                <a:latin typeface="微软雅黑" pitchFamily="34" charset="-122"/>
              </a:rPr>
              <a:t>点击输入你的文字内容或复制你的文本内容</a:t>
            </a:r>
          </a:p>
          <a:p>
            <a:pPr defTabSz="1219261" eaLnBrk="1" hangingPunct="1">
              <a:spcBef>
                <a:spcPct val="0"/>
              </a:spcBef>
              <a:buFontTx/>
              <a:buNone/>
            </a:pPr>
            <a:r>
              <a:rPr lang="zh-CN" altLang="en-US" sz="1467" dirty="0">
                <a:solidFill>
                  <a:prstClr val="black"/>
                </a:solidFill>
                <a:latin typeface="微软雅黑" pitchFamily="34" charset="-122"/>
              </a:rPr>
              <a:t>点击输入你的文字内容或复制你的文本内容</a:t>
            </a:r>
            <a:endParaRPr lang="en-US" altLang="zh-CN" sz="1467" dirty="0">
              <a:solidFill>
                <a:prstClr val="black"/>
              </a:solidFill>
              <a:latin typeface="微软雅黑" pitchFamily="34" charset="-122"/>
            </a:endParaRPr>
          </a:p>
        </p:txBody>
      </p:sp>
    </p:spTree>
    <p:extLst>
      <p:ext uri="{BB962C8B-B14F-4D97-AF65-F5344CB8AC3E}">
        <p14:creationId xmlns:p14="http://schemas.microsoft.com/office/powerpoint/2010/main" val="368045878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1000"/>
                                        <p:tgtEl>
                                          <p:spTgt spid="3"/>
                                        </p:tgtEl>
                                      </p:cBhvr>
                                    </p:animEffect>
                                  </p:childTnLst>
                                </p:cTn>
                              </p:par>
                              <p:par>
                                <p:cTn id="8" presetID="52"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Scale>
                                      <p:cBhvr>
                                        <p:cTn id="10"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1" dur="1000" decel="50000" fill="hold">
                                          <p:stCondLst>
                                            <p:cond delay="0"/>
                                          </p:stCondLst>
                                        </p:cTn>
                                        <p:tgtEl>
                                          <p:spTgt spid="7"/>
                                        </p:tgtEl>
                                        <p:attrNameLst>
                                          <p:attrName>ppt_x,ppt_y</p:attrName>
                                        </p:attrNameLst>
                                      </p:cBhvr>
                                      <p:rCtr x="0" y="0"/>
                                    </p:animMotion>
                                    <p:animEffect transition="in" filter="fade">
                                      <p:cBhvr>
                                        <p:cTn id="12" dur="1000"/>
                                        <p:tgtEl>
                                          <p:spTgt spid="7"/>
                                        </p:tgtEl>
                                      </p:cBhvr>
                                    </p:animEffect>
                                  </p:childTnLst>
                                </p:cTn>
                              </p:par>
                              <p:par>
                                <p:cTn id="13" presetID="52"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Scale>
                                      <p:cBhvr>
                                        <p:cTn id="15"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6" dur="1000" decel="50000" fill="hold">
                                          <p:stCondLst>
                                            <p:cond delay="0"/>
                                          </p:stCondLst>
                                        </p:cTn>
                                        <p:tgtEl>
                                          <p:spTgt spid="10"/>
                                        </p:tgtEl>
                                        <p:attrNameLst>
                                          <p:attrName>ppt_x,ppt_y</p:attrName>
                                        </p:attrNameLst>
                                      </p:cBhvr>
                                      <p:rCtr x="0" y="0"/>
                                    </p:animMotion>
                                    <p:animEffect transition="in" filter="fade">
                                      <p:cBhvr>
                                        <p:cTn id="17" dur="1000"/>
                                        <p:tgtEl>
                                          <p:spTgt spid="10"/>
                                        </p:tgtEl>
                                      </p:cBhvr>
                                    </p:animEffect>
                                  </p:childTnLst>
                                </p:cTn>
                              </p:par>
                              <p:par>
                                <p:cTn id="18" presetID="52" presetClass="entr" presetSubtype="0"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Scale>
                                      <p:cBhvr>
                                        <p:cTn id="20"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1" dur="1000" decel="50000" fill="hold">
                                          <p:stCondLst>
                                            <p:cond delay="0"/>
                                          </p:stCondLst>
                                        </p:cTn>
                                        <p:tgtEl>
                                          <p:spTgt spid="4"/>
                                        </p:tgtEl>
                                        <p:attrNameLst>
                                          <p:attrName>ppt_x,ppt_y</p:attrName>
                                        </p:attrNameLst>
                                      </p:cBhvr>
                                      <p:rCtr x="0" y="0"/>
                                    </p:animMotion>
                                    <p:animEffect transition="in" filter="fade">
                                      <p:cBhvr>
                                        <p:cTn id="22" dur="1000"/>
                                        <p:tgtEl>
                                          <p:spTgt spid="4"/>
                                        </p:tgtEl>
                                      </p:cBhvr>
                                    </p:animEffect>
                                  </p:childTnLst>
                                </p:cTn>
                              </p:par>
                              <p:par>
                                <p:cTn id="23" presetID="52"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Scale>
                                      <p:cBhvr>
                                        <p:cTn id="25"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6" dur="1000" decel="50000" fill="hold">
                                          <p:stCondLst>
                                            <p:cond delay="0"/>
                                          </p:stCondLst>
                                        </p:cTn>
                                        <p:tgtEl>
                                          <p:spTgt spid="11"/>
                                        </p:tgtEl>
                                        <p:attrNameLst>
                                          <p:attrName>ppt_x,ppt_y</p:attrName>
                                        </p:attrNameLst>
                                      </p:cBhvr>
                                      <p:rCtr x="0" y="0"/>
                                    </p:animMotion>
                                    <p:animEffect transition="in" filter="fade">
                                      <p:cBhvr>
                                        <p:cTn id="27" dur="1000"/>
                                        <p:tgtEl>
                                          <p:spTgt spid="11"/>
                                        </p:tgtEl>
                                      </p:cBhvr>
                                    </p:animEffect>
                                  </p:childTnLst>
                                </p:cTn>
                              </p:par>
                              <p:par>
                                <p:cTn id="28" presetID="52" presetClass="entr" presetSubtype="0" fill="hold" grpId="0" nodeType="withEffect">
                                  <p:stCondLst>
                                    <p:cond delay="0"/>
                                  </p:stCondLst>
                                  <p:childTnLst>
                                    <p:set>
                                      <p:cBhvr>
                                        <p:cTn id="29" dur="1" fill="hold">
                                          <p:stCondLst>
                                            <p:cond delay="0"/>
                                          </p:stCondLst>
                                        </p:cTn>
                                        <p:tgtEl>
                                          <p:spTgt spid="6"/>
                                        </p:tgtEl>
                                        <p:attrNameLst>
                                          <p:attrName>style.visibility</p:attrName>
                                        </p:attrNameLst>
                                      </p:cBhvr>
                                      <p:to>
                                        <p:strVal val="visible"/>
                                      </p:to>
                                    </p:set>
                                    <p:animScale>
                                      <p:cBhvr>
                                        <p:cTn id="30"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1" dur="1000" decel="50000" fill="hold">
                                          <p:stCondLst>
                                            <p:cond delay="0"/>
                                          </p:stCondLst>
                                        </p:cTn>
                                        <p:tgtEl>
                                          <p:spTgt spid="6"/>
                                        </p:tgtEl>
                                        <p:attrNameLst>
                                          <p:attrName>ppt_x,ppt_y</p:attrName>
                                        </p:attrNameLst>
                                      </p:cBhvr>
                                      <p:rCtr x="0" y="0"/>
                                    </p:animMotion>
                                    <p:animEffect transition="in" filter="fade">
                                      <p:cBhvr>
                                        <p:cTn id="32" dur="1000"/>
                                        <p:tgtEl>
                                          <p:spTgt spid="6"/>
                                        </p:tgtEl>
                                      </p:cBhvr>
                                    </p:animEffect>
                                  </p:childTnLst>
                                </p:cTn>
                              </p:par>
                              <p:par>
                                <p:cTn id="33" presetID="52" presetClass="entr" presetSubtype="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Scale>
                                      <p:cBhvr>
                                        <p:cTn id="35"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6" dur="1000" decel="50000" fill="hold">
                                          <p:stCondLst>
                                            <p:cond delay="0"/>
                                          </p:stCondLst>
                                        </p:cTn>
                                        <p:tgtEl>
                                          <p:spTgt spid="12"/>
                                        </p:tgtEl>
                                        <p:attrNameLst>
                                          <p:attrName>ppt_x,ppt_y</p:attrName>
                                        </p:attrNameLst>
                                      </p:cBhvr>
                                      <p:rCtr x="0" y="0"/>
                                    </p:animMotion>
                                    <p:animEffect transition="in" filter="fade">
                                      <p:cBhvr>
                                        <p:cTn id="37" dur="1000"/>
                                        <p:tgtEl>
                                          <p:spTgt spid="12"/>
                                        </p:tgtEl>
                                      </p:cBhvr>
                                    </p:animEffect>
                                  </p:childTnLst>
                                </p:cTn>
                              </p:par>
                            </p:childTnLst>
                          </p:cTn>
                        </p:par>
                        <p:par>
                          <p:cTn id="38" fill="hold">
                            <p:stCondLst>
                              <p:cond delay="1000"/>
                            </p:stCondLst>
                            <p:childTnLst>
                              <p:par>
                                <p:cTn id="39" presetID="2" presetClass="entr" presetSubtype="6"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500" fill="hold"/>
                                        <p:tgtEl>
                                          <p:spTgt spid="8"/>
                                        </p:tgtEl>
                                        <p:attrNameLst>
                                          <p:attrName>ppt_x</p:attrName>
                                        </p:attrNameLst>
                                      </p:cBhvr>
                                      <p:tavLst>
                                        <p:tav tm="0">
                                          <p:val>
                                            <p:strVal val="1+#ppt_w/2"/>
                                          </p:val>
                                        </p:tav>
                                        <p:tav tm="100000">
                                          <p:val>
                                            <p:strVal val="#ppt_x"/>
                                          </p:val>
                                        </p:tav>
                                      </p:tavLst>
                                    </p:anim>
                                    <p:anim calcmode="lin" valueType="num">
                                      <p:cBhvr additive="base">
                                        <p:cTn id="42" dur="500" fill="hold"/>
                                        <p:tgtEl>
                                          <p:spTgt spid="8"/>
                                        </p:tgtEl>
                                        <p:attrNameLst>
                                          <p:attrName>ppt_y</p:attrName>
                                        </p:attrNameLst>
                                      </p:cBhvr>
                                      <p:tavLst>
                                        <p:tav tm="0">
                                          <p:val>
                                            <p:strVal val="1+#ppt_h/2"/>
                                          </p:val>
                                        </p:tav>
                                        <p:tav tm="100000">
                                          <p:val>
                                            <p:strVal val="#ppt_y"/>
                                          </p:val>
                                        </p:tav>
                                      </p:tavLst>
                                    </p:anim>
                                  </p:childTnLst>
                                </p:cTn>
                              </p:par>
                            </p:childTnLst>
                          </p:cTn>
                        </p:par>
                        <p:par>
                          <p:cTn id="43" fill="hold">
                            <p:stCondLst>
                              <p:cond delay="1500"/>
                            </p:stCondLst>
                            <p:childTnLst>
                              <p:par>
                                <p:cTn id="44" presetID="2" presetClass="entr" presetSubtype="6"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additive="base">
                                        <p:cTn id="46" dur="500" fill="hold"/>
                                        <p:tgtEl>
                                          <p:spTgt spid="13"/>
                                        </p:tgtEl>
                                        <p:attrNameLst>
                                          <p:attrName>ppt_x</p:attrName>
                                        </p:attrNameLst>
                                      </p:cBhvr>
                                      <p:tavLst>
                                        <p:tav tm="0">
                                          <p:val>
                                            <p:strVal val="1+#ppt_w/2"/>
                                          </p:val>
                                        </p:tav>
                                        <p:tav tm="100000">
                                          <p:val>
                                            <p:strVal val="#ppt_x"/>
                                          </p:val>
                                        </p:tav>
                                      </p:tavLst>
                                    </p:anim>
                                    <p:anim calcmode="lin" valueType="num">
                                      <p:cBhvr additive="base">
                                        <p:cTn id="47" dur="500" fill="hold"/>
                                        <p:tgtEl>
                                          <p:spTgt spid="13"/>
                                        </p:tgtEl>
                                        <p:attrNameLst>
                                          <p:attrName>ppt_y</p:attrName>
                                        </p:attrNameLst>
                                      </p:cBhvr>
                                      <p:tavLst>
                                        <p:tav tm="0">
                                          <p:val>
                                            <p:strVal val="1+#ppt_h/2"/>
                                          </p:val>
                                        </p:tav>
                                        <p:tav tm="100000">
                                          <p:val>
                                            <p:strVal val="#ppt_y"/>
                                          </p:val>
                                        </p:tav>
                                      </p:tavLst>
                                    </p:anim>
                                  </p:childTnLst>
                                </p:cTn>
                              </p:par>
                            </p:childTnLst>
                          </p:cTn>
                        </p:par>
                        <p:par>
                          <p:cTn id="48" fill="hold">
                            <p:stCondLst>
                              <p:cond delay="2000"/>
                            </p:stCondLst>
                            <p:childTnLst>
                              <p:par>
                                <p:cTn id="49" presetID="2" presetClass="entr" presetSubtype="6"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500" fill="hold"/>
                                        <p:tgtEl>
                                          <p:spTgt spid="15"/>
                                        </p:tgtEl>
                                        <p:attrNameLst>
                                          <p:attrName>ppt_x</p:attrName>
                                        </p:attrNameLst>
                                      </p:cBhvr>
                                      <p:tavLst>
                                        <p:tav tm="0">
                                          <p:val>
                                            <p:strVal val="1+#ppt_w/2"/>
                                          </p:val>
                                        </p:tav>
                                        <p:tav tm="100000">
                                          <p:val>
                                            <p:strVal val="#ppt_x"/>
                                          </p:val>
                                        </p:tav>
                                      </p:tavLst>
                                    </p:anim>
                                    <p:anim calcmode="lin" valueType="num">
                                      <p:cBhvr additive="base">
                                        <p:cTn id="52" dur="500" fill="hold"/>
                                        <p:tgtEl>
                                          <p:spTgt spid="15"/>
                                        </p:tgtEl>
                                        <p:attrNameLst>
                                          <p:attrName>ppt_y</p:attrName>
                                        </p:attrNameLst>
                                      </p:cBhvr>
                                      <p:tavLst>
                                        <p:tav tm="0">
                                          <p:val>
                                            <p:strVal val="1+#ppt_h/2"/>
                                          </p:val>
                                        </p:tav>
                                        <p:tav tm="100000">
                                          <p:val>
                                            <p:strVal val="#ppt_y"/>
                                          </p:val>
                                        </p:tav>
                                      </p:tavLst>
                                    </p:anim>
                                  </p:childTnLst>
                                </p:cTn>
                              </p:par>
                            </p:childTnLst>
                          </p:cTn>
                        </p:par>
                        <p:par>
                          <p:cTn id="53" fill="hold">
                            <p:stCondLst>
                              <p:cond delay="2500"/>
                            </p:stCondLst>
                            <p:childTnLst>
                              <p:par>
                                <p:cTn id="54" presetID="22" presetClass="entr" presetSubtype="1" fill="hold" grpId="0" nodeType="after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wipe(up)">
                                      <p:cBhvr>
                                        <p:cTn id="56" dur="500"/>
                                        <p:tgtEl>
                                          <p:spTgt spid="9"/>
                                        </p:tgtEl>
                                      </p:cBhvr>
                                    </p:animEffect>
                                  </p:childTnLst>
                                </p:cTn>
                              </p:par>
                            </p:childTnLst>
                          </p:cTn>
                        </p:par>
                        <p:par>
                          <p:cTn id="57" fill="hold">
                            <p:stCondLst>
                              <p:cond delay="3000"/>
                            </p:stCondLst>
                            <p:childTnLst>
                              <p:par>
                                <p:cTn id="58" presetID="22" presetClass="entr" presetSubtype="1"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wipe(up)">
                                      <p:cBhvr>
                                        <p:cTn id="60" dur="500"/>
                                        <p:tgtEl>
                                          <p:spTgt spid="14"/>
                                        </p:tgtEl>
                                      </p:cBhvr>
                                    </p:animEffect>
                                  </p:childTnLst>
                                </p:cTn>
                              </p:par>
                            </p:childTnLst>
                          </p:cTn>
                        </p:par>
                        <p:par>
                          <p:cTn id="61" fill="hold">
                            <p:stCondLst>
                              <p:cond delay="3500"/>
                            </p:stCondLst>
                            <p:childTnLst>
                              <p:par>
                                <p:cTn id="62" presetID="22" presetClass="entr" presetSubtype="1" fill="hold" grpId="0" nodeType="after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wipe(up)">
                                      <p:cBhvr>
                                        <p:cTn id="6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autoUpdateAnimBg="0"/>
      <p:bldP spid="4" grpId="0" animBg="1" autoUpdateAnimBg="0"/>
      <p:bldP spid="6" grpId="0" animBg="1" autoUpdateAnimBg="0"/>
      <p:bldP spid="7" grpId="0" animBg="1" autoUpdateAnimBg="0"/>
      <p:bldP spid="8" grpId="0" autoUpdateAnimBg="0"/>
      <p:bldP spid="9" grpId="0" autoUpdateAnimBg="0"/>
      <p:bldP spid="10" grpId="0" autoUpdateAnimBg="0"/>
      <p:bldP spid="11" grpId="0" autoUpdateAnimBg="0"/>
      <p:bldP spid="12" grpId="0" autoUpdateAnimBg="0"/>
      <p:bldP spid="13" grpId="0" autoUpdateAnimBg="0"/>
      <p:bldP spid="14" grpId="0" autoUpdateAnimBg="0"/>
      <p:bldP spid="15" grpId="0" autoUpdateAnimBg="0"/>
      <p:bldP spid="16"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 name="矩形 9"/>
          <p:cNvSpPr/>
          <p:nvPr/>
        </p:nvSpPr>
        <p:spPr>
          <a:xfrm>
            <a:off x="720197" y="836712"/>
            <a:ext cx="10849205" cy="5097693"/>
          </a:xfrm>
          <a:prstGeom prst="roundRect">
            <a:avLst/>
          </a:prstGeom>
          <a:gradFill flip="none" rotWithShape="1">
            <a:gsLst>
              <a:gs pos="61000">
                <a:srgbClr val="EBEBEB"/>
              </a:gs>
              <a:gs pos="0">
                <a:schemeClr val="bg1"/>
              </a:gs>
              <a:gs pos="100000">
                <a:schemeClr val="bg1">
                  <a:lumMod val="85000"/>
                </a:schemeClr>
              </a:gs>
            </a:gsLst>
            <a:lin ang="18900000" scaled="1"/>
            <a:tileRect/>
          </a:gradFill>
          <a:ln w="15875">
            <a:gradFill flip="none" rotWithShape="1">
              <a:gsLst>
                <a:gs pos="0">
                  <a:schemeClr val="bg1">
                    <a:lumMod val="75000"/>
                  </a:schemeClr>
                </a:gs>
                <a:gs pos="100000">
                  <a:schemeClr val="bg1"/>
                </a:gs>
              </a:gsLst>
              <a:lin ang="18900000" scaled="1"/>
              <a:tileRect/>
            </a:gradFill>
          </a:ln>
          <a:effectLst>
            <a:outerShdw blurRad="203200" dist="381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6" name="矩形 15"/>
          <p:cNvSpPr/>
          <p:nvPr/>
        </p:nvSpPr>
        <p:spPr>
          <a:xfrm>
            <a:off x="712657" y="2441196"/>
            <a:ext cx="391583" cy="1441451"/>
          </a:xfrm>
          <a:prstGeom prst="rect">
            <a:avLst/>
          </a:prstGeom>
          <a:solidFill>
            <a:srgbClr val="076655"/>
          </a:solidFill>
          <a:ln>
            <a:no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3200" dirty="0">
              <a:solidFill>
                <a:srgbClr val="FFFFFF"/>
              </a:solidFill>
              <a:latin typeface="微软雅黑" panose="020B0503020204020204" pitchFamily="34" charset="-122"/>
            </a:endParaRPr>
          </a:p>
        </p:txBody>
      </p:sp>
      <p:grpSp>
        <p:nvGrpSpPr>
          <p:cNvPr id="17" name="组合 16"/>
          <p:cNvGrpSpPr/>
          <p:nvPr/>
        </p:nvGrpSpPr>
        <p:grpSpPr>
          <a:xfrm>
            <a:off x="7293088" y="2394151"/>
            <a:ext cx="3860801" cy="1441451"/>
            <a:chOff x="5546726" y="2075260"/>
            <a:chExt cx="2895601" cy="1081088"/>
          </a:xfrm>
          <a:solidFill>
            <a:srgbClr val="076655"/>
          </a:solidFill>
        </p:grpSpPr>
        <p:sp>
          <p:nvSpPr>
            <p:cNvPr id="18" name="矩形 17"/>
            <p:cNvSpPr/>
            <p:nvPr/>
          </p:nvSpPr>
          <p:spPr>
            <a:xfrm>
              <a:off x="5546726" y="2075260"/>
              <a:ext cx="568325" cy="1081088"/>
            </a:xfrm>
            <a:prstGeom prst="rect">
              <a:avLst/>
            </a:prstGeom>
            <a:grpFill/>
            <a:ln>
              <a:noFill/>
            </a:ln>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3200" dirty="0">
                <a:solidFill>
                  <a:srgbClr val="FFFFFF"/>
                </a:solidFill>
                <a:latin typeface="微软雅黑" panose="020B0503020204020204" pitchFamily="34" charset="-122"/>
              </a:endParaRPr>
            </a:p>
          </p:txBody>
        </p:sp>
        <p:sp>
          <p:nvSpPr>
            <p:cNvPr id="19" name="矩形 18"/>
            <p:cNvSpPr/>
            <p:nvPr/>
          </p:nvSpPr>
          <p:spPr>
            <a:xfrm>
              <a:off x="5546727" y="2075260"/>
              <a:ext cx="2895600" cy="1081088"/>
            </a:xfrm>
            <a:prstGeom prst="rect">
              <a:avLst/>
            </a:prstGeom>
            <a:grpFill/>
            <a:ln>
              <a:noFill/>
            </a:ln>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4133" dirty="0">
                  <a:solidFill>
                    <a:srgbClr val="FFFFFF"/>
                  </a:solidFill>
                  <a:latin typeface="+mn-ea"/>
                </a:rPr>
                <a:t>内容主题</a:t>
              </a:r>
              <a:endParaRPr lang="en-US" altLang="zh-CN" sz="4133" dirty="0">
                <a:solidFill>
                  <a:srgbClr val="FFFFFF"/>
                </a:solidFill>
                <a:latin typeface="+mn-ea"/>
              </a:endParaRPr>
            </a:p>
            <a:p>
              <a:pPr algn="ctr">
                <a:defRPr/>
              </a:pPr>
              <a:r>
                <a:rPr lang="en-US" altLang="zh-CN" sz="2667" dirty="0">
                  <a:solidFill>
                    <a:srgbClr val="FFFFFF"/>
                  </a:solidFill>
                  <a:latin typeface="Berlin Sans FB" panose="020E0602020502020306" pitchFamily="34" charset="0"/>
                  <a:ea typeface="Adobe 繁黑體 Std B" panose="020B0700000000000000" pitchFamily="34" charset="-128"/>
                </a:rPr>
                <a:t>ZHUZHI NEIRONG</a:t>
              </a:r>
            </a:p>
          </p:txBody>
        </p:sp>
      </p:grpSp>
      <p:sp>
        <p:nvSpPr>
          <p:cNvPr id="20" name="矩形 19"/>
          <p:cNvSpPr/>
          <p:nvPr/>
        </p:nvSpPr>
        <p:spPr>
          <a:xfrm>
            <a:off x="1527286" y="2351288"/>
            <a:ext cx="5765800" cy="1498600"/>
          </a:xfrm>
          <a:prstGeom prst="rect">
            <a:avLst/>
          </a:prstGeom>
        </p:spPr>
        <p:txBody>
          <a:bodyPr lIns="115380" tIns="59999" rIns="115380" bIns="59999" anchor="ctr"/>
          <a:lstStyle/>
          <a:p>
            <a:pPr algn="just">
              <a:lnSpc>
                <a:spcPct val="140000"/>
              </a:lnSpc>
              <a:spcBef>
                <a:spcPts val="769"/>
              </a:spcBef>
              <a:defRPr/>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请在此处输入您的文本，或者复制您的文本粘贴到。请在此处输入您的文本，或者复制您的文本粘贴到。请在此处输入您的文本，或者复制您的文本粘贴到</a:t>
            </a:r>
            <a:r>
              <a:rPr lang="zh-CN" altLang="en-US" sz="32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en-US" altLang="zh-CN" sz="3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1" name="矩形 20"/>
          <p:cNvSpPr/>
          <p:nvPr/>
        </p:nvSpPr>
        <p:spPr>
          <a:xfrm>
            <a:off x="1472253" y="4072138"/>
            <a:ext cx="9626600" cy="1238677"/>
          </a:xfrm>
          <a:prstGeom prst="rect">
            <a:avLst/>
          </a:prstGeom>
        </p:spPr>
        <p:txBody>
          <a:bodyPr lIns="117227" tIns="58613" rIns="117227" bIns="58613">
            <a:spAutoFit/>
          </a:bodyPr>
          <a:lstStyle/>
          <a:p>
            <a:pPr algn="just">
              <a:lnSpc>
                <a:spcPct val="130000"/>
              </a:lnSpc>
              <a:spcBef>
                <a:spcPts val="769"/>
              </a:spcBef>
              <a:spcAft>
                <a:spcPts val="769"/>
              </a:spcAft>
              <a:defRPr/>
            </a:pPr>
            <a:r>
              <a:rPr lang="zh-CN" altLang="en-US" sz="2800" dirty="0">
                <a:latin typeface="微软雅黑" panose="020B0503020204020204" pitchFamily="34" charset="-122"/>
                <a:ea typeface="微软雅黑" panose="020B0503020204020204" pitchFamily="34" charset="-122"/>
              </a:rPr>
              <a:t>点击添加</a:t>
            </a:r>
            <a:r>
              <a:rPr lang="zh-CN" altLang="en-US" sz="2800" dirty="0">
                <a:solidFill>
                  <a:schemeClr val="tx1">
                    <a:lumMod val="65000"/>
                    <a:lumOff val="35000"/>
                  </a:schemeClr>
                </a:solidFill>
                <a:latin typeface="微软雅黑" panose="020B0503020204020204" pitchFamily="34" charset="-122"/>
                <a:ea typeface="微软雅黑" panose="020B0503020204020204" pitchFamily="34" charset="-122"/>
              </a:rPr>
              <a:t>：请在此处输入您的文本，或者复制您的文本粘贴到。</a:t>
            </a:r>
            <a:endParaRPr lang="en-US" altLang="zh-CN" sz="2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 name="矩形 21"/>
          <p:cNvSpPr/>
          <p:nvPr/>
        </p:nvSpPr>
        <p:spPr bwMode="auto">
          <a:xfrm>
            <a:off x="1480953" y="533363"/>
            <a:ext cx="2208245" cy="729487"/>
          </a:xfrm>
          <a:prstGeom prst="rect">
            <a:avLst/>
          </a:prstGeom>
          <a:solidFill>
            <a:schemeClr val="bg1"/>
          </a:solidFill>
          <a:ln w="9525" cap="flat" cmpd="sng" algn="ctr">
            <a:noFill/>
            <a:prstDash val="solid"/>
            <a:round/>
            <a:headEnd type="none" w="med" len="med"/>
            <a:tailEnd type="none" w="med" len="med"/>
          </a:ln>
          <a:effectLst/>
          <a:scene3d>
            <a:camera prst="orthographicFront"/>
            <a:lightRig rig="threePt" dir="t"/>
          </a:scene3d>
          <a:sp3d>
            <a:bevelT prst="slope"/>
          </a:sp3d>
        </p:spPr>
        <p:txBody>
          <a:bodyPr vert="horz" wrap="square" lIns="117227" tIns="58613" rIns="117227" bIns="58613" numCol="1" rtlCol="0" anchor="t" anchorCtr="0" compatLnSpc="1">
            <a:prstTxWarp prst="textNoShape">
              <a:avLst/>
            </a:prstTxWarp>
          </a:bodyPr>
          <a:lstStyle/>
          <a:p>
            <a:pPr fontAlgn="base">
              <a:spcBef>
                <a:spcPct val="0"/>
              </a:spcBef>
              <a:spcAft>
                <a:spcPct val="0"/>
              </a:spcAft>
            </a:pPr>
            <a:endParaRPr lang="zh-CN" altLang="en-US" sz="3200">
              <a:solidFill>
                <a:srgbClr val="00B0F0"/>
              </a:solidFill>
              <a:latin typeface="Arial" pitchFamily="34" charset="0"/>
            </a:endParaRPr>
          </a:p>
        </p:txBody>
      </p:sp>
      <p:sp>
        <p:nvSpPr>
          <p:cNvPr id="23" name="TextBox 23"/>
          <p:cNvSpPr txBox="1"/>
          <p:nvPr/>
        </p:nvSpPr>
        <p:spPr bwMode="auto">
          <a:xfrm>
            <a:off x="1867515" y="533363"/>
            <a:ext cx="1513632" cy="754379"/>
          </a:xfrm>
          <a:prstGeom prst="rect">
            <a:avLst/>
          </a:prstGeom>
          <a:noFill/>
        </p:spPr>
        <p:txBody>
          <a:bodyPr wrap="none" lIns="117227" tIns="58613" rIns="117227" bIns="58613">
            <a:spAutoFit/>
          </a:bodyPr>
          <a:lstStyle/>
          <a:p>
            <a:pPr algn="ctr">
              <a:defRPr/>
            </a:pPr>
            <a:r>
              <a:rPr lang="zh-CN" altLang="en-US" sz="4133" b="1" kern="0" spc="-192" dirty="0">
                <a:ln w="1905">
                  <a:noFill/>
                </a:ln>
                <a:solidFill>
                  <a:srgbClr val="076655"/>
                </a:solidFill>
                <a:latin typeface="微软雅黑" panose="020B0503020204020204" pitchFamily="34" charset="-122"/>
                <a:ea typeface="微软雅黑" panose="020B0503020204020204" pitchFamily="34" charset="-122"/>
              </a:rPr>
              <a:t>前  言</a:t>
            </a:r>
          </a:p>
        </p:txBody>
      </p:sp>
      <p:pic>
        <p:nvPicPr>
          <p:cNvPr id="24"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611648" y="4760281"/>
            <a:ext cx="1974097" cy="111043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6350" h="19050"/>
            <a:contourClr>
              <a:srgbClr val="969696"/>
            </a:contourClr>
          </a:sp3d>
          <a:extLst/>
        </p:spPr>
      </p:pic>
      <p:pic>
        <p:nvPicPr>
          <p:cNvPr id="25" name="Picture 6"/>
          <p:cNvPicPr>
            <a:picLocks noChangeAspect="1" noChangeArrowheads="1"/>
          </p:cNvPicPr>
          <p:nvPr/>
        </p:nvPicPr>
        <p:blipFill>
          <a:blip r:embed="rId3" cstate="print">
            <a:extLst>
              <a:ext uri="{28A0092B-C50C-407E-A947-70E740481C1C}">
                <a14:useLocalDpi xmlns:a14="http://schemas.microsoft.com/office/drawing/2010/main"/>
              </a:ext>
            </a:extLst>
          </a:blip>
          <a:stretch>
            <a:fillRect/>
          </a:stretch>
        </p:blipFill>
        <p:spPr bwMode="auto">
          <a:xfrm rot="854817">
            <a:off x="8993614" y="4364331"/>
            <a:ext cx="2581024" cy="165197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273346904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right)">
                                      <p:cBhvr>
                                        <p:cTn id="11" dur="250"/>
                                        <p:tgtEl>
                                          <p:spTgt spid="22"/>
                                        </p:tgtEl>
                                      </p:cBhvr>
                                    </p:animEffect>
                                  </p:childTnLst>
                                </p:cTn>
                              </p:par>
                            </p:childTnLst>
                          </p:cTn>
                        </p:par>
                        <p:par>
                          <p:cTn id="12" fill="hold">
                            <p:stCondLst>
                              <p:cond delay="750"/>
                            </p:stCondLst>
                            <p:childTnLst>
                              <p:par>
                                <p:cTn id="13" presetID="42" presetClass="entr" presetSubtype="0"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250"/>
                                        <p:tgtEl>
                                          <p:spTgt spid="23"/>
                                        </p:tgtEl>
                                      </p:cBhvr>
                                    </p:animEffect>
                                    <p:anim calcmode="lin" valueType="num">
                                      <p:cBhvr>
                                        <p:cTn id="16" dur="250" fill="hold"/>
                                        <p:tgtEl>
                                          <p:spTgt spid="23"/>
                                        </p:tgtEl>
                                        <p:attrNameLst>
                                          <p:attrName>ppt_x</p:attrName>
                                        </p:attrNameLst>
                                      </p:cBhvr>
                                      <p:tavLst>
                                        <p:tav tm="0">
                                          <p:val>
                                            <p:strVal val="#ppt_x"/>
                                          </p:val>
                                        </p:tav>
                                        <p:tav tm="100000">
                                          <p:val>
                                            <p:strVal val="#ppt_x"/>
                                          </p:val>
                                        </p:tav>
                                      </p:tavLst>
                                    </p:anim>
                                    <p:anim calcmode="lin" valueType="num">
                                      <p:cBhvr>
                                        <p:cTn id="17" dur="250" fill="hold"/>
                                        <p:tgtEl>
                                          <p:spTgt spid="23"/>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left)">
                                      <p:cBhvr>
                                        <p:cTn id="21" dur="500"/>
                                        <p:tgtEl>
                                          <p:spTgt spid="16"/>
                                        </p:tgtEl>
                                      </p:cBhvr>
                                    </p:animEffect>
                                  </p:childTnLst>
                                </p:cTn>
                              </p:par>
                              <p:par>
                                <p:cTn id="22" presetID="22" presetClass="entr" presetSubtype="2" fill="hold"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wipe(right)">
                                      <p:cBhvr>
                                        <p:cTn id="24" dur="500"/>
                                        <p:tgtEl>
                                          <p:spTgt spid="17"/>
                                        </p:tgtEl>
                                      </p:cBhvr>
                                    </p:animEffect>
                                  </p:childTnLst>
                                </p:cTn>
                              </p:par>
                            </p:childTnLst>
                          </p:cTn>
                        </p:par>
                        <p:par>
                          <p:cTn id="25" fill="hold">
                            <p:stCondLst>
                              <p:cond delay="1500"/>
                            </p:stCondLst>
                            <p:childTnLst>
                              <p:par>
                                <p:cTn id="26" presetID="30" presetClass="entr" presetSubtype="0"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800" decel="100000"/>
                                        <p:tgtEl>
                                          <p:spTgt spid="20"/>
                                        </p:tgtEl>
                                      </p:cBhvr>
                                    </p:animEffect>
                                    <p:anim calcmode="lin" valueType="num">
                                      <p:cBhvr>
                                        <p:cTn id="29" dur="800" decel="100000" fill="hold"/>
                                        <p:tgtEl>
                                          <p:spTgt spid="20"/>
                                        </p:tgtEl>
                                        <p:attrNameLst>
                                          <p:attrName>style.rotation</p:attrName>
                                        </p:attrNameLst>
                                      </p:cBhvr>
                                      <p:tavLst>
                                        <p:tav tm="0">
                                          <p:val>
                                            <p:fltVal val="-90"/>
                                          </p:val>
                                        </p:tav>
                                        <p:tav tm="100000">
                                          <p:val>
                                            <p:fltVal val="0"/>
                                          </p:val>
                                        </p:tav>
                                      </p:tavLst>
                                    </p:anim>
                                    <p:anim calcmode="lin" valueType="num">
                                      <p:cBhvr>
                                        <p:cTn id="30" dur="800" decel="100000" fill="hold"/>
                                        <p:tgtEl>
                                          <p:spTgt spid="20"/>
                                        </p:tgtEl>
                                        <p:attrNameLst>
                                          <p:attrName>ppt_x</p:attrName>
                                        </p:attrNameLst>
                                      </p:cBhvr>
                                      <p:tavLst>
                                        <p:tav tm="0">
                                          <p:val>
                                            <p:strVal val="#ppt_x+0.4"/>
                                          </p:val>
                                        </p:tav>
                                        <p:tav tm="100000">
                                          <p:val>
                                            <p:strVal val="#ppt_x-0.05"/>
                                          </p:val>
                                        </p:tav>
                                      </p:tavLst>
                                    </p:anim>
                                    <p:anim calcmode="lin" valueType="num">
                                      <p:cBhvr>
                                        <p:cTn id="31" dur="800" decel="100000" fill="hold"/>
                                        <p:tgtEl>
                                          <p:spTgt spid="20"/>
                                        </p:tgtEl>
                                        <p:attrNameLst>
                                          <p:attrName>ppt_y</p:attrName>
                                        </p:attrNameLst>
                                      </p:cBhvr>
                                      <p:tavLst>
                                        <p:tav tm="0">
                                          <p:val>
                                            <p:strVal val="#ppt_y-0.4"/>
                                          </p:val>
                                        </p:tav>
                                        <p:tav tm="100000">
                                          <p:val>
                                            <p:strVal val="#ppt_y+0.1"/>
                                          </p:val>
                                        </p:tav>
                                      </p:tavLst>
                                    </p:anim>
                                    <p:anim calcmode="lin" valueType="num">
                                      <p:cBhvr>
                                        <p:cTn id="32" dur="200" accel="100000" fill="hold">
                                          <p:stCondLst>
                                            <p:cond delay="800"/>
                                          </p:stCondLst>
                                        </p:cTn>
                                        <p:tgtEl>
                                          <p:spTgt spid="20"/>
                                        </p:tgtEl>
                                        <p:attrNameLst>
                                          <p:attrName>ppt_x</p:attrName>
                                        </p:attrNameLst>
                                      </p:cBhvr>
                                      <p:tavLst>
                                        <p:tav tm="0">
                                          <p:val>
                                            <p:strVal val="#ppt_x-0.05"/>
                                          </p:val>
                                        </p:tav>
                                        <p:tav tm="100000">
                                          <p:val>
                                            <p:strVal val="#ppt_x"/>
                                          </p:val>
                                        </p:tav>
                                      </p:tavLst>
                                    </p:anim>
                                    <p:anim calcmode="lin" valueType="num">
                                      <p:cBhvr>
                                        <p:cTn id="33" dur="200" accel="100000" fill="hold">
                                          <p:stCondLst>
                                            <p:cond delay="800"/>
                                          </p:stCondLst>
                                        </p:cTn>
                                        <p:tgtEl>
                                          <p:spTgt spid="20"/>
                                        </p:tgtEl>
                                        <p:attrNameLst>
                                          <p:attrName>ppt_y</p:attrName>
                                        </p:attrNameLst>
                                      </p:cBhvr>
                                      <p:tavLst>
                                        <p:tav tm="0">
                                          <p:val>
                                            <p:strVal val="#ppt_y+0.1"/>
                                          </p:val>
                                        </p:tav>
                                        <p:tav tm="100000">
                                          <p:val>
                                            <p:strVal val="#ppt_y"/>
                                          </p:val>
                                        </p:tav>
                                      </p:tavLst>
                                    </p:anim>
                                  </p:childTnLst>
                                </p:cTn>
                              </p:par>
                            </p:childTnLst>
                          </p:cTn>
                        </p:par>
                        <p:par>
                          <p:cTn id="34" fill="hold">
                            <p:stCondLst>
                              <p:cond delay="2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21"/>
                                        </p:tgtEl>
                                        <p:attrNameLst>
                                          <p:attrName>style.visibility</p:attrName>
                                        </p:attrNameLst>
                                      </p:cBhvr>
                                      <p:to>
                                        <p:strVal val="visible"/>
                                      </p:to>
                                    </p:set>
                                    <p:anim calcmode="lin" valueType="num">
                                      <p:cBhvr>
                                        <p:cTn id="37"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21"/>
                                        </p:tgtEl>
                                        <p:attrNameLst>
                                          <p:attrName>ppt_y</p:attrName>
                                        </p:attrNameLst>
                                      </p:cBhvr>
                                      <p:tavLst>
                                        <p:tav tm="0">
                                          <p:val>
                                            <p:strVal val="#ppt_y"/>
                                          </p:val>
                                        </p:tav>
                                        <p:tav tm="100000">
                                          <p:val>
                                            <p:strVal val="#ppt_y"/>
                                          </p:val>
                                        </p:tav>
                                      </p:tavLst>
                                    </p:anim>
                                    <p:anim calcmode="lin" valueType="num">
                                      <p:cBhvr>
                                        <p:cTn id="39"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21"/>
                                        </p:tgtEl>
                                      </p:cBhvr>
                                    </p:animEffect>
                                  </p:childTnLst>
                                </p:cTn>
                              </p:par>
                            </p:childTnLst>
                          </p:cTn>
                        </p:par>
                        <p:par>
                          <p:cTn id="42" fill="hold">
                            <p:stCondLst>
                              <p:cond delay="4350"/>
                            </p:stCondLst>
                            <p:childTnLst>
                              <p:par>
                                <p:cTn id="43" presetID="52" presetClass="entr" presetSubtype="0" fill="hold" nodeType="afterEffect">
                                  <p:stCondLst>
                                    <p:cond delay="0"/>
                                  </p:stCondLst>
                                  <p:childTnLst>
                                    <p:set>
                                      <p:cBhvr>
                                        <p:cTn id="44" dur="1" fill="hold">
                                          <p:stCondLst>
                                            <p:cond delay="0"/>
                                          </p:stCondLst>
                                        </p:cTn>
                                        <p:tgtEl>
                                          <p:spTgt spid="24"/>
                                        </p:tgtEl>
                                        <p:attrNameLst>
                                          <p:attrName>style.visibility</p:attrName>
                                        </p:attrNameLst>
                                      </p:cBhvr>
                                      <p:to>
                                        <p:strVal val="visible"/>
                                      </p:to>
                                    </p:set>
                                    <p:animScale>
                                      <p:cBhvr>
                                        <p:cTn id="45" dur="5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500" decel="50000" fill="hold">
                                          <p:stCondLst>
                                            <p:cond delay="0"/>
                                          </p:stCondLst>
                                        </p:cTn>
                                        <p:tgtEl>
                                          <p:spTgt spid="24"/>
                                        </p:tgtEl>
                                        <p:attrNameLst>
                                          <p:attrName>ppt_x</p:attrName>
                                          <p:attrName>ppt_y</p:attrName>
                                        </p:attrNameLst>
                                      </p:cBhvr>
                                    </p:animMotion>
                                    <p:animEffect transition="in" filter="fade">
                                      <p:cBhvr>
                                        <p:cTn id="47" dur="500"/>
                                        <p:tgtEl>
                                          <p:spTgt spid="24"/>
                                        </p:tgtEl>
                                      </p:cBhvr>
                                    </p:animEffect>
                                  </p:childTnLst>
                                </p:cTn>
                              </p:par>
                              <p:par>
                                <p:cTn id="48" presetID="52" presetClass="entr" presetSubtype="0" fill="hold" nodeType="withEffect">
                                  <p:stCondLst>
                                    <p:cond delay="500"/>
                                  </p:stCondLst>
                                  <p:childTnLst>
                                    <p:set>
                                      <p:cBhvr>
                                        <p:cTn id="49" dur="1" fill="hold">
                                          <p:stCondLst>
                                            <p:cond delay="0"/>
                                          </p:stCondLst>
                                        </p:cTn>
                                        <p:tgtEl>
                                          <p:spTgt spid="25"/>
                                        </p:tgtEl>
                                        <p:attrNameLst>
                                          <p:attrName>style.visibility</p:attrName>
                                        </p:attrNameLst>
                                      </p:cBhvr>
                                      <p:to>
                                        <p:strVal val="visible"/>
                                      </p:to>
                                    </p:set>
                                    <p:animScale>
                                      <p:cBhvr>
                                        <p:cTn id="50" dur="5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1" dur="500" decel="50000" fill="hold">
                                          <p:stCondLst>
                                            <p:cond delay="0"/>
                                          </p:stCondLst>
                                        </p:cTn>
                                        <p:tgtEl>
                                          <p:spTgt spid="25"/>
                                        </p:tgtEl>
                                        <p:attrNameLst>
                                          <p:attrName>ppt_x</p:attrName>
                                          <p:attrName>ppt_y</p:attrName>
                                        </p:attrNameLst>
                                      </p:cBhvr>
                                    </p:animMotion>
                                    <p:animEffect transition="in" filter="fade">
                                      <p:cBhvr>
                                        <p:cTn id="5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20" grpId="0"/>
      <p:bldP spid="21" grpId="0"/>
      <p:bldP spid="22" grpId="0" animBg="1"/>
      <p:bldP spid="2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sp>
        <p:nvSpPr>
          <p:cNvPr id="3" name="椭圆 2"/>
          <p:cNvSpPr/>
          <p:nvPr/>
        </p:nvSpPr>
        <p:spPr>
          <a:xfrm>
            <a:off x="1559902" y="1446689"/>
            <a:ext cx="4227355" cy="4227355"/>
          </a:xfrm>
          <a:prstGeom prst="ellipse">
            <a:avLst/>
          </a:prstGeom>
          <a:noFill/>
          <a:ln w="76200" cap="flat" cmpd="sng" algn="ctr">
            <a:solidFill>
              <a:srgbClr val="5F5F5F"/>
            </a:solid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prstClr val="white"/>
              </a:solidFill>
              <a:effectLst/>
              <a:uLnTx/>
              <a:uFillTx/>
              <a:latin typeface="宋体" panose="02010600030101010101" pitchFamily="2" charset="-122"/>
              <a:ea typeface="宋体" panose="02010600030101010101" pitchFamily="2" charset="-122"/>
            </a:endParaRPr>
          </a:p>
        </p:txBody>
      </p:sp>
      <p:grpSp>
        <p:nvGrpSpPr>
          <p:cNvPr id="4" name="组合 3"/>
          <p:cNvGrpSpPr/>
          <p:nvPr/>
        </p:nvGrpSpPr>
        <p:grpSpPr>
          <a:xfrm>
            <a:off x="881301" y="3385368"/>
            <a:ext cx="1507413" cy="1507414"/>
            <a:chOff x="659172" y="2539810"/>
            <a:chExt cx="1130909" cy="1130909"/>
          </a:xfrm>
          <a:solidFill>
            <a:srgbClr val="1A3F6C"/>
          </a:solidFill>
        </p:grpSpPr>
        <p:sp>
          <p:nvSpPr>
            <p:cNvPr id="6" name="椭圆 5"/>
            <p:cNvSpPr/>
            <p:nvPr/>
          </p:nvSpPr>
          <p:spPr>
            <a:xfrm>
              <a:off x="659172" y="2539810"/>
              <a:ext cx="1130909" cy="1130909"/>
            </a:xfrm>
            <a:prstGeom prst="ellipse">
              <a:avLst/>
            </a:prstGeom>
            <a:solidFill>
              <a:srgbClr val="076655"/>
            </a:solidFill>
            <a:ln w="38100" cap="flat" cmpd="sng" algn="ctr">
              <a:solidFill>
                <a:sysClr val="window" lastClr="FFFFFF">
                  <a:lumMod val="95000"/>
                </a:sysClr>
              </a:solidFill>
              <a:prstDash val="solid"/>
            </a:ln>
            <a:effectLst>
              <a:outerShdw blurRad="444500" dist="254000" dir="8100000" algn="tr" rotWithShape="0">
                <a:prstClr val="black">
                  <a:alpha val="50000"/>
                </a:prstClr>
              </a:outerShdw>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prstClr val="white"/>
                </a:solidFill>
                <a:effectLst/>
                <a:uLnTx/>
                <a:uFillTx/>
                <a:latin typeface="宋体" panose="02010600030101010101" pitchFamily="2" charset="-122"/>
                <a:ea typeface="宋体" panose="02010600030101010101" pitchFamily="2" charset="-122"/>
              </a:endParaRPr>
            </a:p>
          </p:txBody>
        </p:sp>
        <p:sp>
          <p:nvSpPr>
            <p:cNvPr id="7" name="TextBox 47"/>
            <p:cNvSpPr txBox="1"/>
            <p:nvPr/>
          </p:nvSpPr>
          <p:spPr>
            <a:xfrm>
              <a:off x="908957" y="2627556"/>
              <a:ext cx="446414" cy="807923"/>
            </a:xfrm>
            <a:prstGeom prst="rect">
              <a:avLst/>
            </a:prstGeom>
            <a:noFill/>
          </p:spPr>
          <p:txBody>
            <a:bodyPr wrap="none" rtlCol="0">
              <a:spAutoFit/>
            </a:bodyPr>
            <a:lstStyle/>
            <a:p>
              <a:pPr marL="0" marR="0" lvl="0" indent="0" defTabSz="1219078" eaLnBrk="1" fontAlgn="auto" latinLnBrk="0" hangingPunct="1">
                <a:lnSpc>
                  <a:spcPct val="100000"/>
                </a:lnSpc>
                <a:spcBef>
                  <a:spcPts val="0"/>
                </a:spcBef>
                <a:spcAft>
                  <a:spcPts val="0"/>
                </a:spcAft>
                <a:buClrTx/>
                <a:buSzTx/>
                <a:buFontTx/>
                <a:buNone/>
                <a:tabLst/>
                <a:defRPr/>
              </a:pPr>
              <a:r>
                <a:rPr kumimoji="0" lang="en-US" altLang="zh-CN" sz="6398" b="0" i="0" u="none" strike="noStrike" kern="0" cap="none" spc="0" normalizeH="0" baseline="0" noProof="0" dirty="0" smtClean="0">
                  <a:ln>
                    <a:noFill/>
                  </a:ln>
                  <a:solidFill>
                    <a:prstClr val="white"/>
                  </a:solidFill>
                  <a:effectLst/>
                  <a:uLnTx/>
                  <a:uFillTx/>
                  <a:latin typeface="宋体" panose="02010600030101010101" pitchFamily="2" charset="-122"/>
                </a:rPr>
                <a:t>C</a:t>
              </a:r>
              <a:endParaRPr kumimoji="0" lang="zh-CN" altLang="en-US" sz="6398" b="0" i="0" u="none" strike="noStrike" kern="0" cap="none" spc="0" normalizeH="0" baseline="0" noProof="0" dirty="0" smtClean="0">
                <a:ln>
                  <a:noFill/>
                </a:ln>
                <a:solidFill>
                  <a:prstClr val="white"/>
                </a:solidFill>
                <a:effectLst/>
                <a:uLnTx/>
                <a:uFillTx/>
                <a:latin typeface="宋体" panose="02010600030101010101" pitchFamily="2" charset="-122"/>
              </a:endParaRPr>
            </a:p>
          </p:txBody>
        </p:sp>
      </p:grpSp>
      <p:grpSp>
        <p:nvGrpSpPr>
          <p:cNvPr id="8" name="组合 7"/>
          <p:cNvGrpSpPr/>
          <p:nvPr/>
        </p:nvGrpSpPr>
        <p:grpSpPr>
          <a:xfrm>
            <a:off x="2346558" y="4399595"/>
            <a:ext cx="2111272" cy="2111272"/>
            <a:chOff x="1758454" y="3300716"/>
            <a:chExt cx="1583943" cy="1583943"/>
          </a:xfrm>
        </p:grpSpPr>
        <p:grpSp>
          <p:nvGrpSpPr>
            <p:cNvPr id="9" name="组合 8"/>
            <p:cNvGrpSpPr/>
            <p:nvPr/>
          </p:nvGrpSpPr>
          <p:grpSpPr>
            <a:xfrm>
              <a:off x="1758454" y="3300716"/>
              <a:ext cx="1583943" cy="1583943"/>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prstClr val="black"/>
                  </a:solidFill>
                  <a:effectLst/>
                  <a:uLnTx/>
                  <a:uFillTx/>
                  <a:latin typeface="宋体" panose="02010600030101010101" pitchFamily="2" charset="-122"/>
                  <a:ea typeface="宋体" panose="02010600030101010101" pitchFamily="2" charset="-122"/>
                </a:endParaRPr>
              </a:p>
            </p:txBody>
          </p:sp>
          <p:sp>
            <p:nvSpPr>
              <p:cNvPr id="12" name="椭圆 1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prstClr val="white"/>
                  </a:solidFill>
                  <a:effectLst/>
                  <a:uLnTx/>
                  <a:uFillTx/>
                  <a:latin typeface="宋体" panose="02010600030101010101" pitchFamily="2" charset="-122"/>
                  <a:ea typeface="宋体" panose="02010600030101010101" pitchFamily="2" charset="-122"/>
                </a:endParaRPr>
              </a:p>
            </p:txBody>
          </p:sp>
        </p:grpSp>
        <p:sp>
          <p:nvSpPr>
            <p:cNvPr id="10" name="TextBox 48"/>
            <p:cNvSpPr txBox="1"/>
            <p:nvPr/>
          </p:nvSpPr>
          <p:spPr>
            <a:xfrm>
              <a:off x="2184500" y="3587733"/>
              <a:ext cx="523382" cy="992549"/>
            </a:xfrm>
            <a:prstGeom prst="rect">
              <a:avLst/>
            </a:prstGeom>
            <a:noFill/>
          </p:spPr>
          <p:txBody>
            <a:bodyPr wrap="none" rtlCol="0">
              <a:spAutoFit/>
            </a:bodyPr>
            <a:lstStyle/>
            <a:p>
              <a:pPr marL="0" marR="0" lvl="0" indent="0" defTabSz="1219078" eaLnBrk="1" fontAlgn="auto" latinLnBrk="0" hangingPunct="1">
                <a:lnSpc>
                  <a:spcPct val="100000"/>
                </a:lnSpc>
                <a:spcBef>
                  <a:spcPts val="0"/>
                </a:spcBef>
                <a:spcAft>
                  <a:spcPts val="0"/>
                </a:spcAft>
                <a:buClrTx/>
                <a:buSzTx/>
                <a:buFontTx/>
                <a:buNone/>
                <a:tabLst/>
                <a:defRPr/>
              </a:pPr>
              <a:r>
                <a:rPr kumimoji="0" lang="en-US" altLang="zh-CN" sz="7997" b="0" i="0" u="none" strike="noStrike" kern="0" cap="none" spc="0" normalizeH="0" baseline="0" noProof="0" dirty="0" smtClean="0">
                  <a:ln>
                    <a:noFill/>
                  </a:ln>
                  <a:solidFill>
                    <a:prstClr val="black"/>
                  </a:solidFill>
                  <a:effectLst/>
                  <a:uLnTx/>
                  <a:uFillTx/>
                  <a:latin typeface="宋体" panose="02010600030101010101" pitchFamily="2" charset="-122"/>
                </a:rPr>
                <a:t>D</a:t>
              </a:r>
              <a:endParaRPr kumimoji="0" lang="zh-CN" altLang="en-US" sz="7997" b="0" i="0" u="none" strike="noStrike" kern="0" cap="none" spc="0" normalizeH="0" baseline="0" noProof="0" dirty="0" smtClean="0">
                <a:ln>
                  <a:noFill/>
                </a:ln>
                <a:solidFill>
                  <a:prstClr val="black"/>
                </a:solidFill>
                <a:effectLst/>
                <a:uLnTx/>
                <a:uFillTx/>
                <a:latin typeface="宋体" panose="02010600030101010101" pitchFamily="2" charset="-122"/>
              </a:endParaRPr>
            </a:p>
          </p:txBody>
        </p:sp>
      </p:grpSp>
      <p:grpSp>
        <p:nvGrpSpPr>
          <p:cNvPr id="13" name="组合 12"/>
          <p:cNvGrpSpPr/>
          <p:nvPr/>
        </p:nvGrpSpPr>
        <p:grpSpPr>
          <a:xfrm>
            <a:off x="1255195" y="1944469"/>
            <a:ext cx="1084241" cy="1084242"/>
            <a:chOff x="939680" y="1458801"/>
            <a:chExt cx="813432" cy="813432"/>
          </a:xfrm>
        </p:grpSpPr>
        <p:grpSp>
          <p:nvGrpSpPr>
            <p:cNvPr id="14" name="组合 13"/>
            <p:cNvGrpSpPr/>
            <p:nvPr/>
          </p:nvGrpSpPr>
          <p:grpSpPr>
            <a:xfrm>
              <a:off x="939680" y="1458801"/>
              <a:ext cx="813432" cy="813432"/>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prstClr val="black"/>
                  </a:solidFill>
                  <a:effectLst/>
                  <a:uLnTx/>
                  <a:uFillTx/>
                  <a:latin typeface="宋体" panose="02010600030101010101" pitchFamily="2" charset="-122"/>
                  <a:ea typeface="宋体" panose="02010600030101010101" pitchFamily="2" charset="-122"/>
                </a:endParaRPr>
              </a:p>
            </p:txBody>
          </p:sp>
          <p:sp>
            <p:nvSpPr>
              <p:cNvPr id="17" name="椭圆 1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prstClr val="white"/>
                  </a:solidFill>
                  <a:effectLst/>
                  <a:uLnTx/>
                  <a:uFillTx/>
                  <a:latin typeface="宋体" panose="02010600030101010101" pitchFamily="2" charset="-122"/>
                  <a:ea typeface="宋体" panose="02010600030101010101" pitchFamily="2" charset="-122"/>
                </a:endParaRPr>
              </a:p>
            </p:txBody>
          </p:sp>
        </p:grpSp>
        <p:sp>
          <p:nvSpPr>
            <p:cNvPr id="15" name="TextBox 49"/>
            <p:cNvSpPr txBox="1"/>
            <p:nvPr/>
          </p:nvSpPr>
          <p:spPr>
            <a:xfrm>
              <a:off x="1088748" y="1565452"/>
              <a:ext cx="344191" cy="561673"/>
            </a:xfrm>
            <a:prstGeom prst="rect">
              <a:avLst/>
            </a:prstGeom>
            <a:noFill/>
          </p:spPr>
          <p:txBody>
            <a:bodyPr wrap="none" rtlCol="0">
              <a:spAutoFit/>
            </a:bodyPr>
            <a:lstStyle/>
            <a:p>
              <a:pPr marL="0" marR="0" lvl="0" indent="0" defTabSz="1219078" eaLnBrk="1" fontAlgn="auto" latinLnBrk="0" hangingPunct="1">
                <a:lnSpc>
                  <a:spcPct val="100000"/>
                </a:lnSpc>
                <a:spcBef>
                  <a:spcPts val="0"/>
                </a:spcBef>
                <a:spcAft>
                  <a:spcPts val="0"/>
                </a:spcAft>
                <a:buClrTx/>
                <a:buSzTx/>
                <a:buFontTx/>
                <a:buNone/>
                <a:tabLst/>
                <a:defRPr/>
              </a:pPr>
              <a:r>
                <a:rPr kumimoji="0" lang="en-US" altLang="zh-CN" sz="4265" b="0" i="0" u="none" strike="noStrike" kern="0" cap="none" spc="0" normalizeH="0" baseline="0" noProof="0" dirty="0" smtClean="0">
                  <a:ln>
                    <a:noFill/>
                  </a:ln>
                  <a:solidFill>
                    <a:prstClr val="black"/>
                  </a:solidFill>
                  <a:effectLst/>
                  <a:uLnTx/>
                  <a:uFillTx/>
                  <a:latin typeface="宋体" panose="02010600030101010101" pitchFamily="2" charset="-122"/>
                </a:rPr>
                <a:t>B</a:t>
              </a:r>
              <a:endParaRPr kumimoji="0" lang="zh-CN" altLang="en-US" sz="4265" b="0" i="0" u="none" strike="noStrike" kern="0" cap="none" spc="0" normalizeH="0" baseline="0" noProof="0" dirty="0" smtClean="0">
                <a:ln>
                  <a:noFill/>
                </a:ln>
                <a:solidFill>
                  <a:prstClr val="black"/>
                </a:solidFill>
                <a:effectLst/>
                <a:uLnTx/>
                <a:uFillTx/>
                <a:latin typeface="宋体" panose="02010600030101010101" pitchFamily="2" charset="-122"/>
              </a:endParaRPr>
            </a:p>
          </p:txBody>
        </p:sp>
      </p:grpSp>
      <p:grpSp>
        <p:nvGrpSpPr>
          <p:cNvPr id="18" name="组合 17"/>
          <p:cNvGrpSpPr/>
          <p:nvPr/>
        </p:nvGrpSpPr>
        <p:grpSpPr>
          <a:xfrm>
            <a:off x="2311842" y="1328192"/>
            <a:ext cx="745659" cy="745659"/>
            <a:chOff x="1732409" y="996451"/>
            <a:chExt cx="559417" cy="559417"/>
          </a:xfrm>
          <a:solidFill>
            <a:srgbClr val="1A3F6C"/>
          </a:solidFill>
        </p:grpSpPr>
        <p:sp>
          <p:nvSpPr>
            <p:cNvPr id="19" name="椭圆 18"/>
            <p:cNvSpPr/>
            <p:nvPr/>
          </p:nvSpPr>
          <p:spPr>
            <a:xfrm>
              <a:off x="1732409" y="996451"/>
              <a:ext cx="559417" cy="559417"/>
            </a:xfrm>
            <a:prstGeom prst="ellipse">
              <a:avLst/>
            </a:prstGeom>
            <a:solidFill>
              <a:srgbClr val="076655"/>
            </a:solidFill>
            <a:ln w="25400" cap="flat" cmpd="sng" algn="ctr">
              <a:solidFill>
                <a:sysClr val="window" lastClr="FFFFFF">
                  <a:lumMod val="95000"/>
                </a:sysClr>
              </a:solidFill>
              <a:prstDash val="solid"/>
            </a:ln>
            <a:effectLst>
              <a:outerShdw blurRad="444500" dist="254000" dir="8100000" algn="tr" rotWithShape="0">
                <a:prstClr val="black">
                  <a:alpha val="50000"/>
                </a:prstClr>
              </a:outerShdw>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prstClr val="white"/>
                </a:solidFill>
                <a:effectLst/>
                <a:uLnTx/>
                <a:uFillTx/>
                <a:latin typeface="宋体" panose="02010600030101010101" pitchFamily="2" charset="-122"/>
                <a:ea typeface="宋体" panose="02010600030101010101" pitchFamily="2" charset="-122"/>
              </a:endParaRPr>
            </a:p>
          </p:txBody>
        </p:sp>
        <p:sp>
          <p:nvSpPr>
            <p:cNvPr id="20" name="TextBox 50"/>
            <p:cNvSpPr txBox="1"/>
            <p:nvPr/>
          </p:nvSpPr>
          <p:spPr>
            <a:xfrm>
              <a:off x="1808937" y="1049342"/>
              <a:ext cx="267224" cy="377046"/>
            </a:xfrm>
            <a:prstGeom prst="rect">
              <a:avLst/>
            </a:prstGeom>
            <a:noFill/>
          </p:spPr>
          <p:txBody>
            <a:bodyPr wrap="none" rtlCol="0">
              <a:spAutoFit/>
            </a:bodyPr>
            <a:lstStyle/>
            <a:p>
              <a:pPr marL="0" marR="0" lvl="0" indent="0" defTabSz="1219078" eaLnBrk="1" fontAlgn="auto" latinLnBrk="0" hangingPunct="1">
                <a:lnSpc>
                  <a:spcPct val="100000"/>
                </a:lnSpc>
                <a:spcBef>
                  <a:spcPts val="0"/>
                </a:spcBef>
                <a:spcAft>
                  <a:spcPts val="0"/>
                </a:spcAft>
                <a:buClrTx/>
                <a:buSzTx/>
                <a:buFontTx/>
                <a:buNone/>
                <a:tabLst/>
                <a:defRPr/>
              </a:pPr>
              <a:r>
                <a:rPr kumimoji="0" lang="en-US" altLang="zh-CN" sz="2666" b="0" i="0" u="none" strike="noStrike" kern="0" cap="none" spc="0" normalizeH="0" baseline="0" noProof="0" dirty="0" smtClean="0">
                  <a:ln>
                    <a:noFill/>
                  </a:ln>
                  <a:solidFill>
                    <a:prstClr val="white"/>
                  </a:solidFill>
                  <a:effectLst/>
                  <a:uLnTx/>
                  <a:uFillTx/>
                  <a:latin typeface="宋体" panose="02010600030101010101" pitchFamily="2" charset="-122"/>
                </a:rPr>
                <a:t>A</a:t>
              </a:r>
              <a:endParaRPr kumimoji="0" lang="zh-CN" altLang="en-US" sz="2666" b="0" i="0" u="none" strike="noStrike" kern="0" cap="none" spc="0" normalizeH="0" baseline="0" noProof="0" dirty="0" smtClean="0">
                <a:ln>
                  <a:noFill/>
                </a:ln>
                <a:solidFill>
                  <a:prstClr val="white"/>
                </a:solidFill>
                <a:effectLst/>
                <a:uLnTx/>
                <a:uFillTx/>
                <a:latin typeface="宋体" panose="02010600030101010101" pitchFamily="2" charset="-122"/>
              </a:endParaRPr>
            </a:p>
          </p:txBody>
        </p:sp>
      </p:grpSp>
      <p:grpSp>
        <p:nvGrpSpPr>
          <p:cNvPr id="21" name="组合 20"/>
          <p:cNvGrpSpPr/>
          <p:nvPr/>
        </p:nvGrpSpPr>
        <p:grpSpPr>
          <a:xfrm>
            <a:off x="4365757" y="2328379"/>
            <a:ext cx="2944570" cy="2944570"/>
            <a:chOff x="3273321" y="1746824"/>
            <a:chExt cx="2209109" cy="2209109"/>
          </a:xfrm>
          <a:solidFill>
            <a:srgbClr val="1A3F6C"/>
          </a:solidFill>
        </p:grpSpPr>
        <p:sp>
          <p:nvSpPr>
            <p:cNvPr id="22" name="椭圆 21"/>
            <p:cNvSpPr/>
            <p:nvPr/>
          </p:nvSpPr>
          <p:spPr>
            <a:xfrm flipH="1">
              <a:off x="3273321" y="1746824"/>
              <a:ext cx="2209109" cy="2209109"/>
            </a:xfrm>
            <a:prstGeom prst="ellipse">
              <a:avLst/>
            </a:prstGeom>
            <a:solidFill>
              <a:srgbClr val="076655"/>
            </a:solidFill>
            <a:ln w="57150" cap="flat" cmpd="sng" algn="ctr">
              <a:solidFill>
                <a:sysClr val="window" lastClr="FFFFFF">
                  <a:lumMod val="95000"/>
                </a:sysClr>
              </a:solidFill>
              <a:prstDash val="solid"/>
            </a:ln>
            <a:effectLst>
              <a:outerShdw blurRad="444500" dist="254000" dir="8100000" algn="tr" rotWithShape="0">
                <a:prstClr val="black">
                  <a:alpha val="50000"/>
                </a:prstClr>
              </a:outerShdw>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prstClr val="white"/>
                </a:solidFill>
                <a:effectLst/>
                <a:uLnTx/>
                <a:uFillTx/>
                <a:latin typeface="宋体" panose="02010600030101010101" pitchFamily="2" charset="-122"/>
                <a:ea typeface="宋体" panose="02010600030101010101" pitchFamily="2" charset="-122"/>
              </a:endParaRPr>
            </a:p>
          </p:txBody>
        </p:sp>
        <p:sp>
          <p:nvSpPr>
            <p:cNvPr id="23" name="TextBox 51"/>
            <p:cNvSpPr txBox="1"/>
            <p:nvPr/>
          </p:nvSpPr>
          <p:spPr>
            <a:xfrm>
              <a:off x="3949886" y="1997410"/>
              <a:ext cx="754285" cy="1546573"/>
            </a:xfrm>
            <a:prstGeom prst="rect">
              <a:avLst/>
            </a:prstGeom>
            <a:noFill/>
            <a:ln w="57150">
              <a:noFill/>
            </a:ln>
          </p:spPr>
          <p:txBody>
            <a:bodyPr wrap="none" rtlCol="0">
              <a:spAutoFit/>
            </a:bodyPr>
            <a:lstStyle/>
            <a:p>
              <a:pPr marL="0" marR="0" lvl="0" indent="0" defTabSz="1219078" eaLnBrk="1" fontAlgn="auto" latinLnBrk="0" hangingPunct="1">
                <a:lnSpc>
                  <a:spcPct val="100000"/>
                </a:lnSpc>
                <a:spcBef>
                  <a:spcPts val="0"/>
                </a:spcBef>
                <a:spcAft>
                  <a:spcPts val="0"/>
                </a:spcAft>
                <a:buClrTx/>
                <a:buSzTx/>
                <a:buFontTx/>
                <a:buNone/>
                <a:tabLst/>
                <a:defRPr/>
              </a:pPr>
              <a:r>
                <a:rPr kumimoji="0" lang="en-US" altLang="zh-CN" sz="12796" b="0" i="0" u="none" strike="noStrike" kern="0" cap="none" spc="0" normalizeH="0" baseline="0" noProof="0" dirty="0" smtClean="0">
                  <a:ln>
                    <a:noFill/>
                  </a:ln>
                  <a:solidFill>
                    <a:prstClr val="white"/>
                  </a:solidFill>
                  <a:effectLst/>
                  <a:uLnTx/>
                  <a:uFillTx/>
                  <a:latin typeface="宋体" panose="02010600030101010101" pitchFamily="2" charset="-122"/>
                </a:rPr>
                <a:t>E</a:t>
              </a:r>
              <a:endParaRPr kumimoji="0" lang="zh-CN" altLang="en-US" sz="12796" b="0" i="0" u="none" strike="noStrike" kern="0" cap="none" spc="0" normalizeH="0" baseline="0" noProof="0" dirty="0" smtClean="0">
                <a:ln>
                  <a:noFill/>
                </a:ln>
                <a:solidFill>
                  <a:prstClr val="white"/>
                </a:solidFill>
                <a:effectLst/>
                <a:uLnTx/>
                <a:uFillTx/>
                <a:latin typeface="宋体" panose="02010600030101010101" pitchFamily="2" charset="-122"/>
              </a:endParaRPr>
            </a:p>
          </p:txBody>
        </p:sp>
      </p:grpSp>
      <p:sp>
        <p:nvSpPr>
          <p:cNvPr id="24" name="矩形 23"/>
          <p:cNvSpPr/>
          <p:nvPr/>
        </p:nvSpPr>
        <p:spPr>
          <a:xfrm>
            <a:off x="2669393" y="3028288"/>
            <a:ext cx="1415772" cy="830677"/>
          </a:xfrm>
          <a:prstGeom prst="rect">
            <a:avLst/>
          </a:prstGeom>
        </p:spPr>
        <p:txBody>
          <a:bodyPr wrap="none">
            <a:spAutoFit/>
          </a:bodyPr>
          <a:lstStyle/>
          <a:p>
            <a:pPr defTabSz="1219078"/>
            <a:r>
              <a:rPr lang="zh-CN" altLang="en-US" sz="4798" dirty="0">
                <a:solidFill>
                  <a:srgbClr val="076655"/>
                </a:solidFill>
                <a:latin typeface="Adobe 黑体 Std R" pitchFamily="34" charset="-122"/>
                <a:ea typeface="Adobe 黑体 Std R" pitchFamily="34" charset="-122"/>
              </a:rPr>
              <a:t>标题</a:t>
            </a:r>
          </a:p>
        </p:txBody>
      </p:sp>
      <p:sp>
        <p:nvSpPr>
          <p:cNvPr id="25" name="TextBox 59"/>
          <p:cNvSpPr txBox="1"/>
          <p:nvPr/>
        </p:nvSpPr>
        <p:spPr>
          <a:xfrm>
            <a:off x="7756731" y="1553970"/>
            <a:ext cx="1415772" cy="338426"/>
          </a:xfrm>
          <a:prstGeom prst="rect">
            <a:avLst/>
          </a:prstGeom>
          <a:noFill/>
        </p:spPr>
        <p:txBody>
          <a:bodyPr wrap="none" rtlCol="0">
            <a:spAutoFit/>
          </a:bodyPr>
          <a:lstStyle/>
          <a:p>
            <a:pPr defTabSz="1219078"/>
            <a:r>
              <a:rPr lang="zh-CN" altLang="en-US" sz="1599" dirty="0">
                <a:solidFill>
                  <a:srgbClr val="080808"/>
                </a:solidFill>
                <a:latin typeface="Adobe 黑体 Std R" pitchFamily="34" charset="-122"/>
                <a:ea typeface="Adobe 黑体 Std R" pitchFamily="34" charset="-122"/>
              </a:rPr>
              <a:t>添加文字标题</a:t>
            </a:r>
          </a:p>
        </p:txBody>
      </p:sp>
      <p:sp>
        <p:nvSpPr>
          <p:cNvPr id="26" name="TextBox 60"/>
          <p:cNvSpPr txBox="1"/>
          <p:nvPr/>
        </p:nvSpPr>
        <p:spPr>
          <a:xfrm>
            <a:off x="7756731" y="1766327"/>
            <a:ext cx="3467616" cy="338426"/>
          </a:xfrm>
          <a:prstGeom prst="rect">
            <a:avLst/>
          </a:prstGeom>
          <a:noFill/>
        </p:spPr>
        <p:txBody>
          <a:bodyPr wrap="none" rtlCol="0">
            <a:spAutoFit/>
          </a:bodyPr>
          <a:lstStyle/>
          <a:p>
            <a:pPr defTabSz="1219078"/>
            <a:r>
              <a:rPr lang="zh-CN" altLang="en-US" sz="1599" dirty="0">
                <a:solidFill>
                  <a:srgbClr val="080808"/>
                </a:solidFill>
                <a:latin typeface="Adobe 黑体 Std R" pitchFamily="34" charset="-122"/>
                <a:ea typeface="Adobe 黑体 Std R" pitchFamily="34" charset="-122"/>
                <a:cs typeface="方正兰亭细黑_GBK_M" pitchFamily="2" charset="2"/>
              </a:rPr>
              <a:t>添加文字内容，内容详尽简要清晰。</a:t>
            </a:r>
            <a:endParaRPr lang="en-US" altLang="zh-CN" sz="1599" dirty="0">
              <a:solidFill>
                <a:srgbClr val="080808"/>
              </a:solidFill>
              <a:latin typeface="Adobe 黑体 Std R" pitchFamily="34" charset="-122"/>
              <a:ea typeface="Adobe 黑体 Std R" pitchFamily="34" charset="-122"/>
              <a:cs typeface="方正兰亭细黑_GBK_M" pitchFamily="2" charset="2"/>
            </a:endParaRPr>
          </a:p>
        </p:txBody>
      </p:sp>
      <p:cxnSp>
        <p:nvCxnSpPr>
          <p:cNvPr id="27" name="直接连接符 26"/>
          <p:cNvCxnSpPr/>
          <p:nvPr/>
        </p:nvCxnSpPr>
        <p:spPr>
          <a:xfrm flipV="1">
            <a:off x="7585289" y="1567286"/>
            <a:ext cx="0" cy="545257"/>
          </a:xfrm>
          <a:prstGeom prst="line">
            <a:avLst/>
          </a:prstGeom>
          <a:noFill/>
          <a:ln w="12700" cap="flat" cmpd="sng" algn="ctr">
            <a:solidFill>
              <a:sysClr val="windowText" lastClr="000000"/>
            </a:solidFill>
            <a:prstDash val="dash"/>
          </a:ln>
          <a:effectLst/>
        </p:spPr>
      </p:cxnSp>
      <p:sp>
        <p:nvSpPr>
          <p:cNvPr id="28" name="TextBox 62"/>
          <p:cNvSpPr txBox="1"/>
          <p:nvPr/>
        </p:nvSpPr>
        <p:spPr>
          <a:xfrm>
            <a:off x="7756731" y="2524927"/>
            <a:ext cx="1415772" cy="338426"/>
          </a:xfrm>
          <a:prstGeom prst="rect">
            <a:avLst/>
          </a:prstGeom>
          <a:noFill/>
        </p:spPr>
        <p:txBody>
          <a:bodyPr wrap="none" rtlCol="0">
            <a:spAutoFit/>
          </a:bodyPr>
          <a:lstStyle/>
          <a:p>
            <a:pPr defTabSz="1219078"/>
            <a:r>
              <a:rPr lang="zh-CN" altLang="en-US" sz="1599" dirty="0">
                <a:solidFill>
                  <a:srgbClr val="080808"/>
                </a:solidFill>
                <a:latin typeface="Adobe 黑体 Std R" pitchFamily="34" charset="-122"/>
                <a:ea typeface="Adobe 黑体 Std R" pitchFamily="34" charset="-122"/>
              </a:rPr>
              <a:t>添加文字标题</a:t>
            </a:r>
          </a:p>
        </p:txBody>
      </p:sp>
      <p:sp>
        <p:nvSpPr>
          <p:cNvPr id="29" name="TextBox 65"/>
          <p:cNvSpPr txBox="1"/>
          <p:nvPr/>
        </p:nvSpPr>
        <p:spPr>
          <a:xfrm>
            <a:off x="7756731" y="2737284"/>
            <a:ext cx="3467616" cy="338426"/>
          </a:xfrm>
          <a:prstGeom prst="rect">
            <a:avLst/>
          </a:prstGeom>
          <a:noFill/>
        </p:spPr>
        <p:txBody>
          <a:bodyPr wrap="none" rtlCol="0">
            <a:spAutoFit/>
          </a:bodyPr>
          <a:lstStyle/>
          <a:p>
            <a:pPr defTabSz="1219078"/>
            <a:r>
              <a:rPr lang="zh-CN" altLang="en-US" sz="1599" dirty="0">
                <a:solidFill>
                  <a:srgbClr val="080808"/>
                </a:solidFill>
                <a:latin typeface="Adobe 黑体 Std R" pitchFamily="34" charset="-122"/>
                <a:ea typeface="Adobe 黑体 Std R" pitchFamily="34" charset="-122"/>
                <a:cs typeface="方正兰亭细黑_GBK_M" pitchFamily="2" charset="2"/>
              </a:rPr>
              <a:t>添加文字内容，内容详尽简要清晰。</a:t>
            </a:r>
            <a:endParaRPr lang="en-US" altLang="zh-CN" sz="1599" dirty="0">
              <a:solidFill>
                <a:srgbClr val="080808"/>
              </a:solidFill>
              <a:latin typeface="Adobe 黑体 Std R" pitchFamily="34" charset="-122"/>
              <a:ea typeface="Adobe 黑体 Std R" pitchFamily="34" charset="-122"/>
              <a:cs typeface="方正兰亭细黑_GBK_M" pitchFamily="2" charset="2"/>
            </a:endParaRPr>
          </a:p>
        </p:txBody>
      </p:sp>
      <p:cxnSp>
        <p:nvCxnSpPr>
          <p:cNvPr id="30" name="直接连接符 29"/>
          <p:cNvCxnSpPr/>
          <p:nvPr/>
        </p:nvCxnSpPr>
        <p:spPr>
          <a:xfrm flipV="1">
            <a:off x="7585289" y="2538243"/>
            <a:ext cx="0" cy="568259"/>
          </a:xfrm>
          <a:prstGeom prst="line">
            <a:avLst/>
          </a:prstGeom>
          <a:noFill/>
          <a:ln w="12700" cap="flat" cmpd="sng" algn="ctr">
            <a:solidFill>
              <a:sysClr val="windowText" lastClr="000000"/>
            </a:solidFill>
            <a:prstDash val="dash"/>
          </a:ln>
          <a:effectLst/>
        </p:spPr>
      </p:cxnSp>
      <p:sp>
        <p:nvSpPr>
          <p:cNvPr id="31" name="TextBox 81"/>
          <p:cNvSpPr txBox="1"/>
          <p:nvPr/>
        </p:nvSpPr>
        <p:spPr>
          <a:xfrm>
            <a:off x="7756731" y="3493612"/>
            <a:ext cx="1415772" cy="338426"/>
          </a:xfrm>
          <a:prstGeom prst="rect">
            <a:avLst/>
          </a:prstGeom>
          <a:noFill/>
        </p:spPr>
        <p:txBody>
          <a:bodyPr wrap="none" rtlCol="0">
            <a:spAutoFit/>
          </a:bodyPr>
          <a:lstStyle/>
          <a:p>
            <a:pPr defTabSz="1219078"/>
            <a:r>
              <a:rPr lang="zh-CN" altLang="en-US" sz="1599" dirty="0">
                <a:solidFill>
                  <a:srgbClr val="080808"/>
                </a:solidFill>
                <a:latin typeface="Adobe 黑体 Std R" pitchFamily="34" charset="-122"/>
                <a:ea typeface="Adobe 黑体 Std R" pitchFamily="34" charset="-122"/>
              </a:rPr>
              <a:t>添加文字标题</a:t>
            </a:r>
          </a:p>
        </p:txBody>
      </p:sp>
      <p:sp>
        <p:nvSpPr>
          <p:cNvPr id="32" name="TextBox 87"/>
          <p:cNvSpPr txBox="1"/>
          <p:nvPr/>
        </p:nvSpPr>
        <p:spPr>
          <a:xfrm>
            <a:off x="7756731" y="3705969"/>
            <a:ext cx="3467616" cy="338426"/>
          </a:xfrm>
          <a:prstGeom prst="rect">
            <a:avLst/>
          </a:prstGeom>
          <a:noFill/>
        </p:spPr>
        <p:txBody>
          <a:bodyPr wrap="none" rtlCol="0">
            <a:spAutoFit/>
          </a:bodyPr>
          <a:lstStyle/>
          <a:p>
            <a:pPr defTabSz="1219078"/>
            <a:r>
              <a:rPr lang="zh-CN" altLang="en-US" sz="1599" dirty="0">
                <a:solidFill>
                  <a:srgbClr val="080808"/>
                </a:solidFill>
                <a:latin typeface="Adobe 黑体 Std R" pitchFamily="34" charset="-122"/>
                <a:ea typeface="Adobe 黑体 Std R" pitchFamily="34" charset="-122"/>
                <a:cs typeface="方正兰亭细黑_GBK_M" pitchFamily="2" charset="2"/>
              </a:rPr>
              <a:t>添加文字内容，内容详尽简要清晰。</a:t>
            </a:r>
            <a:endParaRPr lang="en-US" altLang="zh-CN" sz="1599" dirty="0">
              <a:solidFill>
                <a:srgbClr val="080808"/>
              </a:solidFill>
              <a:latin typeface="Adobe 黑体 Std R" pitchFamily="34" charset="-122"/>
              <a:ea typeface="Adobe 黑体 Std R" pitchFamily="34" charset="-122"/>
              <a:cs typeface="方正兰亭细黑_GBK_M" pitchFamily="2" charset="2"/>
            </a:endParaRPr>
          </a:p>
        </p:txBody>
      </p:sp>
      <p:cxnSp>
        <p:nvCxnSpPr>
          <p:cNvPr id="33" name="直接连接符 32"/>
          <p:cNvCxnSpPr/>
          <p:nvPr/>
        </p:nvCxnSpPr>
        <p:spPr>
          <a:xfrm flipV="1">
            <a:off x="7585289" y="3506928"/>
            <a:ext cx="0" cy="568259"/>
          </a:xfrm>
          <a:prstGeom prst="line">
            <a:avLst/>
          </a:prstGeom>
          <a:noFill/>
          <a:ln w="12700" cap="flat" cmpd="sng" algn="ctr">
            <a:solidFill>
              <a:sysClr val="windowText" lastClr="000000"/>
            </a:solidFill>
            <a:prstDash val="dash"/>
          </a:ln>
          <a:effectLst/>
        </p:spPr>
      </p:cxnSp>
      <p:sp>
        <p:nvSpPr>
          <p:cNvPr id="34" name="TextBox 89"/>
          <p:cNvSpPr txBox="1"/>
          <p:nvPr/>
        </p:nvSpPr>
        <p:spPr>
          <a:xfrm>
            <a:off x="7756731" y="4519182"/>
            <a:ext cx="1415772" cy="338426"/>
          </a:xfrm>
          <a:prstGeom prst="rect">
            <a:avLst/>
          </a:prstGeom>
          <a:noFill/>
        </p:spPr>
        <p:txBody>
          <a:bodyPr wrap="none" rtlCol="0">
            <a:spAutoFit/>
          </a:bodyPr>
          <a:lstStyle/>
          <a:p>
            <a:pPr defTabSz="1219078"/>
            <a:r>
              <a:rPr lang="zh-CN" altLang="en-US" sz="1599" dirty="0">
                <a:solidFill>
                  <a:srgbClr val="080808"/>
                </a:solidFill>
                <a:latin typeface="Adobe 黑体 Std R" pitchFamily="34" charset="-122"/>
                <a:ea typeface="Adobe 黑体 Std R" pitchFamily="34" charset="-122"/>
              </a:rPr>
              <a:t>添加文字标题</a:t>
            </a:r>
          </a:p>
        </p:txBody>
      </p:sp>
      <p:sp>
        <p:nvSpPr>
          <p:cNvPr id="35" name="TextBox 90"/>
          <p:cNvSpPr txBox="1"/>
          <p:nvPr/>
        </p:nvSpPr>
        <p:spPr>
          <a:xfrm>
            <a:off x="7756731" y="4731540"/>
            <a:ext cx="3467616" cy="338426"/>
          </a:xfrm>
          <a:prstGeom prst="rect">
            <a:avLst/>
          </a:prstGeom>
          <a:noFill/>
        </p:spPr>
        <p:txBody>
          <a:bodyPr wrap="none" rtlCol="0">
            <a:spAutoFit/>
          </a:bodyPr>
          <a:lstStyle/>
          <a:p>
            <a:pPr defTabSz="1219078"/>
            <a:r>
              <a:rPr lang="zh-CN" altLang="en-US" sz="1599" dirty="0">
                <a:solidFill>
                  <a:srgbClr val="080808"/>
                </a:solidFill>
                <a:latin typeface="Adobe 黑体 Std R" pitchFamily="34" charset="-122"/>
                <a:ea typeface="Adobe 黑体 Std R" pitchFamily="34" charset="-122"/>
                <a:cs typeface="方正兰亭细黑_GBK_M" pitchFamily="2" charset="2"/>
              </a:rPr>
              <a:t>添加文字内容，内容详尽简要清晰。</a:t>
            </a:r>
            <a:endParaRPr lang="en-US" altLang="zh-CN" sz="1599" dirty="0">
              <a:solidFill>
                <a:srgbClr val="080808"/>
              </a:solidFill>
              <a:latin typeface="Adobe 黑体 Std R" pitchFamily="34" charset="-122"/>
              <a:ea typeface="Adobe 黑体 Std R" pitchFamily="34" charset="-122"/>
              <a:cs typeface="方正兰亭细黑_GBK_M" pitchFamily="2" charset="2"/>
            </a:endParaRPr>
          </a:p>
        </p:txBody>
      </p:sp>
      <p:cxnSp>
        <p:nvCxnSpPr>
          <p:cNvPr id="36" name="直接连接符 35"/>
          <p:cNvCxnSpPr/>
          <p:nvPr/>
        </p:nvCxnSpPr>
        <p:spPr>
          <a:xfrm flipV="1">
            <a:off x="7585289" y="4532498"/>
            <a:ext cx="0" cy="568259"/>
          </a:xfrm>
          <a:prstGeom prst="line">
            <a:avLst/>
          </a:prstGeom>
          <a:noFill/>
          <a:ln w="12700" cap="flat" cmpd="sng" algn="ctr">
            <a:solidFill>
              <a:sysClr val="windowText" lastClr="000000"/>
            </a:solidFill>
            <a:prstDash val="dash"/>
          </a:ln>
          <a:effectLst/>
        </p:spPr>
      </p:cxnSp>
      <p:sp>
        <p:nvSpPr>
          <p:cNvPr id="37" name="TextBox 92"/>
          <p:cNvSpPr txBox="1"/>
          <p:nvPr/>
        </p:nvSpPr>
        <p:spPr>
          <a:xfrm>
            <a:off x="7756731" y="5485304"/>
            <a:ext cx="1415772" cy="338426"/>
          </a:xfrm>
          <a:prstGeom prst="rect">
            <a:avLst/>
          </a:prstGeom>
          <a:noFill/>
        </p:spPr>
        <p:txBody>
          <a:bodyPr wrap="none" rtlCol="0">
            <a:spAutoFit/>
          </a:bodyPr>
          <a:lstStyle/>
          <a:p>
            <a:pPr defTabSz="1219078"/>
            <a:r>
              <a:rPr lang="zh-CN" altLang="en-US" sz="1599" dirty="0">
                <a:solidFill>
                  <a:srgbClr val="080808"/>
                </a:solidFill>
                <a:latin typeface="Adobe 黑体 Std R" pitchFamily="34" charset="-122"/>
                <a:ea typeface="Adobe 黑体 Std R" pitchFamily="34" charset="-122"/>
              </a:rPr>
              <a:t>添加文字标题</a:t>
            </a:r>
          </a:p>
        </p:txBody>
      </p:sp>
      <p:sp>
        <p:nvSpPr>
          <p:cNvPr id="38" name="TextBox 94"/>
          <p:cNvSpPr txBox="1"/>
          <p:nvPr/>
        </p:nvSpPr>
        <p:spPr>
          <a:xfrm>
            <a:off x="7756731" y="5697661"/>
            <a:ext cx="3467616" cy="338426"/>
          </a:xfrm>
          <a:prstGeom prst="rect">
            <a:avLst/>
          </a:prstGeom>
          <a:noFill/>
        </p:spPr>
        <p:txBody>
          <a:bodyPr wrap="none" rtlCol="0">
            <a:spAutoFit/>
          </a:bodyPr>
          <a:lstStyle/>
          <a:p>
            <a:pPr defTabSz="1219078"/>
            <a:r>
              <a:rPr lang="zh-CN" altLang="en-US" sz="1599" dirty="0">
                <a:solidFill>
                  <a:srgbClr val="080808"/>
                </a:solidFill>
                <a:latin typeface="Adobe 黑体 Std R" pitchFamily="34" charset="-122"/>
                <a:ea typeface="Adobe 黑体 Std R" pitchFamily="34" charset="-122"/>
                <a:cs typeface="方正兰亭细黑_GBK_M" pitchFamily="2" charset="2"/>
              </a:rPr>
              <a:t>添加文字内容，内容详尽简要清晰。</a:t>
            </a:r>
            <a:endParaRPr lang="en-US" altLang="zh-CN" sz="1599" dirty="0">
              <a:solidFill>
                <a:srgbClr val="080808"/>
              </a:solidFill>
              <a:latin typeface="Adobe 黑体 Std R" pitchFamily="34" charset="-122"/>
              <a:ea typeface="Adobe 黑体 Std R" pitchFamily="34" charset="-122"/>
              <a:cs typeface="方正兰亭细黑_GBK_M" pitchFamily="2" charset="2"/>
            </a:endParaRPr>
          </a:p>
        </p:txBody>
      </p:sp>
      <p:cxnSp>
        <p:nvCxnSpPr>
          <p:cNvPr id="39" name="直接连接符 38"/>
          <p:cNvCxnSpPr/>
          <p:nvPr/>
        </p:nvCxnSpPr>
        <p:spPr>
          <a:xfrm flipV="1">
            <a:off x="7585289" y="5498620"/>
            <a:ext cx="0" cy="568259"/>
          </a:xfrm>
          <a:prstGeom prst="line">
            <a:avLst/>
          </a:prstGeom>
          <a:noFill/>
          <a:ln w="12700" cap="flat" cmpd="sng" algn="ctr">
            <a:solidFill>
              <a:sysClr val="windowText" lastClr="000000"/>
            </a:solidFill>
            <a:prstDash val="dash"/>
          </a:ln>
          <a:effectLst/>
        </p:spPr>
      </p:cxnSp>
    </p:spTree>
    <p:extLst>
      <p:ext uri="{BB962C8B-B14F-4D97-AF65-F5344CB8AC3E}">
        <p14:creationId xmlns:p14="http://schemas.microsoft.com/office/powerpoint/2010/main" val="148880292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40000">
                                      <p:stCondLst>
                                        <p:cond delay="0"/>
                                      </p:stCondLst>
                                      <p:iterate type="lt">
                                        <p:tmPct val="0"/>
                                      </p:iterate>
                                      <p:childTnLst>
                                        <p:set>
                                          <p:cBhvr>
                                            <p:cTn id="6" dur="1" fill="hold">
                                              <p:stCondLst>
                                                <p:cond delay="0"/>
                                              </p:stCondLst>
                                            </p:cTn>
                                            <p:tgtEl>
                                              <p:spTgt spid="24"/>
                                            </p:tgtEl>
                                            <p:attrNameLst>
                                              <p:attrName>style.visibility</p:attrName>
                                            </p:attrNameLst>
                                          </p:cBhvr>
                                          <p:to>
                                            <p:strVal val="visible"/>
                                          </p:to>
                                        </p:set>
                                        <p:anim calcmode="lin" valueType="num" p14:bounceEnd="40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4" presetClass="emph" presetSubtype="0" fill="hold" grpId="1" nodeType="afterEffect">
                                      <p:stCondLst>
                                        <p:cond delay="0"/>
                                      </p:stCondLst>
                                      <p:iterate type="lt">
                                        <p:tmPct val="10000"/>
                                      </p:iterate>
                                      <p:childTnLst>
                                        <p:animMotion origin="layout" path="M -2.77778E-7 -9.87654E-7 L -2.77778E-7 -0.07222 " pathEditMode="relative" rAng="0" ptsTypes="AA">
                                          <p:cBhvr>
                                            <p:cTn id="11" dur="250" accel="50000" decel="50000" autoRev="1" fill="hold">
                                              <p:stCondLst>
                                                <p:cond delay="0"/>
                                              </p:stCondLst>
                                            </p:cTn>
                                            <p:tgtEl>
                                              <p:spTgt spid="24"/>
                                            </p:tgtEl>
                                            <p:attrNameLst>
                                              <p:attrName>ppt_x</p:attrName>
                                              <p:attrName>ppt_y</p:attrName>
                                            </p:attrNameLst>
                                          </p:cBhvr>
                                          <p:rCtr x="0" y="-3611"/>
                                        </p:animMotion>
                                        <p:animRot by="1500000">
                                          <p:cBhvr>
                                            <p:cTn id="12" dur="125" fill="hold">
                                              <p:stCondLst>
                                                <p:cond delay="0"/>
                                              </p:stCondLst>
                                            </p:cTn>
                                            <p:tgtEl>
                                              <p:spTgt spid="24"/>
                                            </p:tgtEl>
                                            <p:attrNameLst>
                                              <p:attrName>r</p:attrName>
                                            </p:attrNameLst>
                                          </p:cBhvr>
                                        </p:animRot>
                                        <p:animRot by="-1500000">
                                          <p:cBhvr>
                                            <p:cTn id="13" dur="125" fill="hold">
                                              <p:stCondLst>
                                                <p:cond delay="125"/>
                                              </p:stCondLst>
                                            </p:cTn>
                                            <p:tgtEl>
                                              <p:spTgt spid="24"/>
                                            </p:tgtEl>
                                            <p:attrNameLst>
                                              <p:attrName>r</p:attrName>
                                            </p:attrNameLst>
                                          </p:cBhvr>
                                        </p:animRot>
                                        <p:animRot by="-1500000">
                                          <p:cBhvr>
                                            <p:cTn id="14" dur="125" fill="hold">
                                              <p:stCondLst>
                                                <p:cond delay="250"/>
                                              </p:stCondLst>
                                            </p:cTn>
                                            <p:tgtEl>
                                              <p:spTgt spid="24"/>
                                            </p:tgtEl>
                                            <p:attrNameLst>
                                              <p:attrName>r</p:attrName>
                                            </p:attrNameLst>
                                          </p:cBhvr>
                                        </p:animRot>
                                        <p:animRot by="1500000">
                                          <p:cBhvr>
                                            <p:cTn id="15" dur="125" fill="hold">
                                              <p:stCondLst>
                                                <p:cond delay="375"/>
                                              </p:stCondLst>
                                            </p:cTn>
                                            <p:tgtEl>
                                              <p:spTgt spid="24"/>
                                            </p:tgtEl>
                                            <p:attrNameLst>
                                              <p:attrName>r</p:attrName>
                                            </p:attrNameLst>
                                          </p:cBhvr>
                                        </p:animRot>
                                      </p:childTnLst>
                                    </p:cTn>
                                  </p:par>
                                  <p:par>
                                    <p:cTn id="16" presetID="53" presetClass="entr" presetSubtype="16" fill="hold" grpId="0" nodeType="with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fltVal val="0"/>
                                              </p:val>
                                            </p:tav>
                                            <p:tav tm="100000">
                                              <p:val>
                                                <p:strVal val="#ppt_h"/>
                                              </p:val>
                                            </p:tav>
                                          </p:tavLst>
                                        </p:anim>
                                        <p:animEffect transition="in" filter="fade">
                                          <p:cBhvr>
                                            <p:cTn id="20" dur="500"/>
                                            <p:tgtEl>
                                              <p:spTgt spid="3"/>
                                            </p:tgtEl>
                                          </p:cBhvr>
                                        </p:animEffect>
                                      </p:childTnLst>
                                    </p:cTn>
                                  </p:par>
                                </p:childTnLst>
                              </p:cTn>
                            </p:par>
                            <p:par>
                              <p:cTn id="21" fill="hold">
                                <p:stCondLst>
                                  <p:cond delay="1050"/>
                                </p:stCondLst>
                                <p:childTnLst>
                                  <p:par>
                                    <p:cTn id="22" presetID="2" presetClass="entr" presetSubtype="1" fill="hold" nodeType="afterEffect" p14:presetBounceEnd="40000">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14:bounceEnd="40000">
                                          <p:cBhvr additive="base">
                                            <p:cTn id="24" dur="500" fill="hold"/>
                                            <p:tgtEl>
                                              <p:spTgt spid="18"/>
                                            </p:tgtEl>
                                            <p:attrNameLst>
                                              <p:attrName>ppt_x</p:attrName>
                                            </p:attrNameLst>
                                          </p:cBhvr>
                                          <p:tavLst>
                                            <p:tav tm="0">
                                              <p:val>
                                                <p:strVal val="#ppt_x"/>
                                              </p:val>
                                            </p:tav>
                                            <p:tav tm="100000">
                                              <p:val>
                                                <p:strVal val="#ppt_x"/>
                                              </p:val>
                                            </p:tav>
                                          </p:tavLst>
                                        </p:anim>
                                        <p:anim calcmode="lin" valueType="num" p14:bounceEnd="40000">
                                          <p:cBhvr additive="base">
                                            <p:cTn id="25" dur="500" fill="hold"/>
                                            <p:tgtEl>
                                              <p:spTgt spid="18"/>
                                            </p:tgtEl>
                                            <p:attrNameLst>
                                              <p:attrName>ppt_y</p:attrName>
                                            </p:attrNameLst>
                                          </p:cBhvr>
                                          <p:tavLst>
                                            <p:tav tm="0">
                                              <p:val>
                                                <p:strVal val="0-#ppt_h/2"/>
                                              </p:val>
                                            </p:tav>
                                            <p:tav tm="100000">
                                              <p:val>
                                                <p:strVal val="#ppt_y"/>
                                              </p:val>
                                            </p:tav>
                                          </p:tavLst>
                                        </p:anim>
                                      </p:childTnLst>
                                    </p:cTn>
                                  </p:par>
                                  <p:par>
                                    <p:cTn id="26" presetID="2" presetClass="entr" presetSubtype="9" fill="hold" nodeType="withEffect" p14:presetBounceEnd="40000">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14:bounceEnd="40000">
                                          <p:cBhvr additive="base">
                                            <p:cTn id="28" dur="500" fill="hold"/>
                                            <p:tgtEl>
                                              <p:spTgt spid="13"/>
                                            </p:tgtEl>
                                            <p:attrNameLst>
                                              <p:attrName>ppt_x</p:attrName>
                                            </p:attrNameLst>
                                          </p:cBhvr>
                                          <p:tavLst>
                                            <p:tav tm="0">
                                              <p:val>
                                                <p:strVal val="0-#ppt_w/2"/>
                                              </p:val>
                                            </p:tav>
                                            <p:tav tm="100000">
                                              <p:val>
                                                <p:strVal val="#ppt_x"/>
                                              </p:val>
                                            </p:tav>
                                          </p:tavLst>
                                        </p:anim>
                                        <p:anim calcmode="lin" valueType="num" p14:bounceEnd="40000">
                                          <p:cBhvr additive="base">
                                            <p:cTn id="29" dur="500" fill="hold"/>
                                            <p:tgtEl>
                                              <p:spTgt spid="13"/>
                                            </p:tgtEl>
                                            <p:attrNameLst>
                                              <p:attrName>ppt_y</p:attrName>
                                            </p:attrNameLst>
                                          </p:cBhvr>
                                          <p:tavLst>
                                            <p:tav tm="0">
                                              <p:val>
                                                <p:strVal val="0-#ppt_h/2"/>
                                              </p:val>
                                            </p:tav>
                                            <p:tav tm="100000">
                                              <p:val>
                                                <p:strVal val="#ppt_y"/>
                                              </p:val>
                                            </p:tav>
                                          </p:tavLst>
                                        </p:anim>
                                      </p:childTnLst>
                                    </p:cTn>
                                  </p:par>
                                  <p:par>
                                    <p:cTn id="30" presetID="2" presetClass="entr" presetSubtype="8" fill="hold" nodeType="withEffect" p14:presetBounceEnd="40000">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14:bounceEnd="40000">
                                          <p:cBhvr additive="base">
                                            <p:cTn id="32" dur="500" fill="hold"/>
                                            <p:tgtEl>
                                              <p:spTgt spid="4"/>
                                            </p:tgtEl>
                                            <p:attrNameLst>
                                              <p:attrName>ppt_x</p:attrName>
                                            </p:attrNameLst>
                                          </p:cBhvr>
                                          <p:tavLst>
                                            <p:tav tm="0">
                                              <p:val>
                                                <p:strVal val="0-#ppt_w/2"/>
                                              </p:val>
                                            </p:tav>
                                            <p:tav tm="100000">
                                              <p:val>
                                                <p:strVal val="#ppt_x"/>
                                              </p:val>
                                            </p:tav>
                                          </p:tavLst>
                                        </p:anim>
                                        <p:anim calcmode="lin" valueType="num" p14:bounceEnd="40000">
                                          <p:cBhvr additive="base">
                                            <p:cTn id="33" dur="500" fill="hold"/>
                                            <p:tgtEl>
                                              <p:spTgt spid="4"/>
                                            </p:tgtEl>
                                            <p:attrNameLst>
                                              <p:attrName>ppt_y</p:attrName>
                                            </p:attrNameLst>
                                          </p:cBhvr>
                                          <p:tavLst>
                                            <p:tav tm="0">
                                              <p:val>
                                                <p:strVal val="#ppt_y"/>
                                              </p:val>
                                            </p:tav>
                                            <p:tav tm="100000">
                                              <p:val>
                                                <p:strVal val="#ppt_y"/>
                                              </p:val>
                                            </p:tav>
                                          </p:tavLst>
                                        </p:anim>
                                      </p:childTnLst>
                                    </p:cTn>
                                  </p:par>
                                  <p:par>
                                    <p:cTn id="34" presetID="2" presetClass="entr" presetSubtype="4" fill="hold" nodeType="withEffect" p14:presetBounceEnd="40000">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14:bounceEnd="40000">
                                          <p:cBhvr additive="base">
                                            <p:cTn id="36" dur="500" fill="hold"/>
                                            <p:tgtEl>
                                              <p:spTgt spid="8"/>
                                            </p:tgtEl>
                                            <p:attrNameLst>
                                              <p:attrName>ppt_x</p:attrName>
                                            </p:attrNameLst>
                                          </p:cBhvr>
                                          <p:tavLst>
                                            <p:tav tm="0">
                                              <p:val>
                                                <p:strVal val="#ppt_x"/>
                                              </p:val>
                                            </p:tav>
                                            <p:tav tm="100000">
                                              <p:val>
                                                <p:strVal val="#ppt_x"/>
                                              </p:val>
                                            </p:tav>
                                          </p:tavLst>
                                        </p:anim>
                                        <p:anim calcmode="lin" valueType="num" p14:bounceEnd="40000">
                                          <p:cBhvr additive="base">
                                            <p:cTn id="37" dur="500" fill="hold"/>
                                            <p:tgtEl>
                                              <p:spTgt spid="8"/>
                                            </p:tgtEl>
                                            <p:attrNameLst>
                                              <p:attrName>ppt_y</p:attrName>
                                            </p:attrNameLst>
                                          </p:cBhvr>
                                          <p:tavLst>
                                            <p:tav tm="0">
                                              <p:val>
                                                <p:strVal val="1+#ppt_h/2"/>
                                              </p:val>
                                            </p:tav>
                                            <p:tav tm="100000">
                                              <p:val>
                                                <p:strVal val="#ppt_y"/>
                                              </p:val>
                                            </p:tav>
                                          </p:tavLst>
                                        </p:anim>
                                      </p:childTnLst>
                                    </p:cTn>
                                  </p:par>
                                  <p:par>
                                    <p:cTn id="38" presetID="2" presetClass="entr" presetSubtype="2" fill="hold" nodeType="withEffect" p14:presetBounceEnd="40000">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14:bounceEnd="40000">
                                          <p:cBhvr additive="base">
                                            <p:cTn id="40" dur="500" fill="hold"/>
                                            <p:tgtEl>
                                              <p:spTgt spid="21"/>
                                            </p:tgtEl>
                                            <p:attrNameLst>
                                              <p:attrName>ppt_x</p:attrName>
                                            </p:attrNameLst>
                                          </p:cBhvr>
                                          <p:tavLst>
                                            <p:tav tm="0">
                                              <p:val>
                                                <p:strVal val="1+#ppt_w/2"/>
                                              </p:val>
                                            </p:tav>
                                            <p:tav tm="100000">
                                              <p:val>
                                                <p:strVal val="#ppt_x"/>
                                              </p:val>
                                            </p:tav>
                                          </p:tavLst>
                                        </p:anim>
                                        <p:anim calcmode="lin" valueType="num" p14:bounceEnd="40000">
                                          <p:cBhvr additive="base">
                                            <p:cTn id="41" dur="500" fill="hold"/>
                                            <p:tgtEl>
                                              <p:spTgt spid="21"/>
                                            </p:tgtEl>
                                            <p:attrNameLst>
                                              <p:attrName>ppt_y</p:attrName>
                                            </p:attrNameLst>
                                          </p:cBhvr>
                                          <p:tavLst>
                                            <p:tav tm="0">
                                              <p:val>
                                                <p:strVal val="#ppt_y"/>
                                              </p:val>
                                            </p:tav>
                                            <p:tav tm="100000">
                                              <p:val>
                                                <p:strVal val="#ppt_y"/>
                                              </p:val>
                                            </p:tav>
                                          </p:tavLst>
                                        </p:anim>
                                      </p:childTnLst>
                                    </p:cTn>
                                  </p:par>
                                  <p:par>
                                    <p:cTn id="42" presetID="12" presetClass="entr" presetSubtype="8" fill="hold" nodeType="withEffect">
                                      <p:stCondLst>
                                        <p:cond delay="500"/>
                                      </p:stCondLst>
                                      <p:childTnLst>
                                        <p:set>
                                          <p:cBhvr>
                                            <p:cTn id="43" dur="1" fill="hold">
                                              <p:stCondLst>
                                                <p:cond delay="0"/>
                                              </p:stCondLst>
                                            </p:cTn>
                                            <p:tgtEl>
                                              <p:spTgt spid="27"/>
                                            </p:tgtEl>
                                            <p:attrNameLst>
                                              <p:attrName>style.visibility</p:attrName>
                                            </p:attrNameLst>
                                          </p:cBhvr>
                                          <p:to>
                                            <p:strVal val="visible"/>
                                          </p:to>
                                        </p:set>
                                        <p:anim calcmode="lin" valueType="num">
                                          <p:cBhvr additive="base">
                                            <p:cTn id="44" dur="500"/>
                                            <p:tgtEl>
                                              <p:spTgt spid="27"/>
                                            </p:tgtEl>
                                            <p:attrNameLst>
                                              <p:attrName>ppt_x</p:attrName>
                                            </p:attrNameLst>
                                          </p:cBhvr>
                                          <p:tavLst>
                                            <p:tav tm="0">
                                              <p:val>
                                                <p:strVal val="#ppt_x-#ppt_w*1.125000"/>
                                              </p:val>
                                            </p:tav>
                                            <p:tav tm="100000">
                                              <p:val>
                                                <p:strVal val="#ppt_x"/>
                                              </p:val>
                                            </p:tav>
                                          </p:tavLst>
                                        </p:anim>
                                        <p:animEffect transition="in" filter="wipe(right)">
                                          <p:cBhvr>
                                            <p:cTn id="45" dur="500"/>
                                            <p:tgtEl>
                                              <p:spTgt spid="27"/>
                                            </p:tgtEl>
                                          </p:cBhvr>
                                        </p:animEffect>
                                      </p:childTnLst>
                                    </p:cTn>
                                  </p:par>
                                  <p:par>
                                    <p:cTn id="46" presetID="12" presetClass="entr" presetSubtype="8"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500"/>
                                            <p:tgtEl>
                                              <p:spTgt spid="25"/>
                                            </p:tgtEl>
                                            <p:attrNameLst>
                                              <p:attrName>ppt_x</p:attrName>
                                            </p:attrNameLst>
                                          </p:cBhvr>
                                          <p:tavLst>
                                            <p:tav tm="0">
                                              <p:val>
                                                <p:strVal val="#ppt_x-#ppt_w*1.125000"/>
                                              </p:val>
                                            </p:tav>
                                            <p:tav tm="100000">
                                              <p:val>
                                                <p:strVal val="#ppt_x"/>
                                              </p:val>
                                            </p:tav>
                                          </p:tavLst>
                                        </p:anim>
                                        <p:animEffect transition="in" filter="wipe(right)">
                                          <p:cBhvr>
                                            <p:cTn id="49" dur="500"/>
                                            <p:tgtEl>
                                              <p:spTgt spid="25"/>
                                            </p:tgtEl>
                                          </p:cBhvr>
                                        </p:animEffect>
                                      </p:childTnLst>
                                    </p:cTn>
                                  </p:par>
                                  <p:par>
                                    <p:cTn id="50" presetID="12" presetClass="entr" presetSubtype="8" fill="hold" grpId="0" nodeType="withEffect">
                                      <p:stCondLst>
                                        <p:cond delay="500"/>
                                      </p:stCondLst>
                                      <p:childTnLst>
                                        <p:set>
                                          <p:cBhvr>
                                            <p:cTn id="51" dur="1" fill="hold">
                                              <p:stCondLst>
                                                <p:cond delay="0"/>
                                              </p:stCondLst>
                                            </p:cTn>
                                            <p:tgtEl>
                                              <p:spTgt spid="26"/>
                                            </p:tgtEl>
                                            <p:attrNameLst>
                                              <p:attrName>style.visibility</p:attrName>
                                            </p:attrNameLst>
                                          </p:cBhvr>
                                          <p:to>
                                            <p:strVal val="visible"/>
                                          </p:to>
                                        </p:set>
                                        <p:anim calcmode="lin" valueType="num">
                                          <p:cBhvr additive="base">
                                            <p:cTn id="52" dur="500"/>
                                            <p:tgtEl>
                                              <p:spTgt spid="26"/>
                                            </p:tgtEl>
                                            <p:attrNameLst>
                                              <p:attrName>ppt_x</p:attrName>
                                            </p:attrNameLst>
                                          </p:cBhvr>
                                          <p:tavLst>
                                            <p:tav tm="0">
                                              <p:val>
                                                <p:strVal val="#ppt_x-#ppt_w*1.125000"/>
                                              </p:val>
                                            </p:tav>
                                            <p:tav tm="100000">
                                              <p:val>
                                                <p:strVal val="#ppt_x"/>
                                              </p:val>
                                            </p:tav>
                                          </p:tavLst>
                                        </p:anim>
                                        <p:animEffect transition="in" filter="wipe(right)">
                                          <p:cBhvr>
                                            <p:cTn id="53" dur="500"/>
                                            <p:tgtEl>
                                              <p:spTgt spid="26"/>
                                            </p:tgtEl>
                                          </p:cBhvr>
                                        </p:animEffect>
                                      </p:childTnLst>
                                    </p:cTn>
                                  </p:par>
                                  <p:par>
                                    <p:cTn id="54" presetID="12" presetClass="entr" presetSubtype="8" fill="hold" nodeType="withEffect">
                                      <p:stCondLst>
                                        <p:cond delay="800"/>
                                      </p:stCondLst>
                                      <p:childTnLst>
                                        <p:set>
                                          <p:cBhvr>
                                            <p:cTn id="55" dur="1" fill="hold">
                                              <p:stCondLst>
                                                <p:cond delay="0"/>
                                              </p:stCondLst>
                                            </p:cTn>
                                            <p:tgtEl>
                                              <p:spTgt spid="30"/>
                                            </p:tgtEl>
                                            <p:attrNameLst>
                                              <p:attrName>style.visibility</p:attrName>
                                            </p:attrNameLst>
                                          </p:cBhvr>
                                          <p:to>
                                            <p:strVal val="visible"/>
                                          </p:to>
                                        </p:set>
                                        <p:anim calcmode="lin" valueType="num">
                                          <p:cBhvr additive="base">
                                            <p:cTn id="56" dur="500"/>
                                            <p:tgtEl>
                                              <p:spTgt spid="30"/>
                                            </p:tgtEl>
                                            <p:attrNameLst>
                                              <p:attrName>ppt_x</p:attrName>
                                            </p:attrNameLst>
                                          </p:cBhvr>
                                          <p:tavLst>
                                            <p:tav tm="0">
                                              <p:val>
                                                <p:strVal val="#ppt_x-#ppt_w*1.125000"/>
                                              </p:val>
                                            </p:tav>
                                            <p:tav tm="100000">
                                              <p:val>
                                                <p:strVal val="#ppt_x"/>
                                              </p:val>
                                            </p:tav>
                                          </p:tavLst>
                                        </p:anim>
                                        <p:animEffect transition="in" filter="wipe(right)">
                                          <p:cBhvr>
                                            <p:cTn id="57" dur="500"/>
                                            <p:tgtEl>
                                              <p:spTgt spid="30"/>
                                            </p:tgtEl>
                                          </p:cBhvr>
                                        </p:animEffect>
                                      </p:childTnLst>
                                    </p:cTn>
                                  </p:par>
                                  <p:par>
                                    <p:cTn id="58" presetID="12" presetClass="entr" presetSubtype="8" fill="hold" grpId="0" nodeType="withEffect">
                                      <p:stCondLst>
                                        <p:cond delay="800"/>
                                      </p:stCondLst>
                                      <p:childTnLst>
                                        <p:set>
                                          <p:cBhvr>
                                            <p:cTn id="59" dur="1" fill="hold">
                                              <p:stCondLst>
                                                <p:cond delay="0"/>
                                              </p:stCondLst>
                                            </p:cTn>
                                            <p:tgtEl>
                                              <p:spTgt spid="28"/>
                                            </p:tgtEl>
                                            <p:attrNameLst>
                                              <p:attrName>style.visibility</p:attrName>
                                            </p:attrNameLst>
                                          </p:cBhvr>
                                          <p:to>
                                            <p:strVal val="visible"/>
                                          </p:to>
                                        </p:set>
                                        <p:anim calcmode="lin" valueType="num">
                                          <p:cBhvr additive="base">
                                            <p:cTn id="60" dur="500"/>
                                            <p:tgtEl>
                                              <p:spTgt spid="28"/>
                                            </p:tgtEl>
                                            <p:attrNameLst>
                                              <p:attrName>ppt_x</p:attrName>
                                            </p:attrNameLst>
                                          </p:cBhvr>
                                          <p:tavLst>
                                            <p:tav tm="0">
                                              <p:val>
                                                <p:strVal val="#ppt_x-#ppt_w*1.125000"/>
                                              </p:val>
                                            </p:tav>
                                            <p:tav tm="100000">
                                              <p:val>
                                                <p:strVal val="#ppt_x"/>
                                              </p:val>
                                            </p:tav>
                                          </p:tavLst>
                                        </p:anim>
                                        <p:animEffect transition="in" filter="wipe(right)">
                                          <p:cBhvr>
                                            <p:cTn id="61" dur="500"/>
                                            <p:tgtEl>
                                              <p:spTgt spid="28"/>
                                            </p:tgtEl>
                                          </p:cBhvr>
                                        </p:animEffect>
                                      </p:childTnLst>
                                    </p:cTn>
                                  </p:par>
                                  <p:par>
                                    <p:cTn id="62" presetID="12" presetClass="entr" presetSubtype="8" fill="hold" grpId="0" nodeType="withEffect">
                                      <p:stCondLst>
                                        <p:cond delay="800"/>
                                      </p:stCondLst>
                                      <p:childTnLst>
                                        <p:set>
                                          <p:cBhvr>
                                            <p:cTn id="63" dur="1" fill="hold">
                                              <p:stCondLst>
                                                <p:cond delay="0"/>
                                              </p:stCondLst>
                                            </p:cTn>
                                            <p:tgtEl>
                                              <p:spTgt spid="29"/>
                                            </p:tgtEl>
                                            <p:attrNameLst>
                                              <p:attrName>style.visibility</p:attrName>
                                            </p:attrNameLst>
                                          </p:cBhvr>
                                          <p:to>
                                            <p:strVal val="visible"/>
                                          </p:to>
                                        </p:set>
                                        <p:anim calcmode="lin" valueType="num">
                                          <p:cBhvr additive="base">
                                            <p:cTn id="64" dur="500"/>
                                            <p:tgtEl>
                                              <p:spTgt spid="29"/>
                                            </p:tgtEl>
                                            <p:attrNameLst>
                                              <p:attrName>ppt_x</p:attrName>
                                            </p:attrNameLst>
                                          </p:cBhvr>
                                          <p:tavLst>
                                            <p:tav tm="0">
                                              <p:val>
                                                <p:strVal val="#ppt_x-#ppt_w*1.125000"/>
                                              </p:val>
                                            </p:tav>
                                            <p:tav tm="100000">
                                              <p:val>
                                                <p:strVal val="#ppt_x"/>
                                              </p:val>
                                            </p:tav>
                                          </p:tavLst>
                                        </p:anim>
                                        <p:animEffect transition="in" filter="wipe(right)">
                                          <p:cBhvr>
                                            <p:cTn id="65" dur="500"/>
                                            <p:tgtEl>
                                              <p:spTgt spid="29"/>
                                            </p:tgtEl>
                                          </p:cBhvr>
                                        </p:animEffect>
                                      </p:childTnLst>
                                    </p:cTn>
                                  </p:par>
                                  <p:par>
                                    <p:cTn id="66" presetID="12" presetClass="entr" presetSubtype="8" fill="hold" nodeType="withEffect">
                                      <p:stCondLst>
                                        <p:cond delay="1100"/>
                                      </p:stCondLst>
                                      <p:childTnLst>
                                        <p:set>
                                          <p:cBhvr>
                                            <p:cTn id="67" dur="1" fill="hold">
                                              <p:stCondLst>
                                                <p:cond delay="0"/>
                                              </p:stCondLst>
                                            </p:cTn>
                                            <p:tgtEl>
                                              <p:spTgt spid="33"/>
                                            </p:tgtEl>
                                            <p:attrNameLst>
                                              <p:attrName>style.visibility</p:attrName>
                                            </p:attrNameLst>
                                          </p:cBhvr>
                                          <p:to>
                                            <p:strVal val="visible"/>
                                          </p:to>
                                        </p:set>
                                        <p:anim calcmode="lin" valueType="num">
                                          <p:cBhvr additive="base">
                                            <p:cTn id="68" dur="500"/>
                                            <p:tgtEl>
                                              <p:spTgt spid="33"/>
                                            </p:tgtEl>
                                            <p:attrNameLst>
                                              <p:attrName>ppt_x</p:attrName>
                                            </p:attrNameLst>
                                          </p:cBhvr>
                                          <p:tavLst>
                                            <p:tav tm="0">
                                              <p:val>
                                                <p:strVal val="#ppt_x-#ppt_w*1.125000"/>
                                              </p:val>
                                            </p:tav>
                                            <p:tav tm="100000">
                                              <p:val>
                                                <p:strVal val="#ppt_x"/>
                                              </p:val>
                                            </p:tav>
                                          </p:tavLst>
                                        </p:anim>
                                        <p:animEffect transition="in" filter="wipe(right)">
                                          <p:cBhvr>
                                            <p:cTn id="69" dur="500"/>
                                            <p:tgtEl>
                                              <p:spTgt spid="33"/>
                                            </p:tgtEl>
                                          </p:cBhvr>
                                        </p:animEffect>
                                      </p:childTnLst>
                                    </p:cTn>
                                  </p:par>
                                  <p:par>
                                    <p:cTn id="70" presetID="12" presetClass="entr" presetSubtype="8" fill="hold" grpId="0" nodeType="withEffect">
                                      <p:stCondLst>
                                        <p:cond delay="1100"/>
                                      </p:stCondLst>
                                      <p:childTnLst>
                                        <p:set>
                                          <p:cBhvr>
                                            <p:cTn id="71" dur="1" fill="hold">
                                              <p:stCondLst>
                                                <p:cond delay="0"/>
                                              </p:stCondLst>
                                            </p:cTn>
                                            <p:tgtEl>
                                              <p:spTgt spid="31"/>
                                            </p:tgtEl>
                                            <p:attrNameLst>
                                              <p:attrName>style.visibility</p:attrName>
                                            </p:attrNameLst>
                                          </p:cBhvr>
                                          <p:to>
                                            <p:strVal val="visible"/>
                                          </p:to>
                                        </p:set>
                                        <p:anim calcmode="lin" valueType="num">
                                          <p:cBhvr additive="base">
                                            <p:cTn id="72" dur="500"/>
                                            <p:tgtEl>
                                              <p:spTgt spid="31"/>
                                            </p:tgtEl>
                                            <p:attrNameLst>
                                              <p:attrName>ppt_x</p:attrName>
                                            </p:attrNameLst>
                                          </p:cBhvr>
                                          <p:tavLst>
                                            <p:tav tm="0">
                                              <p:val>
                                                <p:strVal val="#ppt_x-#ppt_w*1.125000"/>
                                              </p:val>
                                            </p:tav>
                                            <p:tav tm="100000">
                                              <p:val>
                                                <p:strVal val="#ppt_x"/>
                                              </p:val>
                                            </p:tav>
                                          </p:tavLst>
                                        </p:anim>
                                        <p:animEffect transition="in" filter="wipe(right)">
                                          <p:cBhvr>
                                            <p:cTn id="73" dur="500"/>
                                            <p:tgtEl>
                                              <p:spTgt spid="31"/>
                                            </p:tgtEl>
                                          </p:cBhvr>
                                        </p:animEffect>
                                      </p:childTnLst>
                                    </p:cTn>
                                  </p:par>
                                  <p:par>
                                    <p:cTn id="74" presetID="12" presetClass="entr" presetSubtype="8" fill="hold" grpId="0" nodeType="withEffect">
                                      <p:stCondLst>
                                        <p:cond delay="1100"/>
                                      </p:stCondLst>
                                      <p:childTnLst>
                                        <p:set>
                                          <p:cBhvr>
                                            <p:cTn id="75" dur="1" fill="hold">
                                              <p:stCondLst>
                                                <p:cond delay="0"/>
                                              </p:stCondLst>
                                            </p:cTn>
                                            <p:tgtEl>
                                              <p:spTgt spid="32"/>
                                            </p:tgtEl>
                                            <p:attrNameLst>
                                              <p:attrName>style.visibility</p:attrName>
                                            </p:attrNameLst>
                                          </p:cBhvr>
                                          <p:to>
                                            <p:strVal val="visible"/>
                                          </p:to>
                                        </p:set>
                                        <p:anim calcmode="lin" valueType="num">
                                          <p:cBhvr additive="base">
                                            <p:cTn id="76" dur="500"/>
                                            <p:tgtEl>
                                              <p:spTgt spid="32"/>
                                            </p:tgtEl>
                                            <p:attrNameLst>
                                              <p:attrName>ppt_x</p:attrName>
                                            </p:attrNameLst>
                                          </p:cBhvr>
                                          <p:tavLst>
                                            <p:tav tm="0">
                                              <p:val>
                                                <p:strVal val="#ppt_x-#ppt_w*1.125000"/>
                                              </p:val>
                                            </p:tav>
                                            <p:tav tm="100000">
                                              <p:val>
                                                <p:strVal val="#ppt_x"/>
                                              </p:val>
                                            </p:tav>
                                          </p:tavLst>
                                        </p:anim>
                                        <p:animEffect transition="in" filter="wipe(right)">
                                          <p:cBhvr>
                                            <p:cTn id="77" dur="500"/>
                                            <p:tgtEl>
                                              <p:spTgt spid="32"/>
                                            </p:tgtEl>
                                          </p:cBhvr>
                                        </p:animEffect>
                                      </p:childTnLst>
                                    </p:cTn>
                                  </p:par>
                                  <p:par>
                                    <p:cTn id="78" presetID="12" presetClass="entr" presetSubtype="8" fill="hold" nodeType="withEffect">
                                      <p:stCondLst>
                                        <p:cond delay="1400"/>
                                      </p:stCondLst>
                                      <p:childTnLst>
                                        <p:set>
                                          <p:cBhvr>
                                            <p:cTn id="79" dur="1" fill="hold">
                                              <p:stCondLst>
                                                <p:cond delay="0"/>
                                              </p:stCondLst>
                                            </p:cTn>
                                            <p:tgtEl>
                                              <p:spTgt spid="36"/>
                                            </p:tgtEl>
                                            <p:attrNameLst>
                                              <p:attrName>style.visibility</p:attrName>
                                            </p:attrNameLst>
                                          </p:cBhvr>
                                          <p:to>
                                            <p:strVal val="visible"/>
                                          </p:to>
                                        </p:set>
                                        <p:anim calcmode="lin" valueType="num">
                                          <p:cBhvr additive="base">
                                            <p:cTn id="80" dur="500"/>
                                            <p:tgtEl>
                                              <p:spTgt spid="36"/>
                                            </p:tgtEl>
                                            <p:attrNameLst>
                                              <p:attrName>ppt_x</p:attrName>
                                            </p:attrNameLst>
                                          </p:cBhvr>
                                          <p:tavLst>
                                            <p:tav tm="0">
                                              <p:val>
                                                <p:strVal val="#ppt_x-#ppt_w*1.125000"/>
                                              </p:val>
                                            </p:tav>
                                            <p:tav tm="100000">
                                              <p:val>
                                                <p:strVal val="#ppt_x"/>
                                              </p:val>
                                            </p:tav>
                                          </p:tavLst>
                                        </p:anim>
                                        <p:animEffect transition="in" filter="wipe(right)">
                                          <p:cBhvr>
                                            <p:cTn id="81" dur="500"/>
                                            <p:tgtEl>
                                              <p:spTgt spid="36"/>
                                            </p:tgtEl>
                                          </p:cBhvr>
                                        </p:animEffect>
                                      </p:childTnLst>
                                    </p:cTn>
                                  </p:par>
                                  <p:par>
                                    <p:cTn id="82" presetID="12" presetClass="entr" presetSubtype="8" fill="hold" grpId="0" nodeType="withEffect">
                                      <p:stCondLst>
                                        <p:cond delay="1400"/>
                                      </p:stCondLst>
                                      <p:childTnLst>
                                        <p:set>
                                          <p:cBhvr>
                                            <p:cTn id="83" dur="1" fill="hold">
                                              <p:stCondLst>
                                                <p:cond delay="0"/>
                                              </p:stCondLst>
                                            </p:cTn>
                                            <p:tgtEl>
                                              <p:spTgt spid="35"/>
                                            </p:tgtEl>
                                            <p:attrNameLst>
                                              <p:attrName>style.visibility</p:attrName>
                                            </p:attrNameLst>
                                          </p:cBhvr>
                                          <p:to>
                                            <p:strVal val="visible"/>
                                          </p:to>
                                        </p:set>
                                        <p:anim calcmode="lin" valueType="num">
                                          <p:cBhvr additive="base">
                                            <p:cTn id="84" dur="500"/>
                                            <p:tgtEl>
                                              <p:spTgt spid="35"/>
                                            </p:tgtEl>
                                            <p:attrNameLst>
                                              <p:attrName>ppt_x</p:attrName>
                                            </p:attrNameLst>
                                          </p:cBhvr>
                                          <p:tavLst>
                                            <p:tav tm="0">
                                              <p:val>
                                                <p:strVal val="#ppt_x-#ppt_w*1.125000"/>
                                              </p:val>
                                            </p:tav>
                                            <p:tav tm="100000">
                                              <p:val>
                                                <p:strVal val="#ppt_x"/>
                                              </p:val>
                                            </p:tav>
                                          </p:tavLst>
                                        </p:anim>
                                        <p:animEffect transition="in" filter="wipe(right)">
                                          <p:cBhvr>
                                            <p:cTn id="85" dur="500"/>
                                            <p:tgtEl>
                                              <p:spTgt spid="35"/>
                                            </p:tgtEl>
                                          </p:cBhvr>
                                        </p:animEffect>
                                      </p:childTnLst>
                                    </p:cTn>
                                  </p:par>
                                  <p:par>
                                    <p:cTn id="86" presetID="12" presetClass="entr" presetSubtype="8" fill="hold" grpId="0" nodeType="withEffect">
                                      <p:stCondLst>
                                        <p:cond delay="1400"/>
                                      </p:stCondLst>
                                      <p:childTnLst>
                                        <p:set>
                                          <p:cBhvr>
                                            <p:cTn id="87" dur="1" fill="hold">
                                              <p:stCondLst>
                                                <p:cond delay="0"/>
                                              </p:stCondLst>
                                            </p:cTn>
                                            <p:tgtEl>
                                              <p:spTgt spid="34"/>
                                            </p:tgtEl>
                                            <p:attrNameLst>
                                              <p:attrName>style.visibility</p:attrName>
                                            </p:attrNameLst>
                                          </p:cBhvr>
                                          <p:to>
                                            <p:strVal val="visible"/>
                                          </p:to>
                                        </p:set>
                                        <p:anim calcmode="lin" valueType="num">
                                          <p:cBhvr additive="base">
                                            <p:cTn id="88" dur="500"/>
                                            <p:tgtEl>
                                              <p:spTgt spid="34"/>
                                            </p:tgtEl>
                                            <p:attrNameLst>
                                              <p:attrName>ppt_x</p:attrName>
                                            </p:attrNameLst>
                                          </p:cBhvr>
                                          <p:tavLst>
                                            <p:tav tm="0">
                                              <p:val>
                                                <p:strVal val="#ppt_x-#ppt_w*1.125000"/>
                                              </p:val>
                                            </p:tav>
                                            <p:tav tm="100000">
                                              <p:val>
                                                <p:strVal val="#ppt_x"/>
                                              </p:val>
                                            </p:tav>
                                          </p:tavLst>
                                        </p:anim>
                                        <p:animEffect transition="in" filter="wipe(right)">
                                          <p:cBhvr>
                                            <p:cTn id="89" dur="500"/>
                                            <p:tgtEl>
                                              <p:spTgt spid="34"/>
                                            </p:tgtEl>
                                          </p:cBhvr>
                                        </p:animEffect>
                                      </p:childTnLst>
                                    </p:cTn>
                                  </p:par>
                                  <p:par>
                                    <p:cTn id="90" presetID="12" presetClass="entr" presetSubtype="8" fill="hold" nodeType="withEffect">
                                      <p:stCondLst>
                                        <p:cond delay="1700"/>
                                      </p:stCondLst>
                                      <p:childTnLst>
                                        <p:set>
                                          <p:cBhvr>
                                            <p:cTn id="91" dur="1" fill="hold">
                                              <p:stCondLst>
                                                <p:cond delay="0"/>
                                              </p:stCondLst>
                                            </p:cTn>
                                            <p:tgtEl>
                                              <p:spTgt spid="39"/>
                                            </p:tgtEl>
                                            <p:attrNameLst>
                                              <p:attrName>style.visibility</p:attrName>
                                            </p:attrNameLst>
                                          </p:cBhvr>
                                          <p:to>
                                            <p:strVal val="visible"/>
                                          </p:to>
                                        </p:set>
                                        <p:anim calcmode="lin" valueType="num">
                                          <p:cBhvr additive="base">
                                            <p:cTn id="92" dur="500"/>
                                            <p:tgtEl>
                                              <p:spTgt spid="39"/>
                                            </p:tgtEl>
                                            <p:attrNameLst>
                                              <p:attrName>ppt_x</p:attrName>
                                            </p:attrNameLst>
                                          </p:cBhvr>
                                          <p:tavLst>
                                            <p:tav tm="0">
                                              <p:val>
                                                <p:strVal val="#ppt_x-#ppt_w*1.125000"/>
                                              </p:val>
                                            </p:tav>
                                            <p:tav tm="100000">
                                              <p:val>
                                                <p:strVal val="#ppt_x"/>
                                              </p:val>
                                            </p:tav>
                                          </p:tavLst>
                                        </p:anim>
                                        <p:animEffect transition="in" filter="wipe(right)">
                                          <p:cBhvr>
                                            <p:cTn id="93" dur="500"/>
                                            <p:tgtEl>
                                              <p:spTgt spid="39"/>
                                            </p:tgtEl>
                                          </p:cBhvr>
                                        </p:animEffect>
                                      </p:childTnLst>
                                    </p:cTn>
                                  </p:par>
                                  <p:par>
                                    <p:cTn id="94" presetID="12" presetClass="entr" presetSubtype="8" fill="hold" grpId="0" nodeType="withEffect">
                                      <p:stCondLst>
                                        <p:cond delay="1700"/>
                                      </p:stCondLst>
                                      <p:childTnLst>
                                        <p:set>
                                          <p:cBhvr>
                                            <p:cTn id="95" dur="1" fill="hold">
                                              <p:stCondLst>
                                                <p:cond delay="0"/>
                                              </p:stCondLst>
                                            </p:cTn>
                                            <p:tgtEl>
                                              <p:spTgt spid="38"/>
                                            </p:tgtEl>
                                            <p:attrNameLst>
                                              <p:attrName>style.visibility</p:attrName>
                                            </p:attrNameLst>
                                          </p:cBhvr>
                                          <p:to>
                                            <p:strVal val="visible"/>
                                          </p:to>
                                        </p:set>
                                        <p:anim calcmode="lin" valueType="num">
                                          <p:cBhvr additive="base">
                                            <p:cTn id="96" dur="500"/>
                                            <p:tgtEl>
                                              <p:spTgt spid="38"/>
                                            </p:tgtEl>
                                            <p:attrNameLst>
                                              <p:attrName>ppt_x</p:attrName>
                                            </p:attrNameLst>
                                          </p:cBhvr>
                                          <p:tavLst>
                                            <p:tav tm="0">
                                              <p:val>
                                                <p:strVal val="#ppt_x-#ppt_w*1.125000"/>
                                              </p:val>
                                            </p:tav>
                                            <p:tav tm="100000">
                                              <p:val>
                                                <p:strVal val="#ppt_x"/>
                                              </p:val>
                                            </p:tav>
                                          </p:tavLst>
                                        </p:anim>
                                        <p:animEffect transition="in" filter="wipe(right)">
                                          <p:cBhvr>
                                            <p:cTn id="97" dur="500"/>
                                            <p:tgtEl>
                                              <p:spTgt spid="38"/>
                                            </p:tgtEl>
                                          </p:cBhvr>
                                        </p:animEffect>
                                      </p:childTnLst>
                                    </p:cTn>
                                  </p:par>
                                  <p:par>
                                    <p:cTn id="98" presetID="12" presetClass="entr" presetSubtype="8" fill="hold" grpId="0" nodeType="withEffect">
                                      <p:stCondLst>
                                        <p:cond delay="1700"/>
                                      </p:stCondLst>
                                      <p:childTnLst>
                                        <p:set>
                                          <p:cBhvr>
                                            <p:cTn id="99" dur="1" fill="hold">
                                              <p:stCondLst>
                                                <p:cond delay="0"/>
                                              </p:stCondLst>
                                            </p:cTn>
                                            <p:tgtEl>
                                              <p:spTgt spid="37"/>
                                            </p:tgtEl>
                                            <p:attrNameLst>
                                              <p:attrName>style.visibility</p:attrName>
                                            </p:attrNameLst>
                                          </p:cBhvr>
                                          <p:to>
                                            <p:strVal val="visible"/>
                                          </p:to>
                                        </p:set>
                                        <p:anim calcmode="lin" valueType="num">
                                          <p:cBhvr additive="base">
                                            <p:cTn id="100" dur="500"/>
                                            <p:tgtEl>
                                              <p:spTgt spid="37"/>
                                            </p:tgtEl>
                                            <p:attrNameLst>
                                              <p:attrName>ppt_x</p:attrName>
                                            </p:attrNameLst>
                                          </p:cBhvr>
                                          <p:tavLst>
                                            <p:tav tm="0">
                                              <p:val>
                                                <p:strVal val="#ppt_x-#ppt_w*1.125000"/>
                                              </p:val>
                                            </p:tav>
                                            <p:tav tm="100000">
                                              <p:val>
                                                <p:strVal val="#ppt_x"/>
                                              </p:val>
                                            </p:tav>
                                          </p:tavLst>
                                        </p:anim>
                                        <p:animEffect transition="in" filter="wipe(right)">
                                          <p:cBhvr>
                                            <p:cTn id="10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4" grpId="0"/>
          <p:bldP spid="24" grpId="1"/>
          <p:bldP spid="25" grpId="0"/>
          <p:bldP spid="26" grpId="0"/>
          <p:bldP spid="28" grpId="0"/>
          <p:bldP spid="29" grpId="0"/>
          <p:bldP spid="31" grpId="0"/>
          <p:bldP spid="32" grpId="0"/>
          <p:bldP spid="34" grpId="0"/>
          <p:bldP spid="35" grpId="0"/>
          <p:bldP spid="37" grpId="0"/>
          <p:bldP spid="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iterate type="lt">
                                        <p:tmPct val="0"/>
                                      </p:iterate>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4" presetClass="emph" presetSubtype="0" fill="hold" grpId="1" nodeType="afterEffect">
                                      <p:stCondLst>
                                        <p:cond delay="0"/>
                                      </p:stCondLst>
                                      <p:iterate type="lt">
                                        <p:tmPct val="10000"/>
                                      </p:iterate>
                                      <p:childTnLst>
                                        <p:animMotion origin="layout" path="M -2.77778E-7 -9.87654E-7 L -2.77778E-7 -0.07222 " pathEditMode="relative" rAng="0" ptsTypes="AA">
                                          <p:cBhvr>
                                            <p:cTn id="11" dur="250" accel="50000" decel="50000" autoRev="1" fill="hold">
                                              <p:stCondLst>
                                                <p:cond delay="0"/>
                                              </p:stCondLst>
                                            </p:cTn>
                                            <p:tgtEl>
                                              <p:spTgt spid="24"/>
                                            </p:tgtEl>
                                            <p:attrNameLst>
                                              <p:attrName>ppt_x</p:attrName>
                                              <p:attrName>ppt_y</p:attrName>
                                            </p:attrNameLst>
                                          </p:cBhvr>
                                          <p:rCtr x="0" y="-3611"/>
                                        </p:animMotion>
                                        <p:animRot by="1500000">
                                          <p:cBhvr>
                                            <p:cTn id="12" dur="125" fill="hold">
                                              <p:stCondLst>
                                                <p:cond delay="0"/>
                                              </p:stCondLst>
                                            </p:cTn>
                                            <p:tgtEl>
                                              <p:spTgt spid="24"/>
                                            </p:tgtEl>
                                            <p:attrNameLst>
                                              <p:attrName>r</p:attrName>
                                            </p:attrNameLst>
                                          </p:cBhvr>
                                        </p:animRot>
                                        <p:animRot by="-1500000">
                                          <p:cBhvr>
                                            <p:cTn id="13" dur="125" fill="hold">
                                              <p:stCondLst>
                                                <p:cond delay="125"/>
                                              </p:stCondLst>
                                            </p:cTn>
                                            <p:tgtEl>
                                              <p:spTgt spid="24"/>
                                            </p:tgtEl>
                                            <p:attrNameLst>
                                              <p:attrName>r</p:attrName>
                                            </p:attrNameLst>
                                          </p:cBhvr>
                                        </p:animRot>
                                        <p:animRot by="-1500000">
                                          <p:cBhvr>
                                            <p:cTn id="14" dur="125" fill="hold">
                                              <p:stCondLst>
                                                <p:cond delay="250"/>
                                              </p:stCondLst>
                                            </p:cTn>
                                            <p:tgtEl>
                                              <p:spTgt spid="24"/>
                                            </p:tgtEl>
                                            <p:attrNameLst>
                                              <p:attrName>r</p:attrName>
                                            </p:attrNameLst>
                                          </p:cBhvr>
                                        </p:animRot>
                                        <p:animRot by="1500000">
                                          <p:cBhvr>
                                            <p:cTn id="15" dur="125" fill="hold">
                                              <p:stCondLst>
                                                <p:cond delay="375"/>
                                              </p:stCondLst>
                                            </p:cTn>
                                            <p:tgtEl>
                                              <p:spTgt spid="24"/>
                                            </p:tgtEl>
                                            <p:attrNameLst>
                                              <p:attrName>r</p:attrName>
                                            </p:attrNameLst>
                                          </p:cBhvr>
                                        </p:animRot>
                                      </p:childTnLst>
                                    </p:cTn>
                                  </p:par>
                                  <p:par>
                                    <p:cTn id="16" presetID="53" presetClass="entr" presetSubtype="16" fill="hold" grpId="0" nodeType="with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fltVal val="0"/>
                                              </p:val>
                                            </p:tav>
                                            <p:tav tm="100000">
                                              <p:val>
                                                <p:strVal val="#ppt_h"/>
                                              </p:val>
                                            </p:tav>
                                          </p:tavLst>
                                        </p:anim>
                                        <p:animEffect transition="in" filter="fade">
                                          <p:cBhvr>
                                            <p:cTn id="20" dur="500"/>
                                            <p:tgtEl>
                                              <p:spTgt spid="3"/>
                                            </p:tgtEl>
                                          </p:cBhvr>
                                        </p:animEffect>
                                      </p:childTnLst>
                                    </p:cTn>
                                  </p:par>
                                </p:childTnLst>
                              </p:cTn>
                            </p:par>
                            <p:par>
                              <p:cTn id="21" fill="hold">
                                <p:stCondLst>
                                  <p:cond delay="1050"/>
                                </p:stCondLst>
                                <p:childTnLst>
                                  <p:par>
                                    <p:cTn id="22" presetID="2" presetClass="entr" presetSubtype="1" fill="hold" nodeType="after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additive="base">
                                            <p:cTn id="24" dur="500" fill="hold"/>
                                            <p:tgtEl>
                                              <p:spTgt spid="18"/>
                                            </p:tgtEl>
                                            <p:attrNameLst>
                                              <p:attrName>ppt_x</p:attrName>
                                            </p:attrNameLst>
                                          </p:cBhvr>
                                          <p:tavLst>
                                            <p:tav tm="0">
                                              <p:val>
                                                <p:strVal val="#ppt_x"/>
                                              </p:val>
                                            </p:tav>
                                            <p:tav tm="100000">
                                              <p:val>
                                                <p:strVal val="#ppt_x"/>
                                              </p:val>
                                            </p:tav>
                                          </p:tavLst>
                                        </p:anim>
                                        <p:anim calcmode="lin" valueType="num">
                                          <p:cBhvr additive="base">
                                            <p:cTn id="25" dur="500" fill="hold"/>
                                            <p:tgtEl>
                                              <p:spTgt spid="18"/>
                                            </p:tgtEl>
                                            <p:attrNameLst>
                                              <p:attrName>ppt_y</p:attrName>
                                            </p:attrNameLst>
                                          </p:cBhvr>
                                          <p:tavLst>
                                            <p:tav tm="0">
                                              <p:val>
                                                <p:strVal val="0-#ppt_h/2"/>
                                              </p:val>
                                            </p:tav>
                                            <p:tav tm="100000">
                                              <p:val>
                                                <p:strVal val="#ppt_y"/>
                                              </p:val>
                                            </p:tav>
                                          </p:tavLst>
                                        </p:anim>
                                      </p:childTnLst>
                                    </p:cTn>
                                  </p:par>
                                  <p:par>
                                    <p:cTn id="26" presetID="2" presetClass="entr" presetSubtype="9" fill="hold" nodeType="with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0-#ppt_w/2"/>
                                              </p:val>
                                            </p:tav>
                                            <p:tav tm="100000">
                                              <p:val>
                                                <p:strVal val="#ppt_x"/>
                                              </p:val>
                                            </p:tav>
                                          </p:tavLst>
                                        </p:anim>
                                        <p:anim calcmode="lin" valueType="num">
                                          <p:cBhvr additive="base">
                                            <p:cTn id="29" dur="500" fill="hold"/>
                                            <p:tgtEl>
                                              <p:spTgt spid="13"/>
                                            </p:tgtEl>
                                            <p:attrNameLst>
                                              <p:attrName>ppt_y</p:attrName>
                                            </p:attrNameLst>
                                          </p:cBhvr>
                                          <p:tavLst>
                                            <p:tav tm="0">
                                              <p:val>
                                                <p:strVal val="0-#ppt_h/2"/>
                                              </p:val>
                                            </p:tav>
                                            <p:tav tm="100000">
                                              <p:val>
                                                <p:strVal val="#ppt_y"/>
                                              </p:val>
                                            </p:tav>
                                          </p:tavLst>
                                        </p:anim>
                                      </p:childTnLst>
                                    </p:cTn>
                                  </p:par>
                                  <p:par>
                                    <p:cTn id="30" presetID="2" presetClass="entr" presetSubtype="8" fill="hold" nodeType="with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fill="hold"/>
                                            <p:tgtEl>
                                              <p:spTgt spid="4"/>
                                            </p:tgtEl>
                                            <p:attrNameLst>
                                              <p:attrName>ppt_x</p:attrName>
                                            </p:attrNameLst>
                                          </p:cBhvr>
                                          <p:tavLst>
                                            <p:tav tm="0">
                                              <p:val>
                                                <p:strVal val="0-#ppt_w/2"/>
                                              </p:val>
                                            </p:tav>
                                            <p:tav tm="100000">
                                              <p:val>
                                                <p:strVal val="#ppt_x"/>
                                              </p:val>
                                            </p:tav>
                                          </p:tavLst>
                                        </p:anim>
                                        <p:anim calcmode="lin" valueType="num">
                                          <p:cBhvr additive="base">
                                            <p:cTn id="33" dur="500" fill="hold"/>
                                            <p:tgtEl>
                                              <p:spTgt spid="4"/>
                                            </p:tgtEl>
                                            <p:attrNameLst>
                                              <p:attrName>ppt_y</p:attrName>
                                            </p:attrNameLst>
                                          </p:cBhvr>
                                          <p:tavLst>
                                            <p:tav tm="0">
                                              <p:val>
                                                <p:strVal val="#ppt_y"/>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fill="hold"/>
                                            <p:tgtEl>
                                              <p:spTgt spid="8"/>
                                            </p:tgtEl>
                                            <p:attrNameLst>
                                              <p:attrName>ppt_x</p:attrName>
                                            </p:attrNameLst>
                                          </p:cBhvr>
                                          <p:tavLst>
                                            <p:tav tm="0">
                                              <p:val>
                                                <p:strVal val="#ppt_x"/>
                                              </p:val>
                                            </p:tav>
                                            <p:tav tm="100000">
                                              <p:val>
                                                <p:strVal val="#ppt_x"/>
                                              </p:val>
                                            </p:tav>
                                          </p:tavLst>
                                        </p:anim>
                                        <p:anim calcmode="lin" valueType="num">
                                          <p:cBhvr additive="base">
                                            <p:cTn id="37" dur="500" fill="hold"/>
                                            <p:tgtEl>
                                              <p:spTgt spid="8"/>
                                            </p:tgtEl>
                                            <p:attrNameLst>
                                              <p:attrName>ppt_y</p:attrName>
                                            </p:attrNameLst>
                                          </p:cBhvr>
                                          <p:tavLst>
                                            <p:tav tm="0">
                                              <p:val>
                                                <p:strVal val="1+#ppt_h/2"/>
                                              </p:val>
                                            </p:tav>
                                            <p:tav tm="100000">
                                              <p:val>
                                                <p:strVal val="#ppt_y"/>
                                              </p:val>
                                            </p:tav>
                                          </p:tavLst>
                                        </p:anim>
                                      </p:childTnLst>
                                    </p:cTn>
                                  </p:par>
                                  <p:par>
                                    <p:cTn id="38" presetID="2" presetClass="entr" presetSubtype="2" fill="hold" nodeType="with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additive="base">
                                            <p:cTn id="40" dur="500" fill="hold"/>
                                            <p:tgtEl>
                                              <p:spTgt spid="21"/>
                                            </p:tgtEl>
                                            <p:attrNameLst>
                                              <p:attrName>ppt_x</p:attrName>
                                            </p:attrNameLst>
                                          </p:cBhvr>
                                          <p:tavLst>
                                            <p:tav tm="0">
                                              <p:val>
                                                <p:strVal val="1+#ppt_w/2"/>
                                              </p:val>
                                            </p:tav>
                                            <p:tav tm="100000">
                                              <p:val>
                                                <p:strVal val="#ppt_x"/>
                                              </p:val>
                                            </p:tav>
                                          </p:tavLst>
                                        </p:anim>
                                        <p:anim calcmode="lin" valueType="num">
                                          <p:cBhvr additive="base">
                                            <p:cTn id="41" dur="500" fill="hold"/>
                                            <p:tgtEl>
                                              <p:spTgt spid="21"/>
                                            </p:tgtEl>
                                            <p:attrNameLst>
                                              <p:attrName>ppt_y</p:attrName>
                                            </p:attrNameLst>
                                          </p:cBhvr>
                                          <p:tavLst>
                                            <p:tav tm="0">
                                              <p:val>
                                                <p:strVal val="#ppt_y"/>
                                              </p:val>
                                            </p:tav>
                                            <p:tav tm="100000">
                                              <p:val>
                                                <p:strVal val="#ppt_y"/>
                                              </p:val>
                                            </p:tav>
                                          </p:tavLst>
                                        </p:anim>
                                      </p:childTnLst>
                                    </p:cTn>
                                  </p:par>
                                  <p:par>
                                    <p:cTn id="42" presetID="12" presetClass="entr" presetSubtype="8" fill="hold" nodeType="withEffect">
                                      <p:stCondLst>
                                        <p:cond delay="500"/>
                                      </p:stCondLst>
                                      <p:childTnLst>
                                        <p:set>
                                          <p:cBhvr>
                                            <p:cTn id="43" dur="1" fill="hold">
                                              <p:stCondLst>
                                                <p:cond delay="0"/>
                                              </p:stCondLst>
                                            </p:cTn>
                                            <p:tgtEl>
                                              <p:spTgt spid="27"/>
                                            </p:tgtEl>
                                            <p:attrNameLst>
                                              <p:attrName>style.visibility</p:attrName>
                                            </p:attrNameLst>
                                          </p:cBhvr>
                                          <p:to>
                                            <p:strVal val="visible"/>
                                          </p:to>
                                        </p:set>
                                        <p:anim calcmode="lin" valueType="num">
                                          <p:cBhvr additive="base">
                                            <p:cTn id="44" dur="500"/>
                                            <p:tgtEl>
                                              <p:spTgt spid="27"/>
                                            </p:tgtEl>
                                            <p:attrNameLst>
                                              <p:attrName>ppt_x</p:attrName>
                                            </p:attrNameLst>
                                          </p:cBhvr>
                                          <p:tavLst>
                                            <p:tav tm="0">
                                              <p:val>
                                                <p:strVal val="#ppt_x-#ppt_w*1.125000"/>
                                              </p:val>
                                            </p:tav>
                                            <p:tav tm="100000">
                                              <p:val>
                                                <p:strVal val="#ppt_x"/>
                                              </p:val>
                                            </p:tav>
                                          </p:tavLst>
                                        </p:anim>
                                        <p:animEffect transition="in" filter="wipe(right)">
                                          <p:cBhvr>
                                            <p:cTn id="45" dur="500"/>
                                            <p:tgtEl>
                                              <p:spTgt spid="27"/>
                                            </p:tgtEl>
                                          </p:cBhvr>
                                        </p:animEffect>
                                      </p:childTnLst>
                                    </p:cTn>
                                  </p:par>
                                  <p:par>
                                    <p:cTn id="46" presetID="12" presetClass="entr" presetSubtype="8"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500"/>
                                            <p:tgtEl>
                                              <p:spTgt spid="25"/>
                                            </p:tgtEl>
                                            <p:attrNameLst>
                                              <p:attrName>ppt_x</p:attrName>
                                            </p:attrNameLst>
                                          </p:cBhvr>
                                          <p:tavLst>
                                            <p:tav tm="0">
                                              <p:val>
                                                <p:strVal val="#ppt_x-#ppt_w*1.125000"/>
                                              </p:val>
                                            </p:tav>
                                            <p:tav tm="100000">
                                              <p:val>
                                                <p:strVal val="#ppt_x"/>
                                              </p:val>
                                            </p:tav>
                                          </p:tavLst>
                                        </p:anim>
                                        <p:animEffect transition="in" filter="wipe(right)">
                                          <p:cBhvr>
                                            <p:cTn id="49" dur="500"/>
                                            <p:tgtEl>
                                              <p:spTgt spid="25"/>
                                            </p:tgtEl>
                                          </p:cBhvr>
                                        </p:animEffect>
                                      </p:childTnLst>
                                    </p:cTn>
                                  </p:par>
                                  <p:par>
                                    <p:cTn id="50" presetID="12" presetClass="entr" presetSubtype="8" fill="hold" grpId="0" nodeType="withEffect">
                                      <p:stCondLst>
                                        <p:cond delay="500"/>
                                      </p:stCondLst>
                                      <p:childTnLst>
                                        <p:set>
                                          <p:cBhvr>
                                            <p:cTn id="51" dur="1" fill="hold">
                                              <p:stCondLst>
                                                <p:cond delay="0"/>
                                              </p:stCondLst>
                                            </p:cTn>
                                            <p:tgtEl>
                                              <p:spTgt spid="26"/>
                                            </p:tgtEl>
                                            <p:attrNameLst>
                                              <p:attrName>style.visibility</p:attrName>
                                            </p:attrNameLst>
                                          </p:cBhvr>
                                          <p:to>
                                            <p:strVal val="visible"/>
                                          </p:to>
                                        </p:set>
                                        <p:anim calcmode="lin" valueType="num">
                                          <p:cBhvr additive="base">
                                            <p:cTn id="52" dur="500"/>
                                            <p:tgtEl>
                                              <p:spTgt spid="26"/>
                                            </p:tgtEl>
                                            <p:attrNameLst>
                                              <p:attrName>ppt_x</p:attrName>
                                            </p:attrNameLst>
                                          </p:cBhvr>
                                          <p:tavLst>
                                            <p:tav tm="0">
                                              <p:val>
                                                <p:strVal val="#ppt_x-#ppt_w*1.125000"/>
                                              </p:val>
                                            </p:tav>
                                            <p:tav tm="100000">
                                              <p:val>
                                                <p:strVal val="#ppt_x"/>
                                              </p:val>
                                            </p:tav>
                                          </p:tavLst>
                                        </p:anim>
                                        <p:animEffect transition="in" filter="wipe(right)">
                                          <p:cBhvr>
                                            <p:cTn id="53" dur="500"/>
                                            <p:tgtEl>
                                              <p:spTgt spid="26"/>
                                            </p:tgtEl>
                                          </p:cBhvr>
                                        </p:animEffect>
                                      </p:childTnLst>
                                    </p:cTn>
                                  </p:par>
                                  <p:par>
                                    <p:cTn id="54" presetID="12" presetClass="entr" presetSubtype="8" fill="hold" nodeType="withEffect">
                                      <p:stCondLst>
                                        <p:cond delay="800"/>
                                      </p:stCondLst>
                                      <p:childTnLst>
                                        <p:set>
                                          <p:cBhvr>
                                            <p:cTn id="55" dur="1" fill="hold">
                                              <p:stCondLst>
                                                <p:cond delay="0"/>
                                              </p:stCondLst>
                                            </p:cTn>
                                            <p:tgtEl>
                                              <p:spTgt spid="30"/>
                                            </p:tgtEl>
                                            <p:attrNameLst>
                                              <p:attrName>style.visibility</p:attrName>
                                            </p:attrNameLst>
                                          </p:cBhvr>
                                          <p:to>
                                            <p:strVal val="visible"/>
                                          </p:to>
                                        </p:set>
                                        <p:anim calcmode="lin" valueType="num">
                                          <p:cBhvr additive="base">
                                            <p:cTn id="56" dur="500"/>
                                            <p:tgtEl>
                                              <p:spTgt spid="30"/>
                                            </p:tgtEl>
                                            <p:attrNameLst>
                                              <p:attrName>ppt_x</p:attrName>
                                            </p:attrNameLst>
                                          </p:cBhvr>
                                          <p:tavLst>
                                            <p:tav tm="0">
                                              <p:val>
                                                <p:strVal val="#ppt_x-#ppt_w*1.125000"/>
                                              </p:val>
                                            </p:tav>
                                            <p:tav tm="100000">
                                              <p:val>
                                                <p:strVal val="#ppt_x"/>
                                              </p:val>
                                            </p:tav>
                                          </p:tavLst>
                                        </p:anim>
                                        <p:animEffect transition="in" filter="wipe(right)">
                                          <p:cBhvr>
                                            <p:cTn id="57" dur="500"/>
                                            <p:tgtEl>
                                              <p:spTgt spid="30"/>
                                            </p:tgtEl>
                                          </p:cBhvr>
                                        </p:animEffect>
                                      </p:childTnLst>
                                    </p:cTn>
                                  </p:par>
                                  <p:par>
                                    <p:cTn id="58" presetID="12" presetClass="entr" presetSubtype="8" fill="hold" grpId="0" nodeType="withEffect">
                                      <p:stCondLst>
                                        <p:cond delay="800"/>
                                      </p:stCondLst>
                                      <p:childTnLst>
                                        <p:set>
                                          <p:cBhvr>
                                            <p:cTn id="59" dur="1" fill="hold">
                                              <p:stCondLst>
                                                <p:cond delay="0"/>
                                              </p:stCondLst>
                                            </p:cTn>
                                            <p:tgtEl>
                                              <p:spTgt spid="28"/>
                                            </p:tgtEl>
                                            <p:attrNameLst>
                                              <p:attrName>style.visibility</p:attrName>
                                            </p:attrNameLst>
                                          </p:cBhvr>
                                          <p:to>
                                            <p:strVal val="visible"/>
                                          </p:to>
                                        </p:set>
                                        <p:anim calcmode="lin" valueType="num">
                                          <p:cBhvr additive="base">
                                            <p:cTn id="60" dur="500"/>
                                            <p:tgtEl>
                                              <p:spTgt spid="28"/>
                                            </p:tgtEl>
                                            <p:attrNameLst>
                                              <p:attrName>ppt_x</p:attrName>
                                            </p:attrNameLst>
                                          </p:cBhvr>
                                          <p:tavLst>
                                            <p:tav tm="0">
                                              <p:val>
                                                <p:strVal val="#ppt_x-#ppt_w*1.125000"/>
                                              </p:val>
                                            </p:tav>
                                            <p:tav tm="100000">
                                              <p:val>
                                                <p:strVal val="#ppt_x"/>
                                              </p:val>
                                            </p:tav>
                                          </p:tavLst>
                                        </p:anim>
                                        <p:animEffect transition="in" filter="wipe(right)">
                                          <p:cBhvr>
                                            <p:cTn id="61" dur="500"/>
                                            <p:tgtEl>
                                              <p:spTgt spid="28"/>
                                            </p:tgtEl>
                                          </p:cBhvr>
                                        </p:animEffect>
                                      </p:childTnLst>
                                    </p:cTn>
                                  </p:par>
                                  <p:par>
                                    <p:cTn id="62" presetID="12" presetClass="entr" presetSubtype="8" fill="hold" grpId="0" nodeType="withEffect">
                                      <p:stCondLst>
                                        <p:cond delay="800"/>
                                      </p:stCondLst>
                                      <p:childTnLst>
                                        <p:set>
                                          <p:cBhvr>
                                            <p:cTn id="63" dur="1" fill="hold">
                                              <p:stCondLst>
                                                <p:cond delay="0"/>
                                              </p:stCondLst>
                                            </p:cTn>
                                            <p:tgtEl>
                                              <p:spTgt spid="29"/>
                                            </p:tgtEl>
                                            <p:attrNameLst>
                                              <p:attrName>style.visibility</p:attrName>
                                            </p:attrNameLst>
                                          </p:cBhvr>
                                          <p:to>
                                            <p:strVal val="visible"/>
                                          </p:to>
                                        </p:set>
                                        <p:anim calcmode="lin" valueType="num">
                                          <p:cBhvr additive="base">
                                            <p:cTn id="64" dur="500"/>
                                            <p:tgtEl>
                                              <p:spTgt spid="29"/>
                                            </p:tgtEl>
                                            <p:attrNameLst>
                                              <p:attrName>ppt_x</p:attrName>
                                            </p:attrNameLst>
                                          </p:cBhvr>
                                          <p:tavLst>
                                            <p:tav tm="0">
                                              <p:val>
                                                <p:strVal val="#ppt_x-#ppt_w*1.125000"/>
                                              </p:val>
                                            </p:tav>
                                            <p:tav tm="100000">
                                              <p:val>
                                                <p:strVal val="#ppt_x"/>
                                              </p:val>
                                            </p:tav>
                                          </p:tavLst>
                                        </p:anim>
                                        <p:animEffect transition="in" filter="wipe(right)">
                                          <p:cBhvr>
                                            <p:cTn id="65" dur="500"/>
                                            <p:tgtEl>
                                              <p:spTgt spid="29"/>
                                            </p:tgtEl>
                                          </p:cBhvr>
                                        </p:animEffect>
                                      </p:childTnLst>
                                    </p:cTn>
                                  </p:par>
                                  <p:par>
                                    <p:cTn id="66" presetID="12" presetClass="entr" presetSubtype="8" fill="hold" nodeType="withEffect">
                                      <p:stCondLst>
                                        <p:cond delay="1100"/>
                                      </p:stCondLst>
                                      <p:childTnLst>
                                        <p:set>
                                          <p:cBhvr>
                                            <p:cTn id="67" dur="1" fill="hold">
                                              <p:stCondLst>
                                                <p:cond delay="0"/>
                                              </p:stCondLst>
                                            </p:cTn>
                                            <p:tgtEl>
                                              <p:spTgt spid="33"/>
                                            </p:tgtEl>
                                            <p:attrNameLst>
                                              <p:attrName>style.visibility</p:attrName>
                                            </p:attrNameLst>
                                          </p:cBhvr>
                                          <p:to>
                                            <p:strVal val="visible"/>
                                          </p:to>
                                        </p:set>
                                        <p:anim calcmode="lin" valueType="num">
                                          <p:cBhvr additive="base">
                                            <p:cTn id="68" dur="500"/>
                                            <p:tgtEl>
                                              <p:spTgt spid="33"/>
                                            </p:tgtEl>
                                            <p:attrNameLst>
                                              <p:attrName>ppt_x</p:attrName>
                                            </p:attrNameLst>
                                          </p:cBhvr>
                                          <p:tavLst>
                                            <p:tav tm="0">
                                              <p:val>
                                                <p:strVal val="#ppt_x-#ppt_w*1.125000"/>
                                              </p:val>
                                            </p:tav>
                                            <p:tav tm="100000">
                                              <p:val>
                                                <p:strVal val="#ppt_x"/>
                                              </p:val>
                                            </p:tav>
                                          </p:tavLst>
                                        </p:anim>
                                        <p:animEffect transition="in" filter="wipe(right)">
                                          <p:cBhvr>
                                            <p:cTn id="69" dur="500"/>
                                            <p:tgtEl>
                                              <p:spTgt spid="33"/>
                                            </p:tgtEl>
                                          </p:cBhvr>
                                        </p:animEffect>
                                      </p:childTnLst>
                                    </p:cTn>
                                  </p:par>
                                  <p:par>
                                    <p:cTn id="70" presetID="12" presetClass="entr" presetSubtype="8" fill="hold" grpId="0" nodeType="withEffect">
                                      <p:stCondLst>
                                        <p:cond delay="1100"/>
                                      </p:stCondLst>
                                      <p:childTnLst>
                                        <p:set>
                                          <p:cBhvr>
                                            <p:cTn id="71" dur="1" fill="hold">
                                              <p:stCondLst>
                                                <p:cond delay="0"/>
                                              </p:stCondLst>
                                            </p:cTn>
                                            <p:tgtEl>
                                              <p:spTgt spid="31"/>
                                            </p:tgtEl>
                                            <p:attrNameLst>
                                              <p:attrName>style.visibility</p:attrName>
                                            </p:attrNameLst>
                                          </p:cBhvr>
                                          <p:to>
                                            <p:strVal val="visible"/>
                                          </p:to>
                                        </p:set>
                                        <p:anim calcmode="lin" valueType="num">
                                          <p:cBhvr additive="base">
                                            <p:cTn id="72" dur="500"/>
                                            <p:tgtEl>
                                              <p:spTgt spid="31"/>
                                            </p:tgtEl>
                                            <p:attrNameLst>
                                              <p:attrName>ppt_x</p:attrName>
                                            </p:attrNameLst>
                                          </p:cBhvr>
                                          <p:tavLst>
                                            <p:tav tm="0">
                                              <p:val>
                                                <p:strVal val="#ppt_x-#ppt_w*1.125000"/>
                                              </p:val>
                                            </p:tav>
                                            <p:tav tm="100000">
                                              <p:val>
                                                <p:strVal val="#ppt_x"/>
                                              </p:val>
                                            </p:tav>
                                          </p:tavLst>
                                        </p:anim>
                                        <p:animEffect transition="in" filter="wipe(right)">
                                          <p:cBhvr>
                                            <p:cTn id="73" dur="500"/>
                                            <p:tgtEl>
                                              <p:spTgt spid="31"/>
                                            </p:tgtEl>
                                          </p:cBhvr>
                                        </p:animEffect>
                                      </p:childTnLst>
                                    </p:cTn>
                                  </p:par>
                                  <p:par>
                                    <p:cTn id="74" presetID="12" presetClass="entr" presetSubtype="8" fill="hold" grpId="0" nodeType="withEffect">
                                      <p:stCondLst>
                                        <p:cond delay="1100"/>
                                      </p:stCondLst>
                                      <p:childTnLst>
                                        <p:set>
                                          <p:cBhvr>
                                            <p:cTn id="75" dur="1" fill="hold">
                                              <p:stCondLst>
                                                <p:cond delay="0"/>
                                              </p:stCondLst>
                                            </p:cTn>
                                            <p:tgtEl>
                                              <p:spTgt spid="32"/>
                                            </p:tgtEl>
                                            <p:attrNameLst>
                                              <p:attrName>style.visibility</p:attrName>
                                            </p:attrNameLst>
                                          </p:cBhvr>
                                          <p:to>
                                            <p:strVal val="visible"/>
                                          </p:to>
                                        </p:set>
                                        <p:anim calcmode="lin" valueType="num">
                                          <p:cBhvr additive="base">
                                            <p:cTn id="76" dur="500"/>
                                            <p:tgtEl>
                                              <p:spTgt spid="32"/>
                                            </p:tgtEl>
                                            <p:attrNameLst>
                                              <p:attrName>ppt_x</p:attrName>
                                            </p:attrNameLst>
                                          </p:cBhvr>
                                          <p:tavLst>
                                            <p:tav tm="0">
                                              <p:val>
                                                <p:strVal val="#ppt_x-#ppt_w*1.125000"/>
                                              </p:val>
                                            </p:tav>
                                            <p:tav tm="100000">
                                              <p:val>
                                                <p:strVal val="#ppt_x"/>
                                              </p:val>
                                            </p:tav>
                                          </p:tavLst>
                                        </p:anim>
                                        <p:animEffect transition="in" filter="wipe(right)">
                                          <p:cBhvr>
                                            <p:cTn id="77" dur="500"/>
                                            <p:tgtEl>
                                              <p:spTgt spid="32"/>
                                            </p:tgtEl>
                                          </p:cBhvr>
                                        </p:animEffect>
                                      </p:childTnLst>
                                    </p:cTn>
                                  </p:par>
                                  <p:par>
                                    <p:cTn id="78" presetID="12" presetClass="entr" presetSubtype="8" fill="hold" nodeType="withEffect">
                                      <p:stCondLst>
                                        <p:cond delay="1400"/>
                                      </p:stCondLst>
                                      <p:childTnLst>
                                        <p:set>
                                          <p:cBhvr>
                                            <p:cTn id="79" dur="1" fill="hold">
                                              <p:stCondLst>
                                                <p:cond delay="0"/>
                                              </p:stCondLst>
                                            </p:cTn>
                                            <p:tgtEl>
                                              <p:spTgt spid="36"/>
                                            </p:tgtEl>
                                            <p:attrNameLst>
                                              <p:attrName>style.visibility</p:attrName>
                                            </p:attrNameLst>
                                          </p:cBhvr>
                                          <p:to>
                                            <p:strVal val="visible"/>
                                          </p:to>
                                        </p:set>
                                        <p:anim calcmode="lin" valueType="num">
                                          <p:cBhvr additive="base">
                                            <p:cTn id="80" dur="500"/>
                                            <p:tgtEl>
                                              <p:spTgt spid="36"/>
                                            </p:tgtEl>
                                            <p:attrNameLst>
                                              <p:attrName>ppt_x</p:attrName>
                                            </p:attrNameLst>
                                          </p:cBhvr>
                                          <p:tavLst>
                                            <p:tav tm="0">
                                              <p:val>
                                                <p:strVal val="#ppt_x-#ppt_w*1.125000"/>
                                              </p:val>
                                            </p:tav>
                                            <p:tav tm="100000">
                                              <p:val>
                                                <p:strVal val="#ppt_x"/>
                                              </p:val>
                                            </p:tav>
                                          </p:tavLst>
                                        </p:anim>
                                        <p:animEffect transition="in" filter="wipe(right)">
                                          <p:cBhvr>
                                            <p:cTn id="81" dur="500"/>
                                            <p:tgtEl>
                                              <p:spTgt spid="36"/>
                                            </p:tgtEl>
                                          </p:cBhvr>
                                        </p:animEffect>
                                      </p:childTnLst>
                                    </p:cTn>
                                  </p:par>
                                  <p:par>
                                    <p:cTn id="82" presetID="12" presetClass="entr" presetSubtype="8" fill="hold" grpId="0" nodeType="withEffect">
                                      <p:stCondLst>
                                        <p:cond delay="1400"/>
                                      </p:stCondLst>
                                      <p:childTnLst>
                                        <p:set>
                                          <p:cBhvr>
                                            <p:cTn id="83" dur="1" fill="hold">
                                              <p:stCondLst>
                                                <p:cond delay="0"/>
                                              </p:stCondLst>
                                            </p:cTn>
                                            <p:tgtEl>
                                              <p:spTgt spid="35"/>
                                            </p:tgtEl>
                                            <p:attrNameLst>
                                              <p:attrName>style.visibility</p:attrName>
                                            </p:attrNameLst>
                                          </p:cBhvr>
                                          <p:to>
                                            <p:strVal val="visible"/>
                                          </p:to>
                                        </p:set>
                                        <p:anim calcmode="lin" valueType="num">
                                          <p:cBhvr additive="base">
                                            <p:cTn id="84" dur="500"/>
                                            <p:tgtEl>
                                              <p:spTgt spid="35"/>
                                            </p:tgtEl>
                                            <p:attrNameLst>
                                              <p:attrName>ppt_x</p:attrName>
                                            </p:attrNameLst>
                                          </p:cBhvr>
                                          <p:tavLst>
                                            <p:tav tm="0">
                                              <p:val>
                                                <p:strVal val="#ppt_x-#ppt_w*1.125000"/>
                                              </p:val>
                                            </p:tav>
                                            <p:tav tm="100000">
                                              <p:val>
                                                <p:strVal val="#ppt_x"/>
                                              </p:val>
                                            </p:tav>
                                          </p:tavLst>
                                        </p:anim>
                                        <p:animEffect transition="in" filter="wipe(right)">
                                          <p:cBhvr>
                                            <p:cTn id="85" dur="500"/>
                                            <p:tgtEl>
                                              <p:spTgt spid="35"/>
                                            </p:tgtEl>
                                          </p:cBhvr>
                                        </p:animEffect>
                                      </p:childTnLst>
                                    </p:cTn>
                                  </p:par>
                                  <p:par>
                                    <p:cTn id="86" presetID="12" presetClass="entr" presetSubtype="8" fill="hold" grpId="0" nodeType="withEffect">
                                      <p:stCondLst>
                                        <p:cond delay="1400"/>
                                      </p:stCondLst>
                                      <p:childTnLst>
                                        <p:set>
                                          <p:cBhvr>
                                            <p:cTn id="87" dur="1" fill="hold">
                                              <p:stCondLst>
                                                <p:cond delay="0"/>
                                              </p:stCondLst>
                                            </p:cTn>
                                            <p:tgtEl>
                                              <p:spTgt spid="34"/>
                                            </p:tgtEl>
                                            <p:attrNameLst>
                                              <p:attrName>style.visibility</p:attrName>
                                            </p:attrNameLst>
                                          </p:cBhvr>
                                          <p:to>
                                            <p:strVal val="visible"/>
                                          </p:to>
                                        </p:set>
                                        <p:anim calcmode="lin" valueType="num">
                                          <p:cBhvr additive="base">
                                            <p:cTn id="88" dur="500"/>
                                            <p:tgtEl>
                                              <p:spTgt spid="34"/>
                                            </p:tgtEl>
                                            <p:attrNameLst>
                                              <p:attrName>ppt_x</p:attrName>
                                            </p:attrNameLst>
                                          </p:cBhvr>
                                          <p:tavLst>
                                            <p:tav tm="0">
                                              <p:val>
                                                <p:strVal val="#ppt_x-#ppt_w*1.125000"/>
                                              </p:val>
                                            </p:tav>
                                            <p:tav tm="100000">
                                              <p:val>
                                                <p:strVal val="#ppt_x"/>
                                              </p:val>
                                            </p:tav>
                                          </p:tavLst>
                                        </p:anim>
                                        <p:animEffect transition="in" filter="wipe(right)">
                                          <p:cBhvr>
                                            <p:cTn id="89" dur="500"/>
                                            <p:tgtEl>
                                              <p:spTgt spid="34"/>
                                            </p:tgtEl>
                                          </p:cBhvr>
                                        </p:animEffect>
                                      </p:childTnLst>
                                    </p:cTn>
                                  </p:par>
                                  <p:par>
                                    <p:cTn id="90" presetID="12" presetClass="entr" presetSubtype="8" fill="hold" nodeType="withEffect">
                                      <p:stCondLst>
                                        <p:cond delay="1700"/>
                                      </p:stCondLst>
                                      <p:childTnLst>
                                        <p:set>
                                          <p:cBhvr>
                                            <p:cTn id="91" dur="1" fill="hold">
                                              <p:stCondLst>
                                                <p:cond delay="0"/>
                                              </p:stCondLst>
                                            </p:cTn>
                                            <p:tgtEl>
                                              <p:spTgt spid="39"/>
                                            </p:tgtEl>
                                            <p:attrNameLst>
                                              <p:attrName>style.visibility</p:attrName>
                                            </p:attrNameLst>
                                          </p:cBhvr>
                                          <p:to>
                                            <p:strVal val="visible"/>
                                          </p:to>
                                        </p:set>
                                        <p:anim calcmode="lin" valueType="num">
                                          <p:cBhvr additive="base">
                                            <p:cTn id="92" dur="500"/>
                                            <p:tgtEl>
                                              <p:spTgt spid="39"/>
                                            </p:tgtEl>
                                            <p:attrNameLst>
                                              <p:attrName>ppt_x</p:attrName>
                                            </p:attrNameLst>
                                          </p:cBhvr>
                                          <p:tavLst>
                                            <p:tav tm="0">
                                              <p:val>
                                                <p:strVal val="#ppt_x-#ppt_w*1.125000"/>
                                              </p:val>
                                            </p:tav>
                                            <p:tav tm="100000">
                                              <p:val>
                                                <p:strVal val="#ppt_x"/>
                                              </p:val>
                                            </p:tav>
                                          </p:tavLst>
                                        </p:anim>
                                        <p:animEffect transition="in" filter="wipe(right)">
                                          <p:cBhvr>
                                            <p:cTn id="93" dur="500"/>
                                            <p:tgtEl>
                                              <p:spTgt spid="39"/>
                                            </p:tgtEl>
                                          </p:cBhvr>
                                        </p:animEffect>
                                      </p:childTnLst>
                                    </p:cTn>
                                  </p:par>
                                  <p:par>
                                    <p:cTn id="94" presetID="12" presetClass="entr" presetSubtype="8" fill="hold" grpId="0" nodeType="withEffect">
                                      <p:stCondLst>
                                        <p:cond delay="1700"/>
                                      </p:stCondLst>
                                      <p:childTnLst>
                                        <p:set>
                                          <p:cBhvr>
                                            <p:cTn id="95" dur="1" fill="hold">
                                              <p:stCondLst>
                                                <p:cond delay="0"/>
                                              </p:stCondLst>
                                            </p:cTn>
                                            <p:tgtEl>
                                              <p:spTgt spid="38"/>
                                            </p:tgtEl>
                                            <p:attrNameLst>
                                              <p:attrName>style.visibility</p:attrName>
                                            </p:attrNameLst>
                                          </p:cBhvr>
                                          <p:to>
                                            <p:strVal val="visible"/>
                                          </p:to>
                                        </p:set>
                                        <p:anim calcmode="lin" valueType="num">
                                          <p:cBhvr additive="base">
                                            <p:cTn id="96" dur="500"/>
                                            <p:tgtEl>
                                              <p:spTgt spid="38"/>
                                            </p:tgtEl>
                                            <p:attrNameLst>
                                              <p:attrName>ppt_x</p:attrName>
                                            </p:attrNameLst>
                                          </p:cBhvr>
                                          <p:tavLst>
                                            <p:tav tm="0">
                                              <p:val>
                                                <p:strVal val="#ppt_x-#ppt_w*1.125000"/>
                                              </p:val>
                                            </p:tav>
                                            <p:tav tm="100000">
                                              <p:val>
                                                <p:strVal val="#ppt_x"/>
                                              </p:val>
                                            </p:tav>
                                          </p:tavLst>
                                        </p:anim>
                                        <p:animEffect transition="in" filter="wipe(right)">
                                          <p:cBhvr>
                                            <p:cTn id="97" dur="500"/>
                                            <p:tgtEl>
                                              <p:spTgt spid="38"/>
                                            </p:tgtEl>
                                          </p:cBhvr>
                                        </p:animEffect>
                                      </p:childTnLst>
                                    </p:cTn>
                                  </p:par>
                                  <p:par>
                                    <p:cTn id="98" presetID="12" presetClass="entr" presetSubtype="8" fill="hold" grpId="0" nodeType="withEffect">
                                      <p:stCondLst>
                                        <p:cond delay="1700"/>
                                      </p:stCondLst>
                                      <p:childTnLst>
                                        <p:set>
                                          <p:cBhvr>
                                            <p:cTn id="99" dur="1" fill="hold">
                                              <p:stCondLst>
                                                <p:cond delay="0"/>
                                              </p:stCondLst>
                                            </p:cTn>
                                            <p:tgtEl>
                                              <p:spTgt spid="37"/>
                                            </p:tgtEl>
                                            <p:attrNameLst>
                                              <p:attrName>style.visibility</p:attrName>
                                            </p:attrNameLst>
                                          </p:cBhvr>
                                          <p:to>
                                            <p:strVal val="visible"/>
                                          </p:to>
                                        </p:set>
                                        <p:anim calcmode="lin" valueType="num">
                                          <p:cBhvr additive="base">
                                            <p:cTn id="100" dur="500"/>
                                            <p:tgtEl>
                                              <p:spTgt spid="37"/>
                                            </p:tgtEl>
                                            <p:attrNameLst>
                                              <p:attrName>ppt_x</p:attrName>
                                            </p:attrNameLst>
                                          </p:cBhvr>
                                          <p:tavLst>
                                            <p:tav tm="0">
                                              <p:val>
                                                <p:strVal val="#ppt_x-#ppt_w*1.125000"/>
                                              </p:val>
                                            </p:tav>
                                            <p:tav tm="100000">
                                              <p:val>
                                                <p:strVal val="#ppt_x"/>
                                              </p:val>
                                            </p:tav>
                                          </p:tavLst>
                                        </p:anim>
                                        <p:animEffect transition="in" filter="wipe(right)">
                                          <p:cBhvr>
                                            <p:cTn id="10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4" grpId="0"/>
          <p:bldP spid="24" grpId="1"/>
          <p:bldP spid="25" grpId="0"/>
          <p:bldP spid="26" grpId="0"/>
          <p:bldP spid="28" grpId="0"/>
          <p:bldP spid="29" grpId="0"/>
          <p:bldP spid="31" grpId="0"/>
          <p:bldP spid="32" grpId="0"/>
          <p:bldP spid="34" grpId="0"/>
          <p:bldP spid="35" grpId="0"/>
          <p:bldP spid="37" grpId="0"/>
          <p:bldP spid="38"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grpSp>
        <p:nvGrpSpPr>
          <p:cNvPr id="3" name="组合 2"/>
          <p:cNvGrpSpPr/>
          <p:nvPr/>
        </p:nvGrpSpPr>
        <p:grpSpPr>
          <a:xfrm>
            <a:off x="6192805" y="1892831"/>
            <a:ext cx="4224469" cy="936327"/>
            <a:chOff x="6327173" y="1681099"/>
            <a:chExt cx="4224470" cy="936326"/>
          </a:xfrm>
        </p:grpSpPr>
        <p:sp>
          <p:nvSpPr>
            <p:cNvPr id="4" name="文本框 20"/>
            <p:cNvSpPr txBox="1"/>
            <p:nvPr/>
          </p:nvSpPr>
          <p:spPr>
            <a:xfrm>
              <a:off x="6327174" y="1681099"/>
              <a:ext cx="2321526" cy="350930"/>
            </a:xfrm>
            <a:prstGeom prst="rect">
              <a:avLst/>
            </a:prstGeom>
            <a:noFill/>
          </p:spPr>
          <p:txBody>
            <a:bodyPr wrap="square" rtlCol="0">
              <a:spAutoFit/>
            </a:bodyPr>
            <a:lstStyle/>
            <a:p>
              <a:pPr algn="just" defTabSz="1219261">
                <a:lnSpc>
                  <a:spcPct val="90000"/>
                </a:lnSpc>
                <a:spcBef>
                  <a:spcPts val="1000"/>
                </a:spcBef>
              </a:pPr>
              <a:r>
                <a:rPr lang="zh-CN" altLang="en-US" sz="1867" b="1" dirty="0">
                  <a:solidFill>
                    <a:srgbClr val="076655"/>
                  </a:solidFill>
                  <a:latin typeface="微软雅黑" panose="020B0503020204020204" pitchFamily="34" charset="-122"/>
                  <a:ea typeface="微软雅黑" panose="020B0503020204020204" pitchFamily="34" charset="-122"/>
                </a:rPr>
                <a:t>添加标题</a:t>
              </a:r>
            </a:p>
          </p:txBody>
        </p:sp>
        <p:sp>
          <p:nvSpPr>
            <p:cNvPr id="6" name="文本框 21"/>
            <p:cNvSpPr txBox="1"/>
            <p:nvPr/>
          </p:nvSpPr>
          <p:spPr>
            <a:xfrm>
              <a:off x="6327173" y="1938137"/>
              <a:ext cx="4224470" cy="679288"/>
            </a:xfrm>
            <a:prstGeom prst="rect">
              <a:avLst/>
            </a:prstGeom>
            <a:noFill/>
          </p:spPr>
          <p:txBody>
            <a:bodyPr wrap="square" rtlCol="0">
              <a:spAutoFit/>
            </a:bodyPr>
            <a:lstStyle/>
            <a:p>
              <a:pPr algn="just" defTabSz="1219261">
                <a:lnSpc>
                  <a:spcPct val="130000"/>
                </a:lnSpc>
              </a:pPr>
              <a:r>
                <a:rPr lang="zh-CN" altLang="en-US" sz="1467" dirty="0">
                  <a:solidFill>
                    <a:prstClr val="black"/>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467" dirty="0">
                <a:solidFill>
                  <a:prstClr val="black"/>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1680303" y="3928002"/>
            <a:ext cx="889616" cy="731807"/>
            <a:chOff x="1465545" y="3524250"/>
            <a:chExt cx="889616" cy="731806"/>
          </a:xfrm>
          <a:solidFill>
            <a:srgbClr val="009900"/>
          </a:solidFill>
          <a:effectLst>
            <a:outerShdw blurRad="50800" dist="38100" dir="8100000" algn="tr" rotWithShape="0">
              <a:prstClr val="black">
                <a:alpha val="40000"/>
              </a:prstClr>
            </a:outerShdw>
          </a:effectLst>
        </p:grpSpPr>
        <p:sp>
          <p:nvSpPr>
            <p:cNvPr id="8" name="六边形 7"/>
            <p:cNvSpPr/>
            <p:nvPr/>
          </p:nvSpPr>
          <p:spPr>
            <a:xfrm>
              <a:off x="1480540" y="3524250"/>
              <a:ext cx="848894" cy="731806"/>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0070C0"/>
                </a:solidFill>
                <a:effectLst/>
                <a:uLnTx/>
                <a:uFillTx/>
                <a:latin typeface="Calibri"/>
                <a:ea typeface="宋体" panose="02010600030101010101" pitchFamily="2" charset="-122"/>
              </a:endParaRPr>
            </a:p>
          </p:txBody>
        </p:sp>
        <p:sp>
          <p:nvSpPr>
            <p:cNvPr id="9" name="文本框 24"/>
            <p:cNvSpPr txBox="1"/>
            <p:nvPr/>
          </p:nvSpPr>
          <p:spPr>
            <a:xfrm>
              <a:off x="1465545" y="3719336"/>
              <a:ext cx="889616" cy="535531"/>
            </a:xfrm>
            <a:prstGeom prst="rect">
              <a:avLst/>
            </a:prstGeom>
            <a:noFill/>
          </p:spPr>
          <p:txBody>
            <a:bodyPr wrap="square" rtlCol="0">
              <a:spAutoFit/>
            </a:bodyPr>
            <a:lstStyle/>
            <a:p>
              <a:pPr marL="0" marR="0" lvl="0" indent="0" algn="ctr" defTabSz="1219261" eaLnBrk="1" fontAlgn="auto" latinLnBrk="0" hangingPunct="1">
                <a:lnSpc>
                  <a:spcPct val="90000"/>
                </a:lnSpc>
                <a:spcBef>
                  <a:spcPts val="1000"/>
                </a:spcBef>
                <a:spcAft>
                  <a:spcPts val="0"/>
                </a:spcAft>
                <a:buClrTx/>
                <a:buSzTx/>
                <a:buFontTx/>
                <a:buNone/>
                <a:tabLst/>
                <a:defRPr/>
              </a:pPr>
              <a:r>
                <a:rPr kumimoji="0" lang="en-US" altLang="zh-CN" sz="1867" b="1" i="0" u="none" strike="noStrike" kern="0" cap="none" spc="0" normalizeH="0" baseline="0" noProof="0" dirty="0" smtClean="0">
                  <a:ln>
                    <a:noFill/>
                  </a:ln>
                  <a:solidFill>
                    <a:srgbClr val="076655"/>
                  </a:solidFill>
                  <a:effectLst/>
                  <a:uLnTx/>
                  <a:uFillTx/>
                  <a:latin typeface="微软雅黑" panose="020B0503020204020204" pitchFamily="34" charset="-122"/>
                  <a:ea typeface="微软雅黑" panose="020B0503020204020204" pitchFamily="34" charset="-122"/>
                </a:rPr>
                <a:t>30</a:t>
              </a:r>
              <a:r>
                <a:rPr kumimoji="0" lang="en-US" altLang="zh-CN" sz="3200" b="1" i="0" u="none" strike="noStrike" kern="0" cap="none" spc="0" normalizeH="0" baseline="0" noProof="0" dirty="0" smtClean="0">
                  <a:ln>
                    <a:noFill/>
                  </a:ln>
                  <a:solidFill>
                    <a:srgbClr val="076655"/>
                  </a:solidFill>
                  <a:effectLst/>
                  <a:uLnTx/>
                  <a:uFillTx/>
                  <a:latin typeface="微软雅黑" panose="020B0503020204020204" pitchFamily="34" charset="-122"/>
                  <a:ea typeface="微软雅黑" panose="020B0503020204020204" pitchFamily="34" charset="-122"/>
                </a:rPr>
                <a:t>%</a:t>
              </a:r>
              <a:endParaRPr kumimoji="0" lang="zh-CN" altLang="en-US" sz="3200" b="1" i="0" u="none" strike="noStrike" kern="0" cap="none" spc="0" normalizeH="0" baseline="0" noProof="0" dirty="0" smtClean="0">
                <a:ln>
                  <a:noFill/>
                </a:ln>
                <a:solidFill>
                  <a:srgbClr val="076655"/>
                </a:solidFill>
                <a:effectLst/>
                <a:uLnTx/>
                <a:uFillTx/>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2448389" y="4485432"/>
            <a:ext cx="1334263" cy="1150226"/>
            <a:chOff x="2329434" y="4081682"/>
            <a:chExt cx="1334262" cy="1150226"/>
          </a:xfrm>
          <a:solidFill>
            <a:srgbClr val="009900"/>
          </a:solidFill>
          <a:effectLst>
            <a:outerShdw blurRad="50800" dist="38100" dir="8100000" algn="tr" rotWithShape="0">
              <a:prstClr val="black">
                <a:alpha val="40000"/>
              </a:prstClr>
            </a:outerShdw>
          </a:effectLst>
        </p:grpSpPr>
        <p:sp>
          <p:nvSpPr>
            <p:cNvPr id="11" name="六边形 10"/>
            <p:cNvSpPr/>
            <p:nvPr/>
          </p:nvSpPr>
          <p:spPr>
            <a:xfrm>
              <a:off x="2329434" y="4081682"/>
              <a:ext cx="1334262" cy="1150226"/>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0070C0"/>
                </a:solidFill>
                <a:effectLst/>
                <a:uLnTx/>
                <a:uFillTx/>
                <a:latin typeface="Calibri"/>
                <a:ea typeface="宋体" panose="02010600030101010101" pitchFamily="2" charset="-122"/>
              </a:endParaRPr>
            </a:p>
          </p:txBody>
        </p:sp>
        <p:sp>
          <p:nvSpPr>
            <p:cNvPr id="12" name="文本框 25"/>
            <p:cNvSpPr txBox="1"/>
            <p:nvPr/>
          </p:nvSpPr>
          <p:spPr>
            <a:xfrm>
              <a:off x="2426710" y="4416728"/>
              <a:ext cx="1134779" cy="480131"/>
            </a:xfrm>
            <a:prstGeom prst="rect">
              <a:avLst/>
            </a:prstGeom>
            <a:noFill/>
          </p:spPr>
          <p:txBody>
            <a:bodyPr wrap="square" rtlCol="0">
              <a:spAutoFit/>
            </a:bodyPr>
            <a:lstStyle/>
            <a:p>
              <a:pPr marL="0" marR="0" lvl="0" indent="0" algn="ctr" defTabSz="1219261" eaLnBrk="1" fontAlgn="auto" latinLnBrk="0" hangingPunct="1">
                <a:lnSpc>
                  <a:spcPct val="90000"/>
                </a:lnSpc>
                <a:spcBef>
                  <a:spcPts val="1000"/>
                </a:spcBef>
                <a:spcAft>
                  <a:spcPts val="0"/>
                </a:spcAft>
                <a:buClrTx/>
                <a:buSzTx/>
                <a:buFontTx/>
                <a:buNone/>
                <a:tabLst/>
                <a:defRPr/>
              </a:pPr>
              <a:r>
                <a:rPr kumimoji="0" lang="en-US" altLang="zh-CN" sz="2800" b="1" i="0" u="none" strike="noStrike" kern="0" cap="none" spc="0" normalizeH="0" baseline="0" noProof="0" dirty="0" smtClean="0">
                  <a:ln>
                    <a:noFill/>
                  </a:ln>
                  <a:solidFill>
                    <a:srgbClr val="076655"/>
                  </a:solidFill>
                  <a:effectLst/>
                  <a:uLnTx/>
                  <a:uFillTx/>
                  <a:latin typeface="微软雅黑" panose="020B0503020204020204" pitchFamily="34" charset="-122"/>
                  <a:ea typeface="微软雅黑" panose="020B0503020204020204" pitchFamily="34" charset="-122"/>
                </a:rPr>
                <a:t>40%</a:t>
              </a:r>
              <a:endParaRPr kumimoji="0" lang="zh-CN" altLang="en-US" sz="2800" b="1" i="0" u="none" strike="noStrike" kern="0" cap="none" spc="0" normalizeH="0" baseline="0" noProof="0" dirty="0" smtClean="0">
                <a:ln>
                  <a:noFill/>
                </a:ln>
                <a:solidFill>
                  <a:srgbClr val="076655"/>
                </a:solidFill>
                <a:effectLst/>
                <a:uLnTx/>
                <a:uFillTx/>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3504506" y="2963734"/>
            <a:ext cx="2432304" cy="2096814"/>
            <a:chOff x="3663696" y="2559981"/>
            <a:chExt cx="2432304" cy="2096814"/>
          </a:xfrm>
          <a:solidFill>
            <a:srgbClr val="009900"/>
          </a:solidFill>
        </p:grpSpPr>
        <p:sp>
          <p:nvSpPr>
            <p:cNvPr id="14" name="六边形 13"/>
            <p:cNvSpPr/>
            <p:nvPr/>
          </p:nvSpPr>
          <p:spPr>
            <a:xfrm>
              <a:off x="3663696" y="2559981"/>
              <a:ext cx="2432304" cy="209681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a:outerShdw blurRad="50800" dist="38100" dir="8100000" algn="tr" rotWithShape="0">
                <a:prstClr val="black">
                  <a:alpha val="40000"/>
                </a:prstClr>
              </a:outerShdw>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0070C0"/>
                </a:solidFill>
                <a:effectLst/>
                <a:uLnTx/>
                <a:uFillTx/>
                <a:latin typeface="Calibri"/>
                <a:ea typeface="宋体" panose="02010600030101010101" pitchFamily="2" charset="-122"/>
              </a:endParaRPr>
            </a:p>
          </p:txBody>
        </p:sp>
        <p:sp>
          <p:nvSpPr>
            <p:cNvPr id="15" name="文本框 26"/>
            <p:cNvSpPr txBox="1"/>
            <p:nvPr/>
          </p:nvSpPr>
          <p:spPr>
            <a:xfrm>
              <a:off x="4040565" y="3229823"/>
              <a:ext cx="1678565" cy="757130"/>
            </a:xfrm>
            <a:prstGeom prst="rect">
              <a:avLst/>
            </a:prstGeom>
            <a:noFill/>
          </p:spPr>
          <p:txBody>
            <a:bodyPr wrap="square" rtlCol="0">
              <a:spAutoFit/>
            </a:bodyPr>
            <a:lstStyle/>
            <a:p>
              <a:pPr marL="0" marR="0" lvl="0" indent="0" algn="ctr" defTabSz="1219261" eaLnBrk="1" fontAlgn="auto" latinLnBrk="0" hangingPunct="1">
                <a:lnSpc>
                  <a:spcPct val="90000"/>
                </a:lnSpc>
                <a:spcBef>
                  <a:spcPts val="1000"/>
                </a:spcBef>
                <a:spcAft>
                  <a:spcPts val="0"/>
                </a:spcAft>
                <a:buClrTx/>
                <a:buSzTx/>
                <a:buFontTx/>
                <a:buNone/>
                <a:tabLst/>
                <a:defRPr/>
              </a:pPr>
              <a:r>
                <a:rPr kumimoji="0" lang="en-US" altLang="zh-CN" sz="4800" b="1" i="0" u="none" strike="noStrike" kern="0" cap="none" spc="0" normalizeH="0" baseline="0" noProof="0" dirty="0" smtClean="0">
                  <a:ln>
                    <a:noFill/>
                  </a:ln>
                  <a:solidFill>
                    <a:srgbClr val="076655"/>
                  </a:solidFill>
                  <a:effectLst/>
                  <a:uLnTx/>
                  <a:uFillTx/>
                  <a:latin typeface="微软雅黑" panose="020B0503020204020204" pitchFamily="34" charset="-122"/>
                  <a:ea typeface="微软雅黑" panose="020B0503020204020204" pitchFamily="34" charset="-122"/>
                </a:rPr>
                <a:t>80%</a:t>
              </a:r>
              <a:endParaRPr kumimoji="0" lang="zh-CN" altLang="en-US" sz="4800" b="1" i="0" u="none" strike="noStrike" kern="0" cap="none" spc="0" normalizeH="0" baseline="0" noProof="0" dirty="0" smtClean="0">
                <a:ln>
                  <a:noFill/>
                </a:ln>
                <a:solidFill>
                  <a:srgbClr val="076655"/>
                </a:solidFill>
                <a:effectLst/>
                <a:uLnTx/>
                <a:uFillTx/>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2065084" y="2090488"/>
            <a:ext cx="1727455" cy="1489184"/>
            <a:chOff x="1936242" y="1686736"/>
            <a:chExt cx="1727454" cy="1489184"/>
          </a:xfrm>
          <a:solidFill>
            <a:srgbClr val="009900"/>
          </a:solidFill>
          <a:effectLst>
            <a:outerShdw blurRad="50800" dist="38100" dir="8100000" algn="tr" rotWithShape="0">
              <a:prstClr val="black">
                <a:alpha val="40000"/>
              </a:prstClr>
            </a:outerShdw>
          </a:effectLst>
        </p:grpSpPr>
        <p:sp>
          <p:nvSpPr>
            <p:cNvPr id="17" name="六边形 16"/>
            <p:cNvSpPr/>
            <p:nvPr/>
          </p:nvSpPr>
          <p:spPr>
            <a:xfrm>
              <a:off x="1936242" y="1686736"/>
              <a:ext cx="1727454" cy="148918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0070C0"/>
                </a:solidFill>
                <a:effectLst/>
                <a:uLnTx/>
                <a:uFillTx/>
                <a:latin typeface="Calibri"/>
                <a:ea typeface="宋体" panose="02010600030101010101" pitchFamily="2" charset="-122"/>
              </a:endParaRPr>
            </a:p>
          </p:txBody>
        </p:sp>
        <p:sp>
          <p:nvSpPr>
            <p:cNvPr id="18" name="文本框 27"/>
            <p:cNvSpPr txBox="1"/>
            <p:nvPr/>
          </p:nvSpPr>
          <p:spPr>
            <a:xfrm>
              <a:off x="1957362" y="2135861"/>
              <a:ext cx="1678565" cy="590931"/>
            </a:xfrm>
            <a:prstGeom prst="rect">
              <a:avLst/>
            </a:prstGeom>
            <a:noFill/>
          </p:spPr>
          <p:txBody>
            <a:bodyPr wrap="square" rtlCol="0">
              <a:spAutoFit/>
            </a:bodyPr>
            <a:lstStyle/>
            <a:p>
              <a:pPr marL="0" marR="0" lvl="0" indent="0" algn="ctr" defTabSz="1219261" eaLnBrk="1" fontAlgn="auto" latinLnBrk="0" hangingPunct="1">
                <a:lnSpc>
                  <a:spcPct val="90000"/>
                </a:lnSpc>
                <a:spcBef>
                  <a:spcPts val="1000"/>
                </a:spcBef>
                <a:spcAft>
                  <a:spcPts val="0"/>
                </a:spcAft>
                <a:buClrTx/>
                <a:buSzTx/>
                <a:buFontTx/>
                <a:buNone/>
                <a:tabLst/>
                <a:defRPr/>
              </a:pPr>
              <a:r>
                <a:rPr kumimoji="0" lang="en-US" altLang="zh-CN" sz="3600" b="1" i="0" u="none" strike="noStrike" kern="0" cap="none" spc="0" normalizeH="0" baseline="0" noProof="0" dirty="0" smtClean="0">
                  <a:ln>
                    <a:noFill/>
                  </a:ln>
                  <a:solidFill>
                    <a:srgbClr val="076655"/>
                  </a:solidFill>
                  <a:effectLst/>
                  <a:uLnTx/>
                  <a:uFillTx/>
                  <a:latin typeface="微软雅黑" panose="020B0503020204020204" pitchFamily="34" charset="-122"/>
                  <a:ea typeface="微软雅黑" panose="020B0503020204020204" pitchFamily="34" charset="-122"/>
                </a:rPr>
                <a:t>50%</a:t>
              </a:r>
              <a:endParaRPr kumimoji="0" lang="zh-CN" altLang="en-US" sz="3600" b="1" i="0" u="none" strike="noStrike" kern="0" cap="none" spc="0" normalizeH="0" baseline="0" noProof="0" dirty="0" smtClean="0">
                <a:ln>
                  <a:noFill/>
                </a:ln>
                <a:solidFill>
                  <a:srgbClr val="076655"/>
                </a:solidFill>
                <a:effectLst/>
                <a:uLnTx/>
                <a:uFillTx/>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6192805" y="4958306"/>
            <a:ext cx="4224469" cy="936327"/>
            <a:chOff x="6327173" y="4322384"/>
            <a:chExt cx="4224470" cy="936326"/>
          </a:xfrm>
        </p:grpSpPr>
        <p:sp>
          <p:nvSpPr>
            <p:cNvPr id="20" name="文本框 29"/>
            <p:cNvSpPr txBox="1"/>
            <p:nvPr/>
          </p:nvSpPr>
          <p:spPr>
            <a:xfrm>
              <a:off x="6327174" y="4322384"/>
              <a:ext cx="2321526" cy="350930"/>
            </a:xfrm>
            <a:prstGeom prst="rect">
              <a:avLst/>
            </a:prstGeom>
            <a:noFill/>
          </p:spPr>
          <p:txBody>
            <a:bodyPr wrap="square" rtlCol="0">
              <a:spAutoFit/>
            </a:bodyPr>
            <a:lstStyle/>
            <a:p>
              <a:pPr algn="just" defTabSz="1219261">
                <a:lnSpc>
                  <a:spcPct val="90000"/>
                </a:lnSpc>
                <a:spcBef>
                  <a:spcPts val="1000"/>
                </a:spcBef>
              </a:pPr>
              <a:r>
                <a:rPr lang="zh-CN" altLang="en-US" sz="1867" b="1" dirty="0">
                  <a:solidFill>
                    <a:srgbClr val="076655"/>
                  </a:solidFill>
                  <a:latin typeface="微软雅黑" panose="020B0503020204020204" pitchFamily="34" charset="-122"/>
                  <a:ea typeface="微软雅黑" panose="020B0503020204020204" pitchFamily="34" charset="-122"/>
                </a:rPr>
                <a:t>添加标题</a:t>
              </a:r>
            </a:p>
          </p:txBody>
        </p:sp>
        <p:sp>
          <p:nvSpPr>
            <p:cNvPr id="21" name="文本框 30"/>
            <p:cNvSpPr txBox="1"/>
            <p:nvPr/>
          </p:nvSpPr>
          <p:spPr>
            <a:xfrm>
              <a:off x="6327173" y="4579422"/>
              <a:ext cx="4224470" cy="679288"/>
            </a:xfrm>
            <a:prstGeom prst="rect">
              <a:avLst/>
            </a:prstGeom>
            <a:noFill/>
          </p:spPr>
          <p:txBody>
            <a:bodyPr wrap="square" rtlCol="0">
              <a:spAutoFit/>
            </a:bodyPr>
            <a:lstStyle/>
            <a:p>
              <a:pPr algn="just" defTabSz="1219261">
                <a:lnSpc>
                  <a:spcPct val="130000"/>
                </a:lnSpc>
              </a:pPr>
              <a:r>
                <a:rPr lang="zh-CN" altLang="en-US" sz="1467" dirty="0">
                  <a:solidFill>
                    <a:prstClr val="black"/>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467" dirty="0">
                <a:solidFill>
                  <a:prstClr val="black"/>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6192805" y="2948951"/>
            <a:ext cx="4224469" cy="936327"/>
            <a:chOff x="6327173" y="3001742"/>
            <a:chExt cx="4224470" cy="936326"/>
          </a:xfrm>
        </p:grpSpPr>
        <p:sp>
          <p:nvSpPr>
            <p:cNvPr id="23" name="文本框 31"/>
            <p:cNvSpPr txBox="1"/>
            <p:nvPr/>
          </p:nvSpPr>
          <p:spPr>
            <a:xfrm>
              <a:off x="6327174" y="3001742"/>
              <a:ext cx="2321526" cy="350930"/>
            </a:xfrm>
            <a:prstGeom prst="rect">
              <a:avLst/>
            </a:prstGeom>
            <a:noFill/>
          </p:spPr>
          <p:txBody>
            <a:bodyPr wrap="square" rtlCol="0">
              <a:spAutoFit/>
            </a:bodyPr>
            <a:lstStyle/>
            <a:p>
              <a:pPr algn="just" defTabSz="1219261">
                <a:lnSpc>
                  <a:spcPct val="90000"/>
                </a:lnSpc>
                <a:spcBef>
                  <a:spcPts val="1000"/>
                </a:spcBef>
              </a:pPr>
              <a:r>
                <a:rPr lang="zh-CN" altLang="en-US" sz="1867" b="1" dirty="0">
                  <a:solidFill>
                    <a:srgbClr val="076655"/>
                  </a:solidFill>
                  <a:latin typeface="微软雅黑" panose="020B0503020204020204" pitchFamily="34" charset="-122"/>
                  <a:ea typeface="微软雅黑" panose="020B0503020204020204" pitchFamily="34" charset="-122"/>
                </a:rPr>
                <a:t>添加标题</a:t>
              </a:r>
            </a:p>
          </p:txBody>
        </p:sp>
        <p:sp>
          <p:nvSpPr>
            <p:cNvPr id="24" name="文本框 32"/>
            <p:cNvSpPr txBox="1"/>
            <p:nvPr/>
          </p:nvSpPr>
          <p:spPr>
            <a:xfrm>
              <a:off x="6327173" y="3258780"/>
              <a:ext cx="4224470" cy="679288"/>
            </a:xfrm>
            <a:prstGeom prst="rect">
              <a:avLst/>
            </a:prstGeom>
            <a:noFill/>
          </p:spPr>
          <p:txBody>
            <a:bodyPr wrap="square" rtlCol="0">
              <a:spAutoFit/>
            </a:bodyPr>
            <a:lstStyle/>
            <a:p>
              <a:pPr algn="just" defTabSz="1219261">
                <a:lnSpc>
                  <a:spcPct val="130000"/>
                </a:lnSpc>
              </a:pPr>
              <a:r>
                <a:rPr lang="zh-CN" altLang="en-US" sz="1467" dirty="0">
                  <a:solidFill>
                    <a:prstClr val="black"/>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467" dirty="0">
                <a:solidFill>
                  <a:prstClr val="black"/>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6192805" y="3998199"/>
            <a:ext cx="4224469" cy="936327"/>
            <a:chOff x="6327173" y="4322384"/>
            <a:chExt cx="4224470" cy="936326"/>
          </a:xfrm>
        </p:grpSpPr>
        <p:sp>
          <p:nvSpPr>
            <p:cNvPr id="26" name="文本框 33"/>
            <p:cNvSpPr txBox="1"/>
            <p:nvPr/>
          </p:nvSpPr>
          <p:spPr>
            <a:xfrm>
              <a:off x="6327174" y="4322384"/>
              <a:ext cx="2321526" cy="350930"/>
            </a:xfrm>
            <a:prstGeom prst="rect">
              <a:avLst/>
            </a:prstGeom>
            <a:noFill/>
          </p:spPr>
          <p:txBody>
            <a:bodyPr wrap="square" rtlCol="0">
              <a:spAutoFit/>
            </a:bodyPr>
            <a:lstStyle/>
            <a:p>
              <a:pPr algn="just" defTabSz="1219261">
                <a:lnSpc>
                  <a:spcPct val="90000"/>
                </a:lnSpc>
                <a:spcBef>
                  <a:spcPts val="1000"/>
                </a:spcBef>
              </a:pPr>
              <a:r>
                <a:rPr lang="zh-CN" altLang="en-US" sz="1867" b="1" dirty="0">
                  <a:solidFill>
                    <a:srgbClr val="076655"/>
                  </a:solidFill>
                  <a:latin typeface="微软雅黑" panose="020B0503020204020204" pitchFamily="34" charset="-122"/>
                  <a:ea typeface="微软雅黑" panose="020B0503020204020204" pitchFamily="34" charset="-122"/>
                </a:rPr>
                <a:t>添加标题</a:t>
              </a:r>
            </a:p>
          </p:txBody>
        </p:sp>
        <p:sp>
          <p:nvSpPr>
            <p:cNvPr id="27" name="文本框 34"/>
            <p:cNvSpPr txBox="1"/>
            <p:nvPr/>
          </p:nvSpPr>
          <p:spPr>
            <a:xfrm>
              <a:off x="6327173" y="4579422"/>
              <a:ext cx="4224470" cy="679288"/>
            </a:xfrm>
            <a:prstGeom prst="rect">
              <a:avLst/>
            </a:prstGeom>
            <a:noFill/>
          </p:spPr>
          <p:txBody>
            <a:bodyPr wrap="square" rtlCol="0">
              <a:spAutoFit/>
            </a:bodyPr>
            <a:lstStyle/>
            <a:p>
              <a:pPr algn="just" defTabSz="1219261">
                <a:lnSpc>
                  <a:spcPct val="130000"/>
                </a:lnSpc>
              </a:pPr>
              <a:r>
                <a:rPr lang="zh-CN" altLang="en-US" sz="1467" dirty="0">
                  <a:solidFill>
                    <a:prstClr val="black"/>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467" dirty="0">
                <a:solidFill>
                  <a:prstClr val="black"/>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626382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anim calcmode="lin" valueType="num">
                                      <p:cBhvr>
                                        <p:cTn id="10" dur="500" fill="hold"/>
                                        <p:tgtEl>
                                          <p:spTgt spid="7"/>
                                        </p:tgtEl>
                                        <p:attrNameLst>
                                          <p:attrName>ppt_x</p:attrName>
                                        </p:attrNameLst>
                                      </p:cBhvr>
                                      <p:tavLst>
                                        <p:tav tm="0">
                                          <p:val>
                                            <p:fltVal val="0.5"/>
                                          </p:val>
                                        </p:tav>
                                        <p:tav tm="100000">
                                          <p:val>
                                            <p:strVal val="#ppt_x"/>
                                          </p:val>
                                        </p:tav>
                                      </p:tavLst>
                                    </p:anim>
                                    <p:anim calcmode="lin" valueType="num">
                                      <p:cBhvr>
                                        <p:cTn id="11" dur="500" fill="hold"/>
                                        <p:tgtEl>
                                          <p:spTgt spid="7"/>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5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Effect transition="in" filter="fade">
                                      <p:cBhvr>
                                        <p:cTn id="16" dur="500"/>
                                        <p:tgtEl>
                                          <p:spTgt spid="10"/>
                                        </p:tgtEl>
                                      </p:cBhvr>
                                    </p:animEffect>
                                    <p:anim calcmode="lin" valueType="num">
                                      <p:cBhvr>
                                        <p:cTn id="17" dur="500" fill="hold"/>
                                        <p:tgtEl>
                                          <p:spTgt spid="10"/>
                                        </p:tgtEl>
                                        <p:attrNameLst>
                                          <p:attrName>ppt_x</p:attrName>
                                        </p:attrNameLst>
                                      </p:cBhvr>
                                      <p:tavLst>
                                        <p:tav tm="0">
                                          <p:val>
                                            <p:fltVal val="0.5"/>
                                          </p:val>
                                        </p:tav>
                                        <p:tav tm="100000">
                                          <p:val>
                                            <p:strVal val="#ppt_x"/>
                                          </p:val>
                                        </p:tav>
                                      </p:tavLst>
                                    </p:anim>
                                    <p:anim calcmode="lin" valueType="num">
                                      <p:cBhvr>
                                        <p:cTn id="18" dur="500" fill="hold"/>
                                        <p:tgtEl>
                                          <p:spTgt spid="10"/>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500"/>
                                  </p:stCondLst>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ppt_w</p:attrName>
                                        </p:attrNameLst>
                                      </p:cBhvr>
                                      <p:tavLst>
                                        <p:tav tm="0">
                                          <p:val>
                                            <p:fltVal val="0"/>
                                          </p:val>
                                        </p:tav>
                                        <p:tav tm="100000">
                                          <p:val>
                                            <p:strVal val="#ppt_w"/>
                                          </p:val>
                                        </p:tav>
                                      </p:tavLst>
                                    </p:anim>
                                    <p:anim calcmode="lin" valueType="num">
                                      <p:cBhvr>
                                        <p:cTn id="22" dur="500" fill="hold"/>
                                        <p:tgtEl>
                                          <p:spTgt spid="16"/>
                                        </p:tgtEl>
                                        <p:attrNameLst>
                                          <p:attrName>ppt_h</p:attrName>
                                        </p:attrNameLst>
                                      </p:cBhvr>
                                      <p:tavLst>
                                        <p:tav tm="0">
                                          <p:val>
                                            <p:fltVal val="0"/>
                                          </p:val>
                                        </p:tav>
                                        <p:tav tm="100000">
                                          <p:val>
                                            <p:strVal val="#ppt_h"/>
                                          </p:val>
                                        </p:tav>
                                      </p:tavLst>
                                    </p:anim>
                                    <p:animEffect transition="in" filter="fade">
                                      <p:cBhvr>
                                        <p:cTn id="23" dur="500"/>
                                        <p:tgtEl>
                                          <p:spTgt spid="16"/>
                                        </p:tgtEl>
                                      </p:cBhvr>
                                    </p:animEffect>
                                    <p:anim calcmode="lin" valueType="num">
                                      <p:cBhvr>
                                        <p:cTn id="24" dur="500" fill="hold"/>
                                        <p:tgtEl>
                                          <p:spTgt spid="16"/>
                                        </p:tgtEl>
                                        <p:attrNameLst>
                                          <p:attrName>ppt_x</p:attrName>
                                        </p:attrNameLst>
                                      </p:cBhvr>
                                      <p:tavLst>
                                        <p:tav tm="0">
                                          <p:val>
                                            <p:fltVal val="0.5"/>
                                          </p:val>
                                        </p:tav>
                                        <p:tav tm="100000">
                                          <p:val>
                                            <p:strVal val="#ppt_x"/>
                                          </p:val>
                                        </p:tav>
                                      </p:tavLst>
                                    </p:anim>
                                    <p:anim calcmode="lin" valueType="num">
                                      <p:cBhvr>
                                        <p:cTn id="25" dur="500" fill="hold"/>
                                        <p:tgtEl>
                                          <p:spTgt spid="16"/>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75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anim calcmode="lin" valueType="num">
                                      <p:cBhvr>
                                        <p:cTn id="31" dur="500" fill="hold"/>
                                        <p:tgtEl>
                                          <p:spTgt spid="13"/>
                                        </p:tgtEl>
                                        <p:attrNameLst>
                                          <p:attrName>ppt_x</p:attrName>
                                        </p:attrNameLst>
                                      </p:cBhvr>
                                      <p:tavLst>
                                        <p:tav tm="0">
                                          <p:val>
                                            <p:fltVal val="0.5"/>
                                          </p:val>
                                        </p:tav>
                                        <p:tav tm="100000">
                                          <p:val>
                                            <p:strVal val="#ppt_x"/>
                                          </p:val>
                                        </p:tav>
                                      </p:tavLst>
                                    </p:anim>
                                    <p:anim calcmode="lin" valueType="num">
                                      <p:cBhvr>
                                        <p:cTn id="32" dur="500" fill="hold"/>
                                        <p:tgtEl>
                                          <p:spTgt spid="13"/>
                                        </p:tgtEl>
                                        <p:attrNameLst>
                                          <p:attrName>ppt_y</p:attrName>
                                        </p:attrNameLst>
                                      </p:cBhvr>
                                      <p:tavLst>
                                        <p:tav tm="0">
                                          <p:val>
                                            <p:fltVal val="0.5"/>
                                          </p:val>
                                        </p:tav>
                                        <p:tav tm="100000">
                                          <p:val>
                                            <p:strVal val="#ppt_y"/>
                                          </p:val>
                                        </p:tav>
                                      </p:tavLst>
                                    </p:anim>
                                  </p:childTnLst>
                                </p:cTn>
                              </p:par>
                            </p:childTnLst>
                          </p:cTn>
                        </p:par>
                        <p:par>
                          <p:cTn id="33" fill="hold">
                            <p:stCondLst>
                              <p:cond delay="1250"/>
                            </p:stCondLst>
                            <p:childTnLst>
                              <p:par>
                                <p:cTn id="34" presetID="37" presetClass="entr" presetSubtype="0" fill="hold" nodeType="after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fade">
                                      <p:cBhvr>
                                        <p:cTn id="36" dur="500"/>
                                        <p:tgtEl>
                                          <p:spTgt spid="3"/>
                                        </p:tgtEl>
                                      </p:cBhvr>
                                    </p:animEffect>
                                    <p:anim calcmode="lin" valueType="num">
                                      <p:cBhvr>
                                        <p:cTn id="37" dur="500" fill="hold"/>
                                        <p:tgtEl>
                                          <p:spTgt spid="3"/>
                                        </p:tgtEl>
                                        <p:attrNameLst>
                                          <p:attrName>ppt_x</p:attrName>
                                        </p:attrNameLst>
                                      </p:cBhvr>
                                      <p:tavLst>
                                        <p:tav tm="0">
                                          <p:val>
                                            <p:strVal val="#ppt_x"/>
                                          </p:val>
                                        </p:tav>
                                        <p:tav tm="100000">
                                          <p:val>
                                            <p:strVal val="#ppt_x"/>
                                          </p:val>
                                        </p:tav>
                                      </p:tavLst>
                                    </p:anim>
                                    <p:anim calcmode="lin" valueType="num">
                                      <p:cBhvr>
                                        <p:cTn id="38" dur="450" decel="100000" fill="hold"/>
                                        <p:tgtEl>
                                          <p:spTgt spid="3"/>
                                        </p:tgtEl>
                                        <p:attrNameLst>
                                          <p:attrName>ppt_y</p:attrName>
                                        </p:attrNameLst>
                                      </p:cBhvr>
                                      <p:tavLst>
                                        <p:tav tm="0">
                                          <p:val>
                                            <p:strVal val="#ppt_y+1"/>
                                          </p:val>
                                        </p:tav>
                                        <p:tav tm="100000">
                                          <p:val>
                                            <p:strVal val="#ppt_y-.03"/>
                                          </p:val>
                                        </p:tav>
                                      </p:tavLst>
                                    </p:anim>
                                    <p:anim calcmode="lin" valueType="num">
                                      <p:cBhvr>
                                        <p:cTn id="39" dur="50" accel="100000" fill="hold">
                                          <p:stCondLst>
                                            <p:cond delay="450"/>
                                          </p:stCondLst>
                                        </p:cTn>
                                        <p:tgtEl>
                                          <p:spTgt spid="3"/>
                                        </p:tgtEl>
                                        <p:attrNameLst>
                                          <p:attrName>ppt_y</p:attrName>
                                        </p:attrNameLst>
                                      </p:cBhvr>
                                      <p:tavLst>
                                        <p:tav tm="0">
                                          <p:val>
                                            <p:strVal val="#ppt_y-.03"/>
                                          </p:val>
                                        </p:tav>
                                        <p:tav tm="100000">
                                          <p:val>
                                            <p:strVal val="#ppt_y"/>
                                          </p:val>
                                        </p:tav>
                                      </p:tavLst>
                                    </p:anim>
                                  </p:childTnLst>
                                </p:cTn>
                              </p:par>
                              <p:par>
                                <p:cTn id="40" presetID="37" presetClass="entr" presetSubtype="0" fill="hold" nodeType="withEffect">
                                  <p:stCondLst>
                                    <p:cond delay="25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anim calcmode="lin" valueType="num">
                                      <p:cBhvr>
                                        <p:cTn id="43" dur="500" fill="hold"/>
                                        <p:tgtEl>
                                          <p:spTgt spid="22"/>
                                        </p:tgtEl>
                                        <p:attrNameLst>
                                          <p:attrName>ppt_x</p:attrName>
                                        </p:attrNameLst>
                                      </p:cBhvr>
                                      <p:tavLst>
                                        <p:tav tm="0">
                                          <p:val>
                                            <p:strVal val="#ppt_x"/>
                                          </p:val>
                                        </p:tav>
                                        <p:tav tm="100000">
                                          <p:val>
                                            <p:strVal val="#ppt_x"/>
                                          </p:val>
                                        </p:tav>
                                      </p:tavLst>
                                    </p:anim>
                                    <p:anim calcmode="lin" valueType="num">
                                      <p:cBhvr>
                                        <p:cTn id="44" dur="450" decel="100000" fill="hold"/>
                                        <p:tgtEl>
                                          <p:spTgt spid="22"/>
                                        </p:tgtEl>
                                        <p:attrNameLst>
                                          <p:attrName>ppt_y</p:attrName>
                                        </p:attrNameLst>
                                      </p:cBhvr>
                                      <p:tavLst>
                                        <p:tav tm="0">
                                          <p:val>
                                            <p:strVal val="#ppt_y+1"/>
                                          </p:val>
                                        </p:tav>
                                        <p:tav tm="100000">
                                          <p:val>
                                            <p:strVal val="#ppt_y-.03"/>
                                          </p:val>
                                        </p:tav>
                                      </p:tavLst>
                                    </p:anim>
                                    <p:anim calcmode="lin" valueType="num">
                                      <p:cBhvr>
                                        <p:cTn id="45" dur="50" accel="100000" fill="hold">
                                          <p:stCondLst>
                                            <p:cond delay="450"/>
                                          </p:stCondLst>
                                        </p:cTn>
                                        <p:tgtEl>
                                          <p:spTgt spid="22"/>
                                        </p:tgtEl>
                                        <p:attrNameLst>
                                          <p:attrName>ppt_y</p:attrName>
                                        </p:attrNameLst>
                                      </p:cBhvr>
                                      <p:tavLst>
                                        <p:tav tm="0">
                                          <p:val>
                                            <p:strVal val="#ppt_y-.03"/>
                                          </p:val>
                                        </p:tav>
                                        <p:tav tm="100000">
                                          <p:val>
                                            <p:strVal val="#ppt_y"/>
                                          </p:val>
                                        </p:tav>
                                      </p:tavLst>
                                    </p:anim>
                                  </p:childTnLst>
                                </p:cTn>
                              </p:par>
                              <p:par>
                                <p:cTn id="46" presetID="37" presetClass="entr" presetSubtype="0" fill="hold"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anim calcmode="lin" valueType="num">
                                      <p:cBhvr>
                                        <p:cTn id="49" dur="500" fill="hold"/>
                                        <p:tgtEl>
                                          <p:spTgt spid="25"/>
                                        </p:tgtEl>
                                        <p:attrNameLst>
                                          <p:attrName>ppt_x</p:attrName>
                                        </p:attrNameLst>
                                      </p:cBhvr>
                                      <p:tavLst>
                                        <p:tav tm="0">
                                          <p:val>
                                            <p:strVal val="#ppt_x"/>
                                          </p:val>
                                        </p:tav>
                                        <p:tav tm="100000">
                                          <p:val>
                                            <p:strVal val="#ppt_x"/>
                                          </p:val>
                                        </p:tav>
                                      </p:tavLst>
                                    </p:anim>
                                    <p:anim calcmode="lin" valueType="num">
                                      <p:cBhvr>
                                        <p:cTn id="50" dur="450" decel="100000" fill="hold"/>
                                        <p:tgtEl>
                                          <p:spTgt spid="25"/>
                                        </p:tgtEl>
                                        <p:attrNameLst>
                                          <p:attrName>ppt_y</p:attrName>
                                        </p:attrNameLst>
                                      </p:cBhvr>
                                      <p:tavLst>
                                        <p:tav tm="0">
                                          <p:val>
                                            <p:strVal val="#ppt_y+1"/>
                                          </p:val>
                                        </p:tav>
                                        <p:tav tm="100000">
                                          <p:val>
                                            <p:strVal val="#ppt_y-.03"/>
                                          </p:val>
                                        </p:tav>
                                      </p:tavLst>
                                    </p:anim>
                                    <p:anim calcmode="lin" valueType="num">
                                      <p:cBhvr>
                                        <p:cTn id="51" dur="50" accel="100000" fill="hold">
                                          <p:stCondLst>
                                            <p:cond delay="450"/>
                                          </p:stCondLst>
                                        </p:cTn>
                                        <p:tgtEl>
                                          <p:spTgt spid="25"/>
                                        </p:tgtEl>
                                        <p:attrNameLst>
                                          <p:attrName>ppt_y</p:attrName>
                                        </p:attrNameLst>
                                      </p:cBhvr>
                                      <p:tavLst>
                                        <p:tav tm="0">
                                          <p:val>
                                            <p:strVal val="#ppt_y-.03"/>
                                          </p:val>
                                        </p:tav>
                                        <p:tav tm="100000">
                                          <p:val>
                                            <p:strVal val="#ppt_y"/>
                                          </p:val>
                                        </p:tav>
                                      </p:tavLst>
                                    </p:anim>
                                  </p:childTnLst>
                                </p:cTn>
                              </p:par>
                              <p:par>
                                <p:cTn id="52" presetID="37" presetClass="entr" presetSubtype="0" fill="hold" nodeType="withEffect">
                                  <p:stCondLst>
                                    <p:cond delay="750"/>
                                  </p:stCondLst>
                                  <p:childTnLst>
                                    <p:set>
                                      <p:cBhvr>
                                        <p:cTn id="53" dur="1" fill="hold">
                                          <p:stCondLst>
                                            <p:cond delay="0"/>
                                          </p:stCondLst>
                                        </p:cTn>
                                        <p:tgtEl>
                                          <p:spTgt spid="19"/>
                                        </p:tgtEl>
                                        <p:attrNameLst>
                                          <p:attrName>style.visibility</p:attrName>
                                        </p:attrNameLst>
                                      </p:cBhvr>
                                      <p:to>
                                        <p:strVal val="visible"/>
                                      </p:to>
                                    </p:set>
                                    <p:animEffect transition="in" filter="fade">
                                      <p:cBhvr>
                                        <p:cTn id="54" dur="500"/>
                                        <p:tgtEl>
                                          <p:spTgt spid="19"/>
                                        </p:tgtEl>
                                      </p:cBhvr>
                                    </p:animEffect>
                                    <p:anim calcmode="lin" valueType="num">
                                      <p:cBhvr>
                                        <p:cTn id="55" dur="500" fill="hold"/>
                                        <p:tgtEl>
                                          <p:spTgt spid="19"/>
                                        </p:tgtEl>
                                        <p:attrNameLst>
                                          <p:attrName>ppt_x</p:attrName>
                                        </p:attrNameLst>
                                      </p:cBhvr>
                                      <p:tavLst>
                                        <p:tav tm="0">
                                          <p:val>
                                            <p:strVal val="#ppt_x"/>
                                          </p:val>
                                        </p:tav>
                                        <p:tav tm="100000">
                                          <p:val>
                                            <p:strVal val="#ppt_x"/>
                                          </p:val>
                                        </p:tav>
                                      </p:tavLst>
                                    </p:anim>
                                    <p:anim calcmode="lin" valueType="num">
                                      <p:cBhvr>
                                        <p:cTn id="56" dur="450" decel="100000" fill="hold"/>
                                        <p:tgtEl>
                                          <p:spTgt spid="19"/>
                                        </p:tgtEl>
                                        <p:attrNameLst>
                                          <p:attrName>ppt_y</p:attrName>
                                        </p:attrNameLst>
                                      </p:cBhvr>
                                      <p:tavLst>
                                        <p:tav tm="0">
                                          <p:val>
                                            <p:strVal val="#ppt_y+1"/>
                                          </p:val>
                                        </p:tav>
                                        <p:tav tm="100000">
                                          <p:val>
                                            <p:strVal val="#ppt_y-.03"/>
                                          </p:val>
                                        </p:tav>
                                      </p:tavLst>
                                    </p:anim>
                                    <p:anim calcmode="lin" valueType="num">
                                      <p:cBhvr>
                                        <p:cTn id="57" dur="50" accel="100000" fill="hold">
                                          <p:stCondLst>
                                            <p:cond delay="450"/>
                                          </p:stCondLst>
                                        </p:cTn>
                                        <p:tgtEl>
                                          <p:spTgt spid="1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sp>
        <p:nvSpPr>
          <p:cNvPr id="3" name="任意多边形 2"/>
          <p:cNvSpPr/>
          <p:nvPr/>
        </p:nvSpPr>
        <p:spPr>
          <a:xfrm>
            <a:off x="1430985" y="2246568"/>
            <a:ext cx="9065002" cy="2819169"/>
          </a:xfrm>
          <a:custGeom>
            <a:avLst/>
            <a:gdLst>
              <a:gd name="connsiteX0" fmla="*/ 0 w 6800850"/>
              <a:gd name="connsiteY0" fmla="*/ 2115029 h 2115029"/>
              <a:gd name="connsiteX1" fmla="*/ 971550 w 6800850"/>
              <a:gd name="connsiteY1" fmla="*/ 914879 h 2115029"/>
              <a:gd name="connsiteX2" fmla="*/ 1943100 w 6800850"/>
              <a:gd name="connsiteY2" fmla="*/ 1600679 h 2115029"/>
              <a:gd name="connsiteX3" fmla="*/ 2857500 w 6800850"/>
              <a:gd name="connsiteY3" fmla="*/ 479 h 2115029"/>
              <a:gd name="connsiteX4" fmla="*/ 3857625 w 6800850"/>
              <a:gd name="connsiteY4" fmla="*/ 1786417 h 2115029"/>
              <a:gd name="connsiteX5" fmla="*/ 4800600 w 6800850"/>
              <a:gd name="connsiteY5" fmla="*/ 829154 h 2115029"/>
              <a:gd name="connsiteX6" fmla="*/ 5786437 w 6800850"/>
              <a:gd name="connsiteY6" fmla="*/ 1157767 h 2115029"/>
              <a:gd name="connsiteX7" fmla="*/ 6800850 w 6800850"/>
              <a:gd name="connsiteY7" fmla="*/ 479 h 2115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00850" h="2115029">
                <a:moveTo>
                  <a:pt x="0" y="2115029"/>
                </a:moveTo>
                <a:cubicBezTo>
                  <a:pt x="323850" y="1557816"/>
                  <a:pt x="647700" y="1000604"/>
                  <a:pt x="971550" y="914879"/>
                </a:cubicBezTo>
                <a:cubicBezTo>
                  <a:pt x="1295400" y="829154"/>
                  <a:pt x="1628775" y="1753079"/>
                  <a:pt x="1943100" y="1600679"/>
                </a:cubicBezTo>
                <a:cubicBezTo>
                  <a:pt x="2257425" y="1448279"/>
                  <a:pt x="2538413" y="-30477"/>
                  <a:pt x="2857500" y="479"/>
                </a:cubicBezTo>
                <a:cubicBezTo>
                  <a:pt x="3176587" y="31435"/>
                  <a:pt x="3533775" y="1648305"/>
                  <a:pt x="3857625" y="1786417"/>
                </a:cubicBezTo>
                <a:cubicBezTo>
                  <a:pt x="4181475" y="1924529"/>
                  <a:pt x="4479131" y="933929"/>
                  <a:pt x="4800600" y="829154"/>
                </a:cubicBezTo>
                <a:cubicBezTo>
                  <a:pt x="5122069" y="724379"/>
                  <a:pt x="5453062" y="1295879"/>
                  <a:pt x="5786437" y="1157767"/>
                </a:cubicBezTo>
                <a:cubicBezTo>
                  <a:pt x="6119812" y="1019655"/>
                  <a:pt x="6622256" y="205266"/>
                  <a:pt x="6800850" y="479"/>
                </a:cubicBezTo>
              </a:path>
            </a:pathLst>
          </a:custGeom>
          <a:noFill/>
          <a:ln w="76200" cap="flat" cmpd="sng" algn="ctr">
            <a:solidFill>
              <a:srgbClr val="5F5F5F"/>
            </a:solid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srgbClr val="080808"/>
              </a:solidFill>
              <a:effectLst/>
              <a:uLnTx/>
              <a:uFillTx/>
              <a:latin typeface="宋体" panose="02010600030101010101" pitchFamily="2" charset="-122"/>
              <a:ea typeface="宋体" panose="02010600030101010101" pitchFamily="2" charset="-122"/>
            </a:endParaRPr>
          </a:p>
        </p:txBody>
      </p:sp>
      <p:grpSp>
        <p:nvGrpSpPr>
          <p:cNvPr id="4" name="组合 3"/>
          <p:cNvGrpSpPr/>
          <p:nvPr/>
        </p:nvGrpSpPr>
        <p:grpSpPr>
          <a:xfrm>
            <a:off x="2345282" y="3071541"/>
            <a:ext cx="812295" cy="812295"/>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srgbClr val="080808"/>
                </a:solidFill>
                <a:effectLst/>
                <a:uLnTx/>
                <a:uFillTx/>
                <a:latin typeface="宋体" panose="02010600030101010101" pitchFamily="2" charset="-122"/>
                <a:ea typeface="宋体" panose="02010600030101010101" pitchFamily="2" charset="-122"/>
              </a:endParaRPr>
            </a:p>
          </p:txBody>
        </p:sp>
        <p:sp>
          <p:nvSpPr>
            <p:cNvPr id="7" name="椭圆 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srgbClr val="080808"/>
                </a:solidFill>
                <a:effectLst/>
                <a:uLnTx/>
                <a:uFillTx/>
                <a:latin typeface="宋体" panose="02010600030101010101" pitchFamily="2" charset="-122"/>
                <a:ea typeface="宋体" panose="02010600030101010101" pitchFamily="2" charset="-122"/>
              </a:endParaRPr>
            </a:p>
          </p:txBody>
        </p:sp>
      </p:grpSp>
      <p:sp>
        <p:nvSpPr>
          <p:cNvPr id="8" name="椭圆 7"/>
          <p:cNvSpPr/>
          <p:nvPr/>
        </p:nvSpPr>
        <p:spPr>
          <a:xfrm>
            <a:off x="1048043" y="4604610"/>
            <a:ext cx="824511" cy="824511"/>
          </a:xfrm>
          <a:prstGeom prst="ellipse">
            <a:avLst/>
          </a:prstGeom>
          <a:solidFill>
            <a:srgbClr val="076655"/>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srgbClr val="080808"/>
              </a:solidFill>
              <a:effectLst/>
              <a:uLnTx/>
              <a:uFillTx/>
              <a:latin typeface="宋体" panose="02010600030101010101" pitchFamily="2" charset="-122"/>
              <a:ea typeface="宋体" panose="02010600030101010101" pitchFamily="2" charset="-122"/>
            </a:endParaRPr>
          </a:p>
        </p:txBody>
      </p:sp>
      <p:grpSp>
        <p:nvGrpSpPr>
          <p:cNvPr id="9" name="组合 8"/>
          <p:cNvGrpSpPr/>
          <p:nvPr/>
        </p:nvGrpSpPr>
        <p:grpSpPr>
          <a:xfrm>
            <a:off x="4927542" y="1864719"/>
            <a:ext cx="812295" cy="812295"/>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srgbClr val="080808"/>
                </a:solidFill>
                <a:effectLst/>
                <a:uLnTx/>
                <a:uFillTx/>
                <a:latin typeface="宋体" panose="02010600030101010101" pitchFamily="2" charset="-122"/>
                <a:ea typeface="宋体" panose="02010600030101010101" pitchFamily="2" charset="-122"/>
              </a:endParaRPr>
            </a:p>
          </p:txBody>
        </p:sp>
        <p:sp>
          <p:nvSpPr>
            <p:cNvPr id="11" name="椭圆 1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srgbClr val="080808"/>
                </a:solidFill>
                <a:effectLst/>
                <a:uLnTx/>
                <a:uFillTx/>
                <a:latin typeface="宋体" panose="02010600030101010101" pitchFamily="2" charset="-122"/>
                <a:ea typeface="宋体" panose="02010600030101010101" pitchFamily="2" charset="-122"/>
              </a:endParaRPr>
            </a:p>
          </p:txBody>
        </p:sp>
      </p:grpSp>
      <p:sp>
        <p:nvSpPr>
          <p:cNvPr id="12" name="椭圆 11"/>
          <p:cNvSpPr/>
          <p:nvPr/>
        </p:nvSpPr>
        <p:spPr>
          <a:xfrm>
            <a:off x="3630303" y="3914053"/>
            <a:ext cx="824511" cy="824511"/>
          </a:xfrm>
          <a:prstGeom prst="ellipse">
            <a:avLst/>
          </a:prstGeom>
          <a:solidFill>
            <a:srgbClr val="076655"/>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srgbClr val="080808"/>
              </a:solidFill>
              <a:effectLst/>
              <a:uLnTx/>
              <a:uFillTx/>
              <a:latin typeface="宋体" panose="02010600030101010101" pitchFamily="2" charset="-122"/>
              <a:ea typeface="宋体" panose="02010600030101010101" pitchFamily="2" charset="-122"/>
            </a:endParaRPr>
          </a:p>
        </p:txBody>
      </p:sp>
      <p:sp>
        <p:nvSpPr>
          <p:cNvPr id="13" name="椭圆 12"/>
          <p:cNvSpPr/>
          <p:nvPr/>
        </p:nvSpPr>
        <p:spPr>
          <a:xfrm>
            <a:off x="6212564" y="4184883"/>
            <a:ext cx="824511" cy="824511"/>
          </a:xfrm>
          <a:prstGeom prst="ellipse">
            <a:avLst/>
          </a:prstGeom>
          <a:solidFill>
            <a:srgbClr val="076655"/>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srgbClr val="080808"/>
              </a:solidFill>
              <a:effectLst/>
              <a:uLnTx/>
              <a:uFillTx/>
              <a:latin typeface="宋体" panose="02010600030101010101" pitchFamily="2" charset="-122"/>
              <a:ea typeface="宋体" panose="02010600030101010101" pitchFamily="2" charset="-122"/>
            </a:endParaRPr>
          </a:p>
        </p:txBody>
      </p:sp>
      <p:grpSp>
        <p:nvGrpSpPr>
          <p:cNvPr id="14" name="组合 13"/>
          <p:cNvGrpSpPr/>
          <p:nvPr/>
        </p:nvGrpSpPr>
        <p:grpSpPr>
          <a:xfrm>
            <a:off x="7509802" y="2979287"/>
            <a:ext cx="812295" cy="812295"/>
            <a:chOff x="304800" y="673100"/>
            <a:chExt cx="4000500" cy="4000500"/>
          </a:xfrm>
          <a:effectLst>
            <a:outerShdw blurRad="444500" dist="2540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srgbClr val="080808"/>
                </a:solidFill>
                <a:effectLst/>
                <a:uLnTx/>
                <a:uFillTx/>
                <a:latin typeface="宋体" panose="02010600030101010101" pitchFamily="2" charset="-122"/>
                <a:ea typeface="宋体" panose="02010600030101010101" pitchFamily="2" charset="-122"/>
              </a:endParaRPr>
            </a:p>
          </p:txBody>
        </p:sp>
        <p:sp>
          <p:nvSpPr>
            <p:cNvPr id="16" name="椭圆 1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srgbClr val="080808"/>
                </a:solidFill>
                <a:effectLst/>
                <a:uLnTx/>
                <a:uFillTx/>
                <a:latin typeface="宋体" panose="02010600030101010101" pitchFamily="2" charset="-122"/>
                <a:ea typeface="宋体" panose="02010600030101010101" pitchFamily="2" charset="-122"/>
              </a:endParaRPr>
            </a:p>
          </p:txBody>
        </p:sp>
      </p:grpSp>
      <p:sp>
        <p:nvSpPr>
          <p:cNvPr id="17" name="椭圆 16"/>
          <p:cNvSpPr/>
          <p:nvPr/>
        </p:nvSpPr>
        <p:spPr>
          <a:xfrm>
            <a:off x="8794824" y="3376768"/>
            <a:ext cx="824511" cy="824511"/>
          </a:xfrm>
          <a:prstGeom prst="ellipse">
            <a:avLst/>
          </a:prstGeom>
          <a:solidFill>
            <a:srgbClr val="076655"/>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srgbClr val="080808"/>
              </a:solidFill>
              <a:effectLst/>
              <a:uLnTx/>
              <a:uFillTx/>
              <a:latin typeface="宋体" panose="02010600030101010101" pitchFamily="2" charset="-122"/>
              <a:ea typeface="宋体" panose="02010600030101010101" pitchFamily="2" charset="-122"/>
            </a:endParaRPr>
          </a:p>
        </p:txBody>
      </p:sp>
      <p:grpSp>
        <p:nvGrpSpPr>
          <p:cNvPr id="18" name="组合 17"/>
          <p:cNvGrpSpPr/>
          <p:nvPr/>
        </p:nvGrpSpPr>
        <p:grpSpPr>
          <a:xfrm>
            <a:off x="10092067" y="1814975"/>
            <a:ext cx="812295" cy="812295"/>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srgbClr val="080808"/>
                </a:solidFill>
                <a:effectLst/>
                <a:uLnTx/>
                <a:uFillTx/>
                <a:latin typeface="宋体" panose="02010600030101010101" pitchFamily="2" charset="-122"/>
                <a:ea typeface="宋体" panose="02010600030101010101" pitchFamily="2" charset="-122"/>
              </a:endParaRPr>
            </a:p>
          </p:txBody>
        </p:sp>
        <p:sp>
          <p:nvSpPr>
            <p:cNvPr id="20" name="椭圆 1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srgbClr val="080808"/>
                </a:solidFill>
                <a:effectLst/>
                <a:uLnTx/>
                <a:uFillTx/>
                <a:latin typeface="宋体" panose="02010600030101010101" pitchFamily="2" charset="-122"/>
                <a:ea typeface="宋体" panose="02010600030101010101" pitchFamily="2" charset="-122"/>
              </a:endParaRPr>
            </a:p>
          </p:txBody>
        </p:sp>
      </p:grpSp>
      <p:sp>
        <p:nvSpPr>
          <p:cNvPr id="21" name="TextBox 53"/>
          <p:cNvSpPr txBox="1"/>
          <p:nvPr/>
        </p:nvSpPr>
        <p:spPr>
          <a:xfrm>
            <a:off x="721862" y="5666908"/>
            <a:ext cx="1415772" cy="338426"/>
          </a:xfrm>
          <a:prstGeom prst="rect">
            <a:avLst/>
          </a:prstGeom>
          <a:noFill/>
        </p:spPr>
        <p:txBody>
          <a:bodyPr wrap="none" rtlCol="0">
            <a:spAutoFit/>
          </a:bodyPr>
          <a:lstStyle/>
          <a:p>
            <a:pPr defTabSz="1219078"/>
            <a:r>
              <a:rPr lang="zh-CN" altLang="en-US" sz="1599" dirty="0">
                <a:solidFill>
                  <a:srgbClr val="080808"/>
                </a:solidFill>
                <a:latin typeface="Adobe 黑体 Std R" pitchFamily="34" charset="-122"/>
                <a:ea typeface="Adobe 黑体 Std R" pitchFamily="34" charset="-122"/>
              </a:rPr>
              <a:t>添加文字标题</a:t>
            </a:r>
          </a:p>
        </p:txBody>
      </p:sp>
      <p:sp>
        <p:nvSpPr>
          <p:cNvPr id="22" name="TextBox 54"/>
          <p:cNvSpPr txBox="1"/>
          <p:nvPr/>
        </p:nvSpPr>
        <p:spPr>
          <a:xfrm>
            <a:off x="2012992" y="2492404"/>
            <a:ext cx="1415772" cy="338426"/>
          </a:xfrm>
          <a:prstGeom prst="rect">
            <a:avLst/>
          </a:prstGeom>
          <a:noFill/>
        </p:spPr>
        <p:txBody>
          <a:bodyPr wrap="none" rtlCol="0">
            <a:spAutoFit/>
          </a:bodyPr>
          <a:lstStyle/>
          <a:p>
            <a:pPr defTabSz="1219078"/>
            <a:r>
              <a:rPr lang="zh-CN" altLang="en-US" sz="1599" dirty="0">
                <a:solidFill>
                  <a:srgbClr val="080808"/>
                </a:solidFill>
                <a:latin typeface="Adobe 黑体 Std R" pitchFamily="34" charset="-122"/>
                <a:ea typeface="Adobe 黑体 Std R" pitchFamily="34" charset="-122"/>
              </a:rPr>
              <a:t>添加文字标题</a:t>
            </a:r>
          </a:p>
        </p:txBody>
      </p:sp>
      <p:sp>
        <p:nvSpPr>
          <p:cNvPr id="23" name="TextBox 55"/>
          <p:cNvSpPr txBox="1"/>
          <p:nvPr/>
        </p:nvSpPr>
        <p:spPr>
          <a:xfrm>
            <a:off x="3382308" y="5009394"/>
            <a:ext cx="1415772" cy="338426"/>
          </a:xfrm>
          <a:prstGeom prst="rect">
            <a:avLst/>
          </a:prstGeom>
          <a:noFill/>
        </p:spPr>
        <p:txBody>
          <a:bodyPr wrap="none" rtlCol="0">
            <a:spAutoFit/>
          </a:bodyPr>
          <a:lstStyle/>
          <a:p>
            <a:pPr defTabSz="1219078"/>
            <a:r>
              <a:rPr lang="zh-CN" altLang="en-US" sz="1599" dirty="0">
                <a:solidFill>
                  <a:srgbClr val="080808"/>
                </a:solidFill>
                <a:latin typeface="Adobe 黑体 Std R" pitchFamily="34" charset="-122"/>
                <a:ea typeface="Adobe 黑体 Std R" pitchFamily="34" charset="-122"/>
              </a:rPr>
              <a:t>添加文字标题</a:t>
            </a:r>
          </a:p>
        </p:txBody>
      </p:sp>
      <p:sp>
        <p:nvSpPr>
          <p:cNvPr id="24" name="TextBox 59"/>
          <p:cNvSpPr txBox="1"/>
          <p:nvPr/>
        </p:nvSpPr>
        <p:spPr>
          <a:xfrm>
            <a:off x="4562793" y="1276746"/>
            <a:ext cx="1415772" cy="338426"/>
          </a:xfrm>
          <a:prstGeom prst="rect">
            <a:avLst/>
          </a:prstGeom>
          <a:noFill/>
        </p:spPr>
        <p:txBody>
          <a:bodyPr wrap="none" rtlCol="0">
            <a:spAutoFit/>
          </a:bodyPr>
          <a:lstStyle/>
          <a:p>
            <a:pPr defTabSz="1219078"/>
            <a:r>
              <a:rPr lang="zh-CN" altLang="en-US" sz="1599" dirty="0">
                <a:solidFill>
                  <a:srgbClr val="080808"/>
                </a:solidFill>
                <a:latin typeface="Adobe 黑体 Std R" pitchFamily="34" charset="-122"/>
                <a:ea typeface="Adobe 黑体 Std R" pitchFamily="34" charset="-122"/>
              </a:rPr>
              <a:t>添加文字标题</a:t>
            </a:r>
          </a:p>
        </p:txBody>
      </p:sp>
      <p:sp>
        <p:nvSpPr>
          <p:cNvPr id="25" name="TextBox 60"/>
          <p:cNvSpPr txBox="1"/>
          <p:nvPr/>
        </p:nvSpPr>
        <p:spPr>
          <a:xfrm>
            <a:off x="5858874" y="5237927"/>
            <a:ext cx="1415772" cy="338426"/>
          </a:xfrm>
          <a:prstGeom prst="rect">
            <a:avLst/>
          </a:prstGeom>
          <a:noFill/>
        </p:spPr>
        <p:txBody>
          <a:bodyPr wrap="none" rtlCol="0">
            <a:spAutoFit/>
          </a:bodyPr>
          <a:lstStyle/>
          <a:p>
            <a:pPr defTabSz="1219078"/>
            <a:r>
              <a:rPr lang="zh-CN" altLang="en-US" sz="1599" dirty="0">
                <a:solidFill>
                  <a:srgbClr val="080808"/>
                </a:solidFill>
                <a:latin typeface="Adobe 黑体 Std R" pitchFamily="34" charset="-122"/>
                <a:ea typeface="Adobe 黑体 Std R" pitchFamily="34" charset="-122"/>
              </a:rPr>
              <a:t>添加文字标题</a:t>
            </a:r>
          </a:p>
        </p:txBody>
      </p:sp>
      <p:sp>
        <p:nvSpPr>
          <p:cNvPr id="26" name="TextBox 61"/>
          <p:cNvSpPr txBox="1"/>
          <p:nvPr/>
        </p:nvSpPr>
        <p:spPr>
          <a:xfrm>
            <a:off x="7177514" y="2348752"/>
            <a:ext cx="1415772" cy="338426"/>
          </a:xfrm>
          <a:prstGeom prst="rect">
            <a:avLst/>
          </a:prstGeom>
          <a:noFill/>
        </p:spPr>
        <p:txBody>
          <a:bodyPr wrap="none" rtlCol="0">
            <a:spAutoFit/>
          </a:bodyPr>
          <a:lstStyle/>
          <a:p>
            <a:pPr defTabSz="1219078"/>
            <a:r>
              <a:rPr lang="zh-CN" altLang="en-US" sz="1599" dirty="0">
                <a:solidFill>
                  <a:srgbClr val="080808"/>
                </a:solidFill>
                <a:latin typeface="Adobe 黑体 Std R" pitchFamily="34" charset="-122"/>
                <a:ea typeface="Adobe 黑体 Std R" pitchFamily="34" charset="-122"/>
              </a:rPr>
              <a:t>添加文字标题</a:t>
            </a:r>
          </a:p>
        </p:txBody>
      </p:sp>
      <p:sp>
        <p:nvSpPr>
          <p:cNvPr id="27" name="TextBox 62"/>
          <p:cNvSpPr txBox="1"/>
          <p:nvPr/>
        </p:nvSpPr>
        <p:spPr>
          <a:xfrm>
            <a:off x="8468643" y="4450618"/>
            <a:ext cx="1415772" cy="338426"/>
          </a:xfrm>
          <a:prstGeom prst="rect">
            <a:avLst/>
          </a:prstGeom>
          <a:noFill/>
        </p:spPr>
        <p:txBody>
          <a:bodyPr wrap="none" rtlCol="0">
            <a:spAutoFit/>
          </a:bodyPr>
          <a:lstStyle/>
          <a:p>
            <a:pPr defTabSz="1219078"/>
            <a:r>
              <a:rPr lang="zh-CN" altLang="en-US" sz="1599" dirty="0">
                <a:solidFill>
                  <a:srgbClr val="080808"/>
                </a:solidFill>
                <a:latin typeface="Adobe 黑体 Std R" pitchFamily="34" charset="-122"/>
                <a:ea typeface="Adobe 黑体 Std R" pitchFamily="34" charset="-122"/>
              </a:rPr>
              <a:t>添加文字标题</a:t>
            </a:r>
          </a:p>
        </p:txBody>
      </p:sp>
      <p:sp>
        <p:nvSpPr>
          <p:cNvPr id="28" name="TextBox 65"/>
          <p:cNvSpPr txBox="1"/>
          <p:nvPr/>
        </p:nvSpPr>
        <p:spPr>
          <a:xfrm>
            <a:off x="9759778" y="1219611"/>
            <a:ext cx="1415772" cy="338426"/>
          </a:xfrm>
          <a:prstGeom prst="rect">
            <a:avLst/>
          </a:prstGeom>
          <a:noFill/>
        </p:spPr>
        <p:txBody>
          <a:bodyPr wrap="none" rtlCol="0">
            <a:spAutoFit/>
          </a:bodyPr>
          <a:lstStyle/>
          <a:p>
            <a:pPr defTabSz="1219078"/>
            <a:r>
              <a:rPr lang="zh-CN" altLang="en-US" sz="1599" dirty="0">
                <a:solidFill>
                  <a:srgbClr val="080808"/>
                </a:solidFill>
                <a:latin typeface="Adobe 黑体 Std R" pitchFamily="34" charset="-122"/>
                <a:ea typeface="Adobe 黑体 Std R" pitchFamily="34" charset="-122"/>
              </a:rPr>
              <a:t>添加文字标题</a:t>
            </a:r>
          </a:p>
        </p:txBody>
      </p:sp>
    </p:spTree>
    <p:extLst>
      <p:ext uri="{BB962C8B-B14F-4D97-AF65-F5344CB8AC3E}">
        <p14:creationId xmlns:p14="http://schemas.microsoft.com/office/powerpoint/2010/main" val="140936991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4000"/>
                                            <p:tgtEl>
                                              <p:spTgt spid="3"/>
                                            </p:tgtEl>
                                          </p:cBhvr>
                                        </p:animEffect>
                                      </p:childTnLst>
                                    </p:cTn>
                                  </p:par>
                                  <p:par>
                                    <p:cTn id="8" presetID="2" presetClass="entr" presetSubtype="4" fill="hold" grpId="0" nodeType="withEffect" p14:presetBounceEnd="40000">
                                      <p:stCondLst>
                                        <p:cond delay="0"/>
                                      </p:stCondLst>
                                      <p:childTnLst>
                                        <p:set>
                                          <p:cBhvr>
                                            <p:cTn id="9" dur="1" fill="hold">
                                              <p:stCondLst>
                                                <p:cond delay="0"/>
                                              </p:stCondLst>
                                            </p:cTn>
                                            <p:tgtEl>
                                              <p:spTgt spid="8"/>
                                            </p:tgtEl>
                                            <p:attrNameLst>
                                              <p:attrName>style.visibility</p:attrName>
                                            </p:attrNameLst>
                                          </p:cBhvr>
                                          <p:to>
                                            <p:strVal val="visible"/>
                                          </p:to>
                                        </p:set>
                                        <p:anim calcmode="lin" valueType="num" p14:bounceEnd="40000">
                                          <p:cBhvr additive="base">
                                            <p:cTn id="10" dur="500" fill="hold"/>
                                            <p:tgtEl>
                                              <p:spTgt spid="8"/>
                                            </p:tgtEl>
                                            <p:attrNameLst>
                                              <p:attrName>ppt_x</p:attrName>
                                            </p:attrNameLst>
                                          </p:cBhvr>
                                          <p:tavLst>
                                            <p:tav tm="0">
                                              <p:val>
                                                <p:strVal val="#ppt_x"/>
                                              </p:val>
                                            </p:tav>
                                            <p:tav tm="100000">
                                              <p:val>
                                                <p:strVal val="#ppt_x"/>
                                              </p:val>
                                            </p:tav>
                                          </p:tavLst>
                                        </p:anim>
                                        <p:anim calcmode="lin" valueType="num" p14:bounceEnd="40000">
                                          <p:cBhvr additive="base">
                                            <p:cTn id="11" dur="500" fill="hold"/>
                                            <p:tgtEl>
                                              <p:spTgt spid="8"/>
                                            </p:tgtEl>
                                            <p:attrNameLst>
                                              <p:attrName>ppt_y</p:attrName>
                                            </p:attrNameLst>
                                          </p:cBhvr>
                                          <p:tavLst>
                                            <p:tav tm="0">
                                              <p:val>
                                                <p:strVal val="1+#ppt_h/2"/>
                                              </p:val>
                                            </p:tav>
                                            <p:tav tm="100000">
                                              <p:val>
                                                <p:strVal val="#ppt_y"/>
                                              </p:val>
                                            </p:tav>
                                          </p:tavLst>
                                        </p:anim>
                                      </p:childTnLst>
                                    </p:cTn>
                                  </p:par>
                                  <p:par>
                                    <p:cTn id="12" presetID="2" presetClass="entr" presetSubtype="4" fill="hold" nodeType="withEffect" p14:presetBounceEnd="40000">
                                      <p:stCondLst>
                                        <p:cond delay="400"/>
                                      </p:stCondLst>
                                      <p:childTnLst>
                                        <p:set>
                                          <p:cBhvr>
                                            <p:cTn id="13" dur="1" fill="hold">
                                              <p:stCondLst>
                                                <p:cond delay="0"/>
                                              </p:stCondLst>
                                            </p:cTn>
                                            <p:tgtEl>
                                              <p:spTgt spid="4"/>
                                            </p:tgtEl>
                                            <p:attrNameLst>
                                              <p:attrName>style.visibility</p:attrName>
                                            </p:attrNameLst>
                                          </p:cBhvr>
                                          <p:to>
                                            <p:strVal val="visible"/>
                                          </p:to>
                                        </p:set>
                                        <p:anim calcmode="lin" valueType="num" p14:bounceEnd="40000">
                                          <p:cBhvr additive="base">
                                            <p:cTn id="14" dur="5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15" dur="500" fill="hold"/>
                                            <p:tgtEl>
                                              <p:spTgt spid="4"/>
                                            </p:tgtEl>
                                            <p:attrNameLst>
                                              <p:attrName>ppt_y</p:attrName>
                                            </p:attrNameLst>
                                          </p:cBhvr>
                                          <p:tavLst>
                                            <p:tav tm="0">
                                              <p:val>
                                                <p:strVal val="1+#ppt_h/2"/>
                                              </p:val>
                                            </p:tav>
                                            <p:tav tm="100000">
                                              <p:val>
                                                <p:strVal val="#ppt_y"/>
                                              </p:val>
                                            </p:tav>
                                          </p:tavLst>
                                        </p:anim>
                                      </p:childTnLst>
                                    </p:cTn>
                                  </p:par>
                                  <p:par>
                                    <p:cTn id="16" presetID="12" presetClass="entr" presetSubtype="1" fill="hold" grpId="0" nodeType="withEffect">
                                      <p:stCondLst>
                                        <p:cond delay="400"/>
                                      </p:stCondLst>
                                      <p:childTnLst>
                                        <p:set>
                                          <p:cBhvr>
                                            <p:cTn id="17" dur="1" fill="hold">
                                              <p:stCondLst>
                                                <p:cond delay="0"/>
                                              </p:stCondLst>
                                            </p:cTn>
                                            <p:tgtEl>
                                              <p:spTgt spid="21"/>
                                            </p:tgtEl>
                                            <p:attrNameLst>
                                              <p:attrName>style.visibility</p:attrName>
                                            </p:attrNameLst>
                                          </p:cBhvr>
                                          <p:to>
                                            <p:strVal val="visible"/>
                                          </p:to>
                                        </p:set>
                                        <p:anim calcmode="lin" valueType="num">
                                          <p:cBhvr additive="base">
                                            <p:cTn id="18" dur="500"/>
                                            <p:tgtEl>
                                              <p:spTgt spid="21"/>
                                            </p:tgtEl>
                                            <p:attrNameLst>
                                              <p:attrName>ppt_y</p:attrName>
                                            </p:attrNameLst>
                                          </p:cBhvr>
                                          <p:tavLst>
                                            <p:tav tm="0">
                                              <p:val>
                                                <p:strVal val="#ppt_y-#ppt_h*1.125000"/>
                                              </p:val>
                                            </p:tav>
                                            <p:tav tm="100000">
                                              <p:val>
                                                <p:strVal val="#ppt_y"/>
                                              </p:val>
                                            </p:tav>
                                          </p:tavLst>
                                        </p:anim>
                                        <p:animEffect transition="in" filter="wipe(down)">
                                          <p:cBhvr>
                                            <p:cTn id="19" dur="500"/>
                                            <p:tgtEl>
                                              <p:spTgt spid="21"/>
                                            </p:tgtEl>
                                          </p:cBhvr>
                                        </p:animEffect>
                                      </p:childTnLst>
                                    </p:cTn>
                                  </p:par>
                                  <p:par>
                                    <p:cTn id="20" presetID="2" presetClass="entr" presetSubtype="4" fill="hold" grpId="0" nodeType="withEffect" p14:presetBounceEnd="40000">
                                      <p:stCondLst>
                                        <p:cond delay="900"/>
                                      </p:stCondLst>
                                      <p:childTnLst>
                                        <p:set>
                                          <p:cBhvr>
                                            <p:cTn id="21" dur="1" fill="hold">
                                              <p:stCondLst>
                                                <p:cond delay="0"/>
                                              </p:stCondLst>
                                            </p:cTn>
                                            <p:tgtEl>
                                              <p:spTgt spid="12"/>
                                            </p:tgtEl>
                                            <p:attrNameLst>
                                              <p:attrName>style.visibility</p:attrName>
                                            </p:attrNameLst>
                                          </p:cBhvr>
                                          <p:to>
                                            <p:strVal val="visible"/>
                                          </p:to>
                                        </p:set>
                                        <p:anim calcmode="lin" valueType="num" p14:bounceEnd="40000">
                                          <p:cBhvr additive="base">
                                            <p:cTn id="22" dur="500" fill="hold"/>
                                            <p:tgtEl>
                                              <p:spTgt spid="12"/>
                                            </p:tgtEl>
                                            <p:attrNameLst>
                                              <p:attrName>ppt_x</p:attrName>
                                            </p:attrNameLst>
                                          </p:cBhvr>
                                          <p:tavLst>
                                            <p:tav tm="0">
                                              <p:val>
                                                <p:strVal val="#ppt_x"/>
                                              </p:val>
                                            </p:tav>
                                            <p:tav tm="100000">
                                              <p:val>
                                                <p:strVal val="#ppt_x"/>
                                              </p:val>
                                            </p:tav>
                                          </p:tavLst>
                                        </p:anim>
                                        <p:anim calcmode="lin" valueType="num" p14:bounceEnd="40000">
                                          <p:cBhvr additive="base">
                                            <p:cTn id="23" dur="500" fill="hold"/>
                                            <p:tgtEl>
                                              <p:spTgt spid="12"/>
                                            </p:tgtEl>
                                            <p:attrNameLst>
                                              <p:attrName>ppt_y</p:attrName>
                                            </p:attrNameLst>
                                          </p:cBhvr>
                                          <p:tavLst>
                                            <p:tav tm="0">
                                              <p:val>
                                                <p:strVal val="1+#ppt_h/2"/>
                                              </p:val>
                                            </p:tav>
                                            <p:tav tm="100000">
                                              <p:val>
                                                <p:strVal val="#ppt_y"/>
                                              </p:val>
                                            </p:tav>
                                          </p:tavLst>
                                        </p:anim>
                                      </p:childTnLst>
                                    </p:cTn>
                                  </p:par>
                                  <p:par>
                                    <p:cTn id="24" presetID="12" presetClass="entr" presetSubtype="4" fill="hold" grpId="0" nodeType="withEffect">
                                      <p:stCondLst>
                                        <p:cond delay="900"/>
                                      </p:stCondLst>
                                      <p:childTnLst>
                                        <p:set>
                                          <p:cBhvr>
                                            <p:cTn id="25" dur="1" fill="hold">
                                              <p:stCondLst>
                                                <p:cond delay="0"/>
                                              </p:stCondLst>
                                            </p:cTn>
                                            <p:tgtEl>
                                              <p:spTgt spid="22"/>
                                            </p:tgtEl>
                                            <p:attrNameLst>
                                              <p:attrName>style.visibility</p:attrName>
                                            </p:attrNameLst>
                                          </p:cBhvr>
                                          <p:to>
                                            <p:strVal val="visible"/>
                                          </p:to>
                                        </p:set>
                                        <p:anim calcmode="lin" valueType="num">
                                          <p:cBhvr additive="base">
                                            <p:cTn id="26" dur="500"/>
                                            <p:tgtEl>
                                              <p:spTgt spid="22"/>
                                            </p:tgtEl>
                                            <p:attrNameLst>
                                              <p:attrName>ppt_y</p:attrName>
                                            </p:attrNameLst>
                                          </p:cBhvr>
                                          <p:tavLst>
                                            <p:tav tm="0">
                                              <p:val>
                                                <p:strVal val="#ppt_y+#ppt_h*1.125000"/>
                                              </p:val>
                                            </p:tav>
                                            <p:tav tm="100000">
                                              <p:val>
                                                <p:strVal val="#ppt_y"/>
                                              </p:val>
                                            </p:tav>
                                          </p:tavLst>
                                        </p:anim>
                                        <p:animEffect transition="in" filter="wipe(up)">
                                          <p:cBhvr>
                                            <p:cTn id="27" dur="500"/>
                                            <p:tgtEl>
                                              <p:spTgt spid="22"/>
                                            </p:tgtEl>
                                          </p:cBhvr>
                                        </p:animEffect>
                                      </p:childTnLst>
                                    </p:cTn>
                                  </p:par>
                                  <p:par>
                                    <p:cTn id="28" presetID="2" presetClass="entr" presetSubtype="4" fill="hold" nodeType="withEffect" p14:presetBounceEnd="40000">
                                      <p:stCondLst>
                                        <p:cond delay="1400"/>
                                      </p:stCondLst>
                                      <p:childTnLst>
                                        <p:set>
                                          <p:cBhvr>
                                            <p:cTn id="29" dur="1" fill="hold">
                                              <p:stCondLst>
                                                <p:cond delay="0"/>
                                              </p:stCondLst>
                                            </p:cTn>
                                            <p:tgtEl>
                                              <p:spTgt spid="9"/>
                                            </p:tgtEl>
                                            <p:attrNameLst>
                                              <p:attrName>style.visibility</p:attrName>
                                            </p:attrNameLst>
                                          </p:cBhvr>
                                          <p:to>
                                            <p:strVal val="visible"/>
                                          </p:to>
                                        </p:set>
                                        <p:anim calcmode="lin" valueType="num" p14:bounceEnd="40000">
                                          <p:cBhvr additive="base">
                                            <p:cTn id="30" dur="500" fill="hold"/>
                                            <p:tgtEl>
                                              <p:spTgt spid="9"/>
                                            </p:tgtEl>
                                            <p:attrNameLst>
                                              <p:attrName>ppt_x</p:attrName>
                                            </p:attrNameLst>
                                          </p:cBhvr>
                                          <p:tavLst>
                                            <p:tav tm="0">
                                              <p:val>
                                                <p:strVal val="#ppt_x"/>
                                              </p:val>
                                            </p:tav>
                                            <p:tav tm="100000">
                                              <p:val>
                                                <p:strVal val="#ppt_x"/>
                                              </p:val>
                                            </p:tav>
                                          </p:tavLst>
                                        </p:anim>
                                        <p:anim calcmode="lin" valueType="num" p14:bounceEnd="40000">
                                          <p:cBhvr additive="base">
                                            <p:cTn id="31" dur="500" fill="hold"/>
                                            <p:tgtEl>
                                              <p:spTgt spid="9"/>
                                            </p:tgtEl>
                                            <p:attrNameLst>
                                              <p:attrName>ppt_y</p:attrName>
                                            </p:attrNameLst>
                                          </p:cBhvr>
                                          <p:tavLst>
                                            <p:tav tm="0">
                                              <p:val>
                                                <p:strVal val="1+#ppt_h/2"/>
                                              </p:val>
                                            </p:tav>
                                            <p:tav tm="100000">
                                              <p:val>
                                                <p:strVal val="#ppt_y"/>
                                              </p:val>
                                            </p:tav>
                                          </p:tavLst>
                                        </p:anim>
                                      </p:childTnLst>
                                    </p:cTn>
                                  </p:par>
                                  <p:par>
                                    <p:cTn id="32" presetID="12" presetClass="entr" presetSubtype="1" fill="hold" grpId="0" nodeType="withEffect">
                                      <p:stCondLst>
                                        <p:cond delay="1400"/>
                                      </p:stCondLst>
                                      <p:childTnLst>
                                        <p:set>
                                          <p:cBhvr>
                                            <p:cTn id="33" dur="1" fill="hold">
                                              <p:stCondLst>
                                                <p:cond delay="0"/>
                                              </p:stCondLst>
                                            </p:cTn>
                                            <p:tgtEl>
                                              <p:spTgt spid="23"/>
                                            </p:tgtEl>
                                            <p:attrNameLst>
                                              <p:attrName>style.visibility</p:attrName>
                                            </p:attrNameLst>
                                          </p:cBhvr>
                                          <p:to>
                                            <p:strVal val="visible"/>
                                          </p:to>
                                        </p:set>
                                        <p:anim calcmode="lin" valueType="num">
                                          <p:cBhvr additive="base">
                                            <p:cTn id="34" dur="500"/>
                                            <p:tgtEl>
                                              <p:spTgt spid="23"/>
                                            </p:tgtEl>
                                            <p:attrNameLst>
                                              <p:attrName>ppt_y</p:attrName>
                                            </p:attrNameLst>
                                          </p:cBhvr>
                                          <p:tavLst>
                                            <p:tav tm="0">
                                              <p:val>
                                                <p:strVal val="#ppt_y-#ppt_h*1.125000"/>
                                              </p:val>
                                            </p:tav>
                                            <p:tav tm="100000">
                                              <p:val>
                                                <p:strVal val="#ppt_y"/>
                                              </p:val>
                                            </p:tav>
                                          </p:tavLst>
                                        </p:anim>
                                        <p:animEffect transition="in" filter="wipe(down)">
                                          <p:cBhvr>
                                            <p:cTn id="35" dur="500"/>
                                            <p:tgtEl>
                                              <p:spTgt spid="23"/>
                                            </p:tgtEl>
                                          </p:cBhvr>
                                        </p:animEffect>
                                      </p:childTnLst>
                                    </p:cTn>
                                  </p:par>
                                  <p:par>
                                    <p:cTn id="36" presetID="2" presetClass="entr" presetSubtype="4" fill="hold" grpId="0" nodeType="withEffect" p14:presetBounceEnd="40000">
                                      <p:stCondLst>
                                        <p:cond delay="1800"/>
                                      </p:stCondLst>
                                      <p:childTnLst>
                                        <p:set>
                                          <p:cBhvr>
                                            <p:cTn id="37" dur="1" fill="hold">
                                              <p:stCondLst>
                                                <p:cond delay="0"/>
                                              </p:stCondLst>
                                            </p:cTn>
                                            <p:tgtEl>
                                              <p:spTgt spid="13"/>
                                            </p:tgtEl>
                                            <p:attrNameLst>
                                              <p:attrName>style.visibility</p:attrName>
                                            </p:attrNameLst>
                                          </p:cBhvr>
                                          <p:to>
                                            <p:strVal val="visible"/>
                                          </p:to>
                                        </p:set>
                                        <p:anim calcmode="lin" valueType="num" p14:bounceEnd="40000">
                                          <p:cBhvr additive="base">
                                            <p:cTn id="38" dur="500" fill="hold"/>
                                            <p:tgtEl>
                                              <p:spTgt spid="13"/>
                                            </p:tgtEl>
                                            <p:attrNameLst>
                                              <p:attrName>ppt_x</p:attrName>
                                            </p:attrNameLst>
                                          </p:cBhvr>
                                          <p:tavLst>
                                            <p:tav tm="0">
                                              <p:val>
                                                <p:strVal val="#ppt_x"/>
                                              </p:val>
                                            </p:tav>
                                            <p:tav tm="100000">
                                              <p:val>
                                                <p:strVal val="#ppt_x"/>
                                              </p:val>
                                            </p:tav>
                                          </p:tavLst>
                                        </p:anim>
                                        <p:anim calcmode="lin" valueType="num" p14:bounceEnd="40000">
                                          <p:cBhvr additive="base">
                                            <p:cTn id="39" dur="500" fill="hold"/>
                                            <p:tgtEl>
                                              <p:spTgt spid="13"/>
                                            </p:tgtEl>
                                            <p:attrNameLst>
                                              <p:attrName>ppt_y</p:attrName>
                                            </p:attrNameLst>
                                          </p:cBhvr>
                                          <p:tavLst>
                                            <p:tav tm="0">
                                              <p:val>
                                                <p:strVal val="1+#ppt_h/2"/>
                                              </p:val>
                                            </p:tav>
                                            <p:tav tm="100000">
                                              <p:val>
                                                <p:strVal val="#ppt_y"/>
                                              </p:val>
                                            </p:tav>
                                          </p:tavLst>
                                        </p:anim>
                                      </p:childTnLst>
                                    </p:cTn>
                                  </p:par>
                                  <p:par>
                                    <p:cTn id="40" presetID="12" presetClass="entr" presetSubtype="4" fill="hold" grpId="0" nodeType="withEffect">
                                      <p:stCondLst>
                                        <p:cond delay="180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500"/>
                                            <p:tgtEl>
                                              <p:spTgt spid="24"/>
                                            </p:tgtEl>
                                            <p:attrNameLst>
                                              <p:attrName>ppt_y</p:attrName>
                                            </p:attrNameLst>
                                          </p:cBhvr>
                                          <p:tavLst>
                                            <p:tav tm="0">
                                              <p:val>
                                                <p:strVal val="#ppt_y+#ppt_h*1.125000"/>
                                              </p:val>
                                            </p:tav>
                                            <p:tav tm="100000">
                                              <p:val>
                                                <p:strVal val="#ppt_y"/>
                                              </p:val>
                                            </p:tav>
                                          </p:tavLst>
                                        </p:anim>
                                        <p:animEffect transition="in" filter="wipe(up)">
                                          <p:cBhvr>
                                            <p:cTn id="43" dur="500"/>
                                            <p:tgtEl>
                                              <p:spTgt spid="24"/>
                                            </p:tgtEl>
                                          </p:cBhvr>
                                        </p:animEffect>
                                      </p:childTnLst>
                                    </p:cTn>
                                  </p:par>
                                  <p:par>
                                    <p:cTn id="44" presetID="2" presetClass="entr" presetSubtype="4" fill="hold" nodeType="withEffect" p14:presetBounceEnd="40000">
                                      <p:stCondLst>
                                        <p:cond delay="2400"/>
                                      </p:stCondLst>
                                      <p:childTnLst>
                                        <p:set>
                                          <p:cBhvr>
                                            <p:cTn id="45" dur="1" fill="hold">
                                              <p:stCondLst>
                                                <p:cond delay="0"/>
                                              </p:stCondLst>
                                            </p:cTn>
                                            <p:tgtEl>
                                              <p:spTgt spid="14"/>
                                            </p:tgtEl>
                                            <p:attrNameLst>
                                              <p:attrName>style.visibility</p:attrName>
                                            </p:attrNameLst>
                                          </p:cBhvr>
                                          <p:to>
                                            <p:strVal val="visible"/>
                                          </p:to>
                                        </p:set>
                                        <p:anim calcmode="lin" valueType="num" p14:bounceEnd="40000">
                                          <p:cBhvr additive="base">
                                            <p:cTn id="46" dur="500" fill="hold"/>
                                            <p:tgtEl>
                                              <p:spTgt spid="14"/>
                                            </p:tgtEl>
                                            <p:attrNameLst>
                                              <p:attrName>ppt_x</p:attrName>
                                            </p:attrNameLst>
                                          </p:cBhvr>
                                          <p:tavLst>
                                            <p:tav tm="0">
                                              <p:val>
                                                <p:strVal val="#ppt_x"/>
                                              </p:val>
                                            </p:tav>
                                            <p:tav tm="100000">
                                              <p:val>
                                                <p:strVal val="#ppt_x"/>
                                              </p:val>
                                            </p:tav>
                                          </p:tavLst>
                                        </p:anim>
                                        <p:anim calcmode="lin" valueType="num" p14:bounceEnd="40000">
                                          <p:cBhvr additive="base">
                                            <p:cTn id="47" dur="500" fill="hold"/>
                                            <p:tgtEl>
                                              <p:spTgt spid="14"/>
                                            </p:tgtEl>
                                            <p:attrNameLst>
                                              <p:attrName>ppt_y</p:attrName>
                                            </p:attrNameLst>
                                          </p:cBhvr>
                                          <p:tavLst>
                                            <p:tav tm="0">
                                              <p:val>
                                                <p:strVal val="1+#ppt_h/2"/>
                                              </p:val>
                                            </p:tav>
                                            <p:tav tm="100000">
                                              <p:val>
                                                <p:strVal val="#ppt_y"/>
                                              </p:val>
                                            </p:tav>
                                          </p:tavLst>
                                        </p:anim>
                                      </p:childTnLst>
                                    </p:cTn>
                                  </p:par>
                                  <p:par>
                                    <p:cTn id="48" presetID="12" presetClass="entr" presetSubtype="1" fill="hold" grpId="0" nodeType="withEffect">
                                      <p:stCondLst>
                                        <p:cond delay="240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500"/>
                                            <p:tgtEl>
                                              <p:spTgt spid="25"/>
                                            </p:tgtEl>
                                            <p:attrNameLst>
                                              <p:attrName>ppt_y</p:attrName>
                                            </p:attrNameLst>
                                          </p:cBhvr>
                                          <p:tavLst>
                                            <p:tav tm="0">
                                              <p:val>
                                                <p:strVal val="#ppt_y-#ppt_h*1.125000"/>
                                              </p:val>
                                            </p:tav>
                                            <p:tav tm="100000">
                                              <p:val>
                                                <p:strVal val="#ppt_y"/>
                                              </p:val>
                                            </p:tav>
                                          </p:tavLst>
                                        </p:anim>
                                        <p:animEffect transition="in" filter="wipe(down)">
                                          <p:cBhvr>
                                            <p:cTn id="51" dur="500"/>
                                            <p:tgtEl>
                                              <p:spTgt spid="25"/>
                                            </p:tgtEl>
                                          </p:cBhvr>
                                        </p:animEffect>
                                      </p:childTnLst>
                                    </p:cTn>
                                  </p:par>
                                  <p:par>
                                    <p:cTn id="52" presetID="2" presetClass="entr" presetSubtype="4" fill="hold" grpId="0" nodeType="withEffect" p14:presetBounceEnd="40000">
                                      <p:stCondLst>
                                        <p:cond delay="2900"/>
                                      </p:stCondLst>
                                      <p:childTnLst>
                                        <p:set>
                                          <p:cBhvr>
                                            <p:cTn id="53" dur="1" fill="hold">
                                              <p:stCondLst>
                                                <p:cond delay="0"/>
                                              </p:stCondLst>
                                            </p:cTn>
                                            <p:tgtEl>
                                              <p:spTgt spid="17"/>
                                            </p:tgtEl>
                                            <p:attrNameLst>
                                              <p:attrName>style.visibility</p:attrName>
                                            </p:attrNameLst>
                                          </p:cBhvr>
                                          <p:to>
                                            <p:strVal val="visible"/>
                                          </p:to>
                                        </p:set>
                                        <p:anim calcmode="lin" valueType="num" p14:bounceEnd="40000">
                                          <p:cBhvr additive="base">
                                            <p:cTn id="54" dur="500" fill="hold"/>
                                            <p:tgtEl>
                                              <p:spTgt spid="17"/>
                                            </p:tgtEl>
                                            <p:attrNameLst>
                                              <p:attrName>ppt_x</p:attrName>
                                            </p:attrNameLst>
                                          </p:cBhvr>
                                          <p:tavLst>
                                            <p:tav tm="0">
                                              <p:val>
                                                <p:strVal val="#ppt_x"/>
                                              </p:val>
                                            </p:tav>
                                            <p:tav tm="100000">
                                              <p:val>
                                                <p:strVal val="#ppt_x"/>
                                              </p:val>
                                            </p:tav>
                                          </p:tavLst>
                                        </p:anim>
                                        <p:anim calcmode="lin" valueType="num" p14:bounceEnd="40000">
                                          <p:cBhvr additive="base">
                                            <p:cTn id="55" dur="500" fill="hold"/>
                                            <p:tgtEl>
                                              <p:spTgt spid="17"/>
                                            </p:tgtEl>
                                            <p:attrNameLst>
                                              <p:attrName>ppt_y</p:attrName>
                                            </p:attrNameLst>
                                          </p:cBhvr>
                                          <p:tavLst>
                                            <p:tav tm="0">
                                              <p:val>
                                                <p:strVal val="1+#ppt_h/2"/>
                                              </p:val>
                                            </p:tav>
                                            <p:tav tm="100000">
                                              <p:val>
                                                <p:strVal val="#ppt_y"/>
                                              </p:val>
                                            </p:tav>
                                          </p:tavLst>
                                        </p:anim>
                                      </p:childTnLst>
                                    </p:cTn>
                                  </p:par>
                                  <p:par>
                                    <p:cTn id="56" presetID="12" presetClass="entr" presetSubtype="4" fill="hold" grpId="0" nodeType="withEffect">
                                      <p:stCondLst>
                                        <p:cond delay="2900"/>
                                      </p:stCondLst>
                                      <p:childTnLst>
                                        <p:set>
                                          <p:cBhvr>
                                            <p:cTn id="57" dur="1" fill="hold">
                                              <p:stCondLst>
                                                <p:cond delay="0"/>
                                              </p:stCondLst>
                                            </p:cTn>
                                            <p:tgtEl>
                                              <p:spTgt spid="26"/>
                                            </p:tgtEl>
                                            <p:attrNameLst>
                                              <p:attrName>style.visibility</p:attrName>
                                            </p:attrNameLst>
                                          </p:cBhvr>
                                          <p:to>
                                            <p:strVal val="visible"/>
                                          </p:to>
                                        </p:set>
                                        <p:anim calcmode="lin" valueType="num">
                                          <p:cBhvr additive="base">
                                            <p:cTn id="58" dur="500"/>
                                            <p:tgtEl>
                                              <p:spTgt spid="26"/>
                                            </p:tgtEl>
                                            <p:attrNameLst>
                                              <p:attrName>ppt_y</p:attrName>
                                            </p:attrNameLst>
                                          </p:cBhvr>
                                          <p:tavLst>
                                            <p:tav tm="0">
                                              <p:val>
                                                <p:strVal val="#ppt_y+#ppt_h*1.125000"/>
                                              </p:val>
                                            </p:tav>
                                            <p:tav tm="100000">
                                              <p:val>
                                                <p:strVal val="#ppt_y"/>
                                              </p:val>
                                            </p:tav>
                                          </p:tavLst>
                                        </p:anim>
                                        <p:animEffect transition="in" filter="wipe(up)">
                                          <p:cBhvr>
                                            <p:cTn id="59" dur="500"/>
                                            <p:tgtEl>
                                              <p:spTgt spid="26"/>
                                            </p:tgtEl>
                                          </p:cBhvr>
                                        </p:animEffect>
                                      </p:childTnLst>
                                    </p:cTn>
                                  </p:par>
                                  <p:par>
                                    <p:cTn id="60" presetID="2" presetClass="entr" presetSubtype="4" fill="hold" nodeType="withEffect" p14:presetBounceEnd="40000">
                                      <p:stCondLst>
                                        <p:cond delay="3400"/>
                                      </p:stCondLst>
                                      <p:childTnLst>
                                        <p:set>
                                          <p:cBhvr>
                                            <p:cTn id="61" dur="1" fill="hold">
                                              <p:stCondLst>
                                                <p:cond delay="0"/>
                                              </p:stCondLst>
                                            </p:cTn>
                                            <p:tgtEl>
                                              <p:spTgt spid="18"/>
                                            </p:tgtEl>
                                            <p:attrNameLst>
                                              <p:attrName>style.visibility</p:attrName>
                                            </p:attrNameLst>
                                          </p:cBhvr>
                                          <p:to>
                                            <p:strVal val="visible"/>
                                          </p:to>
                                        </p:set>
                                        <p:anim calcmode="lin" valueType="num" p14:bounceEnd="40000">
                                          <p:cBhvr additive="base">
                                            <p:cTn id="62" dur="500" fill="hold"/>
                                            <p:tgtEl>
                                              <p:spTgt spid="18"/>
                                            </p:tgtEl>
                                            <p:attrNameLst>
                                              <p:attrName>ppt_x</p:attrName>
                                            </p:attrNameLst>
                                          </p:cBhvr>
                                          <p:tavLst>
                                            <p:tav tm="0">
                                              <p:val>
                                                <p:strVal val="#ppt_x"/>
                                              </p:val>
                                            </p:tav>
                                            <p:tav tm="100000">
                                              <p:val>
                                                <p:strVal val="#ppt_x"/>
                                              </p:val>
                                            </p:tav>
                                          </p:tavLst>
                                        </p:anim>
                                        <p:anim calcmode="lin" valueType="num" p14:bounceEnd="40000">
                                          <p:cBhvr additive="base">
                                            <p:cTn id="63" dur="500" fill="hold"/>
                                            <p:tgtEl>
                                              <p:spTgt spid="18"/>
                                            </p:tgtEl>
                                            <p:attrNameLst>
                                              <p:attrName>ppt_y</p:attrName>
                                            </p:attrNameLst>
                                          </p:cBhvr>
                                          <p:tavLst>
                                            <p:tav tm="0">
                                              <p:val>
                                                <p:strVal val="1+#ppt_h/2"/>
                                              </p:val>
                                            </p:tav>
                                            <p:tav tm="100000">
                                              <p:val>
                                                <p:strVal val="#ppt_y"/>
                                              </p:val>
                                            </p:tav>
                                          </p:tavLst>
                                        </p:anim>
                                      </p:childTnLst>
                                    </p:cTn>
                                  </p:par>
                                  <p:par>
                                    <p:cTn id="64" presetID="12" presetClass="entr" presetSubtype="1" fill="hold" grpId="0" nodeType="withEffect">
                                      <p:stCondLst>
                                        <p:cond delay="3400"/>
                                      </p:stCondLst>
                                      <p:childTnLst>
                                        <p:set>
                                          <p:cBhvr>
                                            <p:cTn id="65" dur="1" fill="hold">
                                              <p:stCondLst>
                                                <p:cond delay="0"/>
                                              </p:stCondLst>
                                            </p:cTn>
                                            <p:tgtEl>
                                              <p:spTgt spid="27"/>
                                            </p:tgtEl>
                                            <p:attrNameLst>
                                              <p:attrName>style.visibility</p:attrName>
                                            </p:attrNameLst>
                                          </p:cBhvr>
                                          <p:to>
                                            <p:strVal val="visible"/>
                                          </p:to>
                                        </p:set>
                                        <p:anim calcmode="lin" valueType="num">
                                          <p:cBhvr additive="base">
                                            <p:cTn id="66" dur="500"/>
                                            <p:tgtEl>
                                              <p:spTgt spid="27"/>
                                            </p:tgtEl>
                                            <p:attrNameLst>
                                              <p:attrName>ppt_y</p:attrName>
                                            </p:attrNameLst>
                                          </p:cBhvr>
                                          <p:tavLst>
                                            <p:tav tm="0">
                                              <p:val>
                                                <p:strVal val="#ppt_y-#ppt_h*1.125000"/>
                                              </p:val>
                                            </p:tav>
                                            <p:tav tm="100000">
                                              <p:val>
                                                <p:strVal val="#ppt_y"/>
                                              </p:val>
                                            </p:tav>
                                          </p:tavLst>
                                        </p:anim>
                                        <p:animEffect transition="in" filter="wipe(down)">
                                          <p:cBhvr>
                                            <p:cTn id="67" dur="500"/>
                                            <p:tgtEl>
                                              <p:spTgt spid="27"/>
                                            </p:tgtEl>
                                          </p:cBhvr>
                                        </p:animEffect>
                                      </p:childTnLst>
                                    </p:cTn>
                                  </p:par>
                                  <p:par>
                                    <p:cTn id="68" presetID="12" presetClass="entr" presetSubtype="4" fill="hold" grpId="0" nodeType="withEffect">
                                      <p:stCondLst>
                                        <p:cond delay="3900"/>
                                      </p:stCondLst>
                                      <p:childTnLst>
                                        <p:set>
                                          <p:cBhvr>
                                            <p:cTn id="69" dur="1" fill="hold">
                                              <p:stCondLst>
                                                <p:cond delay="0"/>
                                              </p:stCondLst>
                                            </p:cTn>
                                            <p:tgtEl>
                                              <p:spTgt spid="28"/>
                                            </p:tgtEl>
                                            <p:attrNameLst>
                                              <p:attrName>style.visibility</p:attrName>
                                            </p:attrNameLst>
                                          </p:cBhvr>
                                          <p:to>
                                            <p:strVal val="visible"/>
                                          </p:to>
                                        </p:set>
                                        <p:anim calcmode="lin" valueType="num">
                                          <p:cBhvr additive="base">
                                            <p:cTn id="70" dur="500"/>
                                            <p:tgtEl>
                                              <p:spTgt spid="28"/>
                                            </p:tgtEl>
                                            <p:attrNameLst>
                                              <p:attrName>ppt_y</p:attrName>
                                            </p:attrNameLst>
                                          </p:cBhvr>
                                          <p:tavLst>
                                            <p:tav tm="0">
                                              <p:val>
                                                <p:strVal val="#ppt_y+#ppt_h*1.125000"/>
                                              </p:val>
                                            </p:tav>
                                            <p:tav tm="100000">
                                              <p:val>
                                                <p:strVal val="#ppt_y"/>
                                              </p:val>
                                            </p:tav>
                                          </p:tavLst>
                                        </p:anim>
                                        <p:animEffect transition="in" filter="wipe(up)">
                                          <p:cBhvr>
                                            <p:cTn id="7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P spid="12" grpId="0" animBg="1"/>
          <p:bldP spid="13" grpId="0" animBg="1"/>
          <p:bldP spid="17" grpId="0" animBg="1"/>
          <p:bldP spid="21" grpId="0"/>
          <p:bldP spid="22" grpId="0"/>
          <p:bldP spid="23" grpId="0"/>
          <p:bldP spid="24" grpId="0"/>
          <p:bldP spid="25" grpId="0"/>
          <p:bldP spid="26" grpId="0"/>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4000"/>
                                            <p:tgtEl>
                                              <p:spTgt spid="3"/>
                                            </p:tgtEl>
                                          </p:cBhvr>
                                        </p:animEffect>
                                      </p:childTnLst>
                                    </p:cTn>
                                  </p:par>
                                  <p:par>
                                    <p:cTn id="8" presetID="2" presetClass="entr" presetSubtype="4"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 calcmode="lin" valueType="num">
                                          <p:cBhvr additive="base">
                                            <p:cTn id="10" dur="500" fill="hold"/>
                                            <p:tgtEl>
                                              <p:spTgt spid="8"/>
                                            </p:tgtEl>
                                            <p:attrNameLst>
                                              <p:attrName>ppt_x</p:attrName>
                                            </p:attrNameLst>
                                          </p:cBhvr>
                                          <p:tavLst>
                                            <p:tav tm="0">
                                              <p:val>
                                                <p:strVal val="#ppt_x"/>
                                              </p:val>
                                            </p:tav>
                                            <p:tav tm="100000">
                                              <p:val>
                                                <p:strVal val="#ppt_x"/>
                                              </p:val>
                                            </p:tav>
                                          </p:tavLst>
                                        </p:anim>
                                        <p:anim calcmode="lin" valueType="num">
                                          <p:cBhvr additive="base">
                                            <p:cTn id="11" dur="500" fill="hold"/>
                                            <p:tgtEl>
                                              <p:spTgt spid="8"/>
                                            </p:tgtEl>
                                            <p:attrNameLst>
                                              <p:attrName>ppt_y</p:attrName>
                                            </p:attrNameLst>
                                          </p:cBhvr>
                                          <p:tavLst>
                                            <p:tav tm="0">
                                              <p:val>
                                                <p:strVal val="1+#ppt_h/2"/>
                                              </p:val>
                                            </p:tav>
                                            <p:tav tm="100000">
                                              <p:val>
                                                <p:strVal val="#ppt_y"/>
                                              </p:val>
                                            </p:tav>
                                          </p:tavLst>
                                        </p:anim>
                                      </p:childTnLst>
                                    </p:cTn>
                                  </p:par>
                                  <p:par>
                                    <p:cTn id="12" presetID="2" presetClass="entr" presetSubtype="4" fill="hold" nodeType="withEffect">
                                      <p:stCondLst>
                                        <p:cond delay="40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ppt_x"/>
                                              </p:val>
                                            </p:tav>
                                            <p:tav tm="100000">
                                              <p:val>
                                                <p:strVal val="#ppt_x"/>
                                              </p:val>
                                            </p:tav>
                                          </p:tavLst>
                                        </p:anim>
                                        <p:anim calcmode="lin" valueType="num">
                                          <p:cBhvr additive="base">
                                            <p:cTn id="15" dur="500" fill="hold"/>
                                            <p:tgtEl>
                                              <p:spTgt spid="4"/>
                                            </p:tgtEl>
                                            <p:attrNameLst>
                                              <p:attrName>ppt_y</p:attrName>
                                            </p:attrNameLst>
                                          </p:cBhvr>
                                          <p:tavLst>
                                            <p:tav tm="0">
                                              <p:val>
                                                <p:strVal val="1+#ppt_h/2"/>
                                              </p:val>
                                            </p:tav>
                                            <p:tav tm="100000">
                                              <p:val>
                                                <p:strVal val="#ppt_y"/>
                                              </p:val>
                                            </p:tav>
                                          </p:tavLst>
                                        </p:anim>
                                      </p:childTnLst>
                                    </p:cTn>
                                  </p:par>
                                  <p:par>
                                    <p:cTn id="16" presetID="12" presetClass="entr" presetSubtype="1" fill="hold" grpId="0" nodeType="withEffect">
                                      <p:stCondLst>
                                        <p:cond delay="400"/>
                                      </p:stCondLst>
                                      <p:childTnLst>
                                        <p:set>
                                          <p:cBhvr>
                                            <p:cTn id="17" dur="1" fill="hold">
                                              <p:stCondLst>
                                                <p:cond delay="0"/>
                                              </p:stCondLst>
                                            </p:cTn>
                                            <p:tgtEl>
                                              <p:spTgt spid="21"/>
                                            </p:tgtEl>
                                            <p:attrNameLst>
                                              <p:attrName>style.visibility</p:attrName>
                                            </p:attrNameLst>
                                          </p:cBhvr>
                                          <p:to>
                                            <p:strVal val="visible"/>
                                          </p:to>
                                        </p:set>
                                        <p:anim calcmode="lin" valueType="num">
                                          <p:cBhvr additive="base">
                                            <p:cTn id="18" dur="500"/>
                                            <p:tgtEl>
                                              <p:spTgt spid="21"/>
                                            </p:tgtEl>
                                            <p:attrNameLst>
                                              <p:attrName>ppt_y</p:attrName>
                                            </p:attrNameLst>
                                          </p:cBhvr>
                                          <p:tavLst>
                                            <p:tav tm="0">
                                              <p:val>
                                                <p:strVal val="#ppt_y-#ppt_h*1.125000"/>
                                              </p:val>
                                            </p:tav>
                                            <p:tav tm="100000">
                                              <p:val>
                                                <p:strVal val="#ppt_y"/>
                                              </p:val>
                                            </p:tav>
                                          </p:tavLst>
                                        </p:anim>
                                        <p:animEffect transition="in" filter="wipe(down)">
                                          <p:cBhvr>
                                            <p:cTn id="19" dur="500"/>
                                            <p:tgtEl>
                                              <p:spTgt spid="21"/>
                                            </p:tgtEl>
                                          </p:cBhvr>
                                        </p:animEffect>
                                      </p:childTnLst>
                                    </p:cTn>
                                  </p:par>
                                  <p:par>
                                    <p:cTn id="20" presetID="2" presetClass="entr" presetSubtype="4" fill="hold" grpId="0" nodeType="withEffect">
                                      <p:stCondLst>
                                        <p:cond delay="90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par>
                                    <p:cTn id="24" presetID="12" presetClass="entr" presetSubtype="4" fill="hold" grpId="0" nodeType="withEffect">
                                      <p:stCondLst>
                                        <p:cond delay="900"/>
                                      </p:stCondLst>
                                      <p:childTnLst>
                                        <p:set>
                                          <p:cBhvr>
                                            <p:cTn id="25" dur="1" fill="hold">
                                              <p:stCondLst>
                                                <p:cond delay="0"/>
                                              </p:stCondLst>
                                            </p:cTn>
                                            <p:tgtEl>
                                              <p:spTgt spid="22"/>
                                            </p:tgtEl>
                                            <p:attrNameLst>
                                              <p:attrName>style.visibility</p:attrName>
                                            </p:attrNameLst>
                                          </p:cBhvr>
                                          <p:to>
                                            <p:strVal val="visible"/>
                                          </p:to>
                                        </p:set>
                                        <p:anim calcmode="lin" valueType="num">
                                          <p:cBhvr additive="base">
                                            <p:cTn id="26" dur="500"/>
                                            <p:tgtEl>
                                              <p:spTgt spid="22"/>
                                            </p:tgtEl>
                                            <p:attrNameLst>
                                              <p:attrName>ppt_y</p:attrName>
                                            </p:attrNameLst>
                                          </p:cBhvr>
                                          <p:tavLst>
                                            <p:tav tm="0">
                                              <p:val>
                                                <p:strVal val="#ppt_y+#ppt_h*1.125000"/>
                                              </p:val>
                                            </p:tav>
                                            <p:tav tm="100000">
                                              <p:val>
                                                <p:strVal val="#ppt_y"/>
                                              </p:val>
                                            </p:tav>
                                          </p:tavLst>
                                        </p:anim>
                                        <p:animEffect transition="in" filter="wipe(up)">
                                          <p:cBhvr>
                                            <p:cTn id="27" dur="500"/>
                                            <p:tgtEl>
                                              <p:spTgt spid="22"/>
                                            </p:tgtEl>
                                          </p:cBhvr>
                                        </p:animEffect>
                                      </p:childTnLst>
                                    </p:cTn>
                                  </p:par>
                                  <p:par>
                                    <p:cTn id="28" presetID="2" presetClass="entr" presetSubtype="4" fill="hold" nodeType="withEffect">
                                      <p:stCondLst>
                                        <p:cond delay="140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ppt_x"/>
                                              </p:val>
                                            </p:tav>
                                            <p:tav tm="100000">
                                              <p:val>
                                                <p:strVal val="#ppt_x"/>
                                              </p:val>
                                            </p:tav>
                                          </p:tavLst>
                                        </p:anim>
                                        <p:anim calcmode="lin" valueType="num">
                                          <p:cBhvr additive="base">
                                            <p:cTn id="31" dur="500" fill="hold"/>
                                            <p:tgtEl>
                                              <p:spTgt spid="9"/>
                                            </p:tgtEl>
                                            <p:attrNameLst>
                                              <p:attrName>ppt_y</p:attrName>
                                            </p:attrNameLst>
                                          </p:cBhvr>
                                          <p:tavLst>
                                            <p:tav tm="0">
                                              <p:val>
                                                <p:strVal val="1+#ppt_h/2"/>
                                              </p:val>
                                            </p:tav>
                                            <p:tav tm="100000">
                                              <p:val>
                                                <p:strVal val="#ppt_y"/>
                                              </p:val>
                                            </p:tav>
                                          </p:tavLst>
                                        </p:anim>
                                      </p:childTnLst>
                                    </p:cTn>
                                  </p:par>
                                  <p:par>
                                    <p:cTn id="32" presetID="12" presetClass="entr" presetSubtype="1" fill="hold" grpId="0" nodeType="withEffect">
                                      <p:stCondLst>
                                        <p:cond delay="1400"/>
                                      </p:stCondLst>
                                      <p:childTnLst>
                                        <p:set>
                                          <p:cBhvr>
                                            <p:cTn id="33" dur="1" fill="hold">
                                              <p:stCondLst>
                                                <p:cond delay="0"/>
                                              </p:stCondLst>
                                            </p:cTn>
                                            <p:tgtEl>
                                              <p:spTgt spid="23"/>
                                            </p:tgtEl>
                                            <p:attrNameLst>
                                              <p:attrName>style.visibility</p:attrName>
                                            </p:attrNameLst>
                                          </p:cBhvr>
                                          <p:to>
                                            <p:strVal val="visible"/>
                                          </p:to>
                                        </p:set>
                                        <p:anim calcmode="lin" valueType="num">
                                          <p:cBhvr additive="base">
                                            <p:cTn id="34" dur="500"/>
                                            <p:tgtEl>
                                              <p:spTgt spid="23"/>
                                            </p:tgtEl>
                                            <p:attrNameLst>
                                              <p:attrName>ppt_y</p:attrName>
                                            </p:attrNameLst>
                                          </p:cBhvr>
                                          <p:tavLst>
                                            <p:tav tm="0">
                                              <p:val>
                                                <p:strVal val="#ppt_y-#ppt_h*1.125000"/>
                                              </p:val>
                                            </p:tav>
                                            <p:tav tm="100000">
                                              <p:val>
                                                <p:strVal val="#ppt_y"/>
                                              </p:val>
                                            </p:tav>
                                          </p:tavLst>
                                        </p:anim>
                                        <p:animEffect transition="in" filter="wipe(down)">
                                          <p:cBhvr>
                                            <p:cTn id="35" dur="500"/>
                                            <p:tgtEl>
                                              <p:spTgt spid="23"/>
                                            </p:tgtEl>
                                          </p:cBhvr>
                                        </p:animEffect>
                                      </p:childTnLst>
                                    </p:cTn>
                                  </p:par>
                                  <p:par>
                                    <p:cTn id="36" presetID="2" presetClass="entr" presetSubtype="4" fill="hold" grpId="0" nodeType="withEffect">
                                      <p:stCondLst>
                                        <p:cond delay="180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fill="hold"/>
                                            <p:tgtEl>
                                              <p:spTgt spid="13"/>
                                            </p:tgtEl>
                                            <p:attrNameLst>
                                              <p:attrName>ppt_x</p:attrName>
                                            </p:attrNameLst>
                                          </p:cBhvr>
                                          <p:tavLst>
                                            <p:tav tm="0">
                                              <p:val>
                                                <p:strVal val="#ppt_x"/>
                                              </p:val>
                                            </p:tav>
                                            <p:tav tm="100000">
                                              <p:val>
                                                <p:strVal val="#ppt_x"/>
                                              </p:val>
                                            </p:tav>
                                          </p:tavLst>
                                        </p:anim>
                                        <p:anim calcmode="lin" valueType="num">
                                          <p:cBhvr additive="base">
                                            <p:cTn id="39" dur="500" fill="hold"/>
                                            <p:tgtEl>
                                              <p:spTgt spid="13"/>
                                            </p:tgtEl>
                                            <p:attrNameLst>
                                              <p:attrName>ppt_y</p:attrName>
                                            </p:attrNameLst>
                                          </p:cBhvr>
                                          <p:tavLst>
                                            <p:tav tm="0">
                                              <p:val>
                                                <p:strVal val="1+#ppt_h/2"/>
                                              </p:val>
                                            </p:tav>
                                            <p:tav tm="100000">
                                              <p:val>
                                                <p:strVal val="#ppt_y"/>
                                              </p:val>
                                            </p:tav>
                                          </p:tavLst>
                                        </p:anim>
                                      </p:childTnLst>
                                    </p:cTn>
                                  </p:par>
                                  <p:par>
                                    <p:cTn id="40" presetID="12" presetClass="entr" presetSubtype="4" fill="hold" grpId="0" nodeType="withEffect">
                                      <p:stCondLst>
                                        <p:cond delay="180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500"/>
                                            <p:tgtEl>
                                              <p:spTgt spid="24"/>
                                            </p:tgtEl>
                                            <p:attrNameLst>
                                              <p:attrName>ppt_y</p:attrName>
                                            </p:attrNameLst>
                                          </p:cBhvr>
                                          <p:tavLst>
                                            <p:tav tm="0">
                                              <p:val>
                                                <p:strVal val="#ppt_y+#ppt_h*1.125000"/>
                                              </p:val>
                                            </p:tav>
                                            <p:tav tm="100000">
                                              <p:val>
                                                <p:strVal val="#ppt_y"/>
                                              </p:val>
                                            </p:tav>
                                          </p:tavLst>
                                        </p:anim>
                                        <p:animEffect transition="in" filter="wipe(up)">
                                          <p:cBhvr>
                                            <p:cTn id="43" dur="500"/>
                                            <p:tgtEl>
                                              <p:spTgt spid="24"/>
                                            </p:tgtEl>
                                          </p:cBhvr>
                                        </p:animEffect>
                                      </p:childTnLst>
                                    </p:cTn>
                                  </p:par>
                                  <p:par>
                                    <p:cTn id="44" presetID="2" presetClass="entr" presetSubtype="4" fill="hold" nodeType="withEffect">
                                      <p:stCondLst>
                                        <p:cond delay="240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500" fill="hold"/>
                                            <p:tgtEl>
                                              <p:spTgt spid="14"/>
                                            </p:tgtEl>
                                            <p:attrNameLst>
                                              <p:attrName>ppt_x</p:attrName>
                                            </p:attrNameLst>
                                          </p:cBhvr>
                                          <p:tavLst>
                                            <p:tav tm="0">
                                              <p:val>
                                                <p:strVal val="#ppt_x"/>
                                              </p:val>
                                            </p:tav>
                                            <p:tav tm="100000">
                                              <p:val>
                                                <p:strVal val="#ppt_x"/>
                                              </p:val>
                                            </p:tav>
                                          </p:tavLst>
                                        </p:anim>
                                        <p:anim calcmode="lin" valueType="num">
                                          <p:cBhvr additive="base">
                                            <p:cTn id="47" dur="500" fill="hold"/>
                                            <p:tgtEl>
                                              <p:spTgt spid="14"/>
                                            </p:tgtEl>
                                            <p:attrNameLst>
                                              <p:attrName>ppt_y</p:attrName>
                                            </p:attrNameLst>
                                          </p:cBhvr>
                                          <p:tavLst>
                                            <p:tav tm="0">
                                              <p:val>
                                                <p:strVal val="1+#ppt_h/2"/>
                                              </p:val>
                                            </p:tav>
                                            <p:tav tm="100000">
                                              <p:val>
                                                <p:strVal val="#ppt_y"/>
                                              </p:val>
                                            </p:tav>
                                          </p:tavLst>
                                        </p:anim>
                                      </p:childTnLst>
                                    </p:cTn>
                                  </p:par>
                                  <p:par>
                                    <p:cTn id="48" presetID="12" presetClass="entr" presetSubtype="1" fill="hold" grpId="0" nodeType="withEffect">
                                      <p:stCondLst>
                                        <p:cond delay="240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500"/>
                                            <p:tgtEl>
                                              <p:spTgt spid="25"/>
                                            </p:tgtEl>
                                            <p:attrNameLst>
                                              <p:attrName>ppt_y</p:attrName>
                                            </p:attrNameLst>
                                          </p:cBhvr>
                                          <p:tavLst>
                                            <p:tav tm="0">
                                              <p:val>
                                                <p:strVal val="#ppt_y-#ppt_h*1.125000"/>
                                              </p:val>
                                            </p:tav>
                                            <p:tav tm="100000">
                                              <p:val>
                                                <p:strVal val="#ppt_y"/>
                                              </p:val>
                                            </p:tav>
                                          </p:tavLst>
                                        </p:anim>
                                        <p:animEffect transition="in" filter="wipe(down)">
                                          <p:cBhvr>
                                            <p:cTn id="51" dur="500"/>
                                            <p:tgtEl>
                                              <p:spTgt spid="25"/>
                                            </p:tgtEl>
                                          </p:cBhvr>
                                        </p:animEffect>
                                      </p:childTnLst>
                                    </p:cTn>
                                  </p:par>
                                  <p:par>
                                    <p:cTn id="52" presetID="2" presetClass="entr" presetSubtype="4" fill="hold" grpId="0" nodeType="withEffect">
                                      <p:stCondLst>
                                        <p:cond delay="2900"/>
                                      </p:stCondLst>
                                      <p:childTnLst>
                                        <p:set>
                                          <p:cBhvr>
                                            <p:cTn id="53" dur="1" fill="hold">
                                              <p:stCondLst>
                                                <p:cond delay="0"/>
                                              </p:stCondLst>
                                            </p:cTn>
                                            <p:tgtEl>
                                              <p:spTgt spid="17"/>
                                            </p:tgtEl>
                                            <p:attrNameLst>
                                              <p:attrName>style.visibility</p:attrName>
                                            </p:attrNameLst>
                                          </p:cBhvr>
                                          <p:to>
                                            <p:strVal val="visible"/>
                                          </p:to>
                                        </p:set>
                                        <p:anim calcmode="lin" valueType="num">
                                          <p:cBhvr additive="base">
                                            <p:cTn id="54" dur="500" fill="hold"/>
                                            <p:tgtEl>
                                              <p:spTgt spid="17"/>
                                            </p:tgtEl>
                                            <p:attrNameLst>
                                              <p:attrName>ppt_x</p:attrName>
                                            </p:attrNameLst>
                                          </p:cBhvr>
                                          <p:tavLst>
                                            <p:tav tm="0">
                                              <p:val>
                                                <p:strVal val="#ppt_x"/>
                                              </p:val>
                                            </p:tav>
                                            <p:tav tm="100000">
                                              <p:val>
                                                <p:strVal val="#ppt_x"/>
                                              </p:val>
                                            </p:tav>
                                          </p:tavLst>
                                        </p:anim>
                                        <p:anim calcmode="lin" valueType="num">
                                          <p:cBhvr additive="base">
                                            <p:cTn id="55" dur="500" fill="hold"/>
                                            <p:tgtEl>
                                              <p:spTgt spid="17"/>
                                            </p:tgtEl>
                                            <p:attrNameLst>
                                              <p:attrName>ppt_y</p:attrName>
                                            </p:attrNameLst>
                                          </p:cBhvr>
                                          <p:tavLst>
                                            <p:tav tm="0">
                                              <p:val>
                                                <p:strVal val="1+#ppt_h/2"/>
                                              </p:val>
                                            </p:tav>
                                            <p:tav tm="100000">
                                              <p:val>
                                                <p:strVal val="#ppt_y"/>
                                              </p:val>
                                            </p:tav>
                                          </p:tavLst>
                                        </p:anim>
                                      </p:childTnLst>
                                    </p:cTn>
                                  </p:par>
                                  <p:par>
                                    <p:cTn id="56" presetID="12" presetClass="entr" presetSubtype="4" fill="hold" grpId="0" nodeType="withEffect">
                                      <p:stCondLst>
                                        <p:cond delay="2900"/>
                                      </p:stCondLst>
                                      <p:childTnLst>
                                        <p:set>
                                          <p:cBhvr>
                                            <p:cTn id="57" dur="1" fill="hold">
                                              <p:stCondLst>
                                                <p:cond delay="0"/>
                                              </p:stCondLst>
                                            </p:cTn>
                                            <p:tgtEl>
                                              <p:spTgt spid="26"/>
                                            </p:tgtEl>
                                            <p:attrNameLst>
                                              <p:attrName>style.visibility</p:attrName>
                                            </p:attrNameLst>
                                          </p:cBhvr>
                                          <p:to>
                                            <p:strVal val="visible"/>
                                          </p:to>
                                        </p:set>
                                        <p:anim calcmode="lin" valueType="num">
                                          <p:cBhvr additive="base">
                                            <p:cTn id="58" dur="500"/>
                                            <p:tgtEl>
                                              <p:spTgt spid="26"/>
                                            </p:tgtEl>
                                            <p:attrNameLst>
                                              <p:attrName>ppt_y</p:attrName>
                                            </p:attrNameLst>
                                          </p:cBhvr>
                                          <p:tavLst>
                                            <p:tav tm="0">
                                              <p:val>
                                                <p:strVal val="#ppt_y+#ppt_h*1.125000"/>
                                              </p:val>
                                            </p:tav>
                                            <p:tav tm="100000">
                                              <p:val>
                                                <p:strVal val="#ppt_y"/>
                                              </p:val>
                                            </p:tav>
                                          </p:tavLst>
                                        </p:anim>
                                        <p:animEffect transition="in" filter="wipe(up)">
                                          <p:cBhvr>
                                            <p:cTn id="59" dur="500"/>
                                            <p:tgtEl>
                                              <p:spTgt spid="26"/>
                                            </p:tgtEl>
                                          </p:cBhvr>
                                        </p:animEffect>
                                      </p:childTnLst>
                                    </p:cTn>
                                  </p:par>
                                  <p:par>
                                    <p:cTn id="60" presetID="2" presetClass="entr" presetSubtype="4" fill="hold" nodeType="withEffect">
                                      <p:stCondLst>
                                        <p:cond delay="3400"/>
                                      </p:stCondLst>
                                      <p:childTnLst>
                                        <p:set>
                                          <p:cBhvr>
                                            <p:cTn id="61" dur="1" fill="hold">
                                              <p:stCondLst>
                                                <p:cond delay="0"/>
                                              </p:stCondLst>
                                            </p:cTn>
                                            <p:tgtEl>
                                              <p:spTgt spid="18"/>
                                            </p:tgtEl>
                                            <p:attrNameLst>
                                              <p:attrName>style.visibility</p:attrName>
                                            </p:attrNameLst>
                                          </p:cBhvr>
                                          <p:to>
                                            <p:strVal val="visible"/>
                                          </p:to>
                                        </p:set>
                                        <p:anim calcmode="lin" valueType="num">
                                          <p:cBhvr additive="base">
                                            <p:cTn id="62" dur="500" fill="hold"/>
                                            <p:tgtEl>
                                              <p:spTgt spid="18"/>
                                            </p:tgtEl>
                                            <p:attrNameLst>
                                              <p:attrName>ppt_x</p:attrName>
                                            </p:attrNameLst>
                                          </p:cBhvr>
                                          <p:tavLst>
                                            <p:tav tm="0">
                                              <p:val>
                                                <p:strVal val="#ppt_x"/>
                                              </p:val>
                                            </p:tav>
                                            <p:tav tm="100000">
                                              <p:val>
                                                <p:strVal val="#ppt_x"/>
                                              </p:val>
                                            </p:tav>
                                          </p:tavLst>
                                        </p:anim>
                                        <p:anim calcmode="lin" valueType="num">
                                          <p:cBhvr additive="base">
                                            <p:cTn id="63" dur="500" fill="hold"/>
                                            <p:tgtEl>
                                              <p:spTgt spid="18"/>
                                            </p:tgtEl>
                                            <p:attrNameLst>
                                              <p:attrName>ppt_y</p:attrName>
                                            </p:attrNameLst>
                                          </p:cBhvr>
                                          <p:tavLst>
                                            <p:tav tm="0">
                                              <p:val>
                                                <p:strVal val="1+#ppt_h/2"/>
                                              </p:val>
                                            </p:tav>
                                            <p:tav tm="100000">
                                              <p:val>
                                                <p:strVal val="#ppt_y"/>
                                              </p:val>
                                            </p:tav>
                                          </p:tavLst>
                                        </p:anim>
                                      </p:childTnLst>
                                    </p:cTn>
                                  </p:par>
                                  <p:par>
                                    <p:cTn id="64" presetID="12" presetClass="entr" presetSubtype="1" fill="hold" grpId="0" nodeType="withEffect">
                                      <p:stCondLst>
                                        <p:cond delay="3400"/>
                                      </p:stCondLst>
                                      <p:childTnLst>
                                        <p:set>
                                          <p:cBhvr>
                                            <p:cTn id="65" dur="1" fill="hold">
                                              <p:stCondLst>
                                                <p:cond delay="0"/>
                                              </p:stCondLst>
                                            </p:cTn>
                                            <p:tgtEl>
                                              <p:spTgt spid="27"/>
                                            </p:tgtEl>
                                            <p:attrNameLst>
                                              <p:attrName>style.visibility</p:attrName>
                                            </p:attrNameLst>
                                          </p:cBhvr>
                                          <p:to>
                                            <p:strVal val="visible"/>
                                          </p:to>
                                        </p:set>
                                        <p:anim calcmode="lin" valueType="num">
                                          <p:cBhvr additive="base">
                                            <p:cTn id="66" dur="500"/>
                                            <p:tgtEl>
                                              <p:spTgt spid="27"/>
                                            </p:tgtEl>
                                            <p:attrNameLst>
                                              <p:attrName>ppt_y</p:attrName>
                                            </p:attrNameLst>
                                          </p:cBhvr>
                                          <p:tavLst>
                                            <p:tav tm="0">
                                              <p:val>
                                                <p:strVal val="#ppt_y-#ppt_h*1.125000"/>
                                              </p:val>
                                            </p:tav>
                                            <p:tav tm="100000">
                                              <p:val>
                                                <p:strVal val="#ppt_y"/>
                                              </p:val>
                                            </p:tav>
                                          </p:tavLst>
                                        </p:anim>
                                        <p:animEffect transition="in" filter="wipe(down)">
                                          <p:cBhvr>
                                            <p:cTn id="67" dur="500"/>
                                            <p:tgtEl>
                                              <p:spTgt spid="27"/>
                                            </p:tgtEl>
                                          </p:cBhvr>
                                        </p:animEffect>
                                      </p:childTnLst>
                                    </p:cTn>
                                  </p:par>
                                  <p:par>
                                    <p:cTn id="68" presetID="12" presetClass="entr" presetSubtype="4" fill="hold" grpId="0" nodeType="withEffect">
                                      <p:stCondLst>
                                        <p:cond delay="3900"/>
                                      </p:stCondLst>
                                      <p:childTnLst>
                                        <p:set>
                                          <p:cBhvr>
                                            <p:cTn id="69" dur="1" fill="hold">
                                              <p:stCondLst>
                                                <p:cond delay="0"/>
                                              </p:stCondLst>
                                            </p:cTn>
                                            <p:tgtEl>
                                              <p:spTgt spid="28"/>
                                            </p:tgtEl>
                                            <p:attrNameLst>
                                              <p:attrName>style.visibility</p:attrName>
                                            </p:attrNameLst>
                                          </p:cBhvr>
                                          <p:to>
                                            <p:strVal val="visible"/>
                                          </p:to>
                                        </p:set>
                                        <p:anim calcmode="lin" valueType="num">
                                          <p:cBhvr additive="base">
                                            <p:cTn id="70" dur="500"/>
                                            <p:tgtEl>
                                              <p:spTgt spid="28"/>
                                            </p:tgtEl>
                                            <p:attrNameLst>
                                              <p:attrName>ppt_y</p:attrName>
                                            </p:attrNameLst>
                                          </p:cBhvr>
                                          <p:tavLst>
                                            <p:tav tm="0">
                                              <p:val>
                                                <p:strVal val="#ppt_y+#ppt_h*1.125000"/>
                                              </p:val>
                                            </p:tav>
                                            <p:tav tm="100000">
                                              <p:val>
                                                <p:strVal val="#ppt_y"/>
                                              </p:val>
                                            </p:tav>
                                          </p:tavLst>
                                        </p:anim>
                                        <p:animEffect transition="in" filter="wipe(up)">
                                          <p:cBhvr>
                                            <p:cTn id="7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P spid="12" grpId="0" animBg="1"/>
          <p:bldP spid="13" grpId="0" animBg="1"/>
          <p:bldP spid="17" grpId="0" animBg="1"/>
          <p:bldP spid="21" grpId="0"/>
          <p:bldP spid="22" grpId="0"/>
          <p:bldP spid="23" grpId="0"/>
          <p:bldP spid="24" grpId="0"/>
          <p:bldP spid="25" grpId="0"/>
          <p:bldP spid="26" grpId="0"/>
          <p:bldP spid="27" grpId="0"/>
          <p:bldP spid="28"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cxnSp>
        <p:nvCxnSpPr>
          <p:cNvPr id="3" name="直接连接符 2"/>
          <p:cNvCxnSpPr/>
          <p:nvPr/>
        </p:nvCxnSpPr>
        <p:spPr>
          <a:xfrm>
            <a:off x="6875901" y="1702462"/>
            <a:ext cx="0" cy="4226743"/>
          </a:xfrm>
          <a:prstGeom prst="line">
            <a:avLst/>
          </a:prstGeom>
          <a:noFill/>
          <a:ln w="12700" cap="flat" cmpd="sng" algn="ctr">
            <a:solidFill>
              <a:srgbClr val="9DA8B1"/>
            </a:solidFill>
            <a:prstDash val="solid"/>
          </a:ln>
          <a:effectLst/>
        </p:spPr>
      </p:cxnSp>
      <p:grpSp>
        <p:nvGrpSpPr>
          <p:cNvPr id="4" name="组合 3"/>
          <p:cNvGrpSpPr/>
          <p:nvPr/>
        </p:nvGrpSpPr>
        <p:grpSpPr>
          <a:xfrm>
            <a:off x="3549627" y="2006467"/>
            <a:ext cx="2877871" cy="363241"/>
            <a:chOff x="3249264" y="1751685"/>
            <a:chExt cx="2994025" cy="363239"/>
          </a:xfrm>
        </p:grpSpPr>
        <p:grpSp>
          <p:nvGrpSpPr>
            <p:cNvPr id="6" name="组合 5"/>
            <p:cNvGrpSpPr/>
            <p:nvPr/>
          </p:nvGrpSpPr>
          <p:grpSpPr>
            <a:xfrm>
              <a:off x="3249264" y="1776444"/>
              <a:ext cx="2994025" cy="314202"/>
              <a:chOff x="2940050" y="2132898"/>
              <a:chExt cx="2994025" cy="314202"/>
            </a:xfrm>
          </p:grpSpPr>
          <p:sp>
            <p:nvSpPr>
              <p:cNvPr id="8" name="圆角矩形 7"/>
              <p:cNvSpPr/>
              <p:nvPr/>
            </p:nvSpPr>
            <p:spPr>
              <a:xfrm>
                <a:off x="2940050" y="2132898"/>
                <a:ext cx="2994025" cy="314202"/>
              </a:xfrm>
              <a:prstGeom prst="roundRect">
                <a:avLst>
                  <a:gd name="adj" fmla="val 50000"/>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a:outerShdw blurRad="50800" dist="38100" dir="8100000" algn="tr" rotWithShape="0">
                  <a:prstClr val="black">
                    <a:alpha val="40000"/>
                  </a:prstClr>
                </a:outerShdw>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2533" b="0" i="0" u="none" strike="noStrike" kern="0" cap="none" spc="0" normalizeH="0" baseline="0" noProof="0" smtClean="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9" name="圆角矩形 8"/>
              <p:cNvSpPr/>
              <p:nvPr/>
            </p:nvSpPr>
            <p:spPr>
              <a:xfrm>
                <a:off x="2940050" y="2132898"/>
                <a:ext cx="2108200" cy="314202"/>
              </a:xfrm>
              <a:prstGeom prst="roundRect">
                <a:avLst>
                  <a:gd name="adj" fmla="val 50000"/>
                </a:avLst>
              </a:prstGeom>
              <a:solidFill>
                <a:srgbClr val="076655"/>
              </a:solid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2533" b="0" i="0" u="none" strike="noStrike" kern="0" cap="none" spc="0" normalizeH="0" baseline="0" noProof="0" smtClean="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7" name="文本框 4"/>
            <p:cNvSpPr txBox="1"/>
            <p:nvPr/>
          </p:nvSpPr>
          <p:spPr>
            <a:xfrm>
              <a:off x="5335260" y="1751685"/>
              <a:ext cx="673754" cy="363239"/>
            </a:xfrm>
            <a:prstGeom prst="rect">
              <a:avLst/>
            </a:prstGeom>
            <a:noFill/>
          </p:spPr>
          <p:txBody>
            <a:bodyPr wrap="square" rtlCol="0">
              <a:spAutoFit/>
            </a:bodyPr>
            <a:lstStyle/>
            <a:p>
              <a:pPr marL="0" marR="0" lvl="0" indent="0" algn="ctr" defTabSz="1219261" eaLnBrk="1" fontAlgn="auto" latinLnBrk="0" hangingPunct="1">
                <a:lnSpc>
                  <a:spcPct val="120000"/>
                </a:lnSpc>
                <a:spcBef>
                  <a:spcPts val="0"/>
                </a:spcBef>
                <a:spcAft>
                  <a:spcPts val="0"/>
                </a:spcAft>
                <a:buClrTx/>
                <a:buSzTx/>
                <a:buFontTx/>
                <a:buNone/>
                <a:tabLst/>
                <a:defRPr/>
              </a:pPr>
              <a:r>
                <a:rPr kumimoji="0" lang="en-US" altLang="zh-CN" sz="1467" b="0" i="0" u="none" strike="noStrike" kern="0" cap="none" spc="0" normalizeH="0" baseline="0" noProof="0" dirty="0" smtClean="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rPr>
                <a:t>70%</a:t>
              </a:r>
              <a:endParaRPr kumimoji="0" lang="zh-CN" altLang="en-US" sz="1467" b="0" i="0" u="none" strike="noStrike" kern="0" cap="none" spc="0" normalizeH="0" baseline="-3000" noProof="0" dirty="0" smtClean="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10" name="组合 9"/>
          <p:cNvGrpSpPr/>
          <p:nvPr/>
        </p:nvGrpSpPr>
        <p:grpSpPr>
          <a:xfrm>
            <a:off x="3549627" y="2417534"/>
            <a:ext cx="2877871" cy="363241"/>
            <a:chOff x="3249264" y="2162753"/>
            <a:chExt cx="2994025" cy="363240"/>
          </a:xfrm>
        </p:grpSpPr>
        <p:grpSp>
          <p:nvGrpSpPr>
            <p:cNvPr id="11" name="组合 10"/>
            <p:cNvGrpSpPr/>
            <p:nvPr/>
          </p:nvGrpSpPr>
          <p:grpSpPr>
            <a:xfrm>
              <a:off x="3249264" y="2178703"/>
              <a:ext cx="2994025" cy="314618"/>
              <a:chOff x="2940050" y="2519659"/>
              <a:chExt cx="2994025" cy="314618"/>
            </a:xfrm>
          </p:grpSpPr>
          <p:sp>
            <p:nvSpPr>
              <p:cNvPr id="13" name="圆角矩形 12"/>
              <p:cNvSpPr/>
              <p:nvPr/>
            </p:nvSpPr>
            <p:spPr>
              <a:xfrm>
                <a:off x="2940050" y="2520075"/>
                <a:ext cx="2994025" cy="314202"/>
              </a:xfrm>
              <a:prstGeom prst="roundRect">
                <a:avLst>
                  <a:gd name="adj" fmla="val 50000"/>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a:outerShdw blurRad="50800" dist="38100" dir="8100000" algn="tr" rotWithShape="0">
                  <a:prstClr val="black">
                    <a:alpha val="40000"/>
                  </a:prstClr>
                </a:outerShdw>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2533" b="0" i="0" u="none" strike="noStrike" kern="0" cap="none" spc="0" normalizeH="0" baseline="0" noProof="0" smtClean="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4" name="圆角矩形 13"/>
              <p:cNvSpPr/>
              <p:nvPr/>
            </p:nvSpPr>
            <p:spPr>
              <a:xfrm>
                <a:off x="2940051" y="2519659"/>
                <a:ext cx="889000" cy="314202"/>
              </a:xfrm>
              <a:prstGeom prst="roundRect">
                <a:avLst>
                  <a:gd name="adj" fmla="val 50000"/>
                </a:avLst>
              </a:prstGeom>
              <a:solidFill>
                <a:srgbClr val="076655"/>
              </a:solid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2533" b="0" i="0" u="none" strike="noStrike" kern="0" cap="none" spc="0" normalizeH="0" baseline="0" noProof="0" smtClean="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12" name="文本框 9"/>
            <p:cNvSpPr txBox="1"/>
            <p:nvPr/>
          </p:nvSpPr>
          <p:spPr>
            <a:xfrm>
              <a:off x="4118871" y="2162753"/>
              <a:ext cx="673754" cy="363240"/>
            </a:xfrm>
            <a:prstGeom prst="rect">
              <a:avLst/>
            </a:prstGeom>
            <a:noFill/>
          </p:spPr>
          <p:txBody>
            <a:bodyPr wrap="square" rtlCol="0">
              <a:spAutoFit/>
            </a:bodyPr>
            <a:lstStyle/>
            <a:p>
              <a:pPr marL="0" marR="0" lvl="0" indent="0" algn="ctr" defTabSz="1219261" eaLnBrk="1" fontAlgn="auto" latinLnBrk="0" hangingPunct="1">
                <a:lnSpc>
                  <a:spcPct val="120000"/>
                </a:lnSpc>
                <a:spcBef>
                  <a:spcPts val="0"/>
                </a:spcBef>
                <a:spcAft>
                  <a:spcPts val="0"/>
                </a:spcAft>
                <a:buClrTx/>
                <a:buSzTx/>
                <a:buFontTx/>
                <a:buNone/>
                <a:tabLst/>
                <a:defRPr/>
              </a:pPr>
              <a:r>
                <a:rPr kumimoji="0" lang="en-US" altLang="zh-CN" sz="1467" b="0" i="0" u="none" strike="noStrike" kern="0" cap="none" spc="0" normalizeH="0" baseline="0" noProof="0" dirty="0" smtClean="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rPr>
                <a:t>30%</a:t>
              </a:r>
              <a:endParaRPr kumimoji="0" lang="zh-CN" altLang="en-US" sz="1467" b="0" i="0" u="none" strike="noStrike" kern="0" cap="none" spc="0" normalizeH="0" baseline="-3000" noProof="0" dirty="0" smtClean="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15" name="组合 14"/>
          <p:cNvGrpSpPr/>
          <p:nvPr/>
        </p:nvGrpSpPr>
        <p:grpSpPr>
          <a:xfrm>
            <a:off x="3544629" y="4187716"/>
            <a:ext cx="2894725" cy="363240"/>
            <a:chOff x="3244272" y="3932941"/>
            <a:chExt cx="3011560" cy="363239"/>
          </a:xfrm>
        </p:grpSpPr>
        <p:sp>
          <p:nvSpPr>
            <p:cNvPr id="16" name="圆角矩形 15"/>
            <p:cNvSpPr/>
            <p:nvPr/>
          </p:nvSpPr>
          <p:spPr>
            <a:xfrm>
              <a:off x="3261807" y="3971332"/>
              <a:ext cx="2994025" cy="314202"/>
            </a:xfrm>
            <a:prstGeom prst="roundRect">
              <a:avLst>
                <a:gd name="adj" fmla="val 50000"/>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a:outerShdw blurRad="50800" dist="38100" dir="8100000" algn="tr" rotWithShape="0">
                <a:prstClr val="black">
                  <a:alpha val="40000"/>
                </a:prstClr>
              </a:outerShdw>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2533" b="0" i="0" u="none" strike="noStrike" kern="0" cap="none" spc="0" normalizeH="0" baseline="0" noProof="0" smtClean="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7" name="圆角矩形 16"/>
            <p:cNvSpPr/>
            <p:nvPr/>
          </p:nvSpPr>
          <p:spPr>
            <a:xfrm>
              <a:off x="3244272" y="3971332"/>
              <a:ext cx="1201953" cy="314202"/>
            </a:xfrm>
            <a:prstGeom prst="roundRect">
              <a:avLst>
                <a:gd name="adj" fmla="val 50000"/>
              </a:avLst>
            </a:prstGeom>
            <a:solidFill>
              <a:srgbClr val="076655"/>
            </a:solid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2533" b="0" i="0" u="none" strike="noStrike" kern="0" cap="none" spc="0" normalizeH="0" baseline="0" noProof="0" smtClean="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8" name="文本框 15"/>
            <p:cNvSpPr txBox="1"/>
            <p:nvPr/>
          </p:nvSpPr>
          <p:spPr>
            <a:xfrm>
              <a:off x="4418923" y="3932941"/>
              <a:ext cx="907694" cy="363239"/>
            </a:xfrm>
            <a:prstGeom prst="rect">
              <a:avLst/>
            </a:prstGeom>
            <a:noFill/>
          </p:spPr>
          <p:txBody>
            <a:bodyPr wrap="square" rtlCol="0">
              <a:spAutoFit/>
            </a:bodyPr>
            <a:lstStyle/>
            <a:p>
              <a:pPr marL="0" marR="0" lvl="0" indent="0" algn="ctr" defTabSz="1219261" eaLnBrk="1" fontAlgn="auto" latinLnBrk="0" hangingPunct="1">
                <a:lnSpc>
                  <a:spcPct val="120000"/>
                </a:lnSpc>
                <a:spcBef>
                  <a:spcPts val="0"/>
                </a:spcBef>
                <a:spcAft>
                  <a:spcPts val="0"/>
                </a:spcAft>
                <a:buClrTx/>
                <a:buSzTx/>
                <a:buFontTx/>
                <a:buNone/>
                <a:tabLst/>
                <a:defRPr/>
              </a:pPr>
              <a:r>
                <a:rPr kumimoji="0" lang="en-US" altLang="zh-CN" sz="1467" b="0" i="0" u="none" strike="noStrike" kern="0" cap="none" spc="0" normalizeH="0" baseline="0" noProof="0" dirty="0" smtClean="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rPr>
                <a:t>40%</a:t>
              </a:r>
              <a:endParaRPr kumimoji="0" lang="zh-CN" altLang="en-US" sz="1467" b="0" i="0" u="none" strike="noStrike" kern="0" cap="none" spc="0" normalizeH="0" baseline="-3000" noProof="0" dirty="0" smtClean="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19" name="组合 18"/>
          <p:cNvGrpSpPr/>
          <p:nvPr/>
        </p:nvGrpSpPr>
        <p:grpSpPr>
          <a:xfrm>
            <a:off x="3544636" y="4579751"/>
            <a:ext cx="2891825" cy="363241"/>
            <a:chOff x="3244272" y="4324968"/>
            <a:chExt cx="3008542" cy="363239"/>
          </a:xfrm>
        </p:grpSpPr>
        <p:sp>
          <p:nvSpPr>
            <p:cNvPr id="20" name="圆角矩形 19"/>
            <p:cNvSpPr/>
            <p:nvPr/>
          </p:nvSpPr>
          <p:spPr>
            <a:xfrm>
              <a:off x="3258789" y="4362615"/>
              <a:ext cx="2994025" cy="314202"/>
            </a:xfrm>
            <a:prstGeom prst="roundRect">
              <a:avLst>
                <a:gd name="adj" fmla="val 50000"/>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a:outerShdw blurRad="50800" dist="38100" dir="8100000" algn="tr" rotWithShape="0">
                <a:prstClr val="black">
                  <a:alpha val="40000"/>
                </a:prstClr>
              </a:outerShdw>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2533" b="0" i="0" u="none" strike="noStrike" kern="0" cap="none" spc="0" normalizeH="0" baseline="0" noProof="0" smtClean="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21" name="圆角矩形 20"/>
            <p:cNvSpPr/>
            <p:nvPr/>
          </p:nvSpPr>
          <p:spPr>
            <a:xfrm>
              <a:off x="3244272" y="4362651"/>
              <a:ext cx="2108200" cy="314202"/>
            </a:xfrm>
            <a:prstGeom prst="roundRect">
              <a:avLst>
                <a:gd name="adj" fmla="val 50000"/>
              </a:avLst>
            </a:prstGeom>
            <a:solidFill>
              <a:srgbClr val="076655"/>
            </a:solid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2533" b="0" i="0" u="none" strike="noStrike" kern="0" cap="none" spc="0" normalizeH="0" baseline="0" noProof="0" smtClean="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22" name="文本框 19"/>
            <p:cNvSpPr txBox="1"/>
            <p:nvPr/>
          </p:nvSpPr>
          <p:spPr>
            <a:xfrm>
              <a:off x="5326614" y="4324968"/>
              <a:ext cx="673754" cy="363239"/>
            </a:xfrm>
            <a:prstGeom prst="rect">
              <a:avLst/>
            </a:prstGeom>
            <a:noFill/>
          </p:spPr>
          <p:txBody>
            <a:bodyPr wrap="square" rtlCol="0">
              <a:spAutoFit/>
            </a:bodyPr>
            <a:lstStyle/>
            <a:p>
              <a:pPr marL="0" marR="0" lvl="0" indent="0" algn="ctr" defTabSz="1219261" eaLnBrk="1" fontAlgn="auto" latinLnBrk="0" hangingPunct="1">
                <a:lnSpc>
                  <a:spcPct val="120000"/>
                </a:lnSpc>
                <a:spcBef>
                  <a:spcPts val="0"/>
                </a:spcBef>
                <a:spcAft>
                  <a:spcPts val="0"/>
                </a:spcAft>
                <a:buClrTx/>
                <a:buSzTx/>
                <a:buFontTx/>
                <a:buNone/>
                <a:tabLst/>
                <a:defRPr/>
              </a:pPr>
              <a:r>
                <a:rPr kumimoji="0" lang="en-US" altLang="zh-CN" sz="1467" b="0" i="0" u="none" strike="noStrike" kern="0" cap="none" spc="0" normalizeH="0" baseline="0" noProof="0" dirty="0" smtClean="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rPr>
                <a:t>60%</a:t>
              </a:r>
              <a:endParaRPr kumimoji="0" lang="zh-CN" altLang="en-US" sz="1467" b="0" i="0" u="none" strike="noStrike" kern="0" cap="none" spc="0" normalizeH="0" baseline="-3000" noProof="0" dirty="0" smtClean="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23" name="组合 22"/>
          <p:cNvGrpSpPr/>
          <p:nvPr/>
        </p:nvGrpSpPr>
        <p:grpSpPr>
          <a:xfrm>
            <a:off x="1584293" y="1702460"/>
            <a:ext cx="2158455" cy="2196000"/>
            <a:chOff x="471707" y="1675770"/>
            <a:chExt cx="2158455" cy="2196000"/>
          </a:xfrm>
          <a:gradFill>
            <a:gsLst>
              <a:gs pos="0">
                <a:sysClr val="window" lastClr="FFFFFF"/>
              </a:gs>
              <a:gs pos="51000">
                <a:sysClr val="window" lastClr="FFFFFF">
                  <a:lumMod val="95000"/>
                </a:sysClr>
              </a:gs>
              <a:gs pos="100000">
                <a:sysClr val="window" lastClr="FFFFFF">
                  <a:lumMod val="75000"/>
                </a:sysClr>
              </a:gs>
            </a:gsLst>
            <a:lin ang="18900000" scaled="0"/>
          </a:gradFill>
          <a:effectLst>
            <a:outerShdw blurRad="50800" dist="38100" dir="8100000" algn="tr" rotWithShape="0">
              <a:prstClr val="black">
                <a:alpha val="40000"/>
              </a:prstClr>
            </a:outerShdw>
          </a:effectLst>
        </p:grpSpPr>
        <p:grpSp>
          <p:nvGrpSpPr>
            <p:cNvPr id="24" name="组合 23"/>
            <p:cNvGrpSpPr>
              <a:grpSpLocks noChangeAspect="1"/>
            </p:cNvGrpSpPr>
            <p:nvPr/>
          </p:nvGrpSpPr>
          <p:grpSpPr>
            <a:xfrm>
              <a:off x="471707" y="1675770"/>
              <a:ext cx="2158455" cy="2196000"/>
              <a:chOff x="5397500" y="5734050"/>
              <a:chExt cx="365125" cy="371476"/>
            </a:xfrm>
            <a:grpFill/>
          </p:grpSpPr>
          <p:sp>
            <p:nvSpPr>
              <p:cNvPr id="28"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w="25400" cap="flat" cmpd="sng" algn="ctr">
                <a:noFill/>
                <a:prstDash val="solid"/>
              </a:ln>
              <a:effectLst/>
              <a:ex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2533" b="0" i="0" u="none" strike="noStrike" kern="0" cap="none" spc="0" normalizeH="0" baseline="0" noProof="0" smtClean="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29"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w="25400" cap="flat" cmpd="sng" algn="ctr">
                <a:noFill/>
                <a:prstDash val="solid"/>
              </a:ln>
              <a:effectLst/>
              <a:ex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2533" b="0" i="0" u="none" strike="noStrike" kern="0" cap="none" spc="0" normalizeH="0" baseline="0" noProof="0" smtClean="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30"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solidFill>
                <a:srgbClr val="076655"/>
              </a:solidFill>
              <a:ln w="25400" cap="flat" cmpd="sng" algn="ctr">
                <a:noFill/>
                <a:prstDash val="solid"/>
              </a:ln>
              <a:effectLst/>
              <a:ex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2533" b="0" i="0" u="none" strike="noStrike" kern="0" cap="none" spc="0" normalizeH="0" baseline="0" noProof="0" smtClean="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25" name="组合 24"/>
            <p:cNvGrpSpPr>
              <a:grpSpLocks noChangeAspect="1"/>
            </p:cNvGrpSpPr>
            <p:nvPr/>
          </p:nvGrpSpPr>
          <p:grpSpPr>
            <a:xfrm>
              <a:off x="1735995" y="2108076"/>
              <a:ext cx="462003" cy="468000"/>
              <a:chOff x="2665061" y="4979202"/>
              <a:chExt cx="284308" cy="288000"/>
            </a:xfrm>
            <a:grpFill/>
          </p:grpSpPr>
          <p:sp>
            <p:nvSpPr>
              <p:cNvPr id="26"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solidFill>
                <a:srgbClr val="076655"/>
              </a:solidFill>
              <a:ln w="25400" cap="flat" cmpd="sng" algn="ctr">
                <a:noFill/>
                <a:prstDash val="solid"/>
              </a:ln>
              <a:effectLst/>
              <a:ex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2533" b="0" i="0" u="none" strike="noStrike" kern="0" cap="none" spc="0" normalizeH="0" baseline="0" noProof="0" smtClean="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27" name="Freeform 933"/>
              <p:cNvSpPr>
                <a:spLocks/>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solidFill>
                <a:srgbClr val="0070C0"/>
              </a:solidFill>
              <a:ln w="25400" cap="flat" cmpd="sng" algn="ctr">
                <a:solidFill>
                  <a:srgbClr val="076655"/>
                </a:solidFill>
                <a:prstDash val="solid"/>
              </a:ln>
              <a:effectLst/>
              <a:ex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2533" b="0" i="0" u="none" strike="noStrike" kern="0" cap="none" spc="0" normalizeH="0" baseline="0" noProof="0" smtClean="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31" name="组合 30"/>
          <p:cNvGrpSpPr/>
          <p:nvPr/>
        </p:nvGrpSpPr>
        <p:grpSpPr>
          <a:xfrm>
            <a:off x="1594369" y="3916492"/>
            <a:ext cx="2158455" cy="2196000"/>
            <a:chOff x="478903" y="4355475"/>
            <a:chExt cx="2158455" cy="2196000"/>
          </a:xfrm>
          <a:gradFill>
            <a:gsLst>
              <a:gs pos="0">
                <a:sysClr val="window" lastClr="FFFFFF"/>
              </a:gs>
              <a:gs pos="51000">
                <a:sysClr val="window" lastClr="FFFFFF">
                  <a:lumMod val="95000"/>
                </a:sysClr>
              </a:gs>
              <a:gs pos="100000">
                <a:sysClr val="window" lastClr="FFFFFF">
                  <a:lumMod val="75000"/>
                </a:sysClr>
              </a:gs>
            </a:gsLst>
            <a:lin ang="18900000" scaled="0"/>
          </a:gradFill>
          <a:effectLst>
            <a:outerShdw blurRad="50800" dist="38100" dir="8100000" algn="tr" rotWithShape="0">
              <a:prstClr val="black">
                <a:alpha val="40000"/>
              </a:prstClr>
            </a:outerShdw>
          </a:effectLst>
        </p:grpSpPr>
        <p:grpSp>
          <p:nvGrpSpPr>
            <p:cNvPr id="32" name="组合 31"/>
            <p:cNvGrpSpPr>
              <a:grpSpLocks noChangeAspect="1"/>
            </p:cNvGrpSpPr>
            <p:nvPr/>
          </p:nvGrpSpPr>
          <p:grpSpPr>
            <a:xfrm>
              <a:off x="1795203" y="4733013"/>
              <a:ext cx="366333" cy="576000"/>
              <a:chOff x="2257888" y="5547128"/>
              <a:chExt cx="137373" cy="216000"/>
            </a:xfrm>
            <a:grpFill/>
          </p:grpSpPr>
          <p:sp>
            <p:nvSpPr>
              <p:cNvPr id="37" name="Freeform 69"/>
              <p:cNvSpPr>
                <a:spLocks/>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solidFill>
                <a:srgbClr val="0766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60" tIns="81280" rIns="162560" bIns="8128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2533" b="0" i="0" u="none" strike="noStrike" kern="0" cap="none" spc="0" normalizeH="0" baseline="0" noProof="0" smtClean="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38" name="Freeform 70"/>
              <p:cNvSpPr>
                <a:spLocks/>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solidFill>
                <a:srgbClr val="0766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60" tIns="81280" rIns="162560" bIns="8128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2533" b="0" i="0" u="none" strike="noStrike" kern="0" cap="none" spc="0" normalizeH="0" baseline="0" noProof="0" smtClean="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33" name="组合 32"/>
            <p:cNvGrpSpPr>
              <a:grpSpLocks noChangeAspect="1"/>
            </p:cNvGrpSpPr>
            <p:nvPr/>
          </p:nvGrpSpPr>
          <p:grpSpPr>
            <a:xfrm>
              <a:off x="478903" y="4355475"/>
              <a:ext cx="2158455" cy="2196000"/>
              <a:chOff x="5397500" y="5734050"/>
              <a:chExt cx="365125" cy="371476"/>
            </a:xfrm>
            <a:grpFill/>
          </p:grpSpPr>
          <p:sp>
            <p:nvSpPr>
              <p:cNvPr id="34"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60" tIns="81280" rIns="162560" bIns="8128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2533" b="0" i="0" u="none" strike="noStrike" kern="0" cap="none" spc="0" normalizeH="0" baseline="0" noProof="0" smtClean="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35"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60" tIns="81280" rIns="162560" bIns="8128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2533" b="0" i="0" u="none" strike="noStrike" kern="0" cap="none" spc="0" normalizeH="0" baseline="0" noProof="0" smtClean="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36"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solidFill>
                <a:srgbClr val="0766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60" tIns="81280" rIns="162560" bIns="8128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2533" b="0" i="0" u="none" strike="noStrike" kern="0" cap="none" spc="0" normalizeH="0" baseline="0" noProof="0" smtClean="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sp>
        <p:nvSpPr>
          <p:cNvPr id="39" name="矩形 38"/>
          <p:cNvSpPr/>
          <p:nvPr/>
        </p:nvSpPr>
        <p:spPr>
          <a:xfrm>
            <a:off x="7390406" y="1661822"/>
            <a:ext cx="1345216" cy="441201"/>
          </a:xfrm>
          <a:prstGeom prst="rect">
            <a:avLst/>
          </a:prstGeom>
        </p:spPr>
        <p:txBody>
          <a:bodyPr wrap="none" lIns="91428" tIns="45715" rIns="91428" bIns="45715">
            <a:spAutoFit/>
          </a:bodyPr>
          <a:lstStyle/>
          <a:p>
            <a:pPr defTabSz="1219261"/>
            <a:r>
              <a:rPr lang="zh-CN" altLang="en-US" sz="2267" b="1" dirty="0">
                <a:solidFill>
                  <a:srgbClr val="076655"/>
                </a:solidFill>
                <a:latin typeface="微软雅黑" pitchFamily="34" charset="-122"/>
                <a:ea typeface="微软雅黑" pitchFamily="34" charset="-122"/>
              </a:rPr>
              <a:t>添加标题</a:t>
            </a:r>
            <a:endParaRPr lang="en-US" altLang="zh-CN" sz="2267" b="1" dirty="0">
              <a:solidFill>
                <a:srgbClr val="076655"/>
              </a:solidFill>
              <a:latin typeface="微软雅黑" pitchFamily="34" charset="-122"/>
              <a:ea typeface="微软雅黑" pitchFamily="34" charset="-122"/>
            </a:endParaRPr>
          </a:p>
        </p:txBody>
      </p:sp>
      <p:sp>
        <p:nvSpPr>
          <p:cNvPr id="40" name="矩形 47"/>
          <p:cNvSpPr>
            <a:spLocks noChangeArrowheads="1"/>
          </p:cNvSpPr>
          <p:nvPr/>
        </p:nvSpPr>
        <p:spPr bwMode="auto">
          <a:xfrm>
            <a:off x="7390408" y="2050120"/>
            <a:ext cx="3621551" cy="905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5" rIns="91428" bIns="4571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1219261" eaLnBrk="1" fontAlgn="auto" latinLnBrk="0" hangingPunct="1">
              <a:lnSpc>
                <a:spcPct val="120000"/>
              </a:lnSpc>
              <a:spcBef>
                <a:spcPct val="0"/>
              </a:spcBef>
              <a:spcAft>
                <a:spcPts val="0"/>
              </a:spcAft>
              <a:buClrTx/>
              <a:buSzTx/>
              <a:buFont typeface="Arial" charset="0"/>
              <a:buNone/>
              <a:tabLst/>
              <a:defRPr/>
            </a:pPr>
            <a:r>
              <a:rPr kumimoji="0" lang="zh-CN" altLang="en-US" sz="1467" b="0" i="0" u="none" strike="noStrike" kern="0" cap="none" spc="0" normalizeH="0" baseline="0" noProof="0" dirty="0">
                <a:ln>
                  <a:noFill/>
                </a:ln>
                <a:solidFill>
                  <a:prstClr val="black"/>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a:t>
            </a:r>
          </a:p>
        </p:txBody>
      </p:sp>
      <p:sp>
        <p:nvSpPr>
          <p:cNvPr id="41" name="矩形 40"/>
          <p:cNvSpPr/>
          <p:nvPr/>
        </p:nvSpPr>
        <p:spPr>
          <a:xfrm>
            <a:off x="7390406" y="3185747"/>
            <a:ext cx="1345216" cy="441201"/>
          </a:xfrm>
          <a:prstGeom prst="rect">
            <a:avLst/>
          </a:prstGeom>
        </p:spPr>
        <p:txBody>
          <a:bodyPr wrap="none" lIns="91428" tIns="45715" rIns="91428" bIns="45715">
            <a:spAutoFit/>
          </a:bodyPr>
          <a:lstStyle/>
          <a:p>
            <a:pPr defTabSz="1219261"/>
            <a:r>
              <a:rPr lang="zh-CN" altLang="en-US" sz="2267" b="1" dirty="0">
                <a:solidFill>
                  <a:srgbClr val="076655"/>
                </a:solidFill>
                <a:latin typeface="微软雅黑" pitchFamily="34" charset="-122"/>
                <a:ea typeface="微软雅黑" pitchFamily="34" charset="-122"/>
              </a:rPr>
              <a:t>添加标题</a:t>
            </a:r>
            <a:endParaRPr lang="en-US" altLang="zh-CN" sz="2267" b="1" dirty="0">
              <a:solidFill>
                <a:srgbClr val="076655"/>
              </a:solidFill>
              <a:latin typeface="微软雅黑" pitchFamily="34" charset="-122"/>
              <a:ea typeface="微软雅黑" pitchFamily="34" charset="-122"/>
            </a:endParaRPr>
          </a:p>
        </p:txBody>
      </p:sp>
      <p:sp>
        <p:nvSpPr>
          <p:cNvPr id="42" name="矩形 47"/>
          <p:cNvSpPr>
            <a:spLocks noChangeArrowheads="1"/>
          </p:cNvSpPr>
          <p:nvPr/>
        </p:nvSpPr>
        <p:spPr bwMode="auto">
          <a:xfrm>
            <a:off x="7390408" y="3574044"/>
            <a:ext cx="3621551" cy="905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5" rIns="91428" bIns="4571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1219261" eaLnBrk="1" fontAlgn="auto" latinLnBrk="0" hangingPunct="1">
              <a:lnSpc>
                <a:spcPct val="120000"/>
              </a:lnSpc>
              <a:spcBef>
                <a:spcPct val="0"/>
              </a:spcBef>
              <a:spcAft>
                <a:spcPts val="0"/>
              </a:spcAft>
              <a:buClrTx/>
              <a:buSzTx/>
              <a:buFont typeface="Arial" charset="0"/>
              <a:buNone/>
              <a:tabLst/>
              <a:defRPr/>
            </a:pPr>
            <a:r>
              <a:rPr kumimoji="0" lang="zh-CN" altLang="en-US" sz="1467" b="0" i="0" u="none" strike="noStrike" kern="0" cap="none" spc="0" normalizeH="0" baseline="0" noProof="0" dirty="0">
                <a:ln>
                  <a:noFill/>
                </a:ln>
                <a:solidFill>
                  <a:prstClr val="black"/>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a:t>
            </a:r>
          </a:p>
        </p:txBody>
      </p:sp>
      <p:sp>
        <p:nvSpPr>
          <p:cNvPr id="43" name="矩形 42"/>
          <p:cNvSpPr/>
          <p:nvPr/>
        </p:nvSpPr>
        <p:spPr>
          <a:xfrm>
            <a:off x="7390406" y="4709671"/>
            <a:ext cx="1345216" cy="441201"/>
          </a:xfrm>
          <a:prstGeom prst="rect">
            <a:avLst/>
          </a:prstGeom>
        </p:spPr>
        <p:txBody>
          <a:bodyPr wrap="none" lIns="91428" tIns="45715" rIns="91428" bIns="45715">
            <a:spAutoFit/>
          </a:bodyPr>
          <a:lstStyle/>
          <a:p>
            <a:pPr defTabSz="1219261"/>
            <a:r>
              <a:rPr lang="zh-CN" altLang="en-US" sz="2267" b="1" dirty="0">
                <a:solidFill>
                  <a:srgbClr val="076655"/>
                </a:solidFill>
                <a:latin typeface="微软雅黑" pitchFamily="34" charset="-122"/>
                <a:ea typeface="微软雅黑" pitchFamily="34" charset="-122"/>
              </a:rPr>
              <a:t>添加标题</a:t>
            </a:r>
            <a:endParaRPr lang="en-US" altLang="zh-CN" sz="2267" b="1" dirty="0">
              <a:solidFill>
                <a:srgbClr val="076655"/>
              </a:solidFill>
              <a:latin typeface="微软雅黑" pitchFamily="34" charset="-122"/>
              <a:ea typeface="微软雅黑" pitchFamily="34" charset="-122"/>
            </a:endParaRPr>
          </a:p>
        </p:txBody>
      </p:sp>
      <p:sp>
        <p:nvSpPr>
          <p:cNvPr id="44" name="矩形 47"/>
          <p:cNvSpPr>
            <a:spLocks noChangeArrowheads="1"/>
          </p:cNvSpPr>
          <p:nvPr/>
        </p:nvSpPr>
        <p:spPr bwMode="auto">
          <a:xfrm>
            <a:off x="7390408" y="5097968"/>
            <a:ext cx="3621551" cy="905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5" rIns="91428" bIns="4571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1219261" eaLnBrk="1" fontAlgn="auto" latinLnBrk="0" hangingPunct="1">
              <a:lnSpc>
                <a:spcPct val="120000"/>
              </a:lnSpc>
              <a:spcBef>
                <a:spcPct val="0"/>
              </a:spcBef>
              <a:spcAft>
                <a:spcPts val="0"/>
              </a:spcAft>
              <a:buClrTx/>
              <a:buSzTx/>
              <a:buFont typeface="Arial" charset="0"/>
              <a:buNone/>
              <a:tabLst/>
              <a:defRPr/>
            </a:pPr>
            <a:r>
              <a:rPr kumimoji="0" lang="zh-CN" altLang="en-US" sz="1467" b="0" i="0" u="none" strike="noStrike" kern="0" cap="none" spc="0" normalizeH="0" baseline="0" noProof="0" dirty="0">
                <a:ln>
                  <a:noFill/>
                </a:ln>
                <a:solidFill>
                  <a:prstClr val="black"/>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在此录入上述图表的综合描述说明，在此录入上述图表的综合描述说明，在此录入上述图表的描述说明。</a:t>
            </a:r>
          </a:p>
        </p:txBody>
      </p:sp>
      <p:sp>
        <p:nvSpPr>
          <p:cNvPr id="45" name="矩形 44"/>
          <p:cNvSpPr/>
          <p:nvPr/>
        </p:nvSpPr>
        <p:spPr>
          <a:xfrm>
            <a:off x="3642459" y="1604797"/>
            <a:ext cx="1210564" cy="400099"/>
          </a:xfrm>
          <a:prstGeom prst="rect">
            <a:avLst/>
          </a:prstGeom>
        </p:spPr>
        <p:txBody>
          <a:bodyPr wrap="none" lIns="91428" tIns="45715" rIns="91428" bIns="45715">
            <a:spAutoFit/>
          </a:bodyPr>
          <a:lstStyle/>
          <a:p>
            <a:pPr defTabSz="1219261"/>
            <a:r>
              <a:rPr lang="zh-CN" altLang="en-US" sz="2000" b="1" dirty="0">
                <a:solidFill>
                  <a:prstClr val="black"/>
                </a:solidFill>
                <a:latin typeface="微软雅黑" pitchFamily="34" charset="-122"/>
                <a:ea typeface="微软雅黑" pitchFamily="34" charset="-122"/>
              </a:rPr>
              <a:t>添加标题</a:t>
            </a:r>
            <a:endParaRPr lang="en-US" altLang="zh-CN" sz="2000" b="1" dirty="0">
              <a:solidFill>
                <a:prstClr val="black"/>
              </a:solidFill>
              <a:latin typeface="微软雅黑" pitchFamily="34" charset="-122"/>
              <a:ea typeface="微软雅黑" pitchFamily="34" charset="-122"/>
            </a:endParaRPr>
          </a:p>
        </p:txBody>
      </p:sp>
      <p:sp>
        <p:nvSpPr>
          <p:cNvPr id="46" name="矩形 47"/>
          <p:cNvSpPr>
            <a:spLocks noChangeArrowheads="1"/>
          </p:cNvSpPr>
          <p:nvPr/>
        </p:nvSpPr>
        <p:spPr bwMode="auto">
          <a:xfrm>
            <a:off x="3626697" y="2786871"/>
            <a:ext cx="2812663" cy="535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5" rIns="91428" bIns="4571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1219261" eaLnBrk="1" fontAlgn="auto" latinLnBrk="0" hangingPunct="1">
              <a:lnSpc>
                <a:spcPct val="120000"/>
              </a:lnSpc>
              <a:spcBef>
                <a:spcPct val="0"/>
              </a:spcBef>
              <a:spcAft>
                <a:spcPts val="0"/>
              </a:spcAft>
              <a:buClrTx/>
              <a:buSzTx/>
              <a:buFont typeface="Arial" charset="0"/>
              <a:buNone/>
              <a:tabLst/>
              <a:defRPr/>
            </a:pPr>
            <a:r>
              <a:rPr kumimoji="0" lang="zh-CN" altLang="en-US" sz="1200" b="0" i="0" u="none" strike="noStrike" kern="0" cap="none" spc="0" normalizeH="0" baseline="0" noProof="0" dirty="0">
                <a:ln>
                  <a:noFill/>
                </a:ln>
                <a:solidFill>
                  <a:prstClr val="black"/>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47" name="矩形 46"/>
          <p:cNvSpPr/>
          <p:nvPr/>
        </p:nvSpPr>
        <p:spPr>
          <a:xfrm>
            <a:off x="3642459" y="3810177"/>
            <a:ext cx="1210564" cy="400099"/>
          </a:xfrm>
          <a:prstGeom prst="rect">
            <a:avLst/>
          </a:prstGeom>
        </p:spPr>
        <p:txBody>
          <a:bodyPr wrap="none" lIns="91428" tIns="45715" rIns="91428" bIns="45715">
            <a:spAutoFit/>
          </a:bodyPr>
          <a:lstStyle/>
          <a:p>
            <a:pPr defTabSz="1219261"/>
            <a:r>
              <a:rPr lang="zh-CN" altLang="en-US" sz="2000" b="1" dirty="0">
                <a:solidFill>
                  <a:prstClr val="black"/>
                </a:solidFill>
                <a:latin typeface="微软雅黑" pitchFamily="34" charset="-122"/>
                <a:ea typeface="微软雅黑" pitchFamily="34" charset="-122"/>
              </a:rPr>
              <a:t>添加标题</a:t>
            </a:r>
            <a:endParaRPr lang="en-US" altLang="zh-CN" sz="2000" b="1" dirty="0">
              <a:solidFill>
                <a:prstClr val="black"/>
              </a:solidFill>
              <a:latin typeface="微软雅黑" pitchFamily="34" charset="-122"/>
              <a:ea typeface="微软雅黑" pitchFamily="34" charset="-122"/>
            </a:endParaRPr>
          </a:p>
        </p:txBody>
      </p:sp>
      <p:sp>
        <p:nvSpPr>
          <p:cNvPr id="48" name="矩形 47"/>
          <p:cNvSpPr>
            <a:spLocks noChangeArrowheads="1"/>
          </p:cNvSpPr>
          <p:nvPr/>
        </p:nvSpPr>
        <p:spPr bwMode="auto">
          <a:xfrm>
            <a:off x="3626697" y="4976487"/>
            <a:ext cx="2812663" cy="535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5" rIns="91428" bIns="4571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1219261" eaLnBrk="1" fontAlgn="auto" latinLnBrk="0" hangingPunct="1">
              <a:lnSpc>
                <a:spcPct val="120000"/>
              </a:lnSpc>
              <a:spcBef>
                <a:spcPct val="0"/>
              </a:spcBef>
              <a:spcAft>
                <a:spcPts val="0"/>
              </a:spcAft>
              <a:buClrTx/>
              <a:buSzTx/>
              <a:buFont typeface="Arial" charset="0"/>
              <a:buNone/>
              <a:tabLst/>
              <a:defRPr/>
            </a:pPr>
            <a:r>
              <a:rPr kumimoji="0" lang="zh-CN" altLang="en-US" sz="1200" b="0" i="0" u="none" strike="noStrike" kern="0" cap="none" spc="0" normalizeH="0" baseline="0" noProof="0" dirty="0">
                <a:ln>
                  <a:noFill/>
                </a:ln>
                <a:solidFill>
                  <a:prstClr val="black"/>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160775413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23"/>
                                        </p:tgtEl>
                                        <p:attrNameLst>
                                          <p:attrName>style.visibility</p:attrName>
                                        </p:attrNameLst>
                                      </p:cBhvr>
                                      <p:to>
                                        <p:strVal val="visible"/>
                                      </p:to>
                                    </p:set>
                                    <p:anim calcmode="lin" valueType="num">
                                      <p:cBhvr>
                                        <p:cTn id="7" dur="350" fill="hold"/>
                                        <p:tgtEl>
                                          <p:spTgt spid="23"/>
                                        </p:tgtEl>
                                        <p:attrNameLst>
                                          <p:attrName>ppt_w</p:attrName>
                                        </p:attrNameLst>
                                      </p:cBhvr>
                                      <p:tavLst>
                                        <p:tav tm="0">
                                          <p:val>
                                            <p:fltVal val="0"/>
                                          </p:val>
                                        </p:tav>
                                        <p:tav tm="100000">
                                          <p:val>
                                            <p:strVal val="#ppt_w"/>
                                          </p:val>
                                        </p:tav>
                                      </p:tavLst>
                                    </p:anim>
                                    <p:anim calcmode="lin" valueType="num">
                                      <p:cBhvr>
                                        <p:cTn id="8" dur="350" fill="hold"/>
                                        <p:tgtEl>
                                          <p:spTgt spid="23"/>
                                        </p:tgtEl>
                                        <p:attrNameLst>
                                          <p:attrName>ppt_h</p:attrName>
                                        </p:attrNameLst>
                                      </p:cBhvr>
                                      <p:tavLst>
                                        <p:tav tm="0">
                                          <p:val>
                                            <p:fltVal val="0"/>
                                          </p:val>
                                        </p:tav>
                                        <p:tav tm="100000">
                                          <p:val>
                                            <p:strVal val="#ppt_h"/>
                                          </p:val>
                                        </p:tav>
                                      </p:tavLst>
                                    </p:anim>
                                    <p:animEffect transition="in" filter="fade">
                                      <p:cBhvr>
                                        <p:cTn id="9" dur="350"/>
                                        <p:tgtEl>
                                          <p:spTgt spid="23"/>
                                        </p:tgtEl>
                                      </p:cBhvr>
                                    </p:animEffect>
                                  </p:childTnLst>
                                </p:cTn>
                              </p:par>
                              <p:par>
                                <p:cTn id="10" presetID="22" presetClass="entr" presetSubtype="8" fill="hold" nodeType="withEffect">
                                  <p:stCondLst>
                                    <p:cond delay="100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par>
                                <p:cTn id="13" presetID="22" presetClass="entr" presetSubtype="8" fill="hold" nodeType="withEffect">
                                  <p:stCondLst>
                                    <p:cond delay="190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par>
                                <p:cTn id="16" presetID="22" presetClass="entr" presetSubtype="4" fill="hold" grpId="0" nodeType="withEffect">
                                  <p:stCondLst>
                                    <p:cond delay="2750"/>
                                  </p:stCondLst>
                                  <p:childTnLst>
                                    <p:set>
                                      <p:cBhvr>
                                        <p:cTn id="17" dur="1" fill="hold">
                                          <p:stCondLst>
                                            <p:cond delay="0"/>
                                          </p:stCondLst>
                                        </p:cTn>
                                        <p:tgtEl>
                                          <p:spTgt spid="45"/>
                                        </p:tgtEl>
                                        <p:attrNameLst>
                                          <p:attrName>style.visibility</p:attrName>
                                        </p:attrNameLst>
                                      </p:cBhvr>
                                      <p:to>
                                        <p:strVal val="visible"/>
                                      </p:to>
                                    </p:set>
                                    <p:animEffect transition="in" filter="wipe(down)">
                                      <p:cBhvr>
                                        <p:cTn id="18" dur="500"/>
                                        <p:tgtEl>
                                          <p:spTgt spid="45"/>
                                        </p:tgtEl>
                                      </p:cBhvr>
                                    </p:animEffect>
                                  </p:childTnLst>
                                </p:cTn>
                              </p:par>
                              <p:par>
                                <p:cTn id="19" presetID="22" presetClass="entr" presetSubtype="1" fill="hold" grpId="0" nodeType="withEffect">
                                  <p:stCondLst>
                                    <p:cond delay="2750"/>
                                  </p:stCondLst>
                                  <p:childTnLst>
                                    <p:set>
                                      <p:cBhvr>
                                        <p:cTn id="20" dur="1" fill="hold">
                                          <p:stCondLst>
                                            <p:cond delay="0"/>
                                          </p:stCondLst>
                                        </p:cTn>
                                        <p:tgtEl>
                                          <p:spTgt spid="46"/>
                                        </p:tgtEl>
                                        <p:attrNameLst>
                                          <p:attrName>style.visibility</p:attrName>
                                        </p:attrNameLst>
                                      </p:cBhvr>
                                      <p:to>
                                        <p:strVal val="visible"/>
                                      </p:to>
                                    </p:set>
                                    <p:animEffect transition="in" filter="wipe(up)">
                                      <p:cBhvr>
                                        <p:cTn id="21" dur="500"/>
                                        <p:tgtEl>
                                          <p:spTgt spid="46"/>
                                        </p:tgtEl>
                                      </p:cBhvr>
                                    </p:animEffect>
                                  </p:childTnLst>
                                </p:cTn>
                              </p:par>
                              <p:par>
                                <p:cTn id="22" presetID="53" presetClass="entr" presetSubtype="16" fill="hold" nodeType="withEffect">
                                  <p:stCondLst>
                                    <p:cond delay="3500"/>
                                  </p:stCondLst>
                                  <p:childTnLst>
                                    <p:set>
                                      <p:cBhvr>
                                        <p:cTn id="23" dur="1" fill="hold">
                                          <p:stCondLst>
                                            <p:cond delay="0"/>
                                          </p:stCondLst>
                                        </p:cTn>
                                        <p:tgtEl>
                                          <p:spTgt spid="31"/>
                                        </p:tgtEl>
                                        <p:attrNameLst>
                                          <p:attrName>style.visibility</p:attrName>
                                        </p:attrNameLst>
                                      </p:cBhvr>
                                      <p:to>
                                        <p:strVal val="visible"/>
                                      </p:to>
                                    </p:set>
                                    <p:anim calcmode="lin" valueType="num">
                                      <p:cBhvr>
                                        <p:cTn id="24" dur="350" fill="hold"/>
                                        <p:tgtEl>
                                          <p:spTgt spid="31"/>
                                        </p:tgtEl>
                                        <p:attrNameLst>
                                          <p:attrName>ppt_w</p:attrName>
                                        </p:attrNameLst>
                                      </p:cBhvr>
                                      <p:tavLst>
                                        <p:tav tm="0">
                                          <p:val>
                                            <p:fltVal val="0"/>
                                          </p:val>
                                        </p:tav>
                                        <p:tav tm="100000">
                                          <p:val>
                                            <p:strVal val="#ppt_w"/>
                                          </p:val>
                                        </p:tav>
                                      </p:tavLst>
                                    </p:anim>
                                    <p:anim calcmode="lin" valueType="num">
                                      <p:cBhvr>
                                        <p:cTn id="25" dur="350" fill="hold"/>
                                        <p:tgtEl>
                                          <p:spTgt spid="31"/>
                                        </p:tgtEl>
                                        <p:attrNameLst>
                                          <p:attrName>ppt_h</p:attrName>
                                        </p:attrNameLst>
                                      </p:cBhvr>
                                      <p:tavLst>
                                        <p:tav tm="0">
                                          <p:val>
                                            <p:fltVal val="0"/>
                                          </p:val>
                                        </p:tav>
                                        <p:tav tm="100000">
                                          <p:val>
                                            <p:strVal val="#ppt_h"/>
                                          </p:val>
                                        </p:tav>
                                      </p:tavLst>
                                    </p:anim>
                                    <p:animEffect transition="in" filter="fade">
                                      <p:cBhvr>
                                        <p:cTn id="26" dur="350"/>
                                        <p:tgtEl>
                                          <p:spTgt spid="31"/>
                                        </p:tgtEl>
                                      </p:cBhvr>
                                    </p:animEffect>
                                  </p:childTnLst>
                                </p:cTn>
                              </p:par>
                              <p:par>
                                <p:cTn id="27" presetID="22" presetClass="entr" presetSubtype="8" fill="hold" nodeType="withEffect">
                                  <p:stCondLst>
                                    <p:cond delay="4200"/>
                                  </p:stCondLst>
                                  <p:childTnLst>
                                    <p:set>
                                      <p:cBhvr>
                                        <p:cTn id="28" dur="1" fill="hold">
                                          <p:stCondLst>
                                            <p:cond delay="0"/>
                                          </p:stCondLst>
                                        </p:cTn>
                                        <p:tgtEl>
                                          <p:spTgt spid="15"/>
                                        </p:tgtEl>
                                        <p:attrNameLst>
                                          <p:attrName>style.visibility</p:attrName>
                                        </p:attrNameLst>
                                      </p:cBhvr>
                                      <p:to>
                                        <p:strVal val="visible"/>
                                      </p:to>
                                    </p:set>
                                    <p:animEffect transition="in" filter="wipe(left)">
                                      <p:cBhvr>
                                        <p:cTn id="29" dur="500"/>
                                        <p:tgtEl>
                                          <p:spTgt spid="15"/>
                                        </p:tgtEl>
                                      </p:cBhvr>
                                    </p:animEffect>
                                  </p:childTnLst>
                                </p:cTn>
                              </p:par>
                              <p:par>
                                <p:cTn id="30" presetID="22" presetClass="entr" presetSubtype="8" fill="hold" nodeType="withEffect">
                                  <p:stCondLst>
                                    <p:cond delay="5100"/>
                                  </p:stCondLst>
                                  <p:childTnLst>
                                    <p:set>
                                      <p:cBhvr>
                                        <p:cTn id="31" dur="1" fill="hold">
                                          <p:stCondLst>
                                            <p:cond delay="0"/>
                                          </p:stCondLst>
                                        </p:cTn>
                                        <p:tgtEl>
                                          <p:spTgt spid="19"/>
                                        </p:tgtEl>
                                        <p:attrNameLst>
                                          <p:attrName>style.visibility</p:attrName>
                                        </p:attrNameLst>
                                      </p:cBhvr>
                                      <p:to>
                                        <p:strVal val="visible"/>
                                      </p:to>
                                    </p:set>
                                    <p:animEffect transition="in" filter="wipe(left)">
                                      <p:cBhvr>
                                        <p:cTn id="32" dur="500"/>
                                        <p:tgtEl>
                                          <p:spTgt spid="19"/>
                                        </p:tgtEl>
                                      </p:cBhvr>
                                    </p:animEffect>
                                  </p:childTnLst>
                                </p:cTn>
                              </p:par>
                              <p:par>
                                <p:cTn id="33" presetID="22" presetClass="entr" presetSubtype="4" fill="hold" grpId="0" nodeType="withEffect">
                                  <p:stCondLst>
                                    <p:cond delay="6000"/>
                                  </p:stCondLst>
                                  <p:childTnLst>
                                    <p:set>
                                      <p:cBhvr>
                                        <p:cTn id="34" dur="1" fill="hold">
                                          <p:stCondLst>
                                            <p:cond delay="0"/>
                                          </p:stCondLst>
                                        </p:cTn>
                                        <p:tgtEl>
                                          <p:spTgt spid="47"/>
                                        </p:tgtEl>
                                        <p:attrNameLst>
                                          <p:attrName>style.visibility</p:attrName>
                                        </p:attrNameLst>
                                      </p:cBhvr>
                                      <p:to>
                                        <p:strVal val="visible"/>
                                      </p:to>
                                    </p:set>
                                    <p:animEffect transition="in" filter="wipe(down)">
                                      <p:cBhvr>
                                        <p:cTn id="35" dur="500"/>
                                        <p:tgtEl>
                                          <p:spTgt spid="47"/>
                                        </p:tgtEl>
                                      </p:cBhvr>
                                    </p:animEffect>
                                  </p:childTnLst>
                                </p:cTn>
                              </p:par>
                              <p:par>
                                <p:cTn id="36" presetID="22" presetClass="entr" presetSubtype="1" fill="hold" grpId="0" nodeType="withEffect">
                                  <p:stCondLst>
                                    <p:cond delay="6000"/>
                                  </p:stCondLst>
                                  <p:childTnLst>
                                    <p:set>
                                      <p:cBhvr>
                                        <p:cTn id="37" dur="1" fill="hold">
                                          <p:stCondLst>
                                            <p:cond delay="0"/>
                                          </p:stCondLst>
                                        </p:cTn>
                                        <p:tgtEl>
                                          <p:spTgt spid="48"/>
                                        </p:tgtEl>
                                        <p:attrNameLst>
                                          <p:attrName>style.visibility</p:attrName>
                                        </p:attrNameLst>
                                      </p:cBhvr>
                                      <p:to>
                                        <p:strVal val="visible"/>
                                      </p:to>
                                    </p:set>
                                    <p:animEffect transition="in" filter="wipe(up)">
                                      <p:cBhvr>
                                        <p:cTn id="38" dur="500"/>
                                        <p:tgtEl>
                                          <p:spTgt spid="48"/>
                                        </p:tgtEl>
                                      </p:cBhvr>
                                    </p:animEffect>
                                  </p:childTnLst>
                                </p:cTn>
                              </p:par>
                              <p:par>
                                <p:cTn id="39" presetID="16" presetClass="entr" presetSubtype="26" fill="hold" nodeType="withEffect">
                                  <p:stCondLst>
                                    <p:cond delay="6700"/>
                                  </p:stCondLst>
                                  <p:childTnLst>
                                    <p:set>
                                      <p:cBhvr>
                                        <p:cTn id="40" dur="1" fill="hold">
                                          <p:stCondLst>
                                            <p:cond delay="0"/>
                                          </p:stCondLst>
                                        </p:cTn>
                                        <p:tgtEl>
                                          <p:spTgt spid="3"/>
                                        </p:tgtEl>
                                        <p:attrNameLst>
                                          <p:attrName>style.visibility</p:attrName>
                                        </p:attrNameLst>
                                      </p:cBhvr>
                                      <p:to>
                                        <p:strVal val="visible"/>
                                      </p:to>
                                    </p:set>
                                    <p:animEffect transition="in" filter="barn(inHorizontal)">
                                      <p:cBhvr>
                                        <p:cTn id="41" dur="250"/>
                                        <p:tgtEl>
                                          <p:spTgt spid="3"/>
                                        </p:tgtEl>
                                      </p:cBhvr>
                                    </p:animEffect>
                                  </p:childTnLst>
                                </p:cTn>
                              </p:par>
                            </p:childTnLst>
                          </p:cTn>
                        </p:par>
                        <p:par>
                          <p:cTn id="42" fill="hold">
                            <p:stCondLst>
                              <p:cond delay="6950"/>
                            </p:stCondLst>
                            <p:childTnLst>
                              <p:par>
                                <p:cTn id="43" presetID="10" presetClass="entr" presetSubtype="0" fill="hold" grpId="0" nodeType="afterEffect">
                                  <p:stCondLst>
                                    <p:cond delay="0"/>
                                  </p:stCondLst>
                                  <p:childTnLst>
                                    <p:set>
                                      <p:cBhvr>
                                        <p:cTn id="44" dur="1" fill="hold">
                                          <p:stCondLst>
                                            <p:cond delay="0"/>
                                          </p:stCondLst>
                                        </p:cTn>
                                        <p:tgtEl>
                                          <p:spTgt spid="39"/>
                                        </p:tgtEl>
                                        <p:attrNameLst>
                                          <p:attrName>style.visibility</p:attrName>
                                        </p:attrNameLst>
                                      </p:cBhvr>
                                      <p:to>
                                        <p:strVal val="visible"/>
                                      </p:to>
                                    </p:set>
                                    <p:animEffect transition="in" filter="fade">
                                      <p:cBhvr>
                                        <p:cTn id="45" dur="500"/>
                                        <p:tgtEl>
                                          <p:spTgt spid="39"/>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40"/>
                                        </p:tgtEl>
                                        <p:attrNameLst>
                                          <p:attrName>style.visibility</p:attrName>
                                        </p:attrNameLst>
                                      </p:cBhvr>
                                      <p:to>
                                        <p:strVal val="visible"/>
                                      </p:to>
                                    </p:set>
                                    <p:animEffect transition="in" filter="fade">
                                      <p:cBhvr>
                                        <p:cTn id="48" dur="500"/>
                                        <p:tgtEl>
                                          <p:spTgt spid="40"/>
                                        </p:tgtEl>
                                      </p:cBhvr>
                                    </p:animEffect>
                                  </p:childTnLst>
                                </p:cTn>
                              </p:par>
                            </p:childTnLst>
                          </p:cTn>
                        </p:par>
                        <p:par>
                          <p:cTn id="49" fill="hold">
                            <p:stCondLst>
                              <p:cond delay="7450"/>
                            </p:stCondLst>
                            <p:childTnLst>
                              <p:par>
                                <p:cTn id="50" presetID="10" presetClass="entr" presetSubtype="0" fill="hold" grpId="0" nodeType="afterEffect">
                                  <p:stCondLst>
                                    <p:cond delay="50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500"/>
                                        <p:tgtEl>
                                          <p:spTgt spid="41"/>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42"/>
                                        </p:tgtEl>
                                        <p:attrNameLst>
                                          <p:attrName>style.visibility</p:attrName>
                                        </p:attrNameLst>
                                      </p:cBhvr>
                                      <p:to>
                                        <p:strVal val="visible"/>
                                      </p:to>
                                    </p:set>
                                    <p:animEffect transition="in" filter="fade">
                                      <p:cBhvr>
                                        <p:cTn id="55" dur="500"/>
                                        <p:tgtEl>
                                          <p:spTgt spid="42"/>
                                        </p:tgtEl>
                                      </p:cBhvr>
                                    </p:animEffect>
                                  </p:childTnLst>
                                </p:cTn>
                              </p:par>
                            </p:childTnLst>
                          </p:cTn>
                        </p:par>
                        <p:par>
                          <p:cTn id="56" fill="hold">
                            <p:stCondLst>
                              <p:cond delay="8450"/>
                            </p:stCondLst>
                            <p:childTnLst>
                              <p:par>
                                <p:cTn id="57" presetID="10" presetClass="entr" presetSubtype="0" fill="hold" grpId="0" nodeType="afterEffect">
                                  <p:stCondLst>
                                    <p:cond delay="500"/>
                                  </p:stCondLst>
                                  <p:childTnLst>
                                    <p:set>
                                      <p:cBhvr>
                                        <p:cTn id="58" dur="1" fill="hold">
                                          <p:stCondLst>
                                            <p:cond delay="0"/>
                                          </p:stCondLst>
                                        </p:cTn>
                                        <p:tgtEl>
                                          <p:spTgt spid="43"/>
                                        </p:tgtEl>
                                        <p:attrNameLst>
                                          <p:attrName>style.visibility</p:attrName>
                                        </p:attrNameLst>
                                      </p:cBhvr>
                                      <p:to>
                                        <p:strVal val="visible"/>
                                      </p:to>
                                    </p:set>
                                    <p:animEffect transition="in" filter="fade">
                                      <p:cBhvr>
                                        <p:cTn id="59" dur="500"/>
                                        <p:tgtEl>
                                          <p:spTgt spid="43"/>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44"/>
                                        </p:tgtEl>
                                        <p:attrNameLst>
                                          <p:attrName>style.visibility</p:attrName>
                                        </p:attrNameLst>
                                      </p:cBhvr>
                                      <p:to>
                                        <p:strVal val="visible"/>
                                      </p:to>
                                    </p:set>
                                    <p:animEffect transition="in" filter="fade">
                                      <p:cBhvr>
                                        <p:cTn id="6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p:bldP spid="44" grpId="0"/>
      <p:bldP spid="45" grpId="0"/>
      <p:bldP spid="46" grpId="0"/>
      <p:bldP spid="47" grpId="0"/>
      <p:bldP spid="4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sp>
        <p:nvSpPr>
          <p:cNvPr id="3" name="空心弧 2"/>
          <p:cNvSpPr/>
          <p:nvPr/>
        </p:nvSpPr>
        <p:spPr>
          <a:xfrm rot="5400000">
            <a:off x="517218" y="1875226"/>
            <a:ext cx="4189344" cy="3898415"/>
          </a:xfrm>
          <a:prstGeom prst="blockArc">
            <a:avLst>
              <a:gd name="adj1" fmla="val 10897210"/>
              <a:gd name="adj2" fmla="val 6953"/>
              <a:gd name="adj3" fmla="val 1246"/>
            </a:avLst>
          </a:prstGeom>
          <a:solidFill>
            <a:sysClr val="windowText" lastClr="000000">
              <a:lumMod val="50000"/>
              <a:lumOff val="50000"/>
            </a:sysClr>
          </a:solidFill>
          <a:ln w="25400" cap="flat" cmpd="sng" algn="ctr">
            <a:noFill/>
            <a:prstDash val="solid"/>
          </a:ln>
          <a:effectLst/>
        </p:spPr>
        <p:txBody>
          <a:bodyPr lIns="121870" tIns="60936" rIns="121870" bIns="60936" anchor="ctr"/>
          <a:lstStyle/>
          <a:p>
            <a:pPr marL="0" marR="0" lvl="0" indent="0" algn="ctr" defTabSz="1218713" eaLnBrk="1" fontAlgn="auto" latinLnBrk="0" hangingPunct="1">
              <a:lnSpc>
                <a:spcPct val="100000"/>
              </a:lnSpc>
              <a:spcBef>
                <a:spcPts val="0"/>
              </a:spcBef>
              <a:spcAft>
                <a:spcPts val="0"/>
              </a:spcAft>
              <a:buClrTx/>
              <a:buSzTx/>
              <a:buFontTx/>
              <a:buNone/>
              <a:tabLst/>
              <a:defRPr/>
            </a:pPr>
            <a:endParaRPr kumimoji="0" lang="zh-CN" altLang="en-US" sz="3318" b="0" i="0" u="none" strike="noStrike" kern="0" cap="none" spc="0" normalizeH="0" baseline="0" noProof="0">
              <a:ln>
                <a:noFill/>
              </a:ln>
              <a:solidFill>
                <a:prstClr val="black"/>
              </a:solidFill>
              <a:effectLst/>
              <a:uLnTx/>
              <a:uFillTx/>
              <a:latin typeface="宋体" panose="02010600030101010101" pitchFamily="2" charset="-122"/>
              <a:ea typeface="宋体" panose="02010600030101010101" pitchFamily="2" charset="-122"/>
              <a:cs typeface="Arial" panose="020B0604020202020204" pitchFamily="34" charset="0"/>
            </a:endParaRPr>
          </a:p>
        </p:txBody>
      </p:sp>
      <p:cxnSp>
        <p:nvCxnSpPr>
          <p:cNvPr id="4" name="直接连接符 3"/>
          <p:cNvCxnSpPr/>
          <p:nvPr/>
        </p:nvCxnSpPr>
        <p:spPr bwMode="auto">
          <a:xfrm>
            <a:off x="3424188" y="1988831"/>
            <a:ext cx="1921340" cy="0"/>
          </a:xfrm>
          <a:prstGeom prst="line">
            <a:avLst/>
          </a:prstGeom>
          <a:noFill/>
          <a:ln w="12700" cap="flat" cmpd="sng" algn="ctr">
            <a:solidFill>
              <a:srgbClr val="9DA8B1"/>
            </a:solidFill>
            <a:prstDash val="solid"/>
          </a:ln>
          <a:effectLst/>
        </p:spPr>
      </p:cxnSp>
      <p:cxnSp>
        <p:nvCxnSpPr>
          <p:cNvPr id="6" name="直接连接符 5"/>
          <p:cNvCxnSpPr/>
          <p:nvPr/>
        </p:nvCxnSpPr>
        <p:spPr bwMode="auto">
          <a:xfrm>
            <a:off x="3490364" y="5708536"/>
            <a:ext cx="1919225" cy="0"/>
          </a:xfrm>
          <a:prstGeom prst="line">
            <a:avLst/>
          </a:prstGeom>
          <a:noFill/>
          <a:ln w="12700" cap="flat" cmpd="sng" algn="ctr">
            <a:solidFill>
              <a:srgbClr val="9DA8B1"/>
            </a:solidFill>
            <a:prstDash val="solid"/>
          </a:ln>
          <a:effectLst/>
        </p:spPr>
      </p:cxnSp>
      <p:cxnSp>
        <p:nvCxnSpPr>
          <p:cNvPr id="7" name="直接连接符 6"/>
          <p:cNvCxnSpPr/>
          <p:nvPr/>
        </p:nvCxnSpPr>
        <p:spPr bwMode="auto">
          <a:xfrm>
            <a:off x="4585989" y="3250245"/>
            <a:ext cx="1778295" cy="0"/>
          </a:xfrm>
          <a:prstGeom prst="line">
            <a:avLst/>
          </a:prstGeom>
          <a:noFill/>
          <a:ln w="12700" cap="flat" cmpd="sng" algn="ctr">
            <a:solidFill>
              <a:srgbClr val="9DA8B1"/>
            </a:solidFill>
            <a:prstDash val="solid"/>
          </a:ln>
          <a:effectLst/>
        </p:spPr>
      </p:cxnSp>
      <p:cxnSp>
        <p:nvCxnSpPr>
          <p:cNvPr id="8" name="直接连接符 7"/>
          <p:cNvCxnSpPr>
            <a:endCxn id="34" idx="2"/>
          </p:cNvCxnSpPr>
          <p:nvPr/>
        </p:nvCxnSpPr>
        <p:spPr bwMode="auto">
          <a:xfrm>
            <a:off x="4393404" y="4563166"/>
            <a:ext cx="1920341" cy="0"/>
          </a:xfrm>
          <a:prstGeom prst="line">
            <a:avLst/>
          </a:prstGeom>
          <a:noFill/>
          <a:ln w="12700" cap="flat" cmpd="sng" algn="ctr">
            <a:solidFill>
              <a:srgbClr val="9DA8B1"/>
            </a:solidFill>
            <a:prstDash val="solid"/>
          </a:ln>
          <a:effectLst/>
        </p:spPr>
      </p:cxnSp>
      <p:sp>
        <p:nvSpPr>
          <p:cNvPr id="9" name="矩形 8"/>
          <p:cNvSpPr/>
          <p:nvPr/>
        </p:nvSpPr>
        <p:spPr>
          <a:xfrm>
            <a:off x="6615810" y="1515173"/>
            <a:ext cx="1272042" cy="430710"/>
          </a:xfrm>
          <a:prstGeom prst="rect">
            <a:avLst/>
          </a:prstGeom>
        </p:spPr>
        <p:txBody>
          <a:bodyPr wrap="none" lIns="121870" tIns="60936" rIns="121870" bIns="60936">
            <a:spAutoFit/>
          </a:bodyPr>
          <a:lstStyle/>
          <a:p>
            <a:pPr defTabSz="1219078"/>
            <a:r>
              <a:rPr lang="zh-CN" altLang="en-US" sz="1999" dirty="0">
                <a:solidFill>
                  <a:srgbClr val="076655"/>
                </a:solidFill>
                <a:latin typeface="Adobe 黑体 Std R" pitchFamily="34" charset="-122"/>
                <a:ea typeface="Adobe 黑体 Std R" pitchFamily="34" charset="-122"/>
              </a:rPr>
              <a:t>标题内容</a:t>
            </a:r>
          </a:p>
        </p:txBody>
      </p:sp>
      <p:sp>
        <p:nvSpPr>
          <p:cNvPr id="10" name="矩形 47"/>
          <p:cNvSpPr>
            <a:spLocks noChangeArrowheads="1"/>
          </p:cNvSpPr>
          <p:nvPr/>
        </p:nvSpPr>
        <p:spPr bwMode="auto">
          <a:xfrm>
            <a:off x="6576699" y="1825381"/>
            <a:ext cx="4056399" cy="738487"/>
          </a:xfrm>
          <a:prstGeom prst="rect">
            <a:avLst/>
          </a:prstGeom>
          <a:noFill/>
          <a:ln>
            <a:noFill/>
          </a:ln>
          <a:extLst/>
        </p:spPr>
        <p:txBody>
          <a:bodyPr lIns="121870" tIns="60936" rIns="121870" bIns="6093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1219078">
              <a:lnSpc>
                <a:spcPct val="150000"/>
              </a:lnSpc>
              <a:buFont typeface="Arial" charset="0"/>
              <a:buNone/>
            </a:pPr>
            <a:r>
              <a:rPr lang="zh-CN" altLang="en-US" sz="1333" dirty="0">
                <a:solidFill>
                  <a:prstClr val="black"/>
                </a:solidFill>
                <a:latin typeface="Adobe 黑体 Std R" pitchFamily="34" charset="-122"/>
                <a:ea typeface="Adobe 黑体 Std R" pitchFamily="34" charset="-122"/>
              </a:rPr>
              <a:t>点击输入简要文字内容，文字内容需概括精炼，不用多余的文字修饰，言简意赅的说明该项内容。</a:t>
            </a:r>
            <a:endParaRPr lang="en-US" altLang="zh-CN" sz="1333" dirty="0">
              <a:solidFill>
                <a:prstClr val="black"/>
              </a:solidFill>
              <a:latin typeface="Adobe 黑体 Std R" pitchFamily="34" charset="-122"/>
              <a:ea typeface="Adobe 黑体 Std R" pitchFamily="34" charset="-122"/>
            </a:endParaRPr>
          </a:p>
        </p:txBody>
      </p:sp>
      <p:grpSp>
        <p:nvGrpSpPr>
          <p:cNvPr id="11" name="组合 10"/>
          <p:cNvGrpSpPr>
            <a:grpSpLocks/>
          </p:cNvGrpSpPr>
          <p:nvPr/>
        </p:nvGrpSpPr>
        <p:grpSpPr bwMode="auto">
          <a:xfrm>
            <a:off x="802859" y="2315920"/>
            <a:ext cx="3011928" cy="3011928"/>
            <a:chOff x="1103084" y="2155824"/>
            <a:chExt cx="3176815" cy="3176815"/>
          </a:xfrm>
        </p:grpSpPr>
        <p:sp>
          <p:nvSpPr>
            <p:cNvPr id="12" name="椭圆 11"/>
            <p:cNvSpPr/>
            <p:nvPr/>
          </p:nvSpPr>
          <p:spPr>
            <a:xfrm>
              <a:off x="1103084" y="2155824"/>
              <a:ext cx="3176815" cy="3176815"/>
            </a:xfrm>
            <a:prstGeom prst="ellipse">
              <a:avLst/>
            </a:prstGeom>
            <a:solidFill>
              <a:srgbClr val="CCD0D1"/>
            </a:solidFill>
            <a:ln w="25400" cap="flat" cmpd="sng" algn="ctr">
              <a:noFill/>
              <a:prstDash val="solid"/>
            </a:ln>
            <a:effectLst/>
          </p:spPr>
          <p:txBody>
            <a:bodyPr anchor="ctr"/>
            <a:lstStyle/>
            <a:p>
              <a:pPr marL="0" marR="0" lvl="0" indent="0" algn="ctr" defTabSz="1218713"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Arial" panose="020B0604020202020204" pitchFamily="34" charset="0"/>
              </a:endParaRPr>
            </a:p>
          </p:txBody>
        </p:sp>
        <p:sp>
          <p:nvSpPr>
            <p:cNvPr id="13" name="椭圆 12"/>
            <p:cNvSpPr/>
            <p:nvPr/>
          </p:nvSpPr>
          <p:spPr>
            <a:xfrm>
              <a:off x="1281790" y="2334530"/>
              <a:ext cx="2819403" cy="2819403"/>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anchor="ctr"/>
            <a:lstStyle/>
            <a:p>
              <a:pPr marL="0" marR="0" lvl="0" indent="0" algn="ctr" defTabSz="1218713"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Arial" panose="020B0604020202020204" pitchFamily="34" charset="0"/>
              </a:endParaRPr>
            </a:p>
          </p:txBody>
        </p:sp>
      </p:grpSp>
      <p:sp>
        <p:nvSpPr>
          <p:cNvPr id="14" name="椭圆 13"/>
          <p:cNvSpPr/>
          <p:nvPr/>
        </p:nvSpPr>
        <p:spPr>
          <a:xfrm>
            <a:off x="3121382" y="1700283"/>
            <a:ext cx="497593" cy="497593"/>
          </a:xfrm>
          <a:prstGeom prst="ellipse">
            <a:avLst/>
          </a:prstGeom>
          <a:solidFill>
            <a:srgbClr val="076655"/>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r>
              <a:rPr kumimoji="0" lang="en-US" altLang="zh-CN" sz="3199" b="0" i="0" u="none" strike="noStrike" kern="0" cap="none" spc="0" normalizeH="0" baseline="0" noProof="0" dirty="0" smtClean="0">
                <a:ln>
                  <a:noFill/>
                </a:ln>
                <a:solidFill>
                  <a:prstClr val="white"/>
                </a:solidFill>
                <a:effectLst/>
                <a:uLnTx/>
                <a:uFillTx/>
                <a:latin typeface="宋体" panose="02010600030101010101" pitchFamily="2" charset="-122"/>
                <a:ea typeface="宋体" panose="02010600030101010101" pitchFamily="2" charset="-122"/>
              </a:rPr>
              <a:t>1</a:t>
            </a:r>
            <a:endParaRPr kumimoji="0" lang="zh-CN" altLang="en-US" sz="3199" b="0" i="0" u="none" strike="noStrike" kern="0" cap="none" spc="0" normalizeH="0" baseline="0" noProof="0" dirty="0" smtClean="0">
              <a:ln>
                <a:noFill/>
              </a:ln>
              <a:solidFill>
                <a:prstClr val="white"/>
              </a:solidFill>
              <a:effectLst/>
              <a:uLnTx/>
              <a:uFillTx/>
              <a:latin typeface="宋体" panose="02010600030101010101" pitchFamily="2" charset="-122"/>
              <a:ea typeface="宋体" panose="02010600030101010101" pitchFamily="2" charset="-122"/>
            </a:endParaRPr>
          </a:p>
        </p:txBody>
      </p:sp>
      <p:sp>
        <p:nvSpPr>
          <p:cNvPr id="15" name="椭圆 14"/>
          <p:cNvSpPr/>
          <p:nvPr/>
        </p:nvSpPr>
        <p:spPr>
          <a:xfrm>
            <a:off x="4177173" y="2981117"/>
            <a:ext cx="497593" cy="497593"/>
          </a:xfrm>
          <a:prstGeom prst="ellipse">
            <a:avLst/>
          </a:prstGeom>
          <a:solidFill>
            <a:srgbClr val="076655"/>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r>
              <a:rPr kumimoji="0" lang="en-US" altLang="zh-CN" sz="3199" b="0" i="0" u="none" strike="noStrike" kern="0" cap="none" spc="0" normalizeH="0" baseline="0" noProof="0" dirty="0" smtClean="0">
                <a:ln>
                  <a:noFill/>
                </a:ln>
                <a:solidFill>
                  <a:prstClr val="white"/>
                </a:solidFill>
                <a:effectLst/>
                <a:uLnTx/>
                <a:uFillTx/>
                <a:latin typeface="宋体" panose="02010600030101010101" pitchFamily="2" charset="-122"/>
                <a:ea typeface="宋体" panose="02010600030101010101" pitchFamily="2" charset="-122"/>
              </a:rPr>
              <a:t>2</a:t>
            </a:r>
            <a:endParaRPr kumimoji="0" lang="zh-CN" altLang="en-US" sz="3199" b="0" i="0" u="none" strike="noStrike" kern="0" cap="none" spc="0" normalizeH="0" baseline="0" noProof="0" dirty="0" smtClean="0">
              <a:ln>
                <a:noFill/>
              </a:ln>
              <a:solidFill>
                <a:prstClr val="white"/>
              </a:solidFill>
              <a:effectLst/>
              <a:uLnTx/>
              <a:uFillTx/>
              <a:latin typeface="宋体" panose="02010600030101010101" pitchFamily="2" charset="-122"/>
              <a:ea typeface="宋体" panose="02010600030101010101" pitchFamily="2" charset="-122"/>
            </a:endParaRPr>
          </a:p>
        </p:txBody>
      </p:sp>
      <p:sp>
        <p:nvSpPr>
          <p:cNvPr id="16" name="椭圆 15"/>
          <p:cNvSpPr/>
          <p:nvPr/>
        </p:nvSpPr>
        <p:spPr>
          <a:xfrm>
            <a:off x="4149262" y="4290570"/>
            <a:ext cx="497593" cy="497593"/>
          </a:xfrm>
          <a:prstGeom prst="ellipse">
            <a:avLst/>
          </a:prstGeom>
          <a:solidFill>
            <a:srgbClr val="076655"/>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r>
              <a:rPr kumimoji="0" lang="en-US" altLang="zh-CN" sz="3199" b="0" i="0" u="none" strike="noStrike" kern="0" cap="none" spc="0" normalizeH="0" baseline="0" noProof="0" dirty="0" smtClean="0">
                <a:ln>
                  <a:noFill/>
                </a:ln>
                <a:solidFill>
                  <a:prstClr val="white"/>
                </a:solidFill>
                <a:effectLst/>
                <a:uLnTx/>
                <a:uFillTx/>
                <a:latin typeface="宋体" panose="02010600030101010101" pitchFamily="2" charset="-122"/>
                <a:ea typeface="宋体" panose="02010600030101010101" pitchFamily="2" charset="-122"/>
              </a:rPr>
              <a:t>3</a:t>
            </a:r>
            <a:endParaRPr kumimoji="0" lang="zh-CN" altLang="en-US" sz="3199" b="0" i="0" u="none" strike="noStrike" kern="0" cap="none" spc="0" normalizeH="0" baseline="0" noProof="0" dirty="0" smtClean="0">
              <a:ln>
                <a:noFill/>
              </a:ln>
              <a:solidFill>
                <a:prstClr val="white"/>
              </a:solidFill>
              <a:effectLst/>
              <a:uLnTx/>
              <a:uFillTx/>
              <a:latin typeface="宋体" panose="02010600030101010101" pitchFamily="2" charset="-122"/>
              <a:ea typeface="宋体" panose="02010600030101010101" pitchFamily="2" charset="-122"/>
            </a:endParaRPr>
          </a:p>
        </p:txBody>
      </p:sp>
      <p:sp>
        <p:nvSpPr>
          <p:cNvPr id="17" name="椭圆 16"/>
          <p:cNvSpPr/>
          <p:nvPr/>
        </p:nvSpPr>
        <p:spPr>
          <a:xfrm>
            <a:off x="3121382" y="5423828"/>
            <a:ext cx="497593" cy="497593"/>
          </a:xfrm>
          <a:prstGeom prst="ellipse">
            <a:avLst/>
          </a:prstGeom>
          <a:solidFill>
            <a:srgbClr val="076655"/>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r>
              <a:rPr kumimoji="0" lang="en-US" altLang="zh-CN" sz="3199" b="0" i="0" u="none" strike="noStrike" kern="0" cap="none" spc="0" normalizeH="0" baseline="0" noProof="0" dirty="0" smtClean="0">
                <a:ln>
                  <a:noFill/>
                </a:ln>
                <a:solidFill>
                  <a:prstClr val="white"/>
                </a:solidFill>
                <a:effectLst/>
                <a:uLnTx/>
                <a:uFillTx/>
                <a:latin typeface="宋体" panose="02010600030101010101" pitchFamily="2" charset="-122"/>
                <a:ea typeface="宋体" panose="02010600030101010101" pitchFamily="2" charset="-122"/>
              </a:rPr>
              <a:t>4</a:t>
            </a:r>
            <a:endParaRPr kumimoji="0" lang="zh-CN" altLang="en-US" sz="3199" b="0" i="0" u="none" strike="noStrike" kern="0" cap="none" spc="0" normalizeH="0" baseline="0" noProof="0" dirty="0" smtClean="0">
              <a:ln>
                <a:noFill/>
              </a:ln>
              <a:solidFill>
                <a:prstClr val="white"/>
              </a:solidFill>
              <a:effectLst/>
              <a:uLnTx/>
              <a:uFillTx/>
              <a:latin typeface="宋体" panose="02010600030101010101" pitchFamily="2" charset="-122"/>
              <a:ea typeface="宋体" panose="02010600030101010101" pitchFamily="2" charset="-122"/>
            </a:endParaRPr>
          </a:p>
        </p:txBody>
      </p:sp>
      <p:grpSp>
        <p:nvGrpSpPr>
          <p:cNvPr id="18" name="组合 17"/>
          <p:cNvGrpSpPr/>
          <p:nvPr/>
        </p:nvGrpSpPr>
        <p:grpSpPr>
          <a:xfrm>
            <a:off x="5320540" y="1419191"/>
            <a:ext cx="1144921" cy="1144921"/>
            <a:chOff x="3989630" y="984316"/>
            <a:chExt cx="858956" cy="858956"/>
          </a:xfrm>
        </p:grpSpPr>
        <p:grpSp>
          <p:nvGrpSpPr>
            <p:cNvPr id="19" name="组合 18"/>
            <p:cNvGrpSpPr/>
            <p:nvPr/>
          </p:nvGrpSpPr>
          <p:grpSpPr>
            <a:xfrm>
              <a:off x="3989630" y="984316"/>
              <a:ext cx="858956" cy="858956"/>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prstClr val="black"/>
                  </a:solidFill>
                  <a:effectLst/>
                  <a:uLnTx/>
                  <a:uFillTx/>
                  <a:latin typeface="宋体" panose="02010600030101010101" pitchFamily="2" charset="-122"/>
                  <a:ea typeface="宋体" panose="02010600030101010101" pitchFamily="2" charset="-122"/>
                </a:endParaRPr>
              </a:p>
            </p:txBody>
          </p:sp>
          <p:sp>
            <p:nvSpPr>
              <p:cNvPr id="24" name="椭圆 23"/>
              <p:cNvSpPr/>
              <p:nvPr/>
            </p:nvSpPr>
            <p:spPr>
              <a:xfrm>
                <a:off x="392112" y="760412"/>
                <a:ext cx="3825876" cy="3825876"/>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prstClr val="white"/>
                  </a:solidFill>
                  <a:effectLst/>
                  <a:uLnTx/>
                  <a:uFillTx/>
                  <a:latin typeface="宋体" panose="02010600030101010101" pitchFamily="2" charset="-122"/>
                  <a:ea typeface="宋体" panose="02010600030101010101" pitchFamily="2" charset="-122"/>
                </a:endParaRPr>
              </a:p>
            </p:txBody>
          </p:sp>
        </p:grpSp>
        <p:grpSp>
          <p:nvGrpSpPr>
            <p:cNvPr id="20" name="组合 54"/>
            <p:cNvGrpSpPr>
              <a:grpSpLocks noChangeAspect="1"/>
            </p:cNvGrpSpPr>
            <p:nvPr/>
          </p:nvGrpSpPr>
          <p:grpSpPr bwMode="auto">
            <a:xfrm>
              <a:off x="4230408" y="1145668"/>
              <a:ext cx="389996" cy="469766"/>
              <a:chOff x="3452849" y="2667439"/>
              <a:chExt cx="239345" cy="288607"/>
            </a:xfrm>
          </p:grpSpPr>
          <p:sp>
            <p:nvSpPr>
              <p:cNvPr id="21" name="Freeform 846"/>
              <p:cNvSpPr>
                <a:spLocks/>
              </p:cNvSpPr>
              <p:nvPr/>
            </p:nvSpPr>
            <p:spPr bwMode="auto">
              <a:xfrm>
                <a:off x="3452849" y="2721892"/>
                <a:ext cx="239345" cy="234154"/>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rgbClr val="076655"/>
              </a:solidFill>
              <a:ln>
                <a:noFill/>
              </a:ln>
              <a:extLst/>
            </p:spPr>
            <p:txBody>
              <a:bodyPr lIns="162510" tIns="81255" rIns="162510" bIns="81255"/>
              <a:lstStyle/>
              <a:p>
                <a:pPr marL="0" marR="0" lvl="0" indent="0" defTabSz="1218713" eaLnBrk="1" fontAlgn="auto" latinLnBrk="0" hangingPunct="1">
                  <a:lnSpc>
                    <a:spcPct val="100000"/>
                  </a:lnSpc>
                  <a:spcBef>
                    <a:spcPts val="0"/>
                  </a:spcBef>
                  <a:spcAft>
                    <a:spcPts val="0"/>
                  </a:spcAft>
                  <a:buClrTx/>
                  <a:buSzTx/>
                  <a:buFontTx/>
                  <a:buNone/>
                  <a:tabLst/>
                  <a:defRPr/>
                </a:pPr>
                <a:endParaRPr kumimoji="0" lang="zh-CN" altLang="en-US" sz="3318" b="0" i="0" u="none" strike="noStrike" kern="0" cap="none" spc="0" normalizeH="0" baseline="0" noProof="0">
                  <a:ln>
                    <a:noFill/>
                  </a:ln>
                  <a:solidFill>
                    <a:prstClr val="black"/>
                  </a:solidFill>
                  <a:effectLst/>
                  <a:uLnTx/>
                  <a:uFillTx/>
                  <a:latin typeface="宋体" panose="02010600030101010101" pitchFamily="2" charset="-122"/>
                  <a:cs typeface="Arial" panose="020B0604020202020204" pitchFamily="34" charset="0"/>
                </a:endParaRPr>
              </a:p>
            </p:txBody>
          </p:sp>
          <p:sp>
            <p:nvSpPr>
              <p:cNvPr id="22" name="Freeform 847"/>
              <p:cNvSpPr>
                <a:spLocks/>
              </p:cNvSpPr>
              <p:nvPr/>
            </p:nvSpPr>
            <p:spPr bwMode="auto">
              <a:xfrm>
                <a:off x="3547138" y="2667439"/>
                <a:ext cx="44424" cy="138859"/>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rgbClr val="076655"/>
              </a:solidFill>
              <a:ln>
                <a:noFill/>
              </a:ln>
              <a:extLst/>
            </p:spPr>
            <p:txBody>
              <a:bodyPr lIns="162510" tIns="81255" rIns="162510" bIns="81255"/>
              <a:lstStyle/>
              <a:p>
                <a:pPr marL="0" marR="0" lvl="0" indent="0" defTabSz="1218713" eaLnBrk="1" fontAlgn="auto" latinLnBrk="0" hangingPunct="1">
                  <a:lnSpc>
                    <a:spcPct val="100000"/>
                  </a:lnSpc>
                  <a:spcBef>
                    <a:spcPts val="0"/>
                  </a:spcBef>
                  <a:spcAft>
                    <a:spcPts val="0"/>
                  </a:spcAft>
                  <a:buClrTx/>
                  <a:buSzTx/>
                  <a:buFontTx/>
                  <a:buNone/>
                  <a:tabLst/>
                  <a:defRPr/>
                </a:pPr>
                <a:endParaRPr kumimoji="0" lang="zh-CN" altLang="en-US" sz="3318" b="0" i="0" u="none" strike="noStrike" kern="0" cap="none" spc="0" normalizeH="0" baseline="0" noProof="0">
                  <a:ln>
                    <a:noFill/>
                  </a:ln>
                  <a:solidFill>
                    <a:prstClr val="black"/>
                  </a:solidFill>
                  <a:effectLst/>
                  <a:uLnTx/>
                  <a:uFillTx/>
                  <a:latin typeface="宋体" panose="02010600030101010101" pitchFamily="2" charset="-122"/>
                  <a:cs typeface="Arial" panose="020B0604020202020204" pitchFamily="34" charset="0"/>
                </a:endParaRPr>
              </a:p>
            </p:txBody>
          </p:sp>
        </p:grpSp>
      </p:grpSp>
      <p:grpSp>
        <p:nvGrpSpPr>
          <p:cNvPr id="25" name="组合 24"/>
          <p:cNvGrpSpPr/>
          <p:nvPr/>
        </p:nvGrpSpPr>
        <p:grpSpPr>
          <a:xfrm>
            <a:off x="6247030" y="2596985"/>
            <a:ext cx="1144921" cy="1144921"/>
            <a:chOff x="4684712" y="1948340"/>
            <a:chExt cx="858956" cy="858956"/>
          </a:xfrm>
        </p:grpSpPr>
        <p:grpSp>
          <p:nvGrpSpPr>
            <p:cNvPr id="26" name="组合 25"/>
            <p:cNvGrpSpPr/>
            <p:nvPr/>
          </p:nvGrpSpPr>
          <p:grpSpPr>
            <a:xfrm>
              <a:off x="4684712" y="1948340"/>
              <a:ext cx="858956" cy="858956"/>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prstClr val="black"/>
                  </a:solidFill>
                  <a:effectLst/>
                  <a:uLnTx/>
                  <a:uFillTx/>
                  <a:latin typeface="宋体" panose="02010600030101010101" pitchFamily="2" charset="-122"/>
                  <a:ea typeface="宋体" panose="02010600030101010101" pitchFamily="2" charset="-122"/>
                </a:endParaRPr>
              </a:p>
            </p:txBody>
          </p:sp>
          <p:sp>
            <p:nvSpPr>
              <p:cNvPr id="29" name="椭圆 2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prstClr val="white"/>
                  </a:solidFill>
                  <a:effectLst/>
                  <a:uLnTx/>
                  <a:uFillTx/>
                  <a:latin typeface="宋体" panose="02010600030101010101" pitchFamily="2" charset="-122"/>
                  <a:ea typeface="宋体" panose="02010600030101010101" pitchFamily="2" charset="-122"/>
                </a:endParaRPr>
              </a:p>
            </p:txBody>
          </p:sp>
        </p:grpSp>
        <p:sp>
          <p:nvSpPr>
            <p:cNvPr id="27" name="Freeform 168"/>
            <p:cNvSpPr>
              <a:spLocks noChangeAspect="1" noEditPoints="1"/>
            </p:cNvSpPr>
            <p:nvPr/>
          </p:nvSpPr>
          <p:spPr bwMode="auto">
            <a:xfrm>
              <a:off x="4918327" y="2222412"/>
              <a:ext cx="425533" cy="364326"/>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rgbClr val="076655"/>
            </a:solidFill>
            <a:ln>
              <a:noFill/>
            </a:ln>
            <a:extLst/>
          </p:spPr>
          <p:txBody>
            <a:bodyPr lIns="162510" tIns="81255" rIns="162510" bIns="81255"/>
            <a:lstStyle/>
            <a:p>
              <a:pPr marL="0" marR="0" lvl="0" indent="0" defTabSz="1218713" eaLnBrk="1" fontAlgn="auto" latinLnBrk="0" hangingPunct="1">
                <a:lnSpc>
                  <a:spcPct val="100000"/>
                </a:lnSpc>
                <a:spcBef>
                  <a:spcPts val="0"/>
                </a:spcBef>
                <a:spcAft>
                  <a:spcPts val="0"/>
                </a:spcAft>
                <a:buClrTx/>
                <a:buSzTx/>
                <a:buFontTx/>
                <a:buNone/>
                <a:tabLst/>
                <a:defRPr/>
              </a:pPr>
              <a:endParaRPr kumimoji="0" lang="zh-CN" altLang="en-US" sz="3318" b="0" i="0" u="none" strike="noStrike" kern="0" cap="none" spc="0" normalizeH="0" baseline="0" noProof="0">
                <a:ln>
                  <a:noFill/>
                </a:ln>
                <a:solidFill>
                  <a:prstClr val="black"/>
                </a:solidFill>
                <a:effectLst/>
                <a:uLnTx/>
                <a:uFillTx/>
                <a:latin typeface="宋体" panose="02010600030101010101" pitchFamily="2" charset="-122"/>
                <a:cs typeface="Arial" panose="020B0604020202020204" pitchFamily="34" charset="0"/>
              </a:endParaRPr>
            </a:p>
          </p:txBody>
        </p:sp>
      </p:grpSp>
      <p:grpSp>
        <p:nvGrpSpPr>
          <p:cNvPr id="30" name="组合 29"/>
          <p:cNvGrpSpPr/>
          <p:nvPr/>
        </p:nvGrpSpPr>
        <p:grpSpPr>
          <a:xfrm>
            <a:off x="6288756" y="3990705"/>
            <a:ext cx="1144921" cy="1144921"/>
            <a:chOff x="4716016" y="2993953"/>
            <a:chExt cx="858956" cy="858956"/>
          </a:xfrm>
        </p:grpSpPr>
        <p:grpSp>
          <p:nvGrpSpPr>
            <p:cNvPr id="31" name="组合 30"/>
            <p:cNvGrpSpPr/>
            <p:nvPr/>
          </p:nvGrpSpPr>
          <p:grpSpPr>
            <a:xfrm>
              <a:off x="4716016" y="2993953"/>
              <a:ext cx="858956" cy="858956"/>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prstClr val="black"/>
                  </a:solidFill>
                  <a:effectLst/>
                  <a:uLnTx/>
                  <a:uFillTx/>
                  <a:latin typeface="宋体" panose="02010600030101010101" pitchFamily="2" charset="-122"/>
                  <a:ea typeface="宋体" panose="02010600030101010101" pitchFamily="2" charset="-122"/>
                </a:endParaRPr>
              </a:p>
            </p:txBody>
          </p:sp>
          <p:sp>
            <p:nvSpPr>
              <p:cNvPr id="34" name="椭圆 3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prstClr val="white"/>
                  </a:solidFill>
                  <a:effectLst/>
                  <a:uLnTx/>
                  <a:uFillTx/>
                  <a:latin typeface="宋体" panose="02010600030101010101" pitchFamily="2" charset="-122"/>
                  <a:ea typeface="宋体" panose="02010600030101010101" pitchFamily="2" charset="-122"/>
                </a:endParaRPr>
              </a:p>
            </p:txBody>
          </p:sp>
        </p:grpSp>
        <p:sp>
          <p:nvSpPr>
            <p:cNvPr id="32" name="Freeform 203"/>
            <p:cNvSpPr>
              <a:spLocks noChangeAspect="1" noEditPoints="1"/>
            </p:cNvSpPr>
            <p:nvPr/>
          </p:nvSpPr>
          <p:spPr bwMode="auto">
            <a:xfrm>
              <a:off x="4972990" y="3242045"/>
              <a:ext cx="370870" cy="356606"/>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rgbClr val="076655"/>
            </a:solidFill>
            <a:ln>
              <a:noFill/>
            </a:ln>
            <a:extLst/>
          </p:spPr>
          <p:txBody>
            <a:bodyPr lIns="162510" tIns="81255" rIns="162510" bIns="81255"/>
            <a:lstStyle/>
            <a:p>
              <a:pPr marL="0" marR="0" lvl="0" indent="0" defTabSz="1218713" eaLnBrk="1" fontAlgn="auto" latinLnBrk="0" hangingPunct="1">
                <a:lnSpc>
                  <a:spcPct val="100000"/>
                </a:lnSpc>
                <a:spcBef>
                  <a:spcPts val="0"/>
                </a:spcBef>
                <a:spcAft>
                  <a:spcPts val="0"/>
                </a:spcAft>
                <a:buClrTx/>
                <a:buSzTx/>
                <a:buFontTx/>
                <a:buNone/>
                <a:tabLst/>
                <a:defRPr/>
              </a:pPr>
              <a:endParaRPr kumimoji="0" lang="zh-CN" altLang="en-US" sz="3318" b="0" i="0" u="none" strike="noStrike" kern="0" cap="none" spc="0" normalizeH="0" baseline="0" noProof="0">
                <a:ln>
                  <a:noFill/>
                </a:ln>
                <a:solidFill>
                  <a:prstClr val="black"/>
                </a:solidFill>
                <a:effectLst/>
                <a:uLnTx/>
                <a:uFillTx/>
                <a:latin typeface="宋体" panose="02010600030101010101" pitchFamily="2" charset="-122"/>
                <a:cs typeface="Arial" panose="020B0604020202020204" pitchFamily="34" charset="0"/>
              </a:endParaRPr>
            </a:p>
          </p:txBody>
        </p:sp>
      </p:grpSp>
      <p:grpSp>
        <p:nvGrpSpPr>
          <p:cNvPr id="35" name="组合 34"/>
          <p:cNvGrpSpPr/>
          <p:nvPr/>
        </p:nvGrpSpPr>
        <p:grpSpPr>
          <a:xfrm>
            <a:off x="5330159" y="5151258"/>
            <a:ext cx="1144921" cy="1144921"/>
            <a:chOff x="3996846" y="3864636"/>
            <a:chExt cx="858956" cy="858956"/>
          </a:xfrm>
        </p:grpSpPr>
        <p:grpSp>
          <p:nvGrpSpPr>
            <p:cNvPr id="36" name="组合 35"/>
            <p:cNvGrpSpPr/>
            <p:nvPr/>
          </p:nvGrpSpPr>
          <p:grpSpPr>
            <a:xfrm>
              <a:off x="3996846" y="3864636"/>
              <a:ext cx="858956" cy="858956"/>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prstClr val="black"/>
                  </a:solidFill>
                  <a:effectLst/>
                  <a:uLnTx/>
                  <a:uFillTx/>
                  <a:latin typeface="宋体" panose="02010600030101010101" pitchFamily="2" charset="-122"/>
                  <a:ea typeface="宋体" panose="02010600030101010101" pitchFamily="2" charset="-122"/>
                </a:endParaRPr>
              </a:p>
            </p:txBody>
          </p:sp>
          <p:sp>
            <p:nvSpPr>
              <p:cNvPr id="39" name="椭圆 3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prstClr val="white"/>
                  </a:solidFill>
                  <a:effectLst/>
                  <a:uLnTx/>
                  <a:uFillTx/>
                  <a:latin typeface="宋体" panose="02010600030101010101" pitchFamily="2" charset="-122"/>
                  <a:ea typeface="宋体" panose="02010600030101010101" pitchFamily="2" charset="-122"/>
                </a:endParaRPr>
              </a:p>
            </p:txBody>
          </p:sp>
        </p:grpSp>
        <p:sp>
          <p:nvSpPr>
            <p:cNvPr id="37" name="Freeform 110"/>
            <p:cNvSpPr>
              <a:spLocks noChangeAspect="1" noEditPoints="1"/>
            </p:cNvSpPr>
            <p:nvPr/>
          </p:nvSpPr>
          <p:spPr bwMode="auto">
            <a:xfrm>
              <a:off x="4211960" y="4064356"/>
              <a:ext cx="424516" cy="376344"/>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rgbClr val="076655"/>
            </a:solidFill>
            <a:ln>
              <a:noFill/>
            </a:ln>
            <a:extLst/>
          </p:spPr>
          <p:txBody>
            <a:bodyPr lIns="162510" tIns="81255" rIns="162510" bIns="81255"/>
            <a:lstStyle/>
            <a:p>
              <a:pPr marL="0" marR="0" lvl="0" indent="0" defTabSz="1218713" eaLnBrk="1" fontAlgn="auto" latinLnBrk="0" hangingPunct="1">
                <a:lnSpc>
                  <a:spcPct val="100000"/>
                </a:lnSpc>
                <a:spcBef>
                  <a:spcPts val="0"/>
                </a:spcBef>
                <a:spcAft>
                  <a:spcPts val="0"/>
                </a:spcAft>
                <a:buClrTx/>
                <a:buSzTx/>
                <a:buFontTx/>
                <a:buNone/>
                <a:tabLst/>
                <a:defRPr/>
              </a:pPr>
              <a:endParaRPr kumimoji="0" lang="zh-CN" altLang="en-US" sz="3318" b="0" i="0" u="none" strike="noStrike" kern="0" cap="none" spc="0" normalizeH="0" baseline="0" noProof="0">
                <a:ln>
                  <a:noFill/>
                </a:ln>
                <a:solidFill>
                  <a:prstClr val="black"/>
                </a:solidFill>
                <a:effectLst/>
                <a:uLnTx/>
                <a:uFillTx/>
                <a:latin typeface="宋体" panose="02010600030101010101" pitchFamily="2" charset="-122"/>
                <a:cs typeface="Arial" panose="020B0604020202020204" pitchFamily="34" charset="0"/>
              </a:endParaRPr>
            </a:p>
          </p:txBody>
        </p:sp>
      </p:grpSp>
      <p:sp>
        <p:nvSpPr>
          <p:cNvPr id="40" name="矩形 39"/>
          <p:cNvSpPr/>
          <p:nvPr/>
        </p:nvSpPr>
        <p:spPr>
          <a:xfrm>
            <a:off x="7479639" y="2661932"/>
            <a:ext cx="1272042" cy="430710"/>
          </a:xfrm>
          <a:prstGeom prst="rect">
            <a:avLst/>
          </a:prstGeom>
        </p:spPr>
        <p:txBody>
          <a:bodyPr wrap="none" lIns="121870" tIns="60936" rIns="121870" bIns="60936">
            <a:spAutoFit/>
          </a:bodyPr>
          <a:lstStyle/>
          <a:p>
            <a:pPr defTabSz="1219078"/>
            <a:r>
              <a:rPr lang="zh-CN" altLang="en-US" sz="1999" dirty="0">
                <a:solidFill>
                  <a:srgbClr val="076655"/>
                </a:solidFill>
                <a:latin typeface="Adobe 黑体 Std R" pitchFamily="34" charset="-122"/>
                <a:ea typeface="Adobe 黑体 Std R" pitchFamily="34" charset="-122"/>
              </a:rPr>
              <a:t>标题内容</a:t>
            </a:r>
          </a:p>
        </p:txBody>
      </p:sp>
      <p:sp>
        <p:nvSpPr>
          <p:cNvPr id="41" name="矩形 47"/>
          <p:cNvSpPr>
            <a:spLocks noChangeArrowheads="1"/>
          </p:cNvSpPr>
          <p:nvPr/>
        </p:nvSpPr>
        <p:spPr bwMode="auto">
          <a:xfrm>
            <a:off x="7440528" y="2972140"/>
            <a:ext cx="4056399" cy="738487"/>
          </a:xfrm>
          <a:prstGeom prst="rect">
            <a:avLst/>
          </a:prstGeom>
          <a:noFill/>
          <a:ln>
            <a:noFill/>
          </a:ln>
          <a:extLst/>
        </p:spPr>
        <p:txBody>
          <a:bodyPr lIns="121870" tIns="60936" rIns="121870" bIns="6093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1219078">
              <a:lnSpc>
                <a:spcPct val="150000"/>
              </a:lnSpc>
              <a:buFont typeface="Arial" charset="0"/>
              <a:buNone/>
            </a:pPr>
            <a:r>
              <a:rPr lang="zh-CN" altLang="en-US" sz="1333" dirty="0">
                <a:solidFill>
                  <a:prstClr val="black"/>
                </a:solidFill>
                <a:latin typeface="Adobe 黑体 Std R" pitchFamily="34" charset="-122"/>
                <a:ea typeface="Adobe 黑体 Std R" pitchFamily="34" charset="-122"/>
              </a:rPr>
              <a:t>点击输入简要文字内容，文字内容需概括精炼，不用多余的文字修饰，言简意赅的说明该项内容。</a:t>
            </a:r>
            <a:endParaRPr lang="en-US" altLang="zh-CN" sz="1333" dirty="0">
              <a:solidFill>
                <a:prstClr val="black"/>
              </a:solidFill>
              <a:latin typeface="Adobe 黑体 Std R" pitchFamily="34" charset="-122"/>
              <a:ea typeface="Adobe 黑体 Std R" pitchFamily="34" charset="-122"/>
            </a:endParaRPr>
          </a:p>
        </p:txBody>
      </p:sp>
      <p:sp>
        <p:nvSpPr>
          <p:cNvPr id="42" name="矩形 41"/>
          <p:cNvSpPr/>
          <p:nvPr/>
        </p:nvSpPr>
        <p:spPr>
          <a:xfrm>
            <a:off x="7579019" y="4036141"/>
            <a:ext cx="1272042" cy="430710"/>
          </a:xfrm>
          <a:prstGeom prst="rect">
            <a:avLst/>
          </a:prstGeom>
        </p:spPr>
        <p:txBody>
          <a:bodyPr wrap="none" lIns="121870" tIns="60936" rIns="121870" bIns="60936">
            <a:spAutoFit/>
          </a:bodyPr>
          <a:lstStyle/>
          <a:p>
            <a:pPr defTabSz="1219078"/>
            <a:r>
              <a:rPr lang="zh-CN" altLang="en-US" sz="1999" dirty="0">
                <a:solidFill>
                  <a:srgbClr val="076655"/>
                </a:solidFill>
                <a:latin typeface="Adobe 黑体 Std R" pitchFamily="34" charset="-122"/>
                <a:ea typeface="Adobe 黑体 Std R" pitchFamily="34" charset="-122"/>
              </a:rPr>
              <a:t>标题内容</a:t>
            </a:r>
          </a:p>
        </p:txBody>
      </p:sp>
      <p:sp>
        <p:nvSpPr>
          <p:cNvPr id="43" name="矩形 47"/>
          <p:cNvSpPr>
            <a:spLocks noChangeArrowheads="1"/>
          </p:cNvSpPr>
          <p:nvPr/>
        </p:nvSpPr>
        <p:spPr bwMode="auto">
          <a:xfrm>
            <a:off x="7539908" y="4346349"/>
            <a:ext cx="4056399" cy="738487"/>
          </a:xfrm>
          <a:prstGeom prst="rect">
            <a:avLst/>
          </a:prstGeom>
          <a:noFill/>
          <a:ln>
            <a:noFill/>
          </a:ln>
          <a:extLst/>
        </p:spPr>
        <p:txBody>
          <a:bodyPr lIns="121870" tIns="60936" rIns="121870" bIns="6093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1219078">
              <a:lnSpc>
                <a:spcPct val="150000"/>
              </a:lnSpc>
              <a:buFont typeface="Arial" charset="0"/>
              <a:buNone/>
            </a:pPr>
            <a:r>
              <a:rPr lang="zh-CN" altLang="en-US" sz="1333" dirty="0">
                <a:solidFill>
                  <a:prstClr val="black"/>
                </a:solidFill>
                <a:latin typeface="Adobe 黑体 Std R" pitchFamily="34" charset="-122"/>
                <a:ea typeface="Adobe 黑体 Std R" pitchFamily="34" charset="-122"/>
              </a:rPr>
              <a:t>点击输入简要文字内容，文字内容需概括精炼，不用多余的文字修饰，言简意赅的说明该项内容。</a:t>
            </a:r>
            <a:endParaRPr lang="en-US" altLang="zh-CN" sz="1333" dirty="0">
              <a:solidFill>
                <a:prstClr val="black"/>
              </a:solidFill>
              <a:latin typeface="Adobe 黑体 Std R" pitchFamily="34" charset="-122"/>
              <a:ea typeface="Adobe 黑体 Std R" pitchFamily="34" charset="-122"/>
            </a:endParaRPr>
          </a:p>
        </p:txBody>
      </p:sp>
      <p:sp>
        <p:nvSpPr>
          <p:cNvPr id="44" name="矩形 43"/>
          <p:cNvSpPr/>
          <p:nvPr/>
        </p:nvSpPr>
        <p:spPr>
          <a:xfrm>
            <a:off x="6679304" y="5294978"/>
            <a:ext cx="1272042" cy="430710"/>
          </a:xfrm>
          <a:prstGeom prst="rect">
            <a:avLst/>
          </a:prstGeom>
        </p:spPr>
        <p:txBody>
          <a:bodyPr wrap="none" lIns="121870" tIns="60936" rIns="121870" bIns="60936">
            <a:spAutoFit/>
          </a:bodyPr>
          <a:lstStyle/>
          <a:p>
            <a:pPr defTabSz="1219078"/>
            <a:r>
              <a:rPr lang="zh-CN" altLang="en-US" sz="1999" dirty="0">
                <a:solidFill>
                  <a:srgbClr val="076655"/>
                </a:solidFill>
                <a:latin typeface="Adobe 黑体 Std R" pitchFamily="34" charset="-122"/>
                <a:ea typeface="Adobe 黑体 Std R" pitchFamily="34" charset="-122"/>
              </a:rPr>
              <a:t>标题内容</a:t>
            </a:r>
          </a:p>
        </p:txBody>
      </p:sp>
      <p:sp>
        <p:nvSpPr>
          <p:cNvPr id="45" name="矩形 47"/>
          <p:cNvSpPr>
            <a:spLocks noChangeArrowheads="1"/>
          </p:cNvSpPr>
          <p:nvPr/>
        </p:nvSpPr>
        <p:spPr bwMode="auto">
          <a:xfrm>
            <a:off x="6640193" y="5605186"/>
            <a:ext cx="4056399" cy="738487"/>
          </a:xfrm>
          <a:prstGeom prst="rect">
            <a:avLst/>
          </a:prstGeom>
          <a:noFill/>
          <a:ln>
            <a:noFill/>
          </a:ln>
          <a:extLst/>
        </p:spPr>
        <p:txBody>
          <a:bodyPr lIns="121870" tIns="60936" rIns="121870" bIns="6093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1219078">
              <a:lnSpc>
                <a:spcPct val="150000"/>
              </a:lnSpc>
              <a:buFont typeface="Arial" charset="0"/>
              <a:buNone/>
            </a:pPr>
            <a:r>
              <a:rPr lang="zh-CN" altLang="en-US" sz="1333" dirty="0">
                <a:solidFill>
                  <a:prstClr val="black"/>
                </a:solidFill>
                <a:latin typeface="Adobe 黑体 Std R" pitchFamily="34" charset="-122"/>
                <a:ea typeface="Adobe 黑体 Std R" pitchFamily="34" charset="-122"/>
              </a:rPr>
              <a:t>点击输入简要文字内容，文字内容需概括精炼，不用多余的文字修饰，言简意赅的说明该项内容。</a:t>
            </a:r>
            <a:endParaRPr lang="en-US" altLang="zh-CN" sz="1333" dirty="0">
              <a:solidFill>
                <a:prstClr val="black"/>
              </a:solidFill>
              <a:latin typeface="Adobe 黑体 Std R" pitchFamily="34" charset="-122"/>
              <a:ea typeface="Adobe 黑体 Std R" pitchFamily="34" charset="-122"/>
            </a:endParaRPr>
          </a:p>
        </p:txBody>
      </p:sp>
    </p:spTree>
    <p:extLst>
      <p:ext uri="{BB962C8B-B14F-4D97-AF65-F5344CB8AC3E}">
        <p14:creationId xmlns:p14="http://schemas.microsoft.com/office/powerpoint/2010/main" val="108689613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11"/>
                                            </p:tgtEl>
                                            <p:attrNameLst>
                                              <p:attrName>style.visibility</p:attrName>
                                            </p:attrNameLst>
                                          </p:cBhvr>
                                          <p:to>
                                            <p:strVal val="visible"/>
                                          </p:to>
                                        </p:set>
                                        <p:anim calcmode="lin" valueType="num">
                                          <p:cBhvr>
                                            <p:cTn id="7" dur="400" fill="hold"/>
                                            <p:tgtEl>
                                              <p:spTgt spid="11"/>
                                            </p:tgtEl>
                                            <p:attrNameLst>
                                              <p:attrName>ppt_w</p:attrName>
                                            </p:attrNameLst>
                                          </p:cBhvr>
                                          <p:tavLst>
                                            <p:tav tm="0">
                                              <p:val>
                                                <p:fltVal val="0"/>
                                              </p:val>
                                            </p:tav>
                                            <p:tav tm="100000">
                                              <p:val>
                                                <p:strVal val="#ppt_w"/>
                                              </p:val>
                                            </p:tav>
                                          </p:tavLst>
                                        </p:anim>
                                        <p:anim calcmode="lin" valueType="num">
                                          <p:cBhvr>
                                            <p:cTn id="8" dur="400" fill="hold"/>
                                            <p:tgtEl>
                                              <p:spTgt spid="11"/>
                                            </p:tgtEl>
                                            <p:attrNameLst>
                                              <p:attrName>ppt_h</p:attrName>
                                            </p:attrNameLst>
                                          </p:cBhvr>
                                          <p:tavLst>
                                            <p:tav tm="0">
                                              <p:val>
                                                <p:fltVal val="0"/>
                                              </p:val>
                                            </p:tav>
                                            <p:tav tm="100000">
                                              <p:val>
                                                <p:strVal val="#ppt_h"/>
                                              </p:val>
                                            </p:tav>
                                          </p:tavLst>
                                        </p:anim>
                                        <p:animEffect transition="in" filter="fade">
                                          <p:cBhvr>
                                            <p:cTn id="9" dur="400"/>
                                            <p:tgtEl>
                                              <p:spTgt spid="11"/>
                                            </p:tgtEl>
                                          </p:cBhvr>
                                        </p:animEffect>
                                      </p:childTnLst>
                                    </p:cTn>
                                  </p:par>
                                </p:childTnLst>
                              </p:cTn>
                            </p:par>
                            <p:par>
                              <p:cTn id="10" fill="hold">
                                <p:stCondLst>
                                  <p:cond delay="650"/>
                                </p:stCondLst>
                                <p:childTnLst>
                                  <p:par>
                                    <p:cTn id="11" presetID="22" presetClass="entr" presetSubtype="1"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up)">
                                          <p:cBhvr>
                                            <p:cTn id="13" dur="350"/>
                                            <p:tgtEl>
                                              <p:spTgt spid="3"/>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childTnLst>
                              </p:cTn>
                            </p:par>
                            <p:par>
                              <p:cTn id="24" fill="hold">
                                <p:stCondLst>
                                  <p:cond delay="2000"/>
                                </p:stCondLst>
                                <p:childTnLst>
                                  <p:par>
                                    <p:cTn id="25" presetID="2" presetClass="entr" presetSubtype="2" fill="hold" nodeType="afterEffect" p14:presetBounceEnd="40000">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14:bounceEnd="40000">
                                          <p:cBhvr additive="base">
                                            <p:cTn id="27" dur="500" fill="hold"/>
                                            <p:tgtEl>
                                              <p:spTgt spid="18"/>
                                            </p:tgtEl>
                                            <p:attrNameLst>
                                              <p:attrName>ppt_x</p:attrName>
                                            </p:attrNameLst>
                                          </p:cBhvr>
                                          <p:tavLst>
                                            <p:tav tm="0">
                                              <p:val>
                                                <p:strVal val="1+#ppt_w/2"/>
                                              </p:val>
                                            </p:tav>
                                            <p:tav tm="100000">
                                              <p:val>
                                                <p:strVal val="#ppt_x"/>
                                              </p:val>
                                            </p:tav>
                                          </p:tavLst>
                                        </p:anim>
                                        <p:anim calcmode="lin" valueType="num" p14:bounceEnd="40000">
                                          <p:cBhvr additive="base">
                                            <p:cTn id="28" dur="500" fill="hold"/>
                                            <p:tgtEl>
                                              <p:spTgt spid="18"/>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par>
                                    <p:cTn id="36" presetID="53" presetClass="entr" presetSubtype="16" fill="hold" grpId="0" nodeType="withEffect">
                                      <p:stCondLst>
                                        <p:cond delay="75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fltVal val="0"/>
                                              </p:val>
                                            </p:tav>
                                            <p:tav tm="100000">
                                              <p:val>
                                                <p:strVal val="#ppt_w"/>
                                              </p:val>
                                            </p:tav>
                                          </p:tavLst>
                                        </p:anim>
                                        <p:anim calcmode="lin" valueType="num">
                                          <p:cBhvr>
                                            <p:cTn id="39" dur="500" fill="hold"/>
                                            <p:tgtEl>
                                              <p:spTgt spid="15"/>
                                            </p:tgtEl>
                                            <p:attrNameLst>
                                              <p:attrName>ppt_h</p:attrName>
                                            </p:attrNameLst>
                                          </p:cBhvr>
                                          <p:tavLst>
                                            <p:tav tm="0">
                                              <p:val>
                                                <p:fltVal val="0"/>
                                              </p:val>
                                            </p:tav>
                                            <p:tav tm="100000">
                                              <p:val>
                                                <p:strVal val="#ppt_h"/>
                                              </p:val>
                                            </p:tav>
                                          </p:tavLst>
                                        </p:anim>
                                        <p:animEffect transition="in" filter="fade">
                                          <p:cBhvr>
                                            <p:cTn id="40" dur="500"/>
                                            <p:tgtEl>
                                              <p:spTgt spid="15"/>
                                            </p:tgtEl>
                                          </p:cBhvr>
                                        </p:animEffect>
                                      </p:childTnLst>
                                    </p:cTn>
                                  </p:par>
                                </p:childTnLst>
                              </p:cTn>
                            </p:par>
                            <p:par>
                              <p:cTn id="41" fill="hold">
                                <p:stCondLst>
                                  <p:cond delay="3750"/>
                                </p:stCondLst>
                                <p:childTnLst>
                                  <p:par>
                                    <p:cTn id="42" presetID="22" presetClass="entr" presetSubtype="8" fill="hold"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left)">
                                          <p:cBhvr>
                                            <p:cTn id="44" dur="500"/>
                                            <p:tgtEl>
                                              <p:spTgt spid="7"/>
                                            </p:tgtEl>
                                          </p:cBhvr>
                                        </p:animEffect>
                                      </p:childTnLst>
                                    </p:cTn>
                                  </p:par>
                                </p:childTnLst>
                              </p:cTn>
                            </p:par>
                            <p:par>
                              <p:cTn id="45" fill="hold">
                                <p:stCondLst>
                                  <p:cond delay="4250"/>
                                </p:stCondLst>
                                <p:childTnLst>
                                  <p:par>
                                    <p:cTn id="46" presetID="2" presetClass="entr" presetSubtype="2" fill="hold" nodeType="afterEffect" p14:presetBounceEnd="40000">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14:bounceEnd="40000">
                                          <p:cBhvr additive="base">
                                            <p:cTn id="48" dur="500" fill="hold"/>
                                            <p:tgtEl>
                                              <p:spTgt spid="25"/>
                                            </p:tgtEl>
                                            <p:attrNameLst>
                                              <p:attrName>ppt_x</p:attrName>
                                            </p:attrNameLst>
                                          </p:cBhvr>
                                          <p:tavLst>
                                            <p:tav tm="0">
                                              <p:val>
                                                <p:strVal val="1+#ppt_w/2"/>
                                              </p:val>
                                            </p:tav>
                                            <p:tav tm="100000">
                                              <p:val>
                                                <p:strVal val="#ppt_x"/>
                                              </p:val>
                                            </p:tav>
                                          </p:tavLst>
                                        </p:anim>
                                        <p:anim calcmode="lin" valueType="num" p14:bounceEnd="40000">
                                          <p:cBhvr additive="base">
                                            <p:cTn id="49" dur="500" fill="hold"/>
                                            <p:tgtEl>
                                              <p:spTgt spid="25"/>
                                            </p:tgtEl>
                                            <p:attrNameLst>
                                              <p:attrName>ppt_y</p:attrName>
                                            </p:attrNameLst>
                                          </p:cBhvr>
                                          <p:tavLst>
                                            <p:tav tm="0">
                                              <p:val>
                                                <p:strVal val="#ppt_y"/>
                                              </p:val>
                                            </p:tav>
                                            <p:tav tm="100000">
                                              <p:val>
                                                <p:strVal val="#ppt_y"/>
                                              </p:val>
                                            </p:tav>
                                          </p:tavLst>
                                        </p:anim>
                                      </p:childTnLst>
                                    </p:cTn>
                                  </p:par>
                                </p:childTnLst>
                              </p:cTn>
                            </p:par>
                            <p:par>
                              <p:cTn id="50" fill="hold">
                                <p:stCondLst>
                                  <p:cond delay="4750"/>
                                </p:stCondLst>
                                <p:childTnLst>
                                  <p:par>
                                    <p:cTn id="51" presetID="22" presetClass="entr" presetSubtype="8" fill="hold" grpId="0" nodeType="afterEffect">
                                      <p:stCondLst>
                                        <p:cond delay="0"/>
                                      </p:stCondLst>
                                      <p:childTnLst>
                                        <p:set>
                                          <p:cBhvr>
                                            <p:cTn id="52" dur="1" fill="hold">
                                              <p:stCondLst>
                                                <p:cond delay="0"/>
                                              </p:stCondLst>
                                            </p:cTn>
                                            <p:tgtEl>
                                              <p:spTgt spid="40"/>
                                            </p:tgtEl>
                                            <p:attrNameLst>
                                              <p:attrName>style.visibility</p:attrName>
                                            </p:attrNameLst>
                                          </p:cBhvr>
                                          <p:to>
                                            <p:strVal val="visible"/>
                                          </p:to>
                                        </p:set>
                                        <p:animEffect transition="in" filter="wipe(left)">
                                          <p:cBhvr>
                                            <p:cTn id="53" dur="500"/>
                                            <p:tgtEl>
                                              <p:spTgt spid="40"/>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wipe(left)">
                                          <p:cBhvr>
                                            <p:cTn id="56" dur="500"/>
                                            <p:tgtEl>
                                              <p:spTgt spid="41"/>
                                            </p:tgtEl>
                                          </p:cBhvr>
                                        </p:animEffect>
                                      </p:childTnLst>
                                    </p:cTn>
                                  </p:par>
                                  <p:par>
                                    <p:cTn id="57" presetID="53" presetClass="entr" presetSubtype="16" fill="hold" grpId="0" nodeType="withEffect">
                                      <p:stCondLst>
                                        <p:cond delay="750"/>
                                      </p:stCondLst>
                                      <p:childTnLst>
                                        <p:set>
                                          <p:cBhvr>
                                            <p:cTn id="58" dur="1" fill="hold">
                                              <p:stCondLst>
                                                <p:cond delay="0"/>
                                              </p:stCondLst>
                                            </p:cTn>
                                            <p:tgtEl>
                                              <p:spTgt spid="16"/>
                                            </p:tgtEl>
                                            <p:attrNameLst>
                                              <p:attrName>style.visibility</p:attrName>
                                            </p:attrNameLst>
                                          </p:cBhvr>
                                          <p:to>
                                            <p:strVal val="visible"/>
                                          </p:to>
                                        </p:set>
                                        <p:anim calcmode="lin" valueType="num">
                                          <p:cBhvr>
                                            <p:cTn id="59" dur="500" fill="hold"/>
                                            <p:tgtEl>
                                              <p:spTgt spid="16"/>
                                            </p:tgtEl>
                                            <p:attrNameLst>
                                              <p:attrName>ppt_w</p:attrName>
                                            </p:attrNameLst>
                                          </p:cBhvr>
                                          <p:tavLst>
                                            <p:tav tm="0">
                                              <p:val>
                                                <p:fltVal val="0"/>
                                              </p:val>
                                            </p:tav>
                                            <p:tav tm="100000">
                                              <p:val>
                                                <p:strVal val="#ppt_w"/>
                                              </p:val>
                                            </p:tav>
                                          </p:tavLst>
                                        </p:anim>
                                        <p:anim calcmode="lin" valueType="num">
                                          <p:cBhvr>
                                            <p:cTn id="60" dur="500" fill="hold"/>
                                            <p:tgtEl>
                                              <p:spTgt spid="16"/>
                                            </p:tgtEl>
                                            <p:attrNameLst>
                                              <p:attrName>ppt_h</p:attrName>
                                            </p:attrNameLst>
                                          </p:cBhvr>
                                          <p:tavLst>
                                            <p:tav tm="0">
                                              <p:val>
                                                <p:fltVal val="0"/>
                                              </p:val>
                                            </p:tav>
                                            <p:tav tm="100000">
                                              <p:val>
                                                <p:strVal val="#ppt_h"/>
                                              </p:val>
                                            </p:tav>
                                          </p:tavLst>
                                        </p:anim>
                                        <p:animEffect transition="in" filter="fade">
                                          <p:cBhvr>
                                            <p:cTn id="61" dur="500"/>
                                            <p:tgtEl>
                                              <p:spTgt spid="16"/>
                                            </p:tgtEl>
                                          </p:cBhvr>
                                        </p:animEffect>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8"/>
                                            </p:tgtEl>
                                            <p:attrNameLst>
                                              <p:attrName>style.visibility</p:attrName>
                                            </p:attrNameLst>
                                          </p:cBhvr>
                                          <p:to>
                                            <p:strVal val="visible"/>
                                          </p:to>
                                        </p:set>
                                        <p:animEffect transition="in" filter="wipe(left)">
                                          <p:cBhvr>
                                            <p:cTn id="65" dur="500"/>
                                            <p:tgtEl>
                                              <p:spTgt spid="8"/>
                                            </p:tgtEl>
                                          </p:cBhvr>
                                        </p:animEffect>
                                      </p:childTnLst>
                                    </p:cTn>
                                  </p:par>
                                </p:childTnLst>
                              </p:cTn>
                            </p:par>
                            <p:par>
                              <p:cTn id="66" fill="hold">
                                <p:stCondLst>
                                  <p:cond delay="6500"/>
                                </p:stCondLst>
                                <p:childTnLst>
                                  <p:par>
                                    <p:cTn id="67" presetID="2" presetClass="entr" presetSubtype="2" fill="hold" nodeType="afterEffect" p14:presetBounceEnd="40000">
                                      <p:stCondLst>
                                        <p:cond delay="0"/>
                                      </p:stCondLst>
                                      <p:childTnLst>
                                        <p:set>
                                          <p:cBhvr>
                                            <p:cTn id="68" dur="1" fill="hold">
                                              <p:stCondLst>
                                                <p:cond delay="0"/>
                                              </p:stCondLst>
                                            </p:cTn>
                                            <p:tgtEl>
                                              <p:spTgt spid="30"/>
                                            </p:tgtEl>
                                            <p:attrNameLst>
                                              <p:attrName>style.visibility</p:attrName>
                                            </p:attrNameLst>
                                          </p:cBhvr>
                                          <p:to>
                                            <p:strVal val="visible"/>
                                          </p:to>
                                        </p:set>
                                        <p:anim calcmode="lin" valueType="num" p14:bounceEnd="40000">
                                          <p:cBhvr additive="base">
                                            <p:cTn id="69" dur="500" fill="hold"/>
                                            <p:tgtEl>
                                              <p:spTgt spid="30"/>
                                            </p:tgtEl>
                                            <p:attrNameLst>
                                              <p:attrName>ppt_x</p:attrName>
                                            </p:attrNameLst>
                                          </p:cBhvr>
                                          <p:tavLst>
                                            <p:tav tm="0">
                                              <p:val>
                                                <p:strVal val="1+#ppt_w/2"/>
                                              </p:val>
                                            </p:tav>
                                            <p:tav tm="100000">
                                              <p:val>
                                                <p:strVal val="#ppt_x"/>
                                              </p:val>
                                            </p:tav>
                                          </p:tavLst>
                                        </p:anim>
                                        <p:anim calcmode="lin" valueType="num" p14:bounceEnd="40000">
                                          <p:cBhvr additive="base">
                                            <p:cTn id="70" dur="500" fill="hold"/>
                                            <p:tgtEl>
                                              <p:spTgt spid="30"/>
                                            </p:tgtEl>
                                            <p:attrNameLst>
                                              <p:attrName>ppt_y</p:attrName>
                                            </p:attrNameLst>
                                          </p:cBhvr>
                                          <p:tavLst>
                                            <p:tav tm="0">
                                              <p:val>
                                                <p:strVal val="#ppt_y"/>
                                              </p:val>
                                            </p:tav>
                                            <p:tav tm="100000">
                                              <p:val>
                                                <p:strVal val="#ppt_y"/>
                                              </p:val>
                                            </p:tav>
                                          </p:tavLst>
                                        </p:anim>
                                      </p:childTnLst>
                                    </p:cTn>
                                  </p:par>
                                </p:childTnLst>
                              </p:cTn>
                            </p:par>
                            <p:par>
                              <p:cTn id="71" fill="hold">
                                <p:stCondLst>
                                  <p:cond delay="7000"/>
                                </p:stCondLst>
                                <p:childTnLst>
                                  <p:par>
                                    <p:cTn id="72" presetID="22" presetClass="entr" presetSubtype="8" fill="hold" grpId="0" nodeType="afterEffect">
                                      <p:stCondLst>
                                        <p:cond delay="0"/>
                                      </p:stCondLst>
                                      <p:childTnLst>
                                        <p:set>
                                          <p:cBhvr>
                                            <p:cTn id="73" dur="1" fill="hold">
                                              <p:stCondLst>
                                                <p:cond delay="0"/>
                                              </p:stCondLst>
                                            </p:cTn>
                                            <p:tgtEl>
                                              <p:spTgt spid="42"/>
                                            </p:tgtEl>
                                            <p:attrNameLst>
                                              <p:attrName>style.visibility</p:attrName>
                                            </p:attrNameLst>
                                          </p:cBhvr>
                                          <p:to>
                                            <p:strVal val="visible"/>
                                          </p:to>
                                        </p:set>
                                        <p:animEffect transition="in" filter="wipe(left)">
                                          <p:cBhvr>
                                            <p:cTn id="74" dur="500"/>
                                            <p:tgtEl>
                                              <p:spTgt spid="4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43"/>
                                            </p:tgtEl>
                                            <p:attrNameLst>
                                              <p:attrName>style.visibility</p:attrName>
                                            </p:attrNameLst>
                                          </p:cBhvr>
                                          <p:to>
                                            <p:strVal val="visible"/>
                                          </p:to>
                                        </p:set>
                                        <p:animEffect transition="in" filter="wipe(left)">
                                          <p:cBhvr>
                                            <p:cTn id="77" dur="500"/>
                                            <p:tgtEl>
                                              <p:spTgt spid="43"/>
                                            </p:tgtEl>
                                          </p:cBhvr>
                                        </p:animEffect>
                                      </p:childTnLst>
                                    </p:cTn>
                                  </p:par>
                                  <p:par>
                                    <p:cTn id="78" presetID="53" presetClass="entr" presetSubtype="16" fill="hold" grpId="0" nodeType="withEffect">
                                      <p:stCondLst>
                                        <p:cond delay="750"/>
                                      </p:stCondLst>
                                      <p:childTnLst>
                                        <p:set>
                                          <p:cBhvr>
                                            <p:cTn id="79" dur="1" fill="hold">
                                              <p:stCondLst>
                                                <p:cond delay="0"/>
                                              </p:stCondLst>
                                            </p:cTn>
                                            <p:tgtEl>
                                              <p:spTgt spid="17"/>
                                            </p:tgtEl>
                                            <p:attrNameLst>
                                              <p:attrName>style.visibility</p:attrName>
                                            </p:attrNameLst>
                                          </p:cBhvr>
                                          <p:to>
                                            <p:strVal val="visible"/>
                                          </p:to>
                                        </p:set>
                                        <p:anim calcmode="lin" valueType="num">
                                          <p:cBhvr>
                                            <p:cTn id="80" dur="500" fill="hold"/>
                                            <p:tgtEl>
                                              <p:spTgt spid="17"/>
                                            </p:tgtEl>
                                            <p:attrNameLst>
                                              <p:attrName>ppt_w</p:attrName>
                                            </p:attrNameLst>
                                          </p:cBhvr>
                                          <p:tavLst>
                                            <p:tav tm="0">
                                              <p:val>
                                                <p:fltVal val="0"/>
                                              </p:val>
                                            </p:tav>
                                            <p:tav tm="100000">
                                              <p:val>
                                                <p:strVal val="#ppt_w"/>
                                              </p:val>
                                            </p:tav>
                                          </p:tavLst>
                                        </p:anim>
                                        <p:anim calcmode="lin" valueType="num">
                                          <p:cBhvr>
                                            <p:cTn id="81" dur="500" fill="hold"/>
                                            <p:tgtEl>
                                              <p:spTgt spid="17"/>
                                            </p:tgtEl>
                                            <p:attrNameLst>
                                              <p:attrName>ppt_h</p:attrName>
                                            </p:attrNameLst>
                                          </p:cBhvr>
                                          <p:tavLst>
                                            <p:tav tm="0">
                                              <p:val>
                                                <p:fltVal val="0"/>
                                              </p:val>
                                            </p:tav>
                                            <p:tav tm="100000">
                                              <p:val>
                                                <p:strVal val="#ppt_h"/>
                                              </p:val>
                                            </p:tav>
                                          </p:tavLst>
                                        </p:anim>
                                        <p:animEffect transition="in" filter="fade">
                                          <p:cBhvr>
                                            <p:cTn id="82" dur="500"/>
                                            <p:tgtEl>
                                              <p:spTgt spid="17"/>
                                            </p:tgtEl>
                                          </p:cBhvr>
                                        </p:animEffect>
                                      </p:childTnLst>
                                    </p:cTn>
                                  </p:par>
                                </p:childTnLst>
                              </p:cTn>
                            </p:par>
                            <p:par>
                              <p:cTn id="83" fill="hold">
                                <p:stCondLst>
                                  <p:cond delay="8250"/>
                                </p:stCondLst>
                                <p:childTnLst>
                                  <p:par>
                                    <p:cTn id="84" presetID="22" presetClass="entr" presetSubtype="8" fill="hold" nodeType="afterEffect">
                                      <p:stCondLst>
                                        <p:cond delay="0"/>
                                      </p:stCondLst>
                                      <p:childTnLst>
                                        <p:set>
                                          <p:cBhvr>
                                            <p:cTn id="85" dur="1" fill="hold">
                                              <p:stCondLst>
                                                <p:cond delay="0"/>
                                              </p:stCondLst>
                                            </p:cTn>
                                            <p:tgtEl>
                                              <p:spTgt spid="6"/>
                                            </p:tgtEl>
                                            <p:attrNameLst>
                                              <p:attrName>style.visibility</p:attrName>
                                            </p:attrNameLst>
                                          </p:cBhvr>
                                          <p:to>
                                            <p:strVal val="visible"/>
                                          </p:to>
                                        </p:set>
                                        <p:animEffect transition="in" filter="wipe(left)">
                                          <p:cBhvr>
                                            <p:cTn id="86" dur="500"/>
                                            <p:tgtEl>
                                              <p:spTgt spid="6"/>
                                            </p:tgtEl>
                                          </p:cBhvr>
                                        </p:animEffect>
                                      </p:childTnLst>
                                    </p:cTn>
                                  </p:par>
                                </p:childTnLst>
                              </p:cTn>
                            </p:par>
                            <p:par>
                              <p:cTn id="87" fill="hold">
                                <p:stCondLst>
                                  <p:cond delay="8750"/>
                                </p:stCondLst>
                                <p:childTnLst>
                                  <p:par>
                                    <p:cTn id="88" presetID="2" presetClass="entr" presetSubtype="2" fill="hold" nodeType="afterEffect" p14:presetBounceEnd="40000">
                                      <p:stCondLst>
                                        <p:cond delay="0"/>
                                      </p:stCondLst>
                                      <p:childTnLst>
                                        <p:set>
                                          <p:cBhvr>
                                            <p:cTn id="89" dur="1" fill="hold">
                                              <p:stCondLst>
                                                <p:cond delay="0"/>
                                              </p:stCondLst>
                                            </p:cTn>
                                            <p:tgtEl>
                                              <p:spTgt spid="35"/>
                                            </p:tgtEl>
                                            <p:attrNameLst>
                                              <p:attrName>style.visibility</p:attrName>
                                            </p:attrNameLst>
                                          </p:cBhvr>
                                          <p:to>
                                            <p:strVal val="visible"/>
                                          </p:to>
                                        </p:set>
                                        <p:anim calcmode="lin" valueType="num" p14:bounceEnd="40000">
                                          <p:cBhvr additive="base">
                                            <p:cTn id="90" dur="500" fill="hold"/>
                                            <p:tgtEl>
                                              <p:spTgt spid="35"/>
                                            </p:tgtEl>
                                            <p:attrNameLst>
                                              <p:attrName>ppt_x</p:attrName>
                                            </p:attrNameLst>
                                          </p:cBhvr>
                                          <p:tavLst>
                                            <p:tav tm="0">
                                              <p:val>
                                                <p:strVal val="1+#ppt_w/2"/>
                                              </p:val>
                                            </p:tav>
                                            <p:tav tm="100000">
                                              <p:val>
                                                <p:strVal val="#ppt_x"/>
                                              </p:val>
                                            </p:tav>
                                          </p:tavLst>
                                        </p:anim>
                                        <p:anim calcmode="lin" valueType="num" p14:bounceEnd="40000">
                                          <p:cBhvr additive="base">
                                            <p:cTn id="91" dur="500" fill="hold"/>
                                            <p:tgtEl>
                                              <p:spTgt spid="35"/>
                                            </p:tgtEl>
                                            <p:attrNameLst>
                                              <p:attrName>ppt_y</p:attrName>
                                            </p:attrNameLst>
                                          </p:cBhvr>
                                          <p:tavLst>
                                            <p:tav tm="0">
                                              <p:val>
                                                <p:strVal val="#ppt_y"/>
                                              </p:val>
                                            </p:tav>
                                            <p:tav tm="100000">
                                              <p:val>
                                                <p:strVal val="#ppt_y"/>
                                              </p:val>
                                            </p:tav>
                                          </p:tavLst>
                                        </p:anim>
                                      </p:childTnLst>
                                    </p:cTn>
                                  </p:par>
                                </p:childTnLst>
                              </p:cTn>
                            </p:par>
                            <p:par>
                              <p:cTn id="92" fill="hold">
                                <p:stCondLst>
                                  <p:cond delay="9250"/>
                                </p:stCondLst>
                                <p:childTnLst>
                                  <p:par>
                                    <p:cTn id="93" presetID="22" presetClass="entr" presetSubtype="8" fill="hold" grpId="0" nodeType="afterEffect">
                                      <p:stCondLst>
                                        <p:cond delay="0"/>
                                      </p:stCondLst>
                                      <p:childTnLst>
                                        <p:set>
                                          <p:cBhvr>
                                            <p:cTn id="94" dur="1" fill="hold">
                                              <p:stCondLst>
                                                <p:cond delay="0"/>
                                              </p:stCondLst>
                                            </p:cTn>
                                            <p:tgtEl>
                                              <p:spTgt spid="44"/>
                                            </p:tgtEl>
                                            <p:attrNameLst>
                                              <p:attrName>style.visibility</p:attrName>
                                            </p:attrNameLst>
                                          </p:cBhvr>
                                          <p:to>
                                            <p:strVal val="visible"/>
                                          </p:to>
                                        </p:set>
                                        <p:animEffect transition="in" filter="wipe(left)">
                                          <p:cBhvr>
                                            <p:cTn id="95" dur="500"/>
                                            <p:tgtEl>
                                              <p:spTgt spid="44"/>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45"/>
                                            </p:tgtEl>
                                            <p:attrNameLst>
                                              <p:attrName>style.visibility</p:attrName>
                                            </p:attrNameLst>
                                          </p:cBhvr>
                                          <p:to>
                                            <p:strVal val="visible"/>
                                          </p:to>
                                        </p:set>
                                        <p:animEffect transition="in" filter="wipe(left)">
                                          <p:cBhvr>
                                            <p:cTn id="9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4" grpId="0" animBg="1"/>
          <p:bldP spid="15" grpId="0" animBg="1"/>
          <p:bldP spid="16" grpId="0" animBg="1"/>
          <p:bldP spid="17" grpId="0" animBg="1"/>
          <p:bldP spid="40" grpId="0"/>
          <p:bldP spid="41" grpId="0"/>
          <p:bldP spid="42" grpId="0"/>
          <p:bldP spid="43" grpId="0"/>
          <p:bldP spid="44" grpId="0"/>
          <p:bldP spid="4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11"/>
                                            </p:tgtEl>
                                            <p:attrNameLst>
                                              <p:attrName>style.visibility</p:attrName>
                                            </p:attrNameLst>
                                          </p:cBhvr>
                                          <p:to>
                                            <p:strVal val="visible"/>
                                          </p:to>
                                        </p:set>
                                        <p:anim calcmode="lin" valueType="num">
                                          <p:cBhvr>
                                            <p:cTn id="7" dur="400" fill="hold"/>
                                            <p:tgtEl>
                                              <p:spTgt spid="11"/>
                                            </p:tgtEl>
                                            <p:attrNameLst>
                                              <p:attrName>ppt_w</p:attrName>
                                            </p:attrNameLst>
                                          </p:cBhvr>
                                          <p:tavLst>
                                            <p:tav tm="0">
                                              <p:val>
                                                <p:fltVal val="0"/>
                                              </p:val>
                                            </p:tav>
                                            <p:tav tm="100000">
                                              <p:val>
                                                <p:strVal val="#ppt_w"/>
                                              </p:val>
                                            </p:tav>
                                          </p:tavLst>
                                        </p:anim>
                                        <p:anim calcmode="lin" valueType="num">
                                          <p:cBhvr>
                                            <p:cTn id="8" dur="400" fill="hold"/>
                                            <p:tgtEl>
                                              <p:spTgt spid="11"/>
                                            </p:tgtEl>
                                            <p:attrNameLst>
                                              <p:attrName>ppt_h</p:attrName>
                                            </p:attrNameLst>
                                          </p:cBhvr>
                                          <p:tavLst>
                                            <p:tav tm="0">
                                              <p:val>
                                                <p:fltVal val="0"/>
                                              </p:val>
                                            </p:tav>
                                            <p:tav tm="100000">
                                              <p:val>
                                                <p:strVal val="#ppt_h"/>
                                              </p:val>
                                            </p:tav>
                                          </p:tavLst>
                                        </p:anim>
                                        <p:animEffect transition="in" filter="fade">
                                          <p:cBhvr>
                                            <p:cTn id="9" dur="400"/>
                                            <p:tgtEl>
                                              <p:spTgt spid="11"/>
                                            </p:tgtEl>
                                          </p:cBhvr>
                                        </p:animEffect>
                                      </p:childTnLst>
                                    </p:cTn>
                                  </p:par>
                                </p:childTnLst>
                              </p:cTn>
                            </p:par>
                            <p:par>
                              <p:cTn id="10" fill="hold">
                                <p:stCondLst>
                                  <p:cond delay="650"/>
                                </p:stCondLst>
                                <p:childTnLst>
                                  <p:par>
                                    <p:cTn id="11" presetID="22" presetClass="entr" presetSubtype="1"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up)">
                                          <p:cBhvr>
                                            <p:cTn id="13" dur="350"/>
                                            <p:tgtEl>
                                              <p:spTgt spid="3"/>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1+#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par>
                                    <p:cTn id="36" presetID="53" presetClass="entr" presetSubtype="16" fill="hold" grpId="0" nodeType="withEffect">
                                      <p:stCondLst>
                                        <p:cond delay="75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fltVal val="0"/>
                                              </p:val>
                                            </p:tav>
                                            <p:tav tm="100000">
                                              <p:val>
                                                <p:strVal val="#ppt_w"/>
                                              </p:val>
                                            </p:tav>
                                          </p:tavLst>
                                        </p:anim>
                                        <p:anim calcmode="lin" valueType="num">
                                          <p:cBhvr>
                                            <p:cTn id="39" dur="500" fill="hold"/>
                                            <p:tgtEl>
                                              <p:spTgt spid="15"/>
                                            </p:tgtEl>
                                            <p:attrNameLst>
                                              <p:attrName>ppt_h</p:attrName>
                                            </p:attrNameLst>
                                          </p:cBhvr>
                                          <p:tavLst>
                                            <p:tav tm="0">
                                              <p:val>
                                                <p:fltVal val="0"/>
                                              </p:val>
                                            </p:tav>
                                            <p:tav tm="100000">
                                              <p:val>
                                                <p:strVal val="#ppt_h"/>
                                              </p:val>
                                            </p:tav>
                                          </p:tavLst>
                                        </p:anim>
                                        <p:animEffect transition="in" filter="fade">
                                          <p:cBhvr>
                                            <p:cTn id="40" dur="500"/>
                                            <p:tgtEl>
                                              <p:spTgt spid="15"/>
                                            </p:tgtEl>
                                          </p:cBhvr>
                                        </p:animEffect>
                                      </p:childTnLst>
                                    </p:cTn>
                                  </p:par>
                                </p:childTnLst>
                              </p:cTn>
                            </p:par>
                            <p:par>
                              <p:cTn id="41" fill="hold">
                                <p:stCondLst>
                                  <p:cond delay="3750"/>
                                </p:stCondLst>
                                <p:childTnLst>
                                  <p:par>
                                    <p:cTn id="42" presetID="22" presetClass="entr" presetSubtype="8" fill="hold"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left)">
                                          <p:cBhvr>
                                            <p:cTn id="44" dur="500"/>
                                            <p:tgtEl>
                                              <p:spTgt spid="7"/>
                                            </p:tgtEl>
                                          </p:cBhvr>
                                        </p:animEffect>
                                      </p:childTnLst>
                                    </p:cTn>
                                  </p:par>
                                </p:childTnLst>
                              </p:cTn>
                            </p:par>
                            <p:par>
                              <p:cTn id="45" fill="hold">
                                <p:stCondLst>
                                  <p:cond delay="4250"/>
                                </p:stCondLst>
                                <p:childTnLst>
                                  <p:par>
                                    <p:cTn id="46" presetID="2" presetClass="entr" presetSubtype="2" fill="hold" nodeType="after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500" fill="hold"/>
                                            <p:tgtEl>
                                              <p:spTgt spid="25"/>
                                            </p:tgtEl>
                                            <p:attrNameLst>
                                              <p:attrName>ppt_x</p:attrName>
                                            </p:attrNameLst>
                                          </p:cBhvr>
                                          <p:tavLst>
                                            <p:tav tm="0">
                                              <p:val>
                                                <p:strVal val="1+#ppt_w/2"/>
                                              </p:val>
                                            </p:tav>
                                            <p:tav tm="100000">
                                              <p:val>
                                                <p:strVal val="#ppt_x"/>
                                              </p:val>
                                            </p:tav>
                                          </p:tavLst>
                                        </p:anim>
                                        <p:anim calcmode="lin" valueType="num">
                                          <p:cBhvr additive="base">
                                            <p:cTn id="49" dur="500" fill="hold"/>
                                            <p:tgtEl>
                                              <p:spTgt spid="25"/>
                                            </p:tgtEl>
                                            <p:attrNameLst>
                                              <p:attrName>ppt_y</p:attrName>
                                            </p:attrNameLst>
                                          </p:cBhvr>
                                          <p:tavLst>
                                            <p:tav tm="0">
                                              <p:val>
                                                <p:strVal val="#ppt_y"/>
                                              </p:val>
                                            </p:tav>
                                            <p:tav tm="100000">
                                              <p:val>
                                                <p:strVal val="#ppt_y"/>
                                              </p:val>
                                            </p:tav>
                                          </p:tavLst>
                                        </p:anim>
                                      </p:childTnLst>
                                    </p:cTn>
                                  </p:par>
                                </p:childTnLst>
                              </p:cTn>
                            </p:par>
                            <p:par>
                              <p:cTn id="50" fill="hold">
                                <p:stCondLst>
                                  <p:cond delay="4750"/>
                                </p:stCondLst>
                                <p:childTnLst>
                                  <p:par>
                                    <p:cTn id="51" presetID="22" presetClass="entr" presetSubtype="8" fill="hold" grpId="0" nodeType="afterEffect">
                                      <p:stCondLst>
                                        <p:cond delay="0"/>
                                      </p:stCondLst>
                                      <p:childTnLst>
                                        <p:set>
                                          <p:cBhvr>
                                            <p:cTn id="52" dur="1" fill="hold">
                                              <p:stCondLst>
                                                <p:cond delay="0"/>
                                              </p:stCondLst>
                                            </p:cTn>
                                            <p:tgtEl>
                                              <p:spTgt spid="40"/>
                                            </p:tgtEl>
                                            <p:attrNameLst>
                                              <p:attrName>style.visibility</p:attrName>
                                            </p:attrNameLst>
                                          </p:cBhvr>
                                          <p:to>
                                            <p:strVal val="visible"/>
                                          </p:to>
                                        </p:set>
                                        <p:animEffect transition="in" filter="wipe(left)">
                                          <p:cBhvr>
                                            <p:cTn id="53" dur="500"/>
                                            <p:tgtEl>
                                              <p:spTgt spid="40"/>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wipe(left)">
                                          <p:cBhvr>
                                            <p:cTn id="56" dur="500"/>
                                            <p:tgtEl>
                                              <p:spTgt spid="41"/>
                                            </p:tgtEl>
                                          </p:cBhvr>
                                        </p:animEffect>
                                      </p:childTnLst>
                                    </p:cTn>
                                  </p:par>
                                  <p:par>
                                    <p:cTn id="57" presetID="53" presetClass="entr" presetSubtype="16" fill="hold" grpId="0" nodeType="withEffect">
                                      <p:stCondLst>
                                        <p:cond delay="750"/>
                                      </p:stCondLst>
                                      <p:childTnLst>
                                        <p:set>
                                          <p:cBhvr>
                                            <p:cTn id="58" dur="1" fill="hold">
                                              <p:stCondLst>
                                                <p:cond delay="0"/>
                                              </p:stCondLst>
                                            </p:cTn>
                                            <p:tgtEl>
                                              <p:spTgt spid="16"/>
                                            </p:tgtEl>
                                            <p:attrNameLst>
                                              <p:attrName>style.visibility</p:attrName>
                                            </p:attrNameLst>
                                          </p:cBhvr>
                                          <p:to>
                                            <p:strVal val="visible"/>
                                          </p:to>
                                        </p:set>
                                        <p:anim calcmode="lin" valueType="num">
                                          <p:cBhvr>
                                            <p:cTn id="59" dur="500" fill="hold"/>
                                            <p:tgtEl>
                                              <p:spTgt spid="16"/>
                                            </p:tgtEl>
                                            <p:attrNameLst>
                                              <p:attrName>ppt_w</p:attrName>
                                            </p:attrNameLst>
                                          </p:cBhvr>
                                          <p:tavLst>
                                            <p:tav tm="0">
                                              <p:val>
                                                <p:fltVal val="0"/>
                                              </p:val>
                                            </p:tav>
                                            <p:tav tm="100000">
                                              <p:val>
                                                <p:strVal val="#ppt_w"/>
                                              </p:val>
                                            </p:tav>
                                          </p:tavLst>
                                        </p:anim>
                                        <p:anim calcmode="lin" valueType="num">
                                          <p:cBhvr>
                                            <p:cTn id="60" dur="500" fill="hold"/>
                                            <p:tgtEl>
                                              <p:spTgt spid="16"/>
                                            </p:tgtEl>
                                            <p:attrNameLst>
                                              <p:attrName>ppt_h</p:attrName>
                                            </p:attrNameLst>
                                          </p:cBhvr>
                                          <p:tavLst>
                                            <p:tav tm="0">
                                              <p:val>
                                                <p:fltVal val="0"/>
                                              </p:val>
                                            </p:tav>
                                            <p:tav tm="100000">
                                              <p:val>
                                                <p:strVal val="#ppt_h"/>
                                              </p:val>
                                            </p:tav>
                                          </p:tavLst>
                                        </p:anim>
                                        <p:animEffect transition="in" filter="fade">
                                          <p:cBhvr>
                                            <p:cTn id="61" dur="500"/>
                                            <p:tgtEl>
                                              <p:spTgt spid="16"/>
                                            </p:tgtEl>
                                          </p:cBhvr>
                                        </p:animEffect>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8"/>
                                            </p:tgtEl>
                                            <p:attrNameLst>
                                              <p:attrName>style.visibility</p:attrName>
                                            </p:attrNameLst>
                                          </p:cBhvr>
                                          <p:to>
                                            <p:strVal val="visible"/>
                                          </p:to>
                                        </p:set>
                                        <p:animEffect transition="in" filter="wipe(left)">
                                          <p:cBhvr>
                                            <p:cTn id="65" dur="500"/>
                                            <p:tgtEl>
                                              <p:spTgt spid="8"/>
                                            </p:tgtEl>
                                          </p:cBhvr>
                                        </p:animEffect>
                                      </p:childTnLst>
                                    </p:cTn>
                                  </p:par>
                                </p:childTnLst>
                              </p:cTn>
                            </p:par>
                            <p:par>
                              <p:cTn id="66" fill="hold">
                                <p:stCondLst>
                                  <p:cond delay="6500"/>
                                </p:stCondLst>
                                <p:childTnLst>
                                  <p:par>
                                    <p:cTn id="67" presetID="2" presetClass="entr" presetSubtype="2" fill="hold" nodeType="afterEffect">
                                      <p:stCondLst>
                                        <p:cond delay="0"/>
                                      </p:stCondLst>
                                      <p:childTnLst>
                                        <p:set>
                                          <p:cBhvr>
                                            <p:cTn id="68" dur="1" fill="hold">
                                              <p:stCondLst>
                                                <p:cond delay="0"/>
                                              </p:stCondLst>
                                            </p:cTn>
                                            <p:tgtEl>
                                              <p:spTgt spid="30"/>
                                            </p:tgtEl>
                                            <p:attrNameLst>
                                              <p:attrName>style.visibility</p:attrName>
                                            </p:attrNameLst>
                                          </p:cBhvr>
                                          <p:to>
                                            <p:strVal val="visible"/>
                                          </p:to>
                                        </p:set>
                                        <p:anim calcmode="lin" valueType="num">
                                          <p:cBhvr additive="base">
                                            <p:cTn id="69" dur="500" fill="hold"/>
                                            <p:tgtEl>
                                              <p:spTgt spid="30"/>
                                            </p:tgtEl>
                                            <p:attrNameLst>
                                              <p:attrName>ppt_x</p:attrName>
                                            </p:attrNameLst>
                                          </p:cBhvr>
                                          <p:tavLst>
                                            <p:tav tm="0">
                                              <p:val>
                                                <p:strVal val="1+#ppt_w/2"/>
                                              </p:val>
                                            </p:tav>
                                            <p:tav tm="100000">
                                              <p:val>
                                                <p:strVal val="#ppt_x"/>
                                              </p:val>
                                            </p:tav>
                                          </p:tavLst>
                                        </p:anim>
                                        <p:anim calcmode="lin" valueType="num">
                                          <p:cBhvr additive="base">
                                            <p:cTn id="70" dur="500" fill="hold"/>
                                            <p:tgtEl>
                                              <p:spTgt spid="30"/>
                                            </p:tgtEl>
                                            <p:attrNameLst>
                                              <p:attrName>ppt_y</p:attrName>
                                            </p:attrNameLst>
                                          </p:cBhvr>
                                          <p:tavLst>
                                            <p:tav tm="0">
                                              <p:val>
                                                <p:strVal val="#ppt_y"/>
                                              </p:val>
                                            </p:tav>
                                            <p:tav tm="100000">
                                              <p:val>
                                                <p:strVal val="#ppt_y"/>
                                              </p:val>
                                            </p:tav>
                                          </p:tavLst>
                                        </p:anim>
                                      </p:childTnLst>
                                    </p:cTn>
                                  </p:par>
                                </p:childTnLst>
                              </p:cTn>
                            </p:par>
                            <p:par>
                              <p:cTn id="71" fill="hold">
                                <p:stCondLst>
                                  <p:cond delay="7000"/>
                                </p:stCondLst>
                                <p:childTnLst>
                                  <p:par>
                                    <p:cTn id="72" presetID="22" presetClass="entr" presetSubtype="8" fill="hold" grpId="0" nodeType="afterEffect">
                                      <p:stCondLst>
                                        <p:cond delay="0"/>
                                      </p:stCondLst>
                                      <p:childTnLst>
                                        <p:set>
                                          <p:cBhvr>
                                            <p:cTn id="73" dur="1" fill="hold">
                                              <p:stCondLst>
                                                <p:cond delay="0"/>
                                              </p:stCondLst>
                                            </p:cTn>
                                            <p:tgtEl>
                                              <p:spTgt spid="42"/>
                                            </p:tgtEl>
                                            <p:attrNameLst>
                                              <p:attrName>style.visibility</p:attrName>
                                            </p:attrNameLst>
                                          </p:cBhvr>
                                          <p:to>
                                            <p:strVal val="visible"/>
                                          </p:to>
                                        </p:set>
                                        <p:animEffect transition="in" filter="wipe(left)">
                                          <p:cBhvr>
                                            <p:cTn id="74" dur="500"/>
                                            <p:tgtEl>
                                              <p:spTgt spid="4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43"/>
                                            </p:tgtEl>
                                            <p:attrNameLst>
                                              <p:attrName>style.visibility</p:attrName>
                                            </p:attrNameLst>
                                          </p:cBhvr>
                                          <p:to>
                                            <p:strVal val="visible"/>
                                          </p:to>
                                        </p:set>
                                        <p:animEffect transition="in" filter="wipe(left)">
                                          <p:cBhvr>
                                            <p:cTn id="77" dur="500"/>
                                            <p:tgtEl>
                                              <p:spTgt spid="43"/>
                                            </p:tgtEl>
                                          </p:cBhvr>
                                        </p:animEffect>
                                      </p:childTnLst>
                                    </p:cTn>
                                  </p:par>
                                  <p:par>
                                    <p:cTn id="78" presetID="53" presetClass="entr" presetSubtype="16" fill="hold" grpId="0" nodeType="withEffect">
                                      <p:stCondLst>
                                        <p:cond delay="750"/>
                                      </p:stCondLst>
                                      <p:childTnLst>
                                        <p:set>
                                          <p:cBhvr>
                                            <p:cTn id="79" dur="1" fill="hold">
                                              <p:stCondLst>
                                                <p:cond delay="0"/>
                                              </p:stCondLst>
                                            </p:cTn>
                                            <p:tgtEl>
                                              <p:spTgt spid="17"/>
                                            </p:tgtEl>
                                            <p:attrNameLst>
                                              <p:attrName>style.visibility</p:attrName>
                                            </p:attrNameLst>
                                          </p:cBhvr>
                                          <p:to>
                                            <p:strVal val="visible"/>
                                          </p:to>
                                        </p:set>
                                        <p:anim calcmode="lin" valueType="num">
                                          <p:cBhvr>
                                            <p:cTn id="80" dur="500" fill="hold"/>
                                            <p:tgtEl>
                                              <p:spTgt spid="17"/>
                                            </p:tgtEl>
                                            <p:attrNameLst>
                                              <p:attrName>ppt_w</p:attrName>
                                            </p:attrNameLst>
                                          </p:cBhvr>
                                          <p:tavLst>
                                            <p:tav tm="0">
                                              <p:val>
                                                <p:fltVal val="0"/>
                                              </p:val>
                                            </p:tav>
                                            <p:tav tm="100000">
                                              <p:val>
                                                <p:strVal val="#ppt_w"/>
                                              </p:val>
                                            </p:tav>
                                          </p:tavLst>
                                        </p:anim>
                                        <p:anim calcmode="lin" valueType="num">
                                          <p:cBhvr>
                                            <p:cTn id="81" dur="500" fill="hold"/>
                                            <p:tgtEl>
                                              <p:spTgt spid="17"/>
                                            </p:tgtEl>
                                            <p:attrNameLst>
                                              <p:attrName>ppt_h</p:attrName>
                                            </p:attrNameLst>
                                          </p:cBhvr>
                                          <p:tavLst>
                                            <p:tav tm="0">
                                              <p:val>
                                                <p:fltVal val="0"/>
                                              </p:val>
                                            </p:tav>
                                            <p:tav tm="100000">
                                              <p:val>
                                                <p:strVal val="#ppt_h"/>
                                              </p:val>
                                            </p:tav>
                                          </p:tavLst>
                                        </p:anim>
                                        <p:animEffect transition="in" filter="fade">
                                          <p:cBhvr>
                                            <p:cTn id="82" dur="500"/>
                                            <p:tgtEl>
                                              <p:spTgt spid="17"/>
                                            </p:tgtEl>
                                          </p:cBhvr>
                                        </p:animEffect>
                                      </p:childTnLst>
                                    </p:cTn>
                                  </p:par>
                                </p:childTnLst>
                              </p:cTn>
                            </p:par>
                            <p:par>
                              <p:cTn id="83" fill="hold">
                                <p:stCondLst>
                                  <p:cond delay="8250"/>
                                </p:stCondLst>
                                <p:childTnLst>
                                  <p:par>
                                    <p:cTn id="84" presetID="22" presetClass="entr" presetSubtype="8" fill="hold" nodeType="afterEffect">
                                      <p:stCondLst>
                                        <p:cond delay="0"/>
                                      </p:stCondLst>
                                      <p:childTnLst>
                                        <p:set>
                                          <p:cBhvr>
                                            <p:cTn id="85" dur="1" fill="hold">
                                              <p:stCondLst>
                                                <p:cond delay="0"/>
                                              </p:stCondLst>
                                            </p:cTn>
                                            <p:tgtEl>
                                              <p:spTgt spid="6"/>
                                            </p:tgtEl>
                                            <p:attrNameLst>
                                              <p:attrName>style.visibility</p:attrName>
                                            </p:attrNameLst>
                                          </p:cBhvr>
                                          <p:to>
                                            <p:strVal val="visible"/>
                                          </p:to>
                                        </p:set>
                                        <p:animEffect transition="in" filter="wipe(left)">
                                          <p:cBhvr>
                                            <p:cTn id="86" dur="500"/>
                                            <p:tgtEl>
                                              <p:spTgt spid="6"/>
                                            </p:tgtEl>
                                          </p:cBhvr>
                                        </p:animEffect>
                                      </p:childTnLst>
                                    </p:cTn>
                                  </p:par>
                                </p:childTnLst>
                              </p:cTn>
                            </p:par>
                            <p:par>
                              <p:cTn id="87" fill="hold">
                                <p:stCondLst>
                                  <p:cond delay="8750"/>
                                </p:stCondLst>
                                <p:childTnLst>
                                  <p:par>
                                    <p:cTn id="88" presetID="2" presetClass="entr" presetSubtype="2" fill="hold" nodeType="afterEffect">
                                      <p:stCondLst>
                                        <p:cond delay="0"/>
                                      </p:stCondLst>
                                      <p:childTnLst>
                                        <p:set>
                                          <p:cBhvr>
                                            <p:cTn id="89" dur="1" fill="hold">
                                              <p:stCondLst>
                                                <p:cond delay="0"/>
                                              </p:stCondLst>
                                            </p:cTn>
                                            <p:tgtEl>
                                              <p:spTgt spid="35"/>
                                            </p:tgtEl>
                                            <p:attrNameLst>
                                              <p:attrName>style.visibility</p:attrName>
                                            </p:attrNameLst>
                                          </p:cBhvr>
                                          <p:to>
                                            <p:strVal val="visible"/>
                                          </p:to>
                                        </p:set>
                                        <p:anim calcmode="lin" valueType="num">
                                          <p:cBhvr additive="base">
                                            <p:cTn id="90" dur="500" fill="hold"/>
                                            <p:tgtEl>
                                              <p:spTgt spid="35"/>
                                            </p:tgtEl>
                                            <p:attrNameLst>
                                              <p:attrName>ppt_x</p:attrName>
                                            </p:attrNameLst>
                                          </p:cBhvr>
                                          <p:tavLst>
                                            <p:tav tm="0">
                                              <p:val>
                                                <p:strVal val="1+#ppt_w/2"/>
                                              </p:val>
                                            </p:tav>
                                            <p:tav tm="100000">
                                              <p:val>
                                                <p:strVal val="#ppt_x"/>
                                              </p:val>
                                            </p:tav>
                                          </p:tavLst>
                                        </p:anim>
                                        <p:anim calcmode="lin" valueType="num">
                                          <p:cBhvr additive="base">
                                            <p:cTn id="91" dur="500" fill="hold"/>
                                            <p:tgtEl>
                                              <p:spTgt spid="35"/>
                                            </p:tgtEl>
                                            <p:attrNameLst>
                                              <p:attrName>ppt_y</p:attrName>
                                            </p:attrNameLst>
                                          </p:cBhvr>
                                          <p:tavLst>
                                            <p:tav tm="0">
                                              <p:val>
                                                <p:strVal val="#ppt_y"/>
                                              </p:val>
                                            </p:tav>
                                            <p:tav tm="100000">
                                              <p:val>
                                                <p:strVal val="#ppt_y"/>
                                              </p:val>
                                            </p:tav>
                                          </p:tavLst>
                                        </p:anim>
                                      </p:childTnLst>
                                    </p:cTn>
                                  </p:par>
                                </p:childTnLst>
                              </p:cTn>
                            </p:par>
                            <p:par>
                              <p:cTn id="92" fill="hold">
                                <p:stCondLst>
                                  <p:cond delay="9250"/>
                                </p:stCondLst>
                                <p:childTnLst>
                                  <p:par>
                                    <p:cTn id="93" presetID="22" presetClass="entr" presetSubtype="8" fill="hold" grpId="0" nodeType="afterEffect">
                                      <p:stCondLst>
                                        <p:cond delay="0"/>
                                      </p:stCondLst>
                                      <p:childTnLst>
                                        <p:set>
                                          <p:cBhvr>
                                            <p:cTn id="94" dur="1" fill="hold">
                                              <p:stCondLst>
                                                <p:cond delay="0"/>
                                              </p:stCondLst>
                                            </p:cTn>
                                            <p:tgtEl>
                                              <p:spTgt spid="44"/>
                                            </p:tgtEl>
                                            <p:attrNameLst>
                                              <p:attrName>style.visibility</p:attrName>
                                            </p:attrNameLst>
                                          </p:cBhvr>
                                          <p:to>
                                            <p:strVal val="visible"/>
                                          </p:to>
                                        </p:set>
                                        <p:animEffect transition="in" filter="wipe(left)">
                                          <p:cBhvr>
                                            <p:cTn id="95" dur="500"/>
                                            <p:tgtEl>
                                              <p:spTgt spid="44"/>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45"/>
                                            </p:tgtEl>
                                            <p:attrNameLst>
                                              <p:attrName>style.visibility</p:attrName>
                                            </p:attrNameLst>
                                          </p:cBhvr>
                                          <p:to>
                                            <p:strVal val="visible"/>
                                          </p:to>
                                        </p:set>
                                        <p:animEffect transition="in" filter="wipe(left)">
                                          <p:cBhvr>
                                            <p:cTn id="9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4" grpId="0" animBg="1"/>
          <p:bldP spid="15" grpId="0" animBg="1"/>
          <p:bldP spid="16" grpId="0" animBg="1"/>
          <p:bldP spid="17" grpId="0" animBg="1"/>
          <p:bldP spid="40" grpId="0"/>
          <p:bldP spid="41" grpId="0"/>
          <p:bldP spid="42" grpId="0"/>
          <p:bldP spid="43" grpId="0"/>
          <p:bldP spid="44" grpId="0"/>
          <p:bldP spid="45"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91" name="组合 90"/>
          <p:cNvGrpSpPr/>
          <p:nvPr/>
        </p:nvGrpSpPr>
        <p:grpSpPr>
          <a:xfrm>
            <a:off x="1969609" y="2364666"/>
            <a:ext cx="1900845" cy="1900845"/>
            <a:chOff x="304800" y="673100"/>
            <a:chExt cx="4000500" cy="4000500"/>
          </a:xfrm>
          <a:effectLst>
            <a:outerShdw blurRad="381000" dist="152400" dir="8100000" algn="tr" rotWithShape="0">
              <a:prstClr val="black">
                <a:alpha val="70000"/>
              </a:prstClr>
            </a:outerShdw>
          </a:effectLst>
        </p:grpSpPr>
        <p:sp>
          <p:nvSpPr>
            <p:cNvPr id="92" name="同心圆 9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black"/>
                </a:solidFill>
                <a:effectLst/>
                <a:uLnTx/>
                <a:uFillTx/>
                <a:latin typeface="Calibri"/>
                <a:ea typeface="微软雅黑" pitchFamily="34" charset="-122"/>
              </a:endParaRPr>
            </a:p>
          </p:txBody>
        </p:sp>
        <p:sp>
          <p:nvSpPr>
            <p:cNvPr id="93" name="椭圆 92"/>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white"/>
                </a:solidFill>
                <a:effectLst/>
                <a:uLnTx/>
                <a:uFillTx/>
                <a:latin typeface="Calibri"/>
                <a:ea typeface="微软雅黑" pitchFamily="34" charset="-122"/>
              </a:endParaRPr>
            </a:p>
          </p:txBody>
        </p:sp>
      </p:grpSp>
      <p:sp>
        <p:nvSpPr>
          <p:cNvPr id="94" name="矩形 93"/>
          <p:cNvSpPr/>
          <p:nvPr/>
        </p:nvSpPr>
        <p:spPr>
          <a:xfrm>
            <a:off x="2355516" y="2288034"/>
            <a:ext cx="992579" cy="1938351"/>
          </a:xfrm>
          <a:prstGeom prst="rect">
            <a:avLst/>
          </a:prstGeom>
        </p:spPr>
        <p:txBody>
          <a:bodyPr wrap="none">
            <a:spAutoFit/>
          </a:bodyPr>
          <a:lstStyle/>
          <a:p>
            <a:pPr defTabSz="1219078"/>
            <a:r>
              <a:rPr lang="en-US" altLang="zh-CN" sz="11996" b="1" spc="-400" smtClean="0">
                <a:solidFill>
                  <a:srgbClr val="076655"/>
                </a:solidFill>
                <a:latin typeface="方正黑体简体" pitchFamily="65" charset="-122"/>
                <a:ea typeface="方正黑体简体" pitchFamily="65" charset="-122"/>
              </a:rPr>
              <a:t>5</a:t>
            </a:r>
            <a:endParaRPr lang="zh-CN" altLang="en-US" sz="11996" b="1" spc="-400" dirty="0">
              <a:solidFill>
                <a:srgbClr val="076655"/>
              </a:solidFill>
              <a:latin typeface="方正黑体简体" pitchFamily="65" charset="-122"/>
              <a:ea typeface="方正黑体简体" pitchFamily="65" charset="-122"/>
            </a:endParaRPr>
          </a:p>
        </p:txBody>
      </p:sp>
      <p:sp>
        <p:nvSpPr>
          <p:cNvPr id="95" name="矩形 94"/>
          <p:cNvSpPr/>
          <p:nvPr/>
        </p:nvSpPr>
        <p:spPr>
          <a:xfrm>
            <a:off x="4651689" y="2268685"/>
            <a:ext cx="60940" cy="2195292"/>
          </a:xfrm>
          <a:prstGeom prst="rect">
            <a:avLst/>
          </a:prstGeom>
          <a:solidFill>
            <a:srgbClr val="076655"/>
          </a:soli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96" name="矩形 95"/>
          <p:cNvSpPr/>
          <p:nvPr/>
        </p:nvSpPr>
        <p:spPr>
          <a:xfrm>
            <a:off x="5091074" y="2728569"/>
            <a:ext cx="5416868" cy="1200329"/>
          </a:xfrm>
          <a:prstGeom prst="rect">
            <a:avLst/>
          </a:prstGeom>
        </p:spPr>
        <p:txBody>
          <a:bodyPr wrap="none">
            <a:spAutoFit/>
          </a:bodyPr>
          <a:lstStyle/>
          <a:p>
            <a:pPr defTabSz="1219078"/>
            <a:r>
              <a:rPr lang="zh-CN" altLang="en-US" sz="7200" b="1" spc="-400" smtClean="0">
                <a:solidFill>
                  <a:srgbClr val="076655"/>
                </a:solidFill>
                <a:latin typeface="微软雅黑" panose="020B0503020204020204" pitchFamily="34" charset="-122"/>
                <a:ea typeface="微软雅黑" panose="020B0503020204020204" pitchFamily="34" charset="-122"/>
              </a:rPr>
              <a:t>明年工作计划</a:t>
            </a:r>
            <a:endParaRPr lang="zh-CN" altLang="en-US" sz="7200" b="1" spc="-400" dirty="0">
              <a:solidFill>
                <a:srgbClr val="076655"/>
              </a:solidFill>
              <a:latin typeface="微软雅黑" panose="020B0503020204020204" pitchFamily="34" charset="-122"/>
              <a:ea typeface="微软雅黑" panose="020B0503020204020204" pitchFamily="34" charset="-122"/>
            </a:endParaRPr>
          </a:p>
        </p:txBody>
      </p:sp>
      <p:grpSp>
        <p:nvGrpSpPr>
          <p:cNvPr id="97" name="组合 96"/>
          <p:cNvGrpSpPr/>
          <p:nvPr/>
        </p:nvGrpSpPr>
        <p:grpSpPr>
          <a:xfrm>
            <a:off x="2121361" y="4033065"/>
            <a:ext cx="149471" cy="149471"/>
            <a:chOff x="304800" y="673100"/>
            <a:chExt cx="4000500" cy="4000500"/>
          </a:xfrm>
          <a:effectLst>
            <a:outerShdw blurRad="381000" dist="152400" dir="8100000" algn="tr" rotWithShape="0">
              <a:prstClr val="black">
                <a:alpha val="70000"/>
              </a:prstClr>
            </a:outerShdw>
          </a:effectLst>
        </p:grpSpPr>
        <p:sp>
          <p:nvSpPr>
            <p:cNvPr id="98" name="同心圆 9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black"/>
                </a:solidFill>
                <a:effectLst/>
                <a:uLnTx/>
                <a:uFillTx/>
                <a:latin typeface="Calibri"/>
                <a:ea typeface="微软雅黑" pitchFamily="34" charset="-122"/>
              </a:endParaRPr>
            </a:p>
          </p:txBody>
        </p:sp>
        <p:sp>
          <p:nvSpPr>
            <p:cNvPr id="99" name="椭圆 98"/>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white"/>
                </a:solidFill>
                <a:effectLst/>
                <a:uLnTx/>
                <a:uFillTx/>
                <a:latin typeface="Calibri"/>
                <a:ea typeface="微软雅黑" pitchFamily="34" charset="-122"/>
              </a:endParaRPr>
            </a:p>
          </p:txBody>
        </p:sp>
      </p:grpSp>
      <p:grpSp>
        <p:nvGrpSpPr>
          <p:cNvPr id="100" name="组合 99"/>
          <p:cNvGrpSpPr/>
          <p:nvPr/>
        </p:nvGrpSpPr>
        <p:grpSpPr>
          <a:xfrm>
            <a:off x="1808340" y="3789412"/>
            <a:ext cx="149471" cy="149471"/>
            <a:chOff x="304800" y="673100"/>
            <a:chExt cx="4000500" cy="4000500"/>
          </a:xfrm>
          <a:effectLst>
            <a:outerShdw blurRad="381000" dist="152400" dir="8100000" algn="tr" rotWithShape="0">
              <a:prstClr val="black">
                <a:alpha val="70000"/>
              </a:prstClr>
            </a:outerShdw>
          </a:effectLst>
        </p:grpSpPr>
        <p:sp>
          <p:nvSpPr>
            <p:cNvPr id="101" name="同心圆 10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black"/>
                </a:solidFill>
                <a:effectLst/>
                <a:uLnTx/>
                <a:uFillTx/>
                <a:latin typeface="Calibri"/>
                <a:ea typeface="微软雅黑" pitchFamily="34" charset="-122"/>
              </a:endParaRPr>
            </a:p>
          </p:txBody>
        </p:sp>
        <p:sp>
          <p:nvSpPr>
            <p:cNvPr id="102" name="椭圆 101"/>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white"/>
                </a:solidFill>
                <a:effectLst/>
                <a:uLnTx/>
                <a:uFillTx/>
                <a:latin typeface="Calibri"/>
                <a:ea typeface="微软雅黑" pitchFamily="34" charset="-122"/>
              </a:endParaRPr>
            </a:p>
          </p:txBody>
        </p:sp>
      </p:grpSp>
      <p:grpSp>
        <p:nvGrpSpPr>
          <p:cNvPr id="103" name="组合 102"/>
          <p:cNvGrpSpPr/>
          <p:nvPr/>
        </p:nvGrpSpPr>
        <p:grpSpPr>
          <a:xfrm>
            <a:off x="1634701" y="4039590"/>
            <a:ext cx="312586" cy="312586"/>
            <a:chOff x="304800" y="673100"/>
            <a:chExt cx="4000500" cy="4000500"/>
          </a:xfrm>
          <a:effectLst>
            <a:outerShdw blurRad="381000" dist="152400" dir="8100000" algn="tr" rotWithShape="0">
              <a:prstClr val="black">
                <a:alpha val="70000"/>
              </a:prstClr>
            </a:outerShdw>
          </a:effectLst>
        </p:grpSpPr>
        <p:sp>
          <p:nvSpPr>
            <p:cNvPr id="104" name="同心圆 10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black"/>
                </a:solidFill>
                <a:effectLst/>
                <a:uLnTx/>
                <a:uFillTx/>
                <a:latin typeface="Calibri"/>
                <a:ea typeface="微软雅黑" pitchFamily="34" charset="-122"/>
              </a:endParaRPr>
            </a:p>
          </p:txBody>
        </p:sp>
        <p:sp>
          <p:nvSpPr>
            <p:cNvPr id="105" name="椭圆 104"/>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white"/>
                </a:solidFill>
                <a:effectLst/>
                <a:uLnTx/>
                <a:uFillTx/>
                <a:latin typeface="Calibri"/>
                <a:ea typeface="微软雅黑" pitchFamily="34" charset="-122"/>
              </a:endParaRPr>
            </a:p>
          </p:txBody>
        </p:sp>
      </p:grpSp>
      <p:grpSp>
        <p:nvGrpSpPr>
          <p:cNvPr id="106" name="组合 105"/>
          <p:cNvGrpSpPr/>
          <p:nvPr/>
        </p:nvGrpSpPr>
        <p:grpSpPr>
          <a:xfrm>
            <a:off x="3484022" y="4122243"/>
            <a:ext cx="149471" cy="149471"/>
            <a:chOff x="304800" y="673100"/>
            <a:chExt cx="4000500" cy="4000500"/>
          </a:xfrm>
          <a:effectLst>
            <a:outerShdw blurRad="381000" dist="152400" dir="8100000" algn="tr" rotWithShape="0">
              <a:prstClr val="black">
                <a:alpha val="70000"/>
              </a:prstClr>
            </a:outerShdw>
          </a:effectLst>
        </p:grpSpPr>
        <p:sp>
          <p:nvSpPr>
            <p:cNvPr id="107" name="同心圆 10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black"/>
                </a:solidFill>
                <a:effectLst/>
                <a:uLnTx/>
                <a:uFillTx/>
                <a:latin typeface="Calibri"/>
                <a:ea typeface="微软雅黑" pitchFamily="34" charset="-122"/>
              </a:endParaRPr>
            </a:p>
          </p:txBody>
        </p:sp>
        <p:sp>
          <p:nvSpPr>
            <p:cNvPr id="108" name="椭圆 107"/>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white"/>
                </a:solidFill>
                <a:effectLst/>
                <a:uLnTx/>
                <a:uFillTx/>
                <a:latin typeface="Calibri"/>
                <a:ea typeface="微软雅黑" pitchFamily="34" charset="-122"/>
              </a:endParaRPr>
            </a:p>
          </p:txBody>
        </p:sp>
      </p:grpSp>
      <p:grpSp>
        <p:nvGrpSpPr>
          <p:cNvPr id="109" name="组合 108"/>
          <p:cNvGrpSpPr/>
          <p:nvPr/>
        </p:nvGrpSpPr>
        <p:grpSpPr>
          <a:xfrm>
            <a:off x="3727807" y="3680786"/>
            <a:ext cx="149471" cy="149471"/>
            <a:chOff x="304800" y="673100"/>
            <a:chExt cx="4000500" cy="4000500"/>
          </a:xfrm>
          <a:effectLst>
            <a:outerShdw blurRad="381000" dist="152400" dir="8100000" algn="tr" rotWithShape="0">
              <a:prstClr val="black">
                <a:alpha val="70000"/>
              </a:prstClr>
            </a:outerShdw>
          </a:effectLst>
        </p:grpSpPr>
        <p:sp>
          <p:nvSpPr>
            <p:cNvPr id="110" name="同心圆 10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black"/>
                </a:solidFill>
                <a:effectLst/>
                <a:uLnTx/>
                <a:uFillTx/>
                <a:latin typeface="Calibri"/>
                <a:ea typeface="微软雅黑" pitchFamily="34" charset="-122"/>
              </a:endParaRPr>
            </a:p>
          </p:txBody>
        </p:sp>
        <p:sp>
          <p:nvSpPr>
            <p:cNvPr id="111" name="椭圆 110"/>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white"/>
                </a:solidFill>
                <a:effectLst/>
                <a:uLnTx/>
                <a:uFillTx/>
                <a:latin typeface="Calibri"/>
                <a:ea typeface="微软雅黑" pitchFamily="34" charset="-122"/>
              </a:endParaRPr>
            </a:p>
          </p:txBody>
        </p:sp>
      </p:grpSp>
      <p:grpSp>
        <p:nvGrpSpPr>
          <p:cNvPr id="112" name="组合 111"/>
          <p:cNvGrpSpPr/>
          <p:nvPr/>
        </p:nvGrpSpPr>
        <p:grpSpPr>
          <a:xfrm>
            <a:off x="3714161" y="4053235"/>
            <a:ext cx="312586" cy="312586"/>
            <a:chOff x="304800" y="673100"/>
            <a:chExt cx="4000500" cy="4000500"/>
          </a:xfrm>
          <a:effectLst>
            <a:outerShdw blurRad="381000" dist="152400" dir="8100000" algn="tr" rotWithShape="0">
              <a:prstClr val="black">
                <a:alpha val="70000"/>
              </a:prstClr>
            </a:outerShdw>
          </a:effectLst>
        </p:grpSpPr>
        <p:sp>
          <p:nvSpPr>
            <p:cNvPr id="113" name="同心圆 11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black"/>
                </a:solidFill>
                <a:effectLst/>
                <a:uLnTx/>
                <a:uFillTx/>
                <a:latin typeface="Calibri"/>
                <a:ea typeface="微软雅黑" pitchFamily="34" charset="-122"/>
              </a:endParaRPr>
            </a:p>
          </p:txBody>
        </p:sp>
        <p:sp>
          <p:nvSpPr>
            <p:cNvPr id="114" name="椭圆 113"/>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white"/>
                </a:solidFill>
                <a:effectLst/>
                <a:uLnTx/>
                <a:uFillTx/>
                <a:latin typeface="Calibri"/>
                <a:ea typeface="微软雅黑" pitchFamily="34" charset="-122"/>
              </a:endParaRPr>
            </a:p>
          </p:txBody>
        </p:sp>
      </p:grpSp>
    </p:spTree>
    <p:extLst>
      <p:ext uri="{BB962C8B-B14F-4D97-AF65-F5344CB8AC3E}">
        <p14:creationId xmlns:p14="http://schemas.microsoft.com/office/powerpoint/2010/main" val="166739914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ppt_w</p:attrName>
                                        </p:attrNameLst>
                                      </p:cBhvr>
                                      <p:tavLst>
                                        <p:tav tm="0">
                                          <p:val>
                                            <p:fltVal val="0"/>
                                          </p:val>
                                        </p:tav>
                                        <p:tav tm="100000">
                                          <p:val>
                                            <p:strVal val="#ppt_w"/>
                                          </p:val>
                                        </p:tav>
                                      </p:tavLst>
                                    </p:anim>
                                    <p:anim calcmode="lin" valueType="num">
                                      <p:cBhvr>
                                        <p:cTn id="8" dur="500" fill="hold"/>
                                        <p:tgtEl>
                                          <p:spTgt spid="91"/>
                                        </p:tgtEl>
                                        <p:attrNameLst>
                                          <p:attrName>ppt_h</p:attrName>
                                        </p:attrNameLst>
                                      </p:cBhvr>
                                      <p:tavLst>
                                        <p:tav tm="0">
                                          <p:val>
                                            <p:fltVal val="0"/>
                                          </p:val>
                                        </p:tav>
                                        <p:tav tm="100000">
                                          <p:val>
                                            <p:strVal val="#ppt_h"/>
                                          </p:val>
                                        </p:tav>
                                      </p:tavLst>
                                    </p:anim>
                                    <p:animEffect transition="in" filter="fade">
                                      <p:cBhvr>
                                        <p:cTn id="9" dur="500"/>
                                        <p:tgtEl>
                                          <p:spTgt spid="91"/>
                                        </p:tgtEl>
                                      </p:cBhvr>
                                    </p:animEffect>
                                  </p:childTnLst>
                                </p:cTn>
                              </p:par>
                            </p:childTnLst>
                          </p:cTn>
                        </p:par>
                        <p:par>
                          <p:cTn id="10" fill="hold">
                            <p:stCondLst>
                              <p:cond delay="500"/>
                            </p:stCondLst>
                            <p:childTnLst>
                              <p:par>
                                <p:cTn id="11" presetID="2" presetClass="entr" presetSubtype="12" fill="hold" nodeType="afterEffect">
                                  <p:stCondLst>
                                    <p:cond delay="0"/>
                                  </p:stCondLst>
                                  <p:childTnLst>
                                    <p:set>
                                      <p:cBhvr>
                                        <p:cTn id="12" dur="1" fill="hold">
                                          <p:stCondLst>
                                            <p:cond delay="0"/>
                                          </p:stCondLst>
                                        </p:cTn>
                                        <p:tgtEl>
                                          <p:spTgt spid="97"/>
                                        </p:tgtEl>
                                        <p:attrNameLst>
                                          <p:attrName>style.visibility</p:attrName>
                                        </p:attrNameLst>
                                      </p:cBhvr>
                                      <p:to>
                                        <p:strVal val="visible"/>
                                      </p:to>
                                    </p:set>
                                    <p:anim calcmode="lin" valueType="num">
                                      <p:cBhvr additive="base">
                                        <p:cTn id="13" dur="500" fill="hold"/>
                                        <p:tgtEl>
                                          <p:spTgt spid="97"/>
                                        </p:tgtEl>
                                        <p:attrNameLst>
                                          <p:attrName>ppt_x</p:attrName>
                                        </p:attrNameLst>
                                      </p:cBhvr>
                                      <p:tavLst>
                                        <p:tav tm="0">
                                          <p:val>
                                            <p:strVal val="0-#ppt_w/2"/>
                                          </p:val>
                                        </p:tav>
                                        <p:tav tm="100000">
                                          <p:val>
                                            <p:strVal val="#ppt_x"/>
                                          </p:val>
                                        </p:tav>
                                      </p:tavLst>
                                    </p:anim>
                                    <p:anim calcmode="lin" valueType="num">
                                      <p:cBhvr additive="base">
                                        <p:cTn id="14" dur="500" fill="hold"/>
                                        <p:tgtEl>
                                          <p:spTgt spid="97"/>
                                        </p:tgtEl>
                                        <p:attrNameLst>
                                          <p:attrName>ppt_y</p:attrName>
                                        </p:attrNameLst>
                                      </p:cBhvr>
                                      <p:tavLst>
                                        <p:tav tm="0">
                                          <p:val>
                                            <p:strVal val="1+#ppt_h/2"/>
                                          </p:val>
                                        </p:tav>
                                        <p:tav tm="100000">
                                          <p:val>
                                            <p:strVal val="#ppt_y"/>
                                          </p:val>
                                        </p:tav>
                                      </p:tavLst>
                                    </p:anim>
                                  </p:childTnLst>
                                </p:cTn>
                              </p:par>
                              <p:par>
                                <p:cTn id="15" presetID="2" presetClass="entr" presetSubtype="12" fill="hold" nodeType="withEffect">
                                  <p:stCondLst>
                                    <p:cond delay="400"/>
                                  </p:stCondLst>
                                  <p:childTnLst>
                                    <p:set>
                                      <p:cBhvr>
                                        <p:cTn id="16" dur="1" fill="hold">
                                          <p:stCondLst>
                                            <p:cond delay="0"/>
                                          </p:stCondLst>
                                        </p:cTn>
                                        <p:tgtEl>
                                          <p:spTgt spid="100"/>
                                        </p:tgtEl>
                                        <p:attrNameLst>
                                          <p:attrName>style.visibility</p:attrName>
                                        </p:attrNameLst>
                                      </p:cBhvr>
                                      <p:to>
                                        <p:strVal val="visible"/>
                                      </p:to>
                                    </p:set>
                                    <p:anim calcmode="lin" valueType="num">
                                      <p:cBhvr additive="base">
                                        <p:cTn id="17" dur="500" fill="hold"/>
                                        <p:tgtEl>
                                          <p:spTgt spid="100"/>
                                        </p:tgtEl>
                                        <p:attrNameLst>
                                          <p:attrName>ppt_x</p:attrName>
                                        </p:attrNameLst>
                                      </p:cBhvr>
                                      <p:tavLst>
                                        <p:tav tm="0">
                                          <p:val>
                                            <p:strVal val="0-#ppt_w/2"/>
                                          </p:val>
                                        </p:tav>
                                        <p:tav tm="100000">
                                          <p:val>
                                            <p:strVal val="#ppt_x"/>
                                          </p:val>
                                        </p:tav>
                                      </p:tavLst>
                                    </p:anim>
                                    <p:anim calcmode="lin" valueType="num">
                                      <p:cBhvr additive="base">
                                        <p:cTn id="18" dur="500" fill="hold"/>
                                        <p:tgtEl>
                                          <p:spTgt spid="100"/>
                                        </p:tgtEl>
                                        <p:attrNameLst>
                                          <p:attrName>ppt_y</p:attrName>
                                        </p:attrNameLst>
                                      </p:cBhvr>
                                      <p:tavLst>
                                        <p:tav tm="0">
                                          <p:val>
                                            <p:strVal val="1+#ppt_h/2"/>
                                          </p:val>
                                        </p:tav>
                                        <p:tav tm="100000">
                                          <p:val>
                                            <p:strVal val="#ppt_y"/>
                                          </p:val>
                                        </p:tav>
                                      </p:tavLst>
                                    </p:anim>
                                  </p:childTnLst>
                                </p:cTn>
                              </p:par>
                              <p:par>
                                <p:cTn id="19" presetID="2" presetClass="entr" presetSubtype="12" fill="hold" nodeType="withEffect">
                                  <p:stCondLst>
                                    <p:cond delay="0"/>
                                  </p:stCondLst>
                                  <p:childTnLst>
                                    <p:set>
                                      <p:cBhvr>
                                        <p:cTn id="20" dur="1" fill="hold">
                                          <p:stCondLst>
                                            <p:cond delay="0"/>
                                          </p:stCondLst>
                                        </p:cTn>
                                        <p:tgtEl>
                                          <p:spTgt spid="103"/>
                                        </p:tgtEl>
                                        <p:attrNameLst>
                                          <p:attrName>style.visibility</p:attrName>
                                        </p:attrNameLst>
                                      </p:cBhvr>
                                      <p:to>
                                        <p:strVal val="visible"/>
                                      </p:to>
                                    </p:set>
                                    <p:anim calcmode="lin" valueType="num">
                                      <p:cBhvr additive="base">
                                        <p:cTn id="21" dur="500" fill="hold"/>
                                        <p:tgtEl>
                                          <p:spTgt spid="103"/>
                                        </p:tgtEl>
                                        <p:attrNameLst>
                                          <p:attrName>ppt_x</p:attrName>
                                        </p:attrNameLst>
                                      </p:cBhvr>
                                      <p:tavLst>
                                        <p:tav tm="0">
                                          <p:val>
                                            <p:strVal val="0-#ppt_w/2"/>
                                          </p:val>
                                        </p:tav>
                                        <p:tav tm="100000">
                                          <p:val>
                                            <p:strVal val="#ppt_x"/>
                                          </p:val>
                                        </p:tav>
                                      </p:tavLst>
                                    </p:anim>
                                    <p:anim calcmode="lin" valueType="num">
                                      <p:cBhvr additive="base">
                                        <p:cTn id="22" dur="500" fill="hold"/>
                                        <p:tgtEl>
                                          <p:spTgt spid="103"/>
                                        </p:tgtEl>
                                        <p:attrNameLst>
                                          <p:attrName>ppt_y</p:attrName>
                                        </p:attrNameLst>
                                      </p:cBhvr>
                                      <p:tavLst>
                                        <p:tav tm="0">
                                          <p:val>
                                            <p:strVal val="1+#ppt_h/2"/>
                                          </p:val>
                                        </p:tav>
                                        <p:tav tm="100000">
                                          <p:val>
                                            <p:strVal val="#ppt_y"/>
                                          </p:val>
                                        </p:tav>
                                      </p:tavLst>
                                    </p:anim>
                                  </p:childTnLst>
                                </p:cTn>
                              </p:par>
                              <p:par>
                                <p:cTn id="23" presetID="2" presetClass="entr" presetSubtype="6" fill="hold" nodeType="withEffect">
                                  <p:stCondLst>
                                    <p:cond delay="400"/>
                                  </p:stCondLst>
                                  <p:childTnLst>
                                    <p:set>
                                      <p:cBhvr>
                                        <p:cTn id="24" dur="1" fill="hold">
                                          <p:stCondLst>
                                            <p:cond delay="0"/>
                                          </p:stCondLst>
                                        </p:cTn>
                                        <p:tgtEl>
                                          <p:spTgt spid="106"/>
                                        </p:tgtEl>
                                        <p:attrNameLst>
                                          <p:attrName>style.visibility</p:attrName>
                                        </p:attrNameLst>
                                      </p:cBhvr>
                                      <p:to>
                                        <p:strVal val="visible"/>
                                      </p:to>
                                    </p:set>
                                    <p:anim calcmode="lin" valueType="num">
                                      <p:cBhvr additive="base">
                                        <p:cTn id="25" dur="500" fill="hold"/>
                                        <p:tgtEl>
                                          <p:spTgt spid="106"/>
                                        </p:tgtEl>
                                        <p:attrNameLst>
                                          <p:attrName>ppt_x</p:attrName>
                                        </p:attrNameLst>
                                      </p:cBhvr>
                                      <p:tavLst>
                                        <p:tav tm="0">
                                          <p:val>
                                            <p:strVal val="1+#ppt_w/2"/>
                                          </p:val>
                                        </p:tav>
                                        <p:tav tm="100000">
                                          <p:val>
                                            <p:strVal val="#ppt_x"/>
                                          </p:val>
                                        </p:tav>
                                      </p:tavLst>
                                    </p:anim>
                                    <p:anim calcmode="lin" valueType="num">
                                      <p:cBhvr additive="base">
                                        <p:cTn id="26" dur="500" fill="hold"/>
                                        <p:tgtEl>
                                          <p:spTgt spid="106"/>
                                        </p:tgtEl>
                                        <p:attrNameLst>
                                          <p:attrName>ppt_y</p:attrName>
                                        </p:attrNameLst>
                                      </p:cBhvr>
                                      <p:tavLst>
                                        <p:tav tm="0">
                                          <p:val>
                                            <p:strVal val="1+#ppt_h/2"/>
                                          </p:val>
                                        </p:tav>
                                        <p:tav tm="100000">
                                          <p:val>
                                            <p:strVal val="#ppt_y"/>
                                          </p:val>
                                        </p:tav>
                                      </p:tavLst>
                                    </p:anim>
                                  </p:childTnLst>
                                </p:cTn>
                              </p:par>
                              <p:par>
                                <p:cTn id="27" presetID="2" presetClass="entr" presetSubtype="6" fill="hold" nodeType="withEffect">
                                  <p:stCondLst>
                                    <p:cond delay="0"/>
                                  </p:stCondLst>
                                  <p:childTnLst>
                                    <p:set>
                                      <p:cBhvr>
                                        <p:cTn id="28" dur="1" fill="hold">
                                          <p:stCondLst>
                                            <p:cond delay="0"/>
                                          </p:stCondLst>
                                        </p:cTn>
                                        <p:tgtEl>
                                          <p:spTgt spid="109"/>
                                        </p:tgtEl>
                                        <p:attrNameLst>
                                          <p:attrName>style.visibility</p:attrName>
                                        </p:attrNameLst>
                                      </p:cBhvr>
                                      <p:to>
                                        <p:strVal val="visible"/>
                                      </p:to>
                                    </p:set>
                                    <p:anim calcmode="lin" valueType="num">
                                      <p:cBhvr additive="base">
                                        <p:cTn id="29" dur="500" fill="hold"/>
                                        <p:tgtEl>
                                          <p:spTgt spid="109"/>
                                        </p:tgtEl>
                                        <p:attrNameLst>
                                          <p:attrName>ppt_x</p:attrName>
                                        </p:attrNameLst>
                                      </p:cBhvr>
                                      <p:tavLst>
                                        <p:tav tm="0">
                                          <p:val>
                                            <p:strVal val="1+#ppt_w/2"/>
                                          </p:val>
                                        </p:tav>
                                        <p:tav tm="100000">
                                          <p:val>
                                            <p:strVal val="#ppt_x"/>
                                          </p:val>
                                        </p:tav>
                                      </p:tavLst>
                                    </p:anim>
                                    <p:anim calcmode="lin" valueType="num">
                                      <p:cBhvr additive="base">
                                        <p:cTn id="30" dur="500" fill="hold"/>
                                        <p:tgtEl>
                                          <p:spTgt spid="109"/>
                                        </p:tgtEl>
                                        <p:attrNameLst>
                                          <p:attrName>ppt_y</p:attrName>
                                        </p:attrNameLst>
                                      </p:cBhvr>
                                      <p:tavLst>
                                        <p:tav tm="0">
                                          <p:val>
                                            <p:strVal val="1+#ppt_h/2"/>
                                          </p:val>
                                        </p:tav>
                                        <p:tav tm="100000">
                                          <p:val>
                                            <p:strVal val="#ppt_y"/>
                                          </p:val>
                                        </p:tav>
                                      </p:tavLst>
                                    </p:anim>
                                  </p:childTnLst>
                                </p:cTn>
                              </p:par>
                              <p:par>
                                <p:cTn id="31" presetID="2" presetClass="entr" presetSubtype="6" fill="hold" nodeType="withEffect">
                                  <p:stCondLst>
                                    <p:cond delay="200"/>
                                  </p:stCondLst>
                                  <p:childTnLst>
                                    <p:set>
                                      <p:cBhvr>
                                        <p:cTn id="32" dur="1" fill="hold">
                                          <p:stCondLst>
                                            <p:cond delay="0"/>
                                          </p:stCondLst>
                                        </p:cTn>
                                        <p:tgtEl>
                                          <p:spTgt spid="112"/>
                                        </p:tgtEl>
                                        <p:attrNameLst>
                                          <p:attrName>style.visibility</p:attrName>
                                        </p:attrNameLst>
                                      </p:cBhvr>
                                      <p:to>
                                        <p:strVal val="visible"/>
                                      </p:to>
                                    </p:set>
                                    <p:anim calcmode="lin" valueType="num">
                                      <p:cBhvr additive="base">
                                        <p:cTn id="33" dur="500" fill="hold"/>
                                        <p:tgtEl>
                                          <p:spTgt spid="112"/>
                                        </p:tgtEl>
                                        <p:attrNameLst>
                                          <p:attrName>ppt_x</p:attrName>
                                        </p:attrNameLst>
                                      </p:cBhvr>
                                      <p:tavLst>
                                        <p:tav tm="0">
                                          <p:val>
                                            <p:strVal val="1+#ppt_w/2"/>
                                          </p:val>
                                        </p:tav>
                                        <p:tav tm="100000">
                                          <p:val>
                                            <p:strVal val="#ppt_x"/>
                                          </p:val>
                                        </p:tav>
                                      </p:tavLst>
                                    </p:anim>
                                    <p:anim calcmode="lin" valueType="num">
                                      <p:cBhvr additive="base">
                                        <p:cTn id="34" dur="500" fill="hold"/>
                                        <p:tgtEl>
                                          <p:spTgt spid="112"/>
                                        </p:tgtEl>
                                        <p:attrNameLst>
                                          <p:attrName>ppt_y</p:attrName>
                                        </p:attrNameLst>
                                      </p:cBhvr>
                                      <p:tavLst>
                                        <p:tav tm="0">
                                          <p:val>
                                            <p:strVal val="1+#ppt_h/2"/>
                                          </p:val>
                                        </p:tav>
                                        <p:tav tm="100000">
                                          <p:val>
                                            <p:strVal val="#ppt_y"/>
                                          </p:val>
                                        </p:tav>
                                      </p:tavLst>
                                    </p:anim>
                                  </p:childTnLst>
                                </p:cTn>
                              </p:par>
                            </p:childTnLst>
                          </p:cTn>
                        </p:par>
                        <p:par>
                          <p:cTn id="35" fill="hold">
                            <p:stCondLst>
                              <p:cond delay="1400"/>
                            </p:stCondLst>
                            <p:childTnLst>
                              <p:par>
                                <p:cTn id="36" presetID="53" presetClass="entr" presetSubtype="16" fill="hold" grpId="0" nodeType="afterEffect">
                                  <p:stCondLst>
                                    <p:cond delay="0"/>
                                  </p:stCondLst>
                                  <p:childTnLst>
                                    <p:set>
                                      <p:cBhvr>
                                        <p:cTn id="37" dur="1" fill="hold">
                                          <p:stCondLst>
                                            <p:cond delay="0"/>
                                          </p:stCondLst>
                                        </p:cTn>
                                        <p:tgtEl>
                                          <p:spTgt spid="94"/>
                                        </p:tgtEl>
                                        <p:attrNameLst>
                                          <p:attrName>style.visibility</p:attrName>
                                        </p:attrNameLst>
                                      </p:cBhvr>
                                      <p:to>
                                        <p:strVal val="visible"/>
                                      </p:to>
                                    </p:set>
                                    <p:anim calcmode="lin" valueType="num">
                                      <p:cBhvr>
                                        <p:cTn id="38" dur="500" fill="hold"/>
                                        <p:tgtEl>
                                          <p:spTgt spid="94"/>
                                        </p:tgtEl>
                                        <p:attrNameLst>
                                          <p:attrName>ppt_w</p:attrName>
                                        </p:attrNameLst>
                                      </p:cBhvr>
                                      <p:tavLst>
                                        <p:tav tm="0">
                                          <p:val>
                                            <p:fltVal val="0"/>
                                          </p:val>
                                        </p:tav>
                                        <p:tav tm="100000">
                                          <p:val>
                                            <p:strVal val="#ppt_w"/>
                                          </p:val>
                                        </p:tav>
                                      </p:tavLst>
                                    </p:anim>
                                    <p:anim calcmode="lin" valueType="num">
                                      <p:cBhvr>
                                        <p:cTn id="39" dur="500" fill="hold"/>
                                        <p:tgtEl>
                                          <p:spTgt spid="94"/>
                                        </p:tgtEl>
                                        <p:attrNameLst>
                                          <p:attrName>ppt_h</p:attrName>
                                        </p:attrNameLst>
                                      </p:cBhvr>
                                      <p:tavLst>
                                        <p:tav tm="0">
                                          <p:val>
                                            <p:fltVal val="0"/>
                                          </p:val>
                                        </p:tav>
                                        <p:tav tm="100000">
                                          <p:val>
                                            <p:strVal val="#ppt_h"/>
                                          </p:val>
                                        </p:tav>
                                      </p:tavLst>
                                    </p:anim>
                                    <p:animEffect transition="in" filter="fade">
                                      <p:cBhvr>
                                        <p:cTn id="40" dur="500"/>
                                        <p:tgtEl>
                                          <p:spTgt spid="94"/>
                                        </p:tgtEl>
                                      </p:cBhvr>
                                    </p:animEffect>
                                  </p:childTnLst>
                                </p:cTn>
                              </p:par>
                            </p:childTnLst>
                          </p:cTn>
                        </p:par>
                        <p:par>
                          <p:cTn id="41" fill="hold">
                            <p:stCondLst>
                              <p:cond delay="1900"/>
                            </p:stCondLst>
                            <p:childTnLst>
                              <p:par>
                                <p:cTn id="42" presetID="22" presetClass="entr" presetSubtype="1" fill="hold" grpId="0" nodeType="afterEffect">
                                  <p:stCondLst>
                                    <p:cond delay="0"/>
                                  </p:stCondLst>
                                  <p:childTnLst>
                                    <p:set>
                                      <p:cBhvr>
                                        <p:cTn id="43" dur="1" fill="hold">
                                          <p:stCondLst>
                                            <p:cond delay="0"/>
                                          </p:stCondLst>
                                        </p:cTn>
                                        <p:tgtEl>
                                          <p:spTgt spid="95"/>
                                        </p:tgtEl>
                                        <p:attrNameLst>
                                          <p:attrName>style.visibility</p:attrName>
                                        </p:attrNameLst>
                                      </p:cBhvr>
                                      <p:to>
                                        <p:strVal val="visible"/>
                                      </p:to>
                                    </p:set>
                                    <p:animEffect transition="in" filter="wipe(up)">
                                      <p:cBhvr>
                                        <p:cTn id="44" dur="500"/>
                                        <p:tgtEl>
                                          <p:spTgt spid="95"/>
                                        </p:tgtEl>
                                      </p:cBhvr>
                                    </p:animEffect>
                                  </p:childTnLst>
                                </p:cTn>
                              </p:par>
                            </p:childTnLst>
                          </p:cTn>
                        </p:par>
                        <p:par>
                          <p:cTn id="45" fill="hold">
                            <p:stCondLst>
                              <p:cond delay="2400"/>
                            </p:stCondLst>
                            <p:childTnLst>
                              <p:par>
                                <p:cTn id="46" presetID="41" presetClass="entr" presetSubtype="0" fill="hold" grpId="0" nodeType="afterEffect">
                                  <p:stCondLst>
                                    <p:cond delay="0"/>
                                  </p:stCondLst>
                                  <p:iterate type="lt">
                                    <p:tmPct val="10000"/>
                                  </p:iterate>
                                  <p:childTnLst>
                                    <p:set>
                                      <p:cBhvr>
                                        <p:cTn id="47" dur="1" fill="hold">
                                          <p:stCondLst>
                                            <p:cond delay="0"/>
                                          </p:stCondLst>
                                        </p:cTn>
                                        <p:tgtEl>
                                          <p:spTgt spid="96"/>
                                        </p:tgtEl>
                                        <p:attrNameLst>
                                          <p:attrName>style.visibility</p:attrName>
                                        </p:attrNameLst>
                                      </p:cBhvr>
                                      <p:to>
                                        <p:strVal val="visible"/>
                                      </p:to>
                                    </p:set>
                                    <p:anim calcmode="lin" valueType="num">
                                      <p:cBhvr>
                                        <p:cTn id="48" dur="500" fill="hold"/>
                                        <p:tgtEl>
                                          <p:spTgt spid="96"/>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96"/>
                                        </p:tgtEl>
                                        <p:attrNameLst>
                                          <p:attrName>ppt_y</p:attrName>
                                        </p:attrNameLst>
                                      </p:cBhvr>
                                      <p:tavLst>
                                        <p:tav tm="0">
                                          <p:val>
                                            <p:strVal val="#ppt_y"/>
                                          </p:val>
                                        </p:tav>
                                        <p:tav tm="100000">
                                          <p:val>
                                            <p:strVal val="#ppt_y"/>
                                          </p:val>
                                        </p:tav>
                                      </p:tavLst>
                                    </p:anim>
                                    <p:anim calcmode="lin" valueType="num">
                                      <p:cBhvr>
                                        <p:cTn id="50" dur="500" fill="hold"/>
                                        <p:tgtEl>
                                          <p:spTgt spid="96"/>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96"/>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95" grpId="0" animBg="1"/>
      <p:bldP spid="9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sp>
        <p:nvSpPr>
          <p:cNvPr id="3" name="矩形 2"/>
          <p:cNvSpPr/>
          <p:nvPr/>
        </p:nvSpPr>
        <p:spPr>
          <a:xfrm>
            <a:off x="4656481" y="2211001"/>
            <a:ext cx="1422436" cy="1414024"/>
          </a:xfrm>
          <a:prstGeom prst="rect">
            <a:avLst/>
          </a:prstGeom>
          <a:blipFill>
            <a:blip r:embed="rId2"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lIns="81885" tIns="40943" rIns="81885" bIns="40943"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latin typeface="Calibri"/>
              <a:ea typeface="宋体" panose="02010600030101010101" pitchFamily="2" charset="-122"/>
            </a:endParaRPr>
          </a:p>
        </p:txBody>
      </p:sp>
      <p:sp>
        <p:nvSpPr>
          <p:cNvPr id="4" name="矩形 3"/>
          <p:cNvSpPr/>
          <p:nvPr/>
        </p:nvSpPr>
        <p:spPr>
          <a:xfrm>
            <a:off x="6272627" y="2211001"/>
            <a:ext cx="1422436" cy="1414024"/>
          </a:xfrm>
          <a:prstGeom prst="rect">
            <a:avLst/>
          </a:prstGeom>
          <a:blipFill>
            <a:blip r:embed="rId3"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lIns="81885" tIns="40943" rIns="81885" bIns="40943"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latin typeface="Calibri"/>
              <a:ea typeface="宋体" panose="02010600030101010101" pitchFamily="2" charset="-122"/>
            </a:endParaRPr>
          </a:p>
        </p:txBody>
      </p:sp>
      <p:sp>
        <p:nvSpPr>
          <p:cNvPr id="6" name="矩形 5"/>
          <p:cNvSpPr/>
          <p:nvPr/>
        </p:nvSpPr>
        <p:spPr>
          <a:xfrm>
            <a:off x="4656481" y="3817967"/>
            <a:ext cx="1422436" cy="1414024"/>
          </a:xfrm>
          <a:prstGeom prst="rect">
            <a:avLst/>
          </a:prstGeom>
          <a:blipFill>
            <a:blip r:embed="rId4"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lIns="81885" tIns="40943" rIns="81885" bIns="40943"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latin typeface="Calibri"/>
              <a:ea typeface="宋体" panose="02010600030101010101" pitchFamily="2" charset="-122"/>
            </a:endParaRPr>
          </a:p>
        </p:txBody>
      </p:sp>
      <p:sp>
        <p:nvSpPr>
          <p:cNvPr id="7" name="矩形 6"/>
          <p:cNvSpPr/>
          <p:nvPr/>
        </p:nvSpPr>
        <p:spPr>
          <a:xfrm>
            <a:off x="6272627" y="3817967"/>
            <a:ext cx="1422436" cy="1414024"/>
          </a:xfrm>
          <a:prstGeom prst="rect">
            <a:avLst/>
          </a:prstGeom>
          <a:blipFill>
            <a:blip r:embed="rId5"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lIns="81885" tIns="40943" rIns="81885" bIns="40943"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latin typeface="Calibri"/>
              <a:ea typeface="宋体" panose="02010600030101010101" pitchFamily="2" charset="-122"/>
            </a:endParaRPr>
          </a:p>
        </p:txBody>
      </p:sp>
      <p:sp>
        <p:nvSpPr>
          <p:cNvPr id="8" name="圆角矩形 7"/>
          <p:cNvSpPr/>
          <p:nvPr/>
        </p:nvSpPr>
        <p:spPr>
          <a:xfrm>
            <a:off x="5690982" y="3239381"/>
            <a:ext cx="387937" cy="385643"/>
          </a:xfrm>
          <a:prstGeom prst="roundRect">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a:outerShdw blurRad="50800" dist="38100" dir="8100000" algn="tr" rotWithShape="0">
              <a:prstClr val="black">
                <a:alpha val="40000"/>
              </a:prstClr>
            </a:outerShdw>
          </a:effectLst>
        </p:spPr>
        <p:txBody>
          <a:bodyPr lIns="81885" tIns="40943" rIns="81885" bIns="40943"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rgbClr val="076655"/>
                </a:solidFill>
                <a:effectLst/>
                <a:uLnTx/>
                <a:uFillTx/>
                <a:latin typeface="微软雅黑" panose="020B0503020204020204" pitchFamily="34" charset="-122"/>
                <a:ea typeface="微软雅黑" panose="020B0503020204020204" pitchFamily="34" charset="-122"/>
              </a:rPr>
              <a:t>1</a:t>
            </a:r>
            <a:endParaRPr kumimoji="0" lang="zh-CN" altLang="en-US" sz="3200" b="1" i="0" u="none" strike="noStrike" kern="0" cap="none" spc="0" normalizeH="0" baseline="0" noProof="0" dirty="0" smtClean="0">
              <a:ln>
                <a:noFill/>
              </a:ln>
              <a:solidFill>
                <a:srgbClr val="076655"/>
              </a:solidFill>
              <a:effectLst/>
              <a:uLnTx/>
              <a:uFillTx/>
              <a:latin typeface="微软雅黑" panose="020B0503020204020204" pitchFamily="34" charset="-122"/>
              <a:ea typeface="微软雅黑" panose="020B0503020204020204" pitchFamily="34" charset="-122"/>
            </a:endParaRPr>
          </a:p>
        </p:txBody>
      </p:sp>
      <p:sp>
        <p:nvSpPr>
          <p:cNvPr id="9" name="圆角矩形 8"/>
          <p:cNvSpPr/>
          <p:nvPr/>
        </p:nvSpPr>
        <p:spPr>
          <a:xfrm>
            <a:off x="6272627" y="3239381"/>
            <a:ext cx="387937" cy="385643"/>
          </a:xfrm>
          <a:prstGeom prst="roundRect">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a:outerShdw blurRad="50800" dist="38100" dir="8100000" algn="tr" rotWithShape="0">
              <a:prstClr val="black">
                <a:alpha val="40000"/>
              </a:prstClr>
            </a:outerShdw>
          </a:effectLst>
        </p:spPr>
        <p:txBody>
          <a:bodyPr lIns="81885" tIns="40943" rIns="81885" bIns="40943"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rgbClr val="076655"/>
                </a:solidFill>
                <a:effectLst/>
                <a:uLnTx/>
                <a:uFillTx/>
                <a:latin typeface="微软雅黑" panose="020B0503020204020204" pitchFamily="34" charset="-122"/>
                <a:ea typeface="微软雅黑" panose="020B0503020204020204" pitchFamily="34" charset="-122"/>
              </a:rPr>
              <a:t>2</a:t>
            </a:r>
            <a:endParaRPr kumimoji="0" lang="zh-CN" altLang="en-US" sz="3200" b="1" i="0" u="none" strike="noStrike" kern="0" cap="none" spc="0" normalizeH="0" baseline="0" noProof="0" dirty="0" smtClean="0">
              <a:ln>
                <a:noFill/>
              </a:ln>
              <a:solidFill>
                <a:srgbClr val="076655"/>
              </a:solidFill>
              <a:effectLst/>
              <a:uLnTx/>
              <a:uFillTx/>
              <a:latin typeface="微软雅黑" panose="020B0503020204020204" pitchFamily="34" charset="-122"/>
              <a:ea typeface="微软雅黑" panose="020B0503020204020204" pitchFamily="34" charset="-122"/>
            </a:endParaRPr>
          </a:p>
        </p:txBody>
      </p:sp>
      <p:sp>
        <p:nvSpPr>
          <p:cNvPr id="10" name="圆角矩形 9"/>
          <p:cNvSpPr/>
          <p:nvPr/>
        </p:nvSpPr>
        <p:spPr>
          <a:xfrm>
            <a:off x="5690982" y="3817968"/>
            <a:ext cx="387937" cy="385643"/>
          </a:xfrm>
          <a:prstGeom prst="roundRect">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a:outerShdw blurRad="50800" dist="38100" dir="8100000" algn="tr" rotWithShape="0">
              <a:prstClr val="black">
                <a:alpha val="40000"/>
              </a:prstClr>
            </a:outerShdw>
          </a:effectLst>
        </p:spPr>
        <p:txBody>
          <a:bodyPr lIns="81885" tIns="40943" rIns="81885" bIns="40943"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rgbClr val="076655"/>
                </a:solidFill>
                <a:effectLst/>
                <a:uLnTx/>
                <a:uFillTx/>
                <a:latin typeface="微软雅黑" panose="020B0503020204020204" pitchFamily="34" charset="-122"/>
                <a:ea typeface="微软雅黑" panose="020B0503020204020204" pitchFamily="34" charset="-122"/>
              </a:rPr>
              <a:t>3</a:t>
            </a:r>
            <a:endParaRPr kumimoji="0" lang="zh-CN" altLang="en-US" sz="3200" b="1" i="0" u="none" strike="noStrike" kern="0" cap="none" spc="0" normalizeH="0" baseline="0" noProof="0" dirty="0" smtClean="0">
              <a:ln>
                <a:noFill/>
              </a:ln>
              <a:solidFill>
                <a:srgbClr val="076655"/>
              </a:solidFill>
              <a:effectLst/>
              <a:uLnTx/>
              <a:uFillTx/>
              <a:latin typeface="微软雅黑" panose="020B0503020204020204" pitchFamily="34" charset="-122"/>
              <a:ea typeface="微软雅黑" panose="020B0503020204020204" pitchFamily="34" charset="-122"/>
            </a:endParaRPr>
          </a:p>
        </p:txBody>
      </p:sp>
      <p:sp>
        <p:nvSpPr>
          <p:cNvPr id="11" name="圆角矩形 10"/>
          <p:cNvSpPr/>
          <p:nvPr/>
        </p:nvSpPr>
        <p:spPr>
          <a:xfrm>
            <a:off x="6272627" y="3817968"/>
            <a:ext cx="387937" cy="385643"/>
          </a:xfrm>
          <a:prstGeom prst="roundRect">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a:outerShdw blurRad="50800" dist="38100" dir="8100000" algn="tr" rotWithShape="0">
              <a:prstClr val="black">
                <a:alpha val="40000"/>
              </a:prstClr>
            </a:outerShdw>
          </a:effectLst>
        </p:spPr>
        <p:txBody>
          <a:bodyPr lIns="81885" tIns="40943" rIns="81885" bIns="40943"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rgbClr val="076655"/>
                </a:solidFill>
                <a:effectLst/>
                <a:uLnTx/>
                <a:uFillTx/>
                <a:latin typeface="微软雅黑" panose="020B0503020204020204" pitchFamily="34" charset="-122"/>
                <a:ea typeface="微软雅黑" panose="020B0503020204020204" pitchFamily="34" charset="-122"/>
              </a:rPr>
              <a:t>4</a:t>
            </a:r>
            <a:endParaRPr kumimoji="0" lang="zh-CN" altLang="en-US" sz="3200" b="1" i="0" u="none" strike="noStrike" kern="0" cap="none" spc="0" normalizeH="0" baseline="0" noProof="0" dirty="0" smtClean="0">
              <a:ln>
                <a:noFill/>
              </a:ln>
              <a:solidFill>
                <a:srgbClr val="076655"/>
              </a:solidFill>
              <a:effectLst/>
              <a:uLnTx/>
              <a:uFillTx/>
              <a:latin typeface="微软雅黑" panose="020B0503020204020204" pitchFamily="34" charset="-122"/>
              <a:ea typeface="微软雅黑" panose="020B0503020204020204" pitchFamily="34" charset="-122"/>
            </a:endParaRPr>
          </a:p>
        </p:txBody>
      </p:sp>
      <p:sp>
        <p:nvSpPr>
          <p:cNvPr id="12" name="TextBox 10"/>
          <p:cNvSpPr txBox="1"/>
          <p:nvPr/>
        </p:nvSpPr>
        <p:spPr>
          <a:xfrm>
            <a:off x="1488283" y="2518020"/>
            <a:ext cx="3000028" cy="1166316"/>
          </a:xfrm>
          <a:prstGeom prst="rect">
            <a:avLst/>
          </a:prstGeom>
          <a:noFill/>
        </p:spPr>
        <p:txBody>
          <a:bodyPr wrap="square" lIns="81885" tIns="40943" rIns="81885" bIns="40943" rtlCol="0">
            <a:spAutoFit/>
          </a:bodyPr>
          <a:lstStyle/>
          <a:p>
            <a:pPr algn="just" defTabSz="1219261">
              <a:lnSpc>
                <a:spcPct val="120000"/>
              </a:lnSpc>
            </a:pPr>
            <a:r>
              <a:rPr lang="zh-CN" altLang="en-US" sz="1467" dirty="0">
                <a:solidFill>
                  <a:prstClr val="black"/>
                </a:solidFill>
                <a:latin typeface="微软雅黑" pitchFamily="34" charset="-122"/>
                <a:ea typeface="微软雅黑" pitchFamily="34" charset="-122"/>
              </a:rPr>
              <a:t>您的内容打在这里，或者通过复制您的文本后，在此框中选择粘贴，并选择只保留文字，</a:t>
            </a:r>
            <a:r>
              <a:rPr lang="zh-CN" altLang="en-US" sz="1467" dirty="0">
                <a:solidFill>
                  <a:prstClr val="black"/>
                </a:solidFill>
                <a:latin typeface="微软雅黑" pitchFamily="34" charset="-122"/>
                <a:ea typeface="微软雅黑" pitchFamily="34" charset="-122"/>
                <a:sym typeface="微软雅黑" pitchFamily="34" charset="-122"/>
              </a:rPr>
              <a:t>在此录入上述图表的综合描述说明。</a:t>
            </a:r>
            <a:endParaRPr lang="zh-CN" altLang="en-US" sz="1467" dirty="0">
              <a:solidFill>
                <a:prstClr val="black"/>
              </a:solidFill>
              <a:latin typeface="微软雅黑" pitchFamily="34" charset="-122"/>
              <a:ea typeface="微软雅黑" pitchFamily="34" charset="-122"/>
            </a:endParaRPr>
          </a:p>
        </p:txBody>
      </p:sp>
      <p:sp>
        <p:nvSpPr>
          <p:cNvPr id="13" name="TextBox 12"/>
          <p:cNvSpPr txBox="1"/>
          <p:nvPr/>
        </p:nvSpPr>
        <p:spPr>
          <a:xfrm>
            <a:off x="3207217" y="2115338"/>
            <a:ext cx="1281096" cy="420554"/>
          </a:xfrm>
          <a:prstGeom prst="rect">
            <a:avLst/>
          </a:prstGeom>
        </p:spPr>
        <p:txBody>
          <a:bodyPr wrap="none" lIns="91428" tIns="45715" rIns="91428" bIns="45715">
            <a:spAutoFit/>
          </a:bodyPr>
          <a:lstStyle>
            <a:defPPr>
              <a:defRPr lang="zh-CN"/>
            </a:defPPr>
            <a:lvl1pPr algn="ctr">
              <a:defRPr sz="2200" b="1">
                <a:solidFill>
                  <a:schemeClr val="tx1">
                    <a:lumMod val="65000"/>
                    <a:lumOff val="35000"/>
                  </a:schemeClr>
                </a:solidFill>
                <a:latin typeface="微软雅黑" pitchFamily="34" charset="-122"/>
                <a:ea typeface="微软雅黑" pitchFamily="34" charset="-122"/>
              </a:defRPr>
            </a:lvl1pPr>
          </a:lstStyle>
          <a:p>
            <a:pPr marL="0" marR="0" lvl="0" indent="0" algn="r" defTabSz="1219261" eaLnBrk="1" fontAlgn="auto" latinLnBrk="0" hangingPunct="1">
              <a:lnSpc>
                <a:spcPct val="100000"/>
              </a:lnSpc>
              <a:spcBef>
                <a:spcPts val="0"/>
              </a:spcBef>
              <a:spcAft>
                <a:spcPts val="0"/>
              </a:spcAft>
              <a:buClrTx/>
              <a:buSzTx/>
              <a:buFontTx/>
              <a:buNone/>
              <a:tabLst/>
              <a:defRPr/>
            </a:pPr>
            <a:r>
              <a:rPr kumimoji="0" lang="zh-CN" altLang="en-US" sz="2133" b="1" i="0" u="none" strike="noStrike" kern="0" cap="none" spc="0" normalizeH="0" baseline="0" noProof="0" dirty="0">
                <a:ln>
                  <a:noFill/>
                </a:ln>
                <a:solidFill>
                  <a:prstClr val="black"/>
                </a:solidFill>
                <a:effectLst/>
                <a:uLnTx/>
                <a:uFillTx/>
                <a:latin typeface="微软雅黑" pitchFamily="34" charset="-122"/>
                <a:ea typeface="微软雅黑" pitchFamily="34" charset="-122"/>
              </a:rPr>
              <a:t>添加标题</a:t>
            </a:r>
          </a:p>
        </p:txBody>
      </p:sp>
      <p:sp>
        <p:nvSpPr>
          <p:cNvPr id="14" name="TextBox 13"/>
          <p:cNvSpPr txBox="1"/>
          <p:nvPr/>
        </p:nvSpPr>
        <p:spPr>
          <a:xfrm>
            <a:off x="7853051" y="2518020"/>
            <a:ext cx="3000028" cy="1166316"/>
          </a:xfrm>
          <a:prstGeom prst="rect">
            <a:avLst/>
          </a:prstGeom>
          <a:noFill/>
        </p:spPr>
        <p:txBody>
          <a:bodyPr wrap="square" lIns="81885" tIns="40943" rIns="81885" bIns="40943" rtlCol="0">
            <a:spAutoFit/>
          </a:bodyPr>
          <a:lstStyle>
            <a:defPPr>
              <a:defRPr lang="zh-CN"/>
            </a:defPPr>
            <a:lvl1pPr algn="just">
              <a:lnSpc>
                <a:spcPct val="120000"/>
              </a:lnSpc>
              <a:defRPr sz="1400">
                <a:solidFill>
                  <a:schemeClr val="tx1">
                    <a:lumMod val="75000"/>
                    <a:lumOff val="25000"/>
                  </a:schemeClr>
                </a:solidFill>
                <a:latin typeface="微软雅黑" pitchFamily="34" charset="-122"/>
                <a:ea typeface="微软雅黑" pitchFamily="34" charset="-122"/>
              </a:defRPr>
            </a:lvl1pPr>
          </a:lstStyle>
          <a:p>
            <a:pPr marL="0" marR="0" lvl="0" indent="0" algn="just" defTabSz="1219261" eaLnBrk="1" fontAlgn="auto" latinLnBrk="0" hangingPunct="1">
              <a:lnSpc>
                <a:spcPct val="120000"/>
              </a:lnSpc>
              <a:spcBef>
                <a:spcPts val="0"/>
              </a:spcBef>
              <a:spcAft>
                <a:spcPts val="0"/>
              </a:spcAft>
              <a:buClrTx/>
              <a:buSzTx/>
              <a:buFontTx/>
              <a:buNone/>
              <a:tabLst/>
              <a:defRPr/>
            </a:pPr>
            <a:r>
              <a:rPr kumimoji="0" lang="zh-CN" altLang="en-US" sz="1467" b="0" i="0" u="none" strike="noStrike" kern="0" cap="none" spc="0" normalizeH="0" baseline="0" noProof="0" dirty="0">
                <a:ln>
                  <a:noFill/>
                </a:ln>
                <a:solidFill>
                  <a:prstClr val="black"/>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1467" b="0" i="0" u="none" strike="noStrike" kern="0" cap="none" spc="0" normalizeH="0" baseline="0" noProof="0" dirty="0">
                <a:ln>
                  <a:noFill/>
                </a:ln>
                <a:solidFill>
                  <a:prstClr val="black"/>
                </a:solidFill>
                <a:effectLst/>
                <a:uLnTx/>
                <a:uFillTx/>
                <a:latin typeface="微软雅黑" pitchFamily="34" charset="-122"/>
                <a:ea typeface="微软雅黑" pitchFamily="34" charset="-122"/>
                <a:sym typeface="微软雅黑" pitchFamily="34" charset="-122"/>
              </a:rPr>
              <a:t>在此录入上述图表的综合描述说明。</a:t>
            </a:r>
            <a:endParaRPr kumimoji="0" lang="zh-CN" altLang="en-US" sz="1467" b="0" i="0" u="none" strike="noStrike" kern="0" cap="none" spc="0" normalizeH="0" baseline="0" noProof="0" dirty="0">
              <a:ln>
                <a:noFill/>
              </a:ln>
              <a:solidFill>
                <a:prstClr val="black"/>
              </a:solidFill>
              <a:effectLst/>
              <a:uLnTx/>
              <a:uFillTx/>
              <a:latin typeface="微软雅黑" pitchFamily="34" charset="-122"/>
              <a:ea typeface="微软雅黑" pitchFamily="34" charset="-122"/>
            </a:endParaRPr>
          </a:p>
        </p:txBody>
      </p:sp>
      <p:sp>
        <p:nvSpPr>
          <p:cNvPr id="15" name="TextBox 14"/>
          <p:cNvSpPr txBox="1"/>
          <p:nvPr/>
        </p:nvSpPr>
        <p:spPr>
          <a:xfrm>
            <a:off x="7840173" y="2115338"/>
            <a:ext cx="1281096" cy="420554"/>
          </a:xfrm>
          <a:prstGeom prst="rect">
            <a:avLst/>
          </a:prstGeom>
        </p:spPr>
        <p:txBody>
          <a:bodyPr wrap="none" lIns="91428" tIns="45715" rIns="91428" bIns="45715">
            <a:spAutoFit/>
          </a:bodyPr>
          <a:lstStyle>
            <a:defPPr>
              <a:defRPr lang="zh-CN"/>
            </a:defPPr>
            <a:lvl1pPr algn="r">
              <a:defRPr sz="2200" b="1">
                <a:solidFill>
                  <a:schemeClr val="tx1">
                    <a:lumMod val="65000"/>
                    <a:lumOff val="35000"/>
                  </a:schemeClr>
                </a:solidFill>
                <a:latin typeface="微软雅黑" pitchFamily="34" charset="-122"/>
                <a:ea typeface="微软雅黑" pitchFamily="34" charset="-122"/>
              </a:defRPr>
            </a:lvl1pPr>
          </a:lstStyle>
          <a:p>
            <a:pPr marL="0" marR="0" lvl="0" indent="0" algn="l" defTabSz="1219261" eaLnBrk="1" fontAlgn="auto" latinLnBrk="0" hangingPunct="1">
              <a:lnSpc>
                <a:spcPct val="100000"/>
              </a:lnSpc>
              <a:spcBef>
                <a:spcPts val="0"/>
              </a:spcBef>
              <a:spcAft>
                <a:spcPts val="0"/>
              </a:spcAft>
              <a:buClrTx/>
              <a:buSzTx/>
              <a:buFontTx/>
              <a:buNone/>
              <a:tabLst/>
              <a:defRPr/>
            </a:pPr>
            <a:r>
              <a:rPr kumimoji="0" lang="zh-CN" altLang="en-US" sz="2133" b="1" i="0" u="none" strike="noStrike" kern="0" cap="none" spc="0" normalizeH="0" baseline="0" noProof="0" dirty="0">
                <a:ln>
                  <a:noFill/>
                </a:ln>
                <a:solidFill>
                  <a:prstClr val="black"/>
                </a:solidFill>
                <a:effectLst/>
                <a:uLnTx/>
                <a:uFillTx/>
                <a:latin typeface="微软雅黑" pitchFamily="34" charset="-122"/>
                <a:ea typeface="微软雅黑" pitchFamily="34" charset="-122"/>
              </a:rPr>
              <a:t>添加标题</a:t>
            </a:r>
          </a:p>
        </p:txBody>
      </p:sp>
      <p:sp>
        <p:nvSpPr>
          <p:cNvPr id="16" name="TextBox 15"/>
          <p:cNvSpPr txBox="1"/>
          <p:nvPr/>
        </p:nvSpPr>
        <p:spPr>
          <a:xfrm>
            <a:off x="1488283" y="4239915"/>
            <a:ext cx="3000028" cy="1166316"/>
          </a:xfrm>
          <a:prstGeom prst="rect">
            <a:avLst/>
          </a:prstGeom>
          <a:noFill/>
        </p:spPr>
        <p:txBody>
          <a:bodyPr wrap="square" lIns="81885" tIns="40943" rIns="81885" bIns="40943" rtlCol="0">
            <a:spAutoFit/>
          </a:bodyPr>
          <a:lstStyle>
            <a:defPPr>
              <a:defRPr lang="zh-CN"/>
            </a:defPPr>
            <a:lvl1pPr algn="just">
              <a:lnSpc>
                <a:spcPct val="120000"/>
              </a:lnSpc>
              <a:defRPr sz="1400">
                <a:solidFill>
                  <a:schemeClr val="tx1">
                    <a:lumMod val="75000"/>
                    <a:lumOff val="25000"/>
                  </a:schemeClr>
                </a:solidFill>
                <a:latin typeface="微软雅黑" pitchFamily="34" charset="-122"/>
                <a:ea typeface="微软雅黑" pitchFamily="34" charset="-122"/>
              </a:defRPr>
            </a:lvl1pPr>
          </a:lstStyle>
          <a:p>
            <a:pPr marL="0" marR="0" lvl="0" indent="0" algn="just" defTabSz="1219261" eaLnBrk="1" fontAlgn="auto" latinLnBrk="0" hangingPunct="1">
              <a:lnSpc>
                <a:spcPct val="120000"/>
              </a:lnSpc>
              <a:spcBef>
                <a:spcPts val="0"/>
              </a:spcBef>
              <a:spcAft>
                <a:spcPts val="0"/>
              </a:spcAft>
              <a:buClrTx/>
              <a:buSzTx/>
              <a:buFontTx/>
              <a:buNone/>
              <a:tabLst/>
              <a:defRPr/>
            </a:pPr>
            <a:r>
              <a:rPr kumimoji="0" lang="zh-CN" altLang="en-US" sz="1467" b="0" i="0" u="none" strike="noStrike" kern="0" cap="none" spc="0" normalizeH="0" baseline="0" noProof="0" dirty="0">
                <a:ln>
                  <a:noFill/>
                </a:ln>
                <a:solidFill>
                  <a:prstClr val="black"/>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1467" b="0" i="0" u="none" strike="noStrike" kern="0" cap="none" spc="0" normalizeH="0" baseline="0" noProof="0" dirty="0">
                <a:ln>
                  <a:noFill/>
                </a:ln>
                <a:solidFill>
                  <a:prstClr val="black"/>
                </a:solidFill>
                <a:effectLst/>
                <a:uLnTx/>
                <a:uFillTx/>
                <a:latin typeface="微软雅黑" pitchFamily="34" charset="-122"/>
                <a:ea typeface="微软雅黑" pitchFamily="34" charset="-122"/>
                <a:sym typeface="微软雅黑" pitchFamily="34" charset="-122"/>
              </a:rPr>
              <a:t>在此录入上述图表的综合描述说明。</a:t>
            </a:r>
            <a:endParaRPr kumimoji="0" lang="zh-CN" altLang="en-US" sz="1467" b="0" i="0" u="none" strike="noStrike" kern="0" cap="none" spc="0" normalizeH="0" baseline="0" noProof="0" dirty="0">
              <a:ln>
                <a:noFill/>
              </a:ln>
              <a:solidFill>
                <a:prstClr val="black"/>
              </a:solidFill>
              <a:effectLst/>
              <a:uLnTx/>
              <a:uFillTx/>
              <a:latin typeface="微软雅黑" pitchFamily="34" charset="-122"/>
              <a:ea typeface="微软雅黑" pitchFamily="34" charset="-122"/>
            </a:endParaRPr>
          </a:p>
        </p:txBody>
      </p:sp>
      <p:sp>
        <p:nvSpPr>
          <p:cNvPr id="17" name="TextBox 16"/>
          <p:cNvSpPr txBox="1"/>
          <p:nvPr/>
        </p:nvSpPr>
        <p:spPr>
          <a:xfrm>
            <a:off x="3207217" y="3825270"/>
            <a:ext cx="1281096" cy="420554"/>
          </a:xfrm>
          <a:prstGeom prst="rect">
            <a:avLst/>
          </a:prstGeom>
        </p:spPr>
        <p:txBody>
          <a:bodyPr wrap="none" lIns="91428" tIns="45715" rIns="91428" bIns="45715">
            <a:spAutoFit/>
          </a:bodyPr>
          <a:lstStyle>
            <a:defPPr>
              <a:defRPr lang="zh-CN"/>
            </a:defPPr>
            <a:lvl1pPr algn="r">
              <a:defRPr sz="2200" b="1">
                <a:solidFill>
                  <a:schemeClr val="tx1">
                    <a:lumMod val="65000"/>
                    <a:lumOff val="35000"/>
                  </a:schemeClr>
                </a:solidFill>
                <a:latin typeface="微软雅黑" pitchFamily="34" charset="-122"/>
                <a:ea typeface="微软雅黑" pitchFamily="34" charset="-122"/>
              </a:defRPr>
            </a:lvl1pPr>
          </a:lstStyle>
          <a:p>
            <a:pPr marL="0" marR="0" lvl="0" indent="0" algn="r" defTabSz="1219261" eaLnBrk="1" fontAlgn="auto" latinLnBrk="0" hangingPunct="1">
              <a:lnSpc>
                <a:spcPct val="100000"/>
              </a:lnSpc>
              <a:spcBef>
                <a:spcPts val="0"/>
              </a:spcBef>
              <a:spcAft>
                <a:spcPts val="0"/>
              </a:spcAft>
              <a:buClrTx/>
              <a:buSzTx/>
              <a:buFontTx/>
              <a:buNone/>
              <a:tabLst/>
              <a:defRPr/>
            </a:pPr>
            <a:r>
              <a:rPr kumimoji="0" lang="zh-CN" altLang="en-US" sz="2133" b="1" i="0" u="none" strike="noStrike" kern="0" cap="none" spc="0" normalizeH="0" baseline="0" noProof="0" dirty="0">
                <a:ln>
                  <a:noFill/>
                </a:ln>
                <a:solidFill>
                  <a:prstClr val="black"/>
                </a:solidFill>
                <a:effectLst/>
                <a:uLnTx/>
                <a:uFillTx/>
                <a:latin typeface="微软雅黑" pitchFamily="34" charset="-122"/>
                <a:ea typeface="微软雅黑" pitchFamily="34" charset="-122"/>
              </a:rPr>
              <a:t>添加标题</a:t>
            </a:r>
          </a:p>
        </p:txBody>
      </p:sp>
      <p:sp>
        <p:nvSpPr>
          <p:cNvPr id="18" name="TextBox 17"/>
          <p:cNvSpPr txBox="1"/>
          <p:nvPr/>
        </p:nvSpPr>
        <p:spPr>
          <a:xfrm>
            <a:off x="7853051" y="4239915"/>
            <a:ext cx="3000028" cy="1166316"/>
          </a:xfrm>
          <a:prstGeom prst="rect">
            <a:avLst/>
          </a:prstGeom>
          <a:noFill/>
        </p:spPr>
        <p:txBody>
          <a:bodyPr wrap="square" lIns="81885" tIns="40943" rIns="81885" bIns="40943" rtlCol="0">
            <a:spAutoFit/>
          </a:bodyPr>
          <a:lstStyle>
            <a:defPPr>
              <a:defRPr lang="zh-CN"/>
            </a:defPPr>
            <a:lvl1pPr algn="just">
              <a:lnSpc>
                <a:spcPct val="120000"/>
              </a:lnSpc>
              <a:defRPr sz="1400">
                <a:solidFill>
                  <a:schemeClr val="tx1">
                    <a:lumMod val="75000"/>
                    <a:lumOff val="25000"/>
                  </a:schemeClr>
                </a:solidFill>
                <a:latin typeface="微软雅黑" pitchFamily="34" charset="-122"/>
                <a:ea typeface="微软雅黑" pitchFamily="34" charset="-122"/>
              </a:defRPr>
            </a:lvl1pPr>
          </a:lstStyle>
          <a:p>
            <a:pPr marL="0" marR="0" lvl="0" indent="0" algn="just" defTabSz="1219261" eaLnBrk="1" fontAlgn="auto" latinLnBrk="0" hangingPunct="1">
              <a:lnSpc>
                <a:spcPct val="120000"/>
              </a:lnSpc>
              <a:spcBef>
                <a:spcPts val="0"/>
              </a:spcBef>
              <a:spcAft>
                <a:spcPts val="0"/>
              </a:spcAft>
              <a:buClrTx/>
              <a:buSzTx/>
              <a:buFontTx/>
              <a:buNone/>
              <a:tabLst/>
              <a:defRPr/>
            </a:pPr>
            <a:r>
              <a:rPr kumimoji="0" lang="zh-CN" altLang="en-US" sz="1467" b="0" i="0" u="none" strike="noStrike" kern="0" cap="none" spc="0" normalizeH="0" baseline="0" noProof="0" dirty="0">
                <a:ln>
                  <a:noFill/>
                </a:ln>
                <a:solidFill>
                  <a:prstClr val="black"/>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1467" b="0" i="0" u="none" strike="noStrike" kern="0" cap="none" spc="0" normalizeH="0" baseline="0" noProof="0" dirty="0">
                <a:ln>
                  <a:noFill/>
                </a:ln>
                <a:solidFill>
                  <a:prstClr val="black"/>
                </a:solidFill>
                <a:effectLst/>
                <a:uLnTx/>
                <a:uFillTx/>
                <a:latin typeface="微软雅黑" pitchFamily="34" charset="-122"/>
                <a:ea typeface="微软雅黑" pitchFamily="34" charset="-122"/>
                <a:sym typeface="微软雅黑" pitchFamily="34" charset="-122"/>
              </a:rPr>
              <a:t>在此录入上述图表的综合描述说明。</a:t>
            </a:r>
            <a:endParaRPr kumimoji="0" lang="zh-CN" altLang="en-US" sz="1467" b="0" i="0" u="none" strike="noStrike" kern="0" cap="none" spc="0" normalizeH="0" baseline="0" noProof="0" dirty="0">
              <a:ln>
                <a:noFill/>
              </a:ln>
              <a:solidFill>
                <a:prstClr val="black"/>
              </a:solidFill>
              <a:effectLst/>
              <a:uLnTx/>
              <a:uFillTx/>
              <a:latin typeface="微软雅黑" pitchFamily="34" charset="-122"/>
              <a:ea typeface="微软雅黑" pitchFamily="34" charset="-122"/>
            </a:endParaRPr>
          </a:p>
        </p:txBody>
      </p:sp>
      <p:sp>
        <p:nvSpPr>
          <p:cNvPr id="19" name="TextBox 18"/>
          <p:cNvSpPr txBox="1"/>
          <p:nvPr/>
        </p:nvSpPr>
        <p:spPr>
          <a:xfrm>
            <a:off x="7853051" y="3825270"/>
            <a:ext cx="1281096" cy="420554"/>
          </a:xfrm>
          <a:prstGeom prst="rect">
            <a:avLst/>
          </a:prstGeom>
        </p:spPr>
        <p:txBody>
          <a:bodyPr wrap="none" lIns="91428" tIns="45715" rIns="91428" bIns="45715">
            <a:spAutoFit/>
          </a:bodyPr>
          <a:lstStyle>
            <a:defPPr>
              <a:defRPr lang="zh-CN"/>
            </a:defPPr>
            <a:lvl1pPr>
              <a:defRPr sz="2200" b="1">
                <a:solidFill>
                  <a:schemeClr val="tx1">
                    <a:lumMod val="65000"/>
                    <a:lumOff val="35000"/>
                  </a:schemeClr>
                </a:solidFill>
                <a:latin typeface="微软雅黑" pitchFamily="34" charset="-122"/>
                <a:ea typeface="微软雅黑" pitchFamily="34" charset="-122"/>
              </a:defRPr>
            </a:lvl1pPr>
          </a:lstStyle>
          <a:p>
            <a:pPr marL="0" marR="0" lvl="0" indent="0" defTabSz="1219261" eaLnBrk="1" fontAlgn="auto" latinLnBrk="0" hangingPunct="1">
              <a:lnSpc>
                <a:spcPct val="100000"/>
              </a:lnSpc>
              <a:spcBef>
                <a:spcPts val="0"/>
              </a:spcBef>
              <a:spcAft>
                <a:spcPts val="0"/>
              </a:spcAft>
              <a:buClrTx/>
              <a:buSzTx/>
              <a:buFontTx/>
              <a:buNone/>
              <a:tabLst/>
              <a:defRPr/>
            </a:pPr>
            <a:r>
              <a:rPr kumimoji="0" lang="zh-CN" altLang="en-US" sz="2133" b="1" i="0" u="none" strike="noStrike" kern="0" cap="none" spc="0" normalizeH="0" baseline="0" noProof="0" dirty="0">
                <a:ln>
                  <a:noFill/>
                </a:ln>
                <a:solidFill>
                  <a:prstClr val="black"/>
                </a:solidFill>
                <a:effectLst/>
                <a:uLnTx/>
                <a:uFillTx/>
                <a:latin typeface="微软雅黑" pitchFamily="34" charset="-122"/>
                <a:ea typeface="微软雅黑" pitchFamily="34" charset="-122"/>
              </a:rPr>
              <a:t>添加标题</a:t>
            </a:r>
          </a:p>
        </p:txBody>
      </p:sp>
    </p:spTree>
    <p:extLst>
      <p:ext uri="{BB962C8B-B14F-4D97-AF65-F5344CB8AC3E}">
        <p14:creationId xmlns:p14="http://schemas.microsoft.com/office/powerpoint/2010/main" val="117111373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 calcmode="lin" valueType="num">
                                      <p:cBhvr>
                                        <p:cTn id="9" dur="500" fill="hold"/>
                                        <p:tgtEl>
                                          <p:spTgt spid="3"/>
                                        </p:tgtEl>
                                        <p:attrNameLst>
                                          <p:attrName>style.rotation</p:attrName>
                                        </p:attrNameLst>
                                      </p:cBhvr>
                                      <p:tavLst>
                                        <p:tav tm="0">
                                          <p:val>
                                            <p:fltVal val="360"/>
                                          </p:val>
                                        </p:tav>
                                        <p:tav tm="100000">
                                          <p:val>
                                            <p:fltVal val="0"/>
                                          </p:val>
                                        </p:tav>
                                      </p:tavLst>
                                    </p:anim>
                                    <p:animEffect transition="in" filter="fade">
                                      <p:cBhvr>
                                        <p:cTn id="10" dur="500"/>
                                        <p:tgtEl>
                                          <p:spTgt spid="3"/>
                                        </p:tgtEl>
                                      </p:cBhvr>
                                    </p:animEffect>
                                  </p:childTnLst>
                                </p:cTn>
                              </p:par>
                              <p:par>
                                <p:cTn id="11" presetID="49" presetClass="entr" presetSubtype="0" decel="100000" fill="hold" grpId="0" nodeType="withEffect">
                                  <p:stCondLst>
                                    <p:cond delay="20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 calcmode="lin" valueType="num">
                                      <p:cBhvr>
                                        <p:cTn id="15" dur="500" fill="hold"/>
                                        <p:tgtEl>
                                          <p:spTgt spid="4"/>
                                        </p:tgtEl>
                                        <p:attrNameLst>
                                          <p:attrName>style.rotation</p:attrName>
                                        </p:attrNameLst>
                                      </p:cBhvr>
                                      <p:tavLst>
                                        <p:tav tm="0">
                                          <p:val>
                                            <p:fltVal val="360"/>
                                          </p:val>
                                        </p:tav>
                                        <p:tav tm="100000">
                                          <p:val>
                                            <p:fltVal val="0"/>
                                          </p:val>
                                        </p:tav>
                                      </p:tavLst>
                                    </p:anim>
                                    <p:animEffect transition="in" filter="fade">
                                      <p:cBhvr>
                                        <p:cTn id="16" dur="500"/>
                                        <p:tgtEl>
                                          <p:spTgt spid="4"/>
                                        </p:tgtEl>
                                      </p:cBhvr>
                                    </p:animEffect>
                                  </p:childTnLst>
                                </p:cTn>
                              </p:par>
                              <p:par>
                                <p:cTn id="17" presetID="49" presetClass="entr" presetSubtype="0" decel="100000" fill="hold" grpId="0" nodeType="withEffect">
                                  <p:stCondLst>
                                    <p:cond delay="40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 calcmode="lin" valueType="num">
                                      <p:cBhvr>
                                        <p:cTn id="21" dur="500" fill="hold"/>
                                        <p:tgtEl>
                                          <p:spTgt spid="6"/>
                                        </p:tgtEl>
                                        <p:attrNameLst>
                                          <p:attrName>style.rotation</p:attrName>
                                        </p:attrNameLst>
                                      </p:cBhvr>
                                      <p:tavLst>
                                        <p:tav tm="0">
                                          <p:val>
                                            <p:fltVal val="360"/>
                                          </p:val>
                                        </p:tav>
                                        <p:tav tm="100000">
                                          <p:val>
                                            <p:fltVal val="0"/>
                                          </p:val>
                                        </p:tav>
                                      </p:tavLst>
                                    </p:anim>
                                    <p:animEffect transition="in" filter="fade">
                                      <p:cBhvr>
                                        <p:cTn id="22" dur="500"/>
                                        <p:tgtEl>
                                          <p:spTgt spid="6"/>
                                        </p:tgtEl>
                                      </p:cBhvr>
                                    </p:animEffect>
                                  </p:childTnLst>
                                </p:cTn>
                              </p:par>
                              <p:par>
                                <p:cTn id="23" presetID="49" presetClass="entr" presetSubtype="0" decel="100000" fill="hold" grpId="0" nodeType="withEffect">
                                  <p:stCondLst>
                                    <p:cond delay="60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 calcmode="lin" valueType="num">
                                      <p:cBhvr>
                                        <p:cTn id="27" dur="500" fill="hold"/>
                                        <p:tgtEl>
                                          <p:spTgt spid="7"/>
                                        </p:tgtEl>
                                        <p:attrNameLst>
                                          <p:attrName>style.rotation</p:attrName>
                                        </p:attrNameLst>
                                      </p:cBhvr>
                                      <p:tavLst>
                                        <p:tav tm="0">
                                          <p:val>
                                            <p:fltVal val="360"/>
                                          </p:val>
                                        </p:tav>
                                        <p:tav tm="100000">
                                          <p:val>
                                            <p:fltVal val="0"/>
                                          </p:val>
                                        </p:tav>
                                      </p:tavLst>
                                    </p:anim>
                                    <p:animEffect transition="in" filter="fade">
                                      <p:cBhvr>
                                        <p:cTn id="28" dur="500"/>
                                        <p:tgtEl>
                                          <p:spTgt spid="7"/>
                                        </p:tgtEl>
                                      </p:cBhvr>
                                    </p:animEffect>
                                  </p:childTnLst>
                                </p:cTn>
                              </p:par>
                            </p:childTnLst>
                          </p:cTn>
                        </p:par>
                        <p:par>
                          <p:cTn id="29" fill="hold">
                            <p:stCondLst>
                              <p:cond delay="1100"/>
                            </p:stCondLst>
                            <p:childTnLst>
                              <p:par>
                                <p:cTn id="30" presetID="23" presetClass="entr" presetSubtype="528"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fltVal val="0"/>
                                          </p:val>
                                        </p:tav>
                                        <p:tav tm="100000">
                                          <p:val>
                                            <p:strVal val="#ppt_w"/>
                                          </p:val>
                                        </p:tav>
                                      </p:tavLst>
                                    </p:anim>
                                    <p:anim calcmode="lin" valueType="num">
                                      <p:cBhvr>
                                        <p:cTn id="33" dur="500" fill="hold"/>
                                        <p:tgtEl>
                                          <p:spTgt spid="8"/>
                                        </p:tgtEl>
                                        <p:attrNameLst>
                                          <p:attrName>ppt_h</p:attrName>
                                        </p:attrNameLst>
                                      </p:cBhvr>
                                      <p:tavLst>
                                        <p:tav tm="0">
                                          <p:val>
                                            <p:fltVal val="0"/>
                                          </p:val>
                                        </p:tav>
                                        <p:tav tm="100000">
                                          <p:val>
                                            <p:strVal val="#ppt_h"/>
                                          </p:val>
                                        </p:tav>
                                      </p:tavLst>
                                    </p:anim>
                                    <p:anim calcmode="lin" valueType="num">
                                      <p:cBhvr>
                                        <p:cTn id="34" dur="500" fill="hold"/>
                                        <p:tgtEl>
                                          <p:spTgt spid="8"/>
                                        </p:tgtEl>
                                        <p:attrNameLst>
                                          <p:attrName>ppt_x</p:attrName>
                                        </p:attrNameLst>
                                      </p:cBhvr>
                                      <p:tavLst>
                                        <p:tav tm="0">
                                          <p:val>
                                            <p:fltVal val="0.5"/>
                                          </p:val>
                                        </p:tav>
                                        <p:tav tm="100000">
                                          <p:val>
                                            <p:strVal val="#ppt_x"/>
                                          </p:val>
                                        </p:tav>
                                      </p:tavLst>
                                    </p:anim>
                                    <p:anim calcmode="lin" valueType="num">
                                      <p:cBhvr>
                                        <p:cTn id="35" dur="500" fill="hold"/>
                                        <p:tgtEl>
                                          <p:spTgt spid="8"/>
                                        </p:tgtEl>
                                        <p:attrNameLst>
                                          <p:attrName>ppt_y</p:attrName>
                                        </p:attrNameLst>
                                      </p:cBhvr>
                                      <p:tavLst>
                                        <p:tav tm="0">
                                          <p:val>
                                            <p:fltVal val="0.5"/>
                                          </p:val>
                                        </p:tav>
                                        <p:tav tm="100000">
                                          <p:val>
                                            <p:strVal val="#ppt_y"/>
                                          </p:val>
                                        </p:tav>
                                      </p:tavLst>
                                    </p:anim>
                                  </p:childTnLst>
                                </p:cTn>
                              </p:par>
                              <p:par>
                                <p:cTn id="36" presetID="23" presetClass="entr" presetSubtype="528" fill="hold" grpId="0" nodeType="with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p:cTn id="38" dur="500" fill="hold"/>
                                        <p:tgtEl>
                                          <p:spTgt spid="9"/>
                                        </p:tgtEl>
                                        <p:attrNameLst>
                                          <p:attrName>ppt_w</p:attrName>
                                        </p:attrNameLst>
                                      </p:cBhvr>
                                      <p:tavLst>
                                        <p:tav tm="0">
                                          <p:val>
                                            <p:fltVal val="0"/>
                                          </p:val>
                                        </p:tav>
                                        <p:tav tm="100000">
                                          <p:val>
                                            <p:strVal val="#ppt_w"/>
                                          </p:val>
                                        </p:tav>
                                      </p:tavLst>
                                    </p:anim>
                                    <p:anim calcmode="lin" valueType="num">
                                      <p:cBhvr>
                                        <p:cTn id="39" dur="500" fill="hold"/>
                                        <p:tgtEl>
                                          <p:spTgt spid="9"/>
                                        </p:tgtEl>
                                        <p:attrNameLst>
                                          <p:attrName>ppt_h</p:attrName>
                                        </p:attrNameLst>
                                      </p:cBhvr>
                                      <p:tavLst>
                                        <p:tav tm="0">
                                          <p:val>
                                            <p:fltVal val="0"/>
                                          </p:val>
                                        </p:tav>
                                        <p:tav tm="100000">
                                          <p:val>
                                            <p:strVal val="#ppt_h"/>
                                          </p:val>
                                        </p:tav>
                                      </p:tavLst>
                                    </p:anim>
                                    <p:anim calcmode="lin" valueType="num">
                                      <p:cBhvr>
                                        <p:cTn id="40" dur="500" fill="hold"/>
                                        <p:tgtEl>
                                          <p:spTgt spid="9"/>
                                        </p:tgtEl>
                                        <p:attrNameLst>
                                          <p:attrName>ppt_x</p:attrName>
                                        </p:attrNameLst>
                                      </p:cBhvr>
                                      <p:tavLst>
                                        <p:tav tm="0">
                                          <p:val>
                                            <p:fltVal val="0.5"/>
                                          </p:val>
                                        </p:tav>
                                        <p:tav tm="100000">
                                          <p:val>
                                            <p:strVal val="#ppt_x"/>
                                          </p:val>
                                        </p:tav>
                                      </p:tavLst>
                                    </p:anim>
                                    <p:anim calcmode="lin" valueType="num">
                                      <p:cBhvr>
                                        <p:cTn id="41" dur="500" fill="hold"/>
                                        <p:tgtEl>
                                          <p:spTgt spid="9"/>
                                        </p:tgtEl>
                                        <p:attrNameLst>
                                          <p:attrName>ppt_y</p:attrName>
                                        </p:attrNameLst>
                                      </p:cBhvr>
                                      <p:tavLst>
                                        <p:tav tm="0">
                                          <p:val>
                                            <p:fltVal val="0.5"/>
                                          </p:val>
                                        </p:tav>
                                        <p:tav tm="100000">
                                          <p:val>
                                            <p:strVal val="#ppt_y"/>
                                          </p:val>
                                        </p:tav>
                                      </p:tavLst>
                                    </p:anim>
                                  </p:childTnLst>
                                </p:cTn>
                              </p:par>
                              <p:par>
                                <p:cTn id="42" presetID="23" presetClass="entr" presetSubtype="528" fill="hold" grpId="0" nodeType="with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p:cTn id="44" dur="500" fill="hold"/>
                                        <p:tgtEl>
                                          <p:spTgt spid="10"/>
                                        </p:tgtEl>
                                        <p:attrNameLst>
                                          <p:attrName>ppt_w</p:attrName>
                                        </p:attrNameLst>
                                      </p:cBhvr>
                                      <p:tavLst>
                                        <p:tav tm="0">
                                          <p:val>
                                            <p:fltVal val="0"/>
                                          </p:val>
                                        </p:tav>
                                        <p:tav tm="100000">
                                          <p:val>
                                            <p:strVal val="#ppt_w"/>
                                          </p:val>
                                        </p:tav>
                                      </p:tavLst>
                                    </p:anim>
                                    <p:anim calcmode="lin" valueType="num">
                                      <p:cBhvr>
                                        <p:cTn id="45" dur="500" fill="hold"/>
                                        <p:tgtEl>
                                          <p:spTgt spid="10"/>
                                        </p:tgtEl>
                                        <p:attrNameLst>
                                          <p:attrName>ppt_h</p:attrName>
                                        </p:attrNameLst>
                                      </p:cBhvr>
                                      <p:tavLst>
                                        <p:tav tm="0">
                                          <p:val>
                                            <p:fltVal val="0"/>
                                          </p:val>
                                        </p:tav>
                                        <p:tav tm="100000">
                                          <p:val>
                                            <p:strVal val="#ppt_h"/>
                                          </p:val>
                                        </p:tav>
                                      </p:tavLst>
                                    </p:anim>
                                    <p:anim calcmode="lin" valueType="num">
                                      <p:cBhvr>
                                        <p:cTn id="46" dur="500" fill="hold"/>
                                        <p:tgtEl>
                                          <p:spTgt spid="10"/>
                                        </p:tgtEl>
                                        <p:attrNameLst>
                                          <p:attrName>ppt_x</p:attrName>
                                        </p:attrNameLst>
                                      </p:cBhvr>
                                      <p:tavLst>
                                        <p:tav tm="0">
                                          <p:val>
                                            <p:fltVal val="0.5"/>
                                          </p:val>
                                        </p:tav>
                                        <p:tav tm="100000">
                                          <p:val>
                                            <p:strVal val="#ppt_x"/>
                                          </p:val>
                                        </p:tav>
                                      </p:tavLst>
                                    </p:anim>
                                    <p:anim calcmode="lin" valueType="num">
                                      <p:cBhvr>
                                        <p:cTn id="47" dur="500" fill="hold"/>
                                        <p:tgtEl>
                                          <p:spTgt spid="10"/>
                                        </p:tgtEl>
                                        <p:attrNameLst>
                                          <p:attrName>ppt_y</p:attrName>
                                        </p:attrNameLst>
                                      </p:cBhvr>
                                      <p:tavLst>
                                        <p:tav tm="0">
                                          <p:val>
                                            <p:fltVal val="0.5"/>
                                          </p:val>
                                        </p:tav>
                                        <p:tav tm="100000">
                                          <p:val>
                                            <p:strVal val="#ppt_y"/>
                                          </p:val>
                                        </p:tav>
                                      </p:tavLst>
                                    </p:anim>
                                  </p:childTnLst>
                                </p:cTn>
                              </p:par>
                              <p:par>
                                <p:cTn id="48" presetID="23" presetClass="entr" presetSubtype="528"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p:cTn id="50" dur="500" fill="hold"/>
                                        <p:tgtEl>
                                          <p:spTgt spid="11"/>
                                        </p:tgtEl>
                                        <p:attrNameLst>
                                          <p:attrName>ppt_w</p:attrName>
                                        </p:attrNameLst>
                                      </p:cBhvr>
                                      <p:tavLst>
                                        <p:tav tm="0">
                                          <p:val>
                                            <p:fltVal val="0"/>
                                          </p:val>
                                        </p:tav>
                                        <p:tav tm="100000">
                                          <p:val>
                                            <p:strVal val="#ppt_w"/>
                                          </p:val>
                                        </p:tav>
                                      </p:tavLst>
                                    </p:anim>
                                    <p:anim calcmode="lin" valueType="num">
                                      <p:cBhvr>
                                        <p:cTn id="51" dur="500" fill="hold"/>
                                        <p:tgtEl>
                                          <p:spTgt spid="11"/>
                                        </p:tgtEl>
                                        <p:attrNameLst>
                                          <p:attrName>ppt_h</p:attrName>
                                        </p:attrNameLst>
                                      </p:cBhvr>
                                      <p:tavLst>
                                        <p:tav tm="0">
                                          <p:val>
                                            <p:fltVal val="0"/>
                                          </p:val>
                                        </p:tav>
                                        <p:tav tm="100000">
                                          <p:val>
                                            <p:strVal val="#ppt_h"/>
                                          </p:val>
                                        </p:tav>
                                      </p:tavLst>
                                    </p:anim>
                                    <p:anim calcmode="lin" valueType="num">
                                      <p:cBhvr>
                                        <p:cTn id="52" dur="500" fill="hold"/>
                                        <p:tgtEl>
                                          <p:spTgt spid="11"/>
                                        </p:tgtEl>
                                        <p:attrNameLst>
                                          <p:attrName>ppt_x</p:attrName>
                                        </p:attrNameLst>
                                      </p:cBhvr>
                                      <p:tavLst>
                                        <p:tav tm="0">
                                          <p:val>
                                            <p:fltVal val="0.5"/>
                                          </p:val>
                                        </p:tav>
                                        <p:tav tm="100000">
                                          <p:val>
                                            <p:strVal val="#ppt_x"/>
                                          </p:val>
                                        </p:tav>
                                      </p:tavLst>
                                    </p:anim>
                                    <p:anim calcmode="lin" valueType="num">
                                      <p:cBhvr>
                                        <p:cTn id="53" dur="500" fill="hold"/>
                                        <p:tgtEl>
                                          <p:spTgt spid="11"/>
                                        </p:tgtEl>
                                        <p:attrNameLst>
                                          <p:attrName>ppt_y</p:attrName>
                                        </p:attrNameLst>
                                      </p:cBhvr>
                                      <p:tavLst>
                                        <p:tav tm="0">
                                          <p:val>
                                            <p:fltVal val="0.5"/>
                                          </p:val>
                                        </p:tav>
                                        <p:tav tm="100000">
                                          <p:val>
                                            <p:strVal val="#ppt_y"/>
                                          </p:val>
                                        </p:tav>
                                      </p:tavLst>
                                    </p:anim>
                                  </p:childTnLst>
                                </p:cTn>
                              </p:par>
                            </p:childTnLst>
                          </p:cTn>
                        </p:par>
                        <p:par>
                          <p:cTn id="54" fill="hold">
                            <p:stCondLst>
                              <p:cond delay="1600"/>
                            </p:stCondLst>
                            <p:childTnLst>
                              <p:par>
                                <p:cTn id="55" presetID="12" presetClass="entr" presetSubtype="2"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500"/>
                                        <p:tgtEl>
                                          <p:spTgt spid="13"/>
                                        </p:tgtEl>
                                        <p:attrNameLst>
                                          <p:attrName>ppt_x</p:attrName>
                                        </p:attrNameLst>
                                      </p:cBhvr>
                                      <p:tavLst>
                                        <p:tav tm="0">
                                          <p:val>
                                            <p:strVal val="#ppt_x+#ppt_w*1.125000"/>
                                          </p:val>
                                        </p:tav>
                                        <p:tav tm="100000">
                                          <p:val>
                                            <p:strVal val="#ppt_x"/>
                                          </p:val>
                                        </p:tav>
                                      </p:tavLst>
                                    </p:anim>
                                    <p:animEffect transition="in" filter="wipe(left)">
                                      <p:cBhvr>
                                        <p:cTn id="58" dur="500"/>
                                        <p:tgtEl>
                                          <p:spTgt spid="13"/>
                                        </p:tgtEl>
                                      </p:cBhvr>
                                    </p:animEffect>
                                  </p:childTnLst>
                                </p:cTn>
                              </p:par>
                              <p:par>
                                <p:cTn id="59" presetID="12" presetClass="entr" presetSubtype="2" fill="hold" grpId="0" nodeType="with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additive="base">
                                        <p:cTn id="61" dur="500"/>
                                        <p:tgtEl>
                                          <p:spTgt spid="12"/>
                                        </p:tgtEl>
                                        <p:attrNameLst>
                                          <p:attrName>ppt_x</p:attrName>
                                        </p:attrNameLst>
                                      </p:cBhvr>
                                      <p:tavLst>
                                        <p:tav tm="0">
                                          <p:val>
                                            <p:strVal val="#ppt_x+#ppt_w*1.125000"/>
                                          </p:val>
                                        </p:tav>
                                        <p:tav tm="100000">
                                          <p:val>
                                            <p:strVal val="#ppt_x"/>
                                          </p:val>
                                        </p:tav>
                                      </p:tavLst>
                                    </p:anim>
                                    <p:animEffect transition="in" filter="wipe(left)">
                                      <p:cBhvr>
                                        <p:cTn id="62" dur="500"/>
                                        <p:tgtEl>
                                          <p:spTgt spid="12"/>
                                        </p:tgtEl>
                                      </p:cBhvr>
                                    </p:animEffect>
                                  </p:childTnLst>
                                </p:cTn>
                              </p:par>
                              <p:par>
                                <p:cTn id="63" presetID="12" presetClass="entr" presetSubtype="8" fill="hold" grpId="0" nodeType="withEffect">
                                  <p:stCondLst>
                                    <p:cond delay="0"/>
                                  </p:stCondLst>
                                  <p:childTnLst>
                                    <p:set>
                                      <p:cBhvr>
                                        <p:cTn id="64" dur="1" fill="hold">
                                          <p:stCondLst>
                                            <p:cond delay="0"/>
                                          </p:stCondLst>
                                        </p:cTn>
                                        <p:tgtEl>
                                          <p:spTgt spid="15"/>
                                        </p:tgtEl>
                                        <p:attrNameLst>
                                          <p:attrName>style.visibility</p:attrName>
                                        </p:attrNameLst>
                                      </p:cBhvr>
                                      <p:to>
                                        <p:strVal val="visible"/>
                                      </p:to>
                                    </p:set>
                                    <p:anim calcmode="lin" valueType="num">
                                      <p:cBhvr additive="base">
                                        <p:cTn id="65" dur="500"/>
                                        <p:tgtEl>
                                          <p:spTgt spid="15"/>
                                        </p:tgtEl>
                                        <p:attrNameLst>
                                          <p:attrName>ppt_x</p:attrName>
                                        </p:attrNameLst>
                                      </p:cBhvr>
                                      <p:tavLst>
                                        <p:tav tm="0">
                                          <p:val>
                                            <p:strVal val="#ppt_x-#ppt_w*1.125000"/>
                                          </p:val>
                                        </p:tav>
                                        <p:tav tm="100000">
                                          <p:val>
                                            <p:strVal val="#ppt_x"/>
                                          </p:val>
                                        </p:tav>
                                      </p:tavLst>
                                    </p:anim>
                                    <p:animEffect transition="in" filter="wipe(right)">
                                      <p:cBhvr>
                                        <p:cTn id="66" dur="500"/>
                                        <p:tgtEl>
                                          <p:spTgt spid="15"/>
                                        </p:tgtEl>
                                      </p:cBhvr>
                                    </p:animEffect>
                                  </p:childTnLst>
                                </p:cTn>
                              </p:par>
                              <p:par>
                                <p:cTn id="67" presetID="12" presetClass="entr" presetSubtype="8" fill="hold" grpId="0" nodeType="withEffect">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cBhvr additive="base">
                                        <p:cTn id="69" dur="500"/>
                                        <p:tgtEl>
                                          <p:spTgt spid="14"/>
                                        </p:tgtEl>
                                        <p:attrNameLst>
                                          <p:attrName>ppt_x</p:attrName>
                                        </p:attrNameLst>
                                      </p:cBhvr>
                                      <p:tavLst>
                                        <p:tav tm="0">
                                          <p:val>
                                            <p:strVal val="#ppt_x-#ppt_w*1.125000"/>
                                          </p:val>
                                        </p:tav>
                                        <p:tav tm="100000">
                                          <p:val>
                                            <p:strVal val="#ppt_x"/>
                                          </p:val>
                                        </p:tav>
                                      </p:tavLst>
                                    </p:anim>
                                    <p:animEffect transition="in" filter="wipe(right)">
                                      <p:cBhvr>
                                        <p:cTn id="70" dur="500"/>
                                        <p:tgtEl>
                                          <p:spTgt spid="14"/>
                                        </p:tgtEl>
                                      </p:cBhvr>
                                    </p:animEffect>
                                  </p:childTnLst>
                                </p:cTn>
                              </p:par>
                              <p:par>
                                <p:cTn id="71" presetID="12" presetClass="entr" presetSubtype="2" fill="hold" grpId="0" nodeType="withEffect">
                                  <p:stCondLst>
                                    <p:cond delay="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500"/>
                                        <p:tgtEl>
                                          <p:spTgt spid="17"/>
                                        </p:tgtEl>
                                        <p:attrNameLst>
                                          <p:attrName>ppt_x</p:attrName>
                                        </p:attrNameLst>
                                      </p:cBhvr>
                                      <p:tavLst>
                                        <p:tav tm="0">
                                          <p:val>
                                            <p:strVal val="#ppt_x+#ppt_w*1.125000"/>
                                          </p:val>
                                        </p:tav>
                                        <p:tav tm="100000">
                                          <p:val>
                                            <p:strVal val="#ppt_x"/>
                                          </p:val>
                                        </p:tav>
                                      </p:tavLst>
                                    </p:anim>
                                    <p:animEffect transition="in" filter="wipe(left)">
                                      <p:cBhvr>
                                        <p:cTn id="74" dur="500"/>
                                        <p:tgtEl>
                                          <p:spTgt spid="17"/>
                                        </p:tgtEl>
                                      </p:cBhvr>
                                    </p:animEffect>
                                  </p:childTnLst>
                                </p:cTn>
                              </p:par>
                              <p:par>
                                <p:cTn id="75" presetID="12" presetClass="entr" presetSubtype="2" fill="hold" grpId="0" nodeType="withEffect">
                                  <p:stCondLst>
                                    <p:cond delay="0"/>
                                  </p:stCondLst>
                                  <p:childTnLst>
                                    <p:set>
                                      <p:cBhvr>
                                        <p:cTn id="76" dur="1" fill="hold">
                                          <p:stCondLst>
                                            <p:cond delay="0"/>
                                          </p:stCondLst>
                                        </p:cTn>
                                        <p:tgtEl>
                                          <p:spTgt spid="16"/>
                                        </p:tgtEl>
                                        <p:attrNameLst>
                                          <p:attrName>style.visibility</p:attrName>
                                        </p:attrNameLst>
                                      </p:cBhvr>
                                      <p:to>
                                        <p:strVal val="visible"/>
                                      </p:to>
                                    </p:set>
                                    <p:anim calcmode="lin" valueType="num">
                                      <p:cBhvr additive="base">
                                        <p:cTn id="77" dur="500"/>
                                        <p:tgtEl>
                                          <p:spTgt spid="16"/>
                                        </p:tgtEl>
                                        <p:attrNameLst>
                                          <p:attrName>ppt_x</p:attrName>
                                        </p:attrNameLst>
                                      </p:cBhvr>
                                      <p:tavLst>
                                        <p:tav tm="0">
                                          <p:val>
                                            <p:strVal val="#ppt_x+#ppt_w*1.125000"/>
                                          </p:val>
                                        </p:tav>
                                        <p:tav tm="100000">
                                          <p:val>
                                            <p:strVal val="#ppt_x"/>
                                          </p:val>
                                        </p:tav>
                                      </p:tavLst>
                                    </p:anim>
                                    <p:animEffect transition="in" filter="wipe(left)">
                                      <p:cBhvr>
                                        <p:cTn id="78" dur="500"/>
                                        <p:tgtEl>
                                          <p:spTgt spid="16"/>
                                        </p:tgtEl>
                                      </p:cBhvr>
                                    </p:animEffect>
                                  </p:childTnLst>
                                </p:cTn>
                              </p:par>
                              <p:par>
                                <p:cTn id="79" presetID="12" presetClass="entr" presetSubtype="8" fill="hold" grpId="0" nodeType="withEffect">
                                  <p:stCondLst>
                                    <p:cond delay="0"/>
                                  </p:stCondLst>
                                  <p:childTnLst>
                                    <p:set>
                                      <p:cBhvr>
                                        <p:cTn id="80" dur="1" fill="hold">
                                          <p:stCondLst>
                                            <p:cond delay="0"/>
                                          </p:stCondLst>
                                        </p:cTn>
                                        <p:tgtEl>
                                          <p:spTgt spid="19"/>
                                        </p:tgtEl>
                                        <p:attrNameLst>
                                          <p:attrName>style.visibility</p:attrName>
                                        </p:attrNameLst>
                                      </p:cBhvr>
                                      <p:to>
                                        <p:strVal val="visible"/>
                                      </p:to>
                                    </p:set>
                                    <p:anim calcmode="lin" valueType="num">
                                      <p:cBhvr additive="base">
                                        <p:cTn id="81" dur="500"/>
                                        <p:tgtEl>
                                          <p:spTgt spid="19"/>
                                        </p:tgtEl>
                                        <p:attrNameLst>
                                          <p:attrName>ppt_x</p:attrName>
                                        </p:attrNameLst>
                                      </p:cBhvr>
                                      <p:tavLst>
                                        <p:tav tm="0">
                                          <p:val>
                                            <p:strVal val="#ppt_x-#ppt_w*1.125000"/>
                                          </p:val>
                                        </p:tav>
                                        <p:tav tm="100000">
                                          <p:val>
                                            <p:strVal val="#ppt_x"/>
                                          </p:val>
                                        </p:tav>
                                      </p:tavLst>
                                    </p:anim>
                                    <p:animEffect transition="in" filter="wipe(right)">
                                      <p:cBhvr>
                                        <p:cTn id="82" dur="500"/>
                                        <p:tgtEl>
                                          <p:spTgt spid="19"/>
                                        </p:tgtEl>
                                      </p:cBhvr>
                                    </p:animEffect>
                                  </p:childTnLst>
                                </p:cTn>
                              </p:par>
                              <p:par>
                                <p:cTn id="83" presetID="12" presetClass="entr" presetSubtype="8" fill="hold" grpId="0" nodeType="withEffect">
                                  <p:stCondLst>
                                    <p:cond delay="0"/>
                                  </p:stCondLst>
                                  <p:childTnLst>
                                    <p:set>
                                      <p:cBhvr>
                                        <p:cTn id="84" dur="1" fill="hold">
                                          <p:stCondLst>
                                            <p:cond delay="0"/>
                                          </p:stCondLst>
                                        </p:cTn>
                                        <p:tgtEl>
                                          <p:spTgt spid="18"/>
                                        </p:tgtEl>
                                        <p:attrNameLst>
                                          <p:attrName>style.visibility</p:attrName>
                                        </p:attrNameLst>
                                      </p:cBhvr>
                                      <p:to>
                                        <p:strVal val="visible"/>
                                      </p:to>
                                    </p:set>
                                    <p:anim calcmode="lin" valueType="num">
                                      <p:cBhvr additive="base">
                                        <p:cTn id="85" dur="500"/>
                                        <p:tgtEl>
                                          <p:spTgt spid="18"/>
                                        </p:tgtEl>
                                        <p:attrNameLst>
                                          <p:attrName>ppt_x</p:attrName>
                                        </p:attrNameLst>
                                      </p:cBhvr>
                                      <p:tavLst>
                                        <p:tav tm="0">
                                          <p:val>
                                            <p:strVal val="#ppt_x-#ppt_w*1.125000"/>
                                          </p:val>
                                        </p:tav>
                                        <p:tav tm="100000">
                                          <p:val>
                                            <p:strVal val="#ppt_x"/>
                                          </p:val>
                                        </p:tav>
                                      </p:tavLst>
                                    </p:anim>
                                    <p:animEffect transition="in" filter="wipe(right)">
                                      <p:cBhvr>
                                        <p:cTn id="8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P spid="8" grpId="0" animBg="1"/>
      <p:bldP spid="9" grpId="0" animBg="1"/>
      <p:bldP spid="10" grpId="0" animBg="1"/>
      <p:bldP spid="11" grpId="0" animBg="1"/>
      <p:bldP spid="12" grpId="0"/>
      <p:bldP spid="13" grpId="0"/>
      <p:bldP spid="14" grpId="0"/>
      <p:bldP spid="15" grpId="0"/>
      <p:bldP spid="16" grpId="0"/>
      <p:bldP spid="17" grpId="0"/>
      <p:bldP spid="18" grpId="0"/>
      <p:bldP spid="1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grpSp>
        <p:nvGrpSpPr>
          <p:cNvPr id="3" name="组合 20"/>
          <p:cNvGrpSpPr/>
          <p:nvPr/>
        </p:nvGrpSpPr>
        <p:grpSpPr>
          <a:xfrm>
            <a:off x="5096954" y="4686884"/>
            <a:ext cx="2724424" cy="1703546"/>
            <a:chOff x="2823691" y="3005532"/>
            <a:chExt cx="3116263" cy="1948051"/>
          </a:xfrm>
        </p:grpSpPr>
        <p:sp>
          <p:nvSpPr>
            <p:cNvPr id="4" name="Freeform 11"/>
            <p:cNvSpPr>
              <a:spLocks/>
            </p:cNvSpPr>
            <p:nvPr/>
          </p:nvSpPr>
          <p:spPr bwMode="auto">
            <a:xfrm>
              <a:off x="2823691" y="3005532"/>
              <a:ext cx="3116263" cy="1948051"/>
            </a:xfrm>
            <a:custGeom>
              <a:avLst/>
              <a:gdLst>
                <a:gd name="T0" fmla="*/ 637 w 1862"/>
                <a:gd name="T1" fmla="*/ 318 h 1164"/>
                <a:gd name="T2" fmla="*/ 635 w 1862"/>
                <a:gd name="T3" fmla="*/ 326 h 1164"/>
                <a:gd name="T4" fmla="*/ 630 w 1862"/>
                <a:gd name="T5" fmla="*/ 335 h 1164"/>
                <a:gd name="T6" fmla="*/ 622 w 1862"/>
                <a:gd name="T7" fmla="*/ 342 h 1164"/>
                <a:gd name="T8" fmla="*/ 612 w 1862"/>
                <a:gd name="T9" fmla="*/ 349 h 1164"/>
                <a:gd name="T10" fmla="*/ 582 w 1862"/>
                <a:gd name="T11" fmla="*/ 363 h 1164"/>
                <a:gd name="T12" fmla="*/ 543 w 1862"/>
                <a:gd name="T13" fmla="*/ 374 h 1164"/>
                <a:gd name="T14" fmla="*/ 497 w 1862"/>
                <a:gd name="T15" fmla="*/ 385 h 1164"/>
                <a:gd name="T16" fmla="*/ 443 w 1862"/>
                <a:gd name="T17" fmla="*/ 391 h 1164"/>
                <a:gd name="T18" fmla="*/ 382 w 1862"/>
                <a:gd name="T19" fmla="*/ 396 h 1164"/>
                <a:gd name="T20" fmla="*/ 318 w 1862"/>
                <a:gd name="T21" fmla="*/ 398 h 1164"/>
                <a:gd name="T22" fmla="*/ 286 w 1862"/>
                <a:gd name="T23" fmla="*/ 398 h 1164"/>
                <a:gd name="T24" fmla="*/ 223 w 1862"/>
                <a:gd name="T25" fmla="*/ 394 h 1164"/>
                <a:gd name="T26" fmla="*/ 167 w 1862"/>
                <a:gd name="T27" fmla="*/ 388 h 1164"/>
                <a:gd name="T28" fmla="*/ 116 w 1862"/>
                <a:gd name="T29" fmla="*/ 380 h 1164"/>
                <a:gd name="T30" fmla="*/ 73 w 1862"/>
                <a:gd name="T31" fmla="*/ 369 h 1164"/>
                <a:gd name="T32" fmla="*/ 39 w 1862"/>
                <a:gd name="T33" fmla="*/ 357 h 1164"/>
                <a:gd name="T34" fmla="*/ 19 w 1862"/>
                <a:gd name="T35" fmla="*/ 346 h 1164"/>
                <a:gd name="T36" fmla="*/ 11 w 1862"/>
                <a:gd name="T37" fmla="*/ 338 h 1164"/>
                <a:gd name="T38" fmla="*/ 4 w 1862"/>
                <a:gd name="T39" fmla="*/ 331 h 1164"/>
                <a:gd name="T40" fmla="*/ 1 w 1862"/>
                <a:gd name="T41" fmla="*/ 322 h 1164"/>
                <a:gd name="T42" fmla="*/ 0 w 1862"/>
                <a:gd name="T43" fmla="*/ 318 h 1164"/>
                <a:gd name="T44" fmla="*/ 1 w 1862"/>
                <a:gd name="T45" fmla="*/ 286 h 1164"/>
                <a:gd name="T46" fmla="*/ 6 w 1862"/>
                <a:gd name="T47" fmla="*/ 254 h 1164"/>
                <a:gd name="T48" fmla="*/ 15 w 1862"/>
                <a:gd name="T49" fmla="*/ 224 h 1164"/>
                <a:gd name="T50" fmla="*/ 25 w 1862"/>
                <a:gd name="T51" fmla="*/ 194 h 1164"/>
                <a:gd name="T52" fmla="*/ 39 w 1862"/>
                <a:gd name="T53" fmla="*/ 166 h 1164"/>
                <a:gd name="T54" fmla="*/ 54 w 1862"/>
                <a:gd name="T55" fmla="*/ 140 h 1164"/>
                <a:gd name="T56" fmla="*/ 73 w 1862"/>
                <a:gd name="T57" fmla="*/ 116 h 1164"/>
                <a:gd name="T58" fmla="*/ 93 w 1862"/>
                <a:gd name="T59" fmla="*/ 93 h 1164"/>
                <a:gd name="T60" fmla="*/ 116 w 1862"/>
                <a:gd name="T61" fmla="*/ 73 h 1164"/>
                <a:gd name="T62" fmla="*/ 140 w 1862"/>
                <a:gd name="T63" fmla="*/ 54 h 1164"/>
                <a:gd name="T64" fmla="*/ 167 w 1862"/>
                <a:gd name="T65" fmla="*/ 39 h 1164"/>
                <a:gd name="T66" fmla="*/ 194 w 1862"/>
                <a:gd name="T67" fmla="*/ 25 h 1164"/>
                <a:gd name="T68" fmla="*/ 223 w 1862"/>
                <a:gd name="T69" fmla="*/ 15 h 1164"/>
                <a:gd name="T70" fmla="*/ 254 w 1862"/>
                <a:gd name="T71" fmla="*/ 6 h 1164"/>
                <a:gd name="T72" fmla="*/ 286 w 1862"/>
                <a:gd name="T73" fmla="*/ 1 h 1164"/>
                <a:gd name="T74" fmla="*/ 318 w 1862"/>
                <a:gd name="T75" fmla="*/ 0 h 1164"/>
                <a:gd name="T76" fmla="*/ 335 w 1862"/>
                <a:gd name="T77" fmla="*/ 0 h 1164"/>
                <a:gd name="T78" fmla="*/ 367 w 1862"/>
                <a:gd name="T79" fmla="*/ 4 h 1164"/>
                <a:gd name="T80" fmla="*/ 398 w 1862"/>
                <a:gd name="T81" fmla="*/ 9 h 1164"/>
                <a:gd name="T82" fmla="*/ 428 w 1862"/>
                <a:gd name="T83" fmla="*/ 19 h 1164"/>
                <a:gd name="T84" fmla="*/ 456 w 1862"/>
                <a:gd name="T85" fmla="*/ 32 h 1164"/>
                <a:gd name="T86" fmla="*/ 484 w 1862"/>
                <a:gd name="T87" fmla="*/ 46 h 1164"/>
                <a:gd name="T88" fmla="*/ 509 w 1862"/>
                <a:gd name="T89" fmla="*/ 63 h 1164"/>
                <a:gd name="T90" fmla="*/ 532 w 1862"/>
                <a:gd name="T91" fmla="*/ 83 h 1164"/>
                <a:gd name="T92" fmla="*/ 554 w 1862"/>
                <a:gd name="T93" fmla="*/ 104 h 1164"/>
                <a:gd name="T94" fmla="*/ 573 w 1862"/>
                <a:gd name="T95" fmla="*/ 128 h 1164"/>
                <a:gd name="T96" fmla="*/ 590 w 1862"/>
                <a:gd name="T97" fmla="*/ 153 h 1164"/>
                <a:gd name="T98" fmla="*/ 605 w 1862"/>
                <a:gd name="T99" fmla="*/ 180 h 1164"/>
                <a:gd name="T100" fmla="*/ 618 w 1862"/>
                <a:gd name="T101" fmla="*/ 209 h 1164"/>
                <a:gd name="T102" fmla="*/ 626 w 1862"/>
                <a:gd name="T103" fmla="*/ 239 h 1164"/>
                <a:gd name="T104" fmla="*/ 633 w 1862"/>
                <a:gd name="T105" fmla="*/ 270 h 1164"/>
                <a:gd name="T106" fmla="*/ 636 w 1862"/>
                <a:gd name="T107" fmla="*/ 302 h 1164"/>
                <a:gd name="T108" fmla="*/ 637 w 1862"/>
                <a:gd name="T109" fmla="*/ 318 h 116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62"/>
                <a:gd name="T166" fmla="*/ 0 h 1164"/>
                <a:gd name="T167" fmla="*/ 1862 w 1862"/>
                <a:gd name="T168" fmla="*/ 1164 h 116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62" h="1164">
                  <a:moveTo>
                    <a:pt x="1862" y="930"/>
                  </a:moveTo>
                  <a:lnTo>
                    <a:pt x="1862" y="930"/>
                  </a:lnTo>
                  <a:lnTo>
                    <a:pt x="1860" y="942"/>
                  </a:lnTo>
                  <a:lnTo>
                    <a:pt x="1856" y="954"/>
                  </a:lnTo>
                  <a:lnTo>
                    <a:pt x="1850" y="966"/>
                  </a:lnTo>
                  <a:lnTo>
                    <a:pt x="1842" y="978"/>
                  </a:lnTo>
                  <a:lnTo>
                    <a:pt x="1832" y="988"/>
                  </a:lnTo>
                  <a:lnTo>
                    <a:pt x="1820" y="1000"/>
                  </a:lnTo>
                  <a:lnTo>
                    <a:pt x="1806" y="1010"/>
                  </a:lnTo>
                  <a:lnTo>
                    <a:pt x="1788" y="1020"/>
                  </a:lnTo>
                  <a:lnTo>
                    <a:pt x="1750" y="1042"/>
                  </a:lnTo>
                  <a:lnTo>
                    <a:pt x="1702" y="1060"/>
                  </a:lnTo>
                  <a:lnTo>
                    <a:pt x="1650" y="1078"/>
                  </a:lnTo>
                  <a:lnTo>
                    <a:pt x="1588" y="1094"/>
                  </a:lnTo>
                  <a:lnTo>
                    <a:pt x="1522" y="1110"/>
                  </a:lnTo>
                  <a:lnTo>
                    <a:pt x="1452" y="1124"/>
                  </a:lnTo>
                  <a:lnTo>
                    <a:pt x="1374" y="1134"/>
                  </a:lnTo>
                  <a:lnTo>
                    <a:pt x="1294" y="1144"/>
                  </a:lnTo>
                  <a:lnTo>
                    <a:pt x="1208" y="1152"/>
                  </a:lnTo>
                  <a:lnTo>
                    <a:pt x="1118" y="1158"/>
                  </a:lnTo>
                  <a:lnTo>
                    <a:pt x="1026" y="1162"/>
                  </a:lnTo>
                  <a:lnTo>
                    <a:pt x="930" y="1164"/>
                  </a:lnTo>
                  <a:lnTo>
                    <a:pt x="836" y="1162"/>
                  </a:lnTo>
                  <a:lnTo>
                    <a:pt x="744" y="1158"/>
                  </a:lnTo>
                  <a:lnTo>
                    <a:pt x="654" y="1152"/>
                  </a:lnTo>
                  <a:lnTo>
                    <a:pt x="568" y="1144"/>
                  </a:lnTo>
                  <a:lnTo>
                    <a:pt x="488" y="1134"/>
                  </a:lnTo>
                  <a:lnTo>
                    <a:pt x="410" y="1124"/>
                  </a:lnTo>
                  <a:lnTo>
                    <a:pt x="338" y="1110"/>
                  </a:lnTo>
                  <a:lnTo>
                    <a:pt x="272" y="1094"/>
                  </a:lnTo>
                  <a:lnTo>
                    <a:pt x="212" y="1078"/>
                  </a:lnTo>
                  <a:lnTo>
                    <a:pt x="158" y="1060"/>
                  </a:lnTo>
                  <a:lnTo>
                    <a:pt x="112" y="1042"/>
                  </a:lnTo>
                  <a:lnTo>
                    <a:pt x="74" y="1020"/>
                  </a:lnTo>
                  <a:lnTo>
                    <a:pt x="56" y="1010"/>
                  </a:lnTo>
                  <a:lnTo>
                    <a:pt x="42" y="1000"/>
                  </a:lnTo>
                  <a:lnTo>
                    <a:pt x="30" y="988"/>
                  </a:lnTo>
                  <a:lnTo>
                    <a:pt x="18" y="978"/>
                  </a:lnTo>
                  <a:lnTo>
                    <a:pt x="10" y="966"/>
                  </a:lnTo>
                  <a:lnTo>
                    <a:pt x="4" y="954"/>
                  </a:lnTo>
                  <a:lnTo>
                    <a:pt x="2" y="942"/>
                  </a:lnTo>
                  <a:lnTo>
                    <a:pt x="0" y="930"/>
                  </a:lnTo>
                  <a:lnTo>
                    <a:pt x="2" y="882"/>
                  </a:lnTo>
                  <a:lnTo>
                    <a:pt x="4" y="836"/>
                  </a:lnTo>
                  <a:lnTo>
                    <a:pt x="10" y="788"/>
                  </a:lnTo>
                  <a:lnTo>
                    <a:pt x="18" y="742"/>
                  </a:lnTo>
                  <a:lnTo>
                    <a:pt x="30" y="698"/>
                  </a:lnTo>
                  <a:lnTo>
                    <a:pt x="42" y="654"/>
                  </a:lnTo>
                  <a:lnTo>
                    <a:pt x="56" y="610"/>
                  </a:lnTo>
                  <a:lnTo>
                    <a:pt x="74" y="568"/>
                  </a:lnTo>
                  <a:lnTo>
                    <a:pt x="92" y="526"/>
                  </a:lnTo>
                  <a:lnTo>
                    <a:pt x="112" y="486"/>
                  </a:lnTo>
                  <a:lnTo>
                    <a:pt x="134" y="448"/>
                  </a:lnTo>
                  <a:lnTo>
                    <a:pt x="158" y="410"/>
                  </a:lnTo>
                  <a:lnTo>
                    <a:pt x="184" y="374"/>
                  </a:lnTo>
                  <a:lnTo>
                    <a:pt x="212" y="338"/>
                  </a:lnTo>
                  <a:lnTo>
                    <a:pt x="242" y="304"/>
                  </a:lnTo>
                  <a:lnTo>
                    <a:pt x="272" y="272"/>
                  </a:lnTo>
                  <a:lnTo>
                    <a:pt x="304" y="242"/>
                  </a:lnTo>
                  <a:lnTo>
                    <a:pt x="338" y="212"/>
                  </a:lnTo>
                  <a:lnTo>
                    <a:pt x="374" y="184"/>
                  </a:lnTo>
                  <a:lnTo>
                    <a:pt x="410" y="158"/>
                  </a:lnTo>
                  <a:lnTo>
                    <a:pt x="448" y="134"/>
                  </a:lnTo>
                  <a:lnTo>
                    <a:pt x="488" y="112"/>
                  </a:lnTo>
                  <a:lnTo>
                    <a:pt x="528" y="92"/>
                  </a:lnTo>
                  <a:lnTo>
                    <a:pt x="568" y="72"/>
                  </a:lnTo>
                  <a:lnTo>
                    <a:pt x="610" y="56"/>
                  </a:lnTo>
                  <a:lnTo>
                    <a:pt x="654" y="42"/>
                  </a:lnTo>
                  <a:lnTo>
                    <a:pt x="698" y="28"/>
                  </a:lnTo>
                  <a:lnTo>
                    <a:pt x="744" y="18"/>
                  </a:lnTo>
                  <a:lnTo>
                    <a:pt x="790" y="10"/>
                  </a:lnTo>
                  <a:lnTo>
                    <a:pt x="836" y="4"/>
                  </a:lnTo>
                  <a:lnTo>
                    <a:pt x="882" y="0"/>
                  </a:lnTo>
                  <a:lnTo>
                    <a:pt x="930" y="0"/>
                  </a:lnTo>
                  <a:lnTo>
                    <a:pt x="978" y="0"/>
                  </a:lnTo>
                  <a:lnTo>
                    <a:pt x="1026" y="4"/>
                  </a:lnTo>
                  <a:lnTo>
                    <a:pt x="1072" y="10"/>
                  </a:lnTo>
                  <a:lnTo>
                    <a:pt x="1118" y="18"/>
                  </a:lnTo>
                  <a:lnTo>
                    <a:pt x="1164" y="28"/>
                  </a:lnTo>
                  <a:lnTo>
                    <a:pt x="1208" y="42"/>
                  </a:lnTo>
                  <a:lnTo>
                    <a:pt x="1250" y="56"/>
                  </a:lnTo>
                  <a:lnTo>
                    <a:pt x="1294" y="72"/>
                  </a:lnTo>
                  <a:lnTo>
                    <a:pt x="1334" y="92"/>
                  </a:lnTo>
                  <a:lnTo>
                    <a:pt x="1374" y="112"/>
                  </a:lnTo>
                  <a:lnTo>
                    <a:pt x="1414" y="134"/>
                  </a:lnTo>
                  <a:lnTo>
                    <a:pt x="1452" y="158"/>
                  </a:lnTo>
                  <a:lnTo>
                    <a:pt x="1488" y="184"/>
                  </a:lnTo>
                  <a:lnTo>
                    <a:pt x="1522" y="212"/>
                  </a:lnTo>
                  <a:lnTo>
                    <a:pt x="1556" y="242"/>
                  </a:lnTo>
                  <a:lnTo>
                    <a:pt x="1588" y="272"/>
                  </a:lnTo>
                  <a:lnTo>
                    <a:pt x="1620" y="304"/>
                  </a:lnTo>
                  <a:lnTo>
                    <a:pt x="1650" y="338"/>
                  </a:lnTo>
                  <a:lnTo>
                    <a:pt x="1676" y="374"/>
                  </a:lnTo>
                  <a:lnTo>
                    <a:pt x="1702" y="410"/>
                  </a:lnTo>
                  <a:lnTo>
                    <a:pt x="1726" y="448"/>
                  </a:lnTo>
                  <a:lnTo>
                    <a:pt x="1750" y="486"/>
                  </a:lnTo>
                  <a:lnTo>
                    <a:pt x="1770" y="526"/>
                  </a:lnTo>
                  <a:lnTo>
                    <a:pt x="1788" y="568"/>
                  </a:lnTo>
                  <a:lnTo>
                    <a:pt x="1806" y="610"/>
                  </a:lnTo>
                  <a:lnTo>
                    <a:pt x="1820" y="654"/>
                  </a:lnTo>
                  <a:lnTo>
                    <a:pt x="1832" y="698"/>
                  </a:lnTo>
                  <a:lnTo>
                    <a:pt x="1842" y="742"/>
                  </a:lnTo>
                  <a:lnTo>
                    <a:pt x="1850" y="788"/>
                  </a:lnTo>
                  <a:lnTo>
                    <a:pt x="1856" y="836"/>
                  </a:lnTo>
                  <a:lnTo>
                    <a:pt x="1860" y="882"/>
                  </a:lnTo>
                  <a:lnTo>
                    <a:pt x="1862" y="930"/>
                  </a:lnTo>
                  <a:close/>
                </a:path>
              </a:pathLst>
            </a:custGeom>
            <a:gradFill>
              <a:gsLst>
                <a:gs pos="0">
                  <a:schemeClr val="bg1">
                    <a:lumMod val="95000"/>
                  </a:schemeClr>
                </a:gs>
                <a:gs pos="50000">
                  <a:schemeClr val="bg1"/>
                </a:gs>
                <a:gs pos="100000">
                  <a:schemeClr val="bg1">
                    <a:lumMod val="75000"/>
                  </a:schemeClr>
                </a:gs>
              </a:gsLst>
              <a:lin ang="18900000" scaled="0"/>
            </a:gradFill>
            <a:ln>
              <a:noFill/>
            </a:ln>
            <a:effectLst>
              <a:outerShdw blurRad="444500" dist="63500" dir="8100000" algn="tr" rotWithShape="0">
                <a:prstClr val="black">
                  <a:alpha val="50000"/>
                </a:prst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2400" kern="0" dirty="0">
                <a:solidFill>
                  <a:srgbClr val="0070C0"/>
                </a:solidFill>
                <a:latin typeface="微软雅黑" pitchFamily="34" charset="-122"/>
                <a:ea typeface="微软雅黑" pitchFamily="34" charset="-122"/>
              </a:endParaRPr>
            </a:p>
          </p:txBody>
        </p:sp>
        <p:sp>
          <p:nvSpPr>
            <p:cNvPr id="6" name="Text Box 13"/>
            <p:cNvSpPr txBox="1">
              <a:spLocks noChangeArrowheads="1"/>
            </p:cNvSpPr>
            <p:nvPr/>
          </p:nvSpPr>
          <p:spPr bwMode="auto">
            <a:xfrm>
              <a:off x="3142428" y="3872712"/>
              <a:ext cx="2552351" cy="569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lvl="0" algn="ctr" eaLnBrk="1" latinLnBrk="1" hangingPunct="1">
                <a:lnSpc>
                  <a:spcPct val="120000"/>
                </a:lnSpc>
                <a:defRPr/>
              </a:pPr>
              <a:r>
                <a:rPr kumimoji="1" lang="zh-CN" altLang="en-US" sz="2400" kern="0" dirty="0">
                  <a:solidFill>
                    <a:srgbClr val="076655"/>
                  </a:solidFill>
                  <a:latin typeface="微软雅黑" pitchFamily="34" charset="-122"/>
                </a:rPr>
                <a:t>添加标题文字</a:t>
              </a:r>
            </a:p>
          </p:txBody>
        </p:sp>
      </p:grpSp>
      <p:grpSp>
        <p:nvGrpSpPr>
          <p:cNvPr id="7" name="组合 6"/>
          <p:cNvGrpSpPr/>
          <p:nvPr/>
        </p:nvGrpSpPr>
        <p:grpSpPr>
          <a:xfrm>
            <a:off x="7808750" y="4182185"/>
            <a:ext cx="1741992" cy="1367161"/>
            <a:chOff x="7811526" y="4182183"/>
            <a:chExt cx="1742445" cy="1367161"/>
          </a:xfrm>
          <a:gradFill>
            <a:gsLst>
              <a:gs pos="0">
                <a:schemeClr val="bg1">
                  <a:lumMod val="95000"/>
                </a:schemeClr>
              </a:gs>
              <a:gs pos="50000">
                <a:schemeClr val="bg1"/>
              </a:gs>
              <a:gs pos="100000">
                <a:schemeClr val="bg1">
                  <a:lumMod val="85000"/>
                </a:schemeClr>
              </a:gs>
            </a:gsLst>
            <a:lin ang="16200000" scaled="0"/>
          </a:gradFill>
        </p:grpSpPr>
        <p:sp>
          <p:nvSpPr>
            <p:cNvPr id="8" name="AutoShape 15"/>
            <p:cNvSpPr>
              <a:spLocks noChangeArrowheads="1"/>
            </p:cNvSpPr>
            <p:nvPr/>
          </p:nvSpPr>
          <p:spPr bwMode="auto">
            <a:xfrm rot="3600000">
              <a:off x="7776473" y="5116937"/>
              <a:ext cx="399816" cy="329709"/>
            </a:xfrm>
            <a:prstGeom prst="upArrow">
              <a:avLst>
                <a:gd name="adj1" fmla="val 52833"/>
                <a:gd name="adj2" fmla="val 45940"/>
              </a:avLst>
            </a:prstGeom>
            <a:solidFill>
              <a:srgbClr val="076655"/>
            </a:solidFill>
            <a:ln w="3175" cap="flat" cmpd="sng" algn="ctr">
              <a:noFill/>
              <a:prstDash val="solid"/>
            </a:ln>
            <a:effectLst>
              <a:outerShdw blurRad="57785" dist="33020" dir="3180000" algn="ctr">
                <a:srgbClr val="000000">
                  <a:alpha val="30000"/>
                </a:srgbClr>
              </a:outerShdw>
            </a:effectLst>
            <a:extLst/>
          </p:spPr>
          <p:txBody>
            <a:bodyPr anchor="ctr"/>
            <a:lstStyle/>
            <a:p>
              <a:pPr algn="ctr" fontAlgn="base">
                <a:lnSpc>
                  <a:spcPct val="120000"/>
                </a:lnSpc>
                <a:spcBef>
                  <a:spcPct val="0"/>
                </a:spcBef>
                <a:spcAft>
                  <a:spcPct val="0"/>
                </a:spcAft>
                <a:defRPr/>
              </a:pPr>
              <a:endParaRPr lang="zh-CN" altLang="en-US" sz="2133" b="1" kern="0">
                <a:solidFill>
                  <a:srgbClr val="0070C0"/>
                </a:solidFill>
                <a:latin typeface="微软雅黑" pitchFamily="34" charset="-122"/>
                <a:ea typeface="微软雅黑" pitchFamily="34" charset="-122"/>
              </a:endParaRPr>
            </a:p>
          </p:txBody>
        </p:sp>
        <p:sp>
          <p:nvSpPr>
            <p:cNvPr id="9" name="Oval 7"/>
            <p:cNvSpPr>
              <a:spLocks noChangeArrowheads="1"/>
            </p:cNvSpPr>
            <p:nvPr/>
          </p:nvSpPr>
          <p:spPr bwMode="gray">
            <a:xfrm>
              <a:off x="8146806" y="4182183"/>
              <a:ext cx="1407165" cy="1367161"/>
            </a:xfrm>
            <a:prstGeom prst="ellipse">
              <a:avLst/>
            </a:prstGeom>
            <a:gradFill>
              <a:gsLst>
                <a:gs pos="0">
                  <a:schemeClr val="bg1">
                    <a:lumMod val="95000"/>
                  </a:schemeClr>
                </a:gs>
                <a:gs pos="50000">
                  <a:schemeClr val="bg1"/>
                </a:gs>
                <a:gs pos="100000">
                  <a:schemeClr val="bg1">
                    <a:lumMod val="75000"/>
                  </a:schemeClr>
                </a:gs>
              </a:gsLst>
              <a:lin ang="18900000" scaled="0"/>
            </a:gradFill>
            <a:ln w="9525" cap="rnd">
              <a:noFill/>
              <a:prstDash val="solid"/>
              <a:round/>
              <a:headEnd/>
              <a:tailEnd/>
            </a:ln>
            <a:effectLst>
              <a:outerShdw blurRad="444500" dist="63500" dir="8100000" algn="tr" rotWithShape="0">
                <a:prstClr val="black">
                  <a:alpha val="50000"/>
                </a:prstClr>
              </a:outerShdw>
            </a:effectLst>
            <a:extLst/>
          </p:spPr>
          <p:txBody>
            <a:bodyPr wrap="none" anchor="ctr"/>
            <a:lstStyle/>
            <a:p>
              <a:pPr>
                <a:defRPr/>
              </a:pPr>
              <a:endParaRPr lang="zh-CN" altLang="en-US" sz="2133" kern="0">
                <a:solidFill>
                  <a:srgbClr val="0070C0"/>
                </a:solidFill>
                <a:latin typeface="微软雅黑" pitchFamily="34" charset="-122"/>
                <a:ea typeface="微软雅黑" pitchFamily="34" charset="-122"/>
              </a:endParaRPr>
            </a:p>
          </p:txBody>
        </p:sp>
        <p:sp>
          <p:nvSpPr>
            <p:cNvPr id="10" name="TextBox 55"/>
            <p:cNvSpPr txBox="1"/>
            <p:nvPr/>
          </p:nvSpPr>
          <p:spPr>
            <a:xfrm>
              <a:off x="8295596" y="4687591"/>
              <a:ext cx="1127965" cy="356346"/>
            </a:xfrm>
            <a:prstGeom prst="rect">
              <a:avLst/>
            </a:prstGeom>
            <a:noFill/>
            <a:ln w="9525" cap="rnd">
              <a:noFill/>
              <a:prstDash val="solid"/>
              <a:round/>
              <a:headEnd/>
              <a:tailEnd/>
            </a:ln>
            <a:effectLst/>
            <a:sp3d prstMaterial="metal">
              <a:bevelT w="38100" h="57150" prst="angle"/>
            </a:sp3d>
          </p:spPr>
          <p:txBody>
            <a:bodyPr wrap="none" anchor="ctr"/>
            <a:lstStyle>
              <a:defPPr>
                <a:defRPr lang="zh-CN"/>
              </a:defPPr>
              <a:lvl1pPr>
                <a:defRPr kern="0">
                  <a:solidFill>
                    <a:sysClr val="windowText" lastClr="000000"/>
                  </a:solidFill>
                  <a:latin typeface="微软雅黑" pitchFamily="34" charset="-122"/>
                  <a:ea typeface="微软雅黑" pitchFamily="34" charset="-122"/>
                </a:defRPr>
              </a:lvl1pPr>
            </a:lstStyle>
            <a:p>
              <a:pPr lvl="0" algn="ctr">
                <a:lnSpc>
                  <a:spcPct val="120000"/>
                </a:lnSpc>
                <a:defRPr/>
              </a:pPr>
              <a:r>
                <a:rPr lang="zh-CN" altLang="en-US" sz="2133" dirty="0">
                  <a:solidFill>
                    <a:srgbClr val="076655"/>
                  </a:solidFill>
                </a:rPr>
                <a:t>文字内容</a:t>
              </a:r>
            </a:p>
          </p:txBody>
        </p:sp>
      </p:grpSp>
      <p:grpSp>
        <p:nvGrpSpPr>
          <p:cNvPr id="11" name="组合 10"/>
          <p:cNvGrpSpPr/>
          <p:nvPr/>
        </p:nvGrpSpPr>
        <p:grpSpPr>
          <a:xfrm>
            <a:off x="7118354" y="3023731"/>
            <a:ext cx="1466731" cy="1743075"/>
            <a:chOff x="7120950" y="3023731"/>
            <a:chExt cx="1467112" cy="1743074"/>
          </a:xfrm>
          <a:gradFill>
            <a:gsLst>
              <a:gs pos="0">
                <a:schemeClr val="bg1">
                  <a:lumMod val="95000"/>
                </a:schemeClr>
              </a:gs>
              <a:gs pos="50000">
                <a:schemeClr val="bg1"/>
              </a:gs>
              <a:gs pos="100000">
                <a:schemeClr val="bg1">
                  <a:lumMod val="85000"/>
                </a:schemeClr>
              </a:gs>
            </a:gsLst>
            <a:lin ang="16200000" scaled="0"/>
          </a:gradFill>
        </p:grpSpPr>
        <p:sp>
          <p:nvSpPr>
            <p:cNvPr id="12" name="AutoShape 15"/>
            <p:cNvSpPr>
              <a:spLocks noChangeArrowheads="1"/>
            </p:cNvSpPr>
            <p:nvPr/>
          </p:nvSpPr>
          <p:spPr bwMode="auto">
            <a:xfrm rot="1800000">
              <a:off x="7120950" y="4437096"/>
              <a:ext cx="399816" cy="329709"/>
            </a:xfrm>
            <a:prstGeom prst="upArrow">
              <a:avLst>
                <a:gd name="adj1" fmla="val 52833"/>
                <a:gd name="adj2" fmla="val 45940"/>
              </a:avLst>
            </a:prstGeom>
            <a:solidFill>
              <a:srgbClr val="076655"/>
            </a:solidFill>
            <a:ln w="3175" cap="flat" cmpd="sng" algn="ctr">
              <a:noFill/>
              <a:prstDash val="solid"/>
            </a:ln>
            <a:effectLst>
              <a:outerShdw blurRad="57785" dist="33020" dir="3180000" algn="ctr">
                <a:srgbClr val="000000">
                  <a:alpha val="30000"/>
                </a:srgbClr>
              </a:outerShdw>
            </a:effectLst>
            <a:extLst/>
          </p:spPr>
          <p:txBody>
            <a:bodyPr anchor="ctr"/>
            <a:lstStyle/>
            <a:p>
              <a:pPr algn="ctr" fontAlgn="base">
                <a:lnSpc>
                  <a:spcPct val="120000"/>
                </a:lnSpc>
                <a:spcBef>
                  <a:spcPct val="0"/>
                </a:spcBef>
                <a:spcAft>
                  <a:spcPct val="0"/>
                </a:spcAft>
                <a:defRPr/>
              </a:pPr>
              <a:endParaRPr lang="zh-CN" altLang="en-US" sz="2133" b="1" kern="0">
                <a:solidFill>
                  <a:srgbClr val="0070C0"/>
                </a:solidFill>
                <a:latin typeface="微软雅黑" pitchFamily="34" charset="-122"/>
                <a:ea typeface="微软雅黑" pitchFamily="34" charset="-122"/>
              </a:endParaRPr>
            </a:p>
          </p:txBody>
        </p:sp>
        <p:sp>
          <p:nvSpPr>
            <p:cNvPr id="13" name="Oval 7"/>
            <p:cNvSpPr>
              <a:spLocks noChangeArrowheads="1"/>
            </p:cNvSpPr>
            <p:nvPr/>
          </p:nvSpPr>
          <p:spPr bwMode="gray">
            <a:xfrm>
              <a:off x="7180897" y="3023731"/>
              <a:ext cx="1407165" cy="1367161"/>
            </a:xfrm>
            <a:prstGeom prst="ellipse">
              <a:avLst/>
            </a:prstGeom>
            <a:gradFill>
              <a:gsLst>
                <a:gs pos="0">
                  <a:schemeClr val="bg1"/>
                </a:gs>
                <a:gs pos="51000">
                  <a:schemeClr val="bg1">
                    <a:lumMod val="95000"/>
                  </a:schemeClr>
                </a:gs>
                <a:gs pos="100000">
                  <a:schemeClr val="bg1">
                    <a:lumMod val="75000"/>
                  </a:schemeClr>
                </a:gs>
              </a:gsLst>
              <a:lin ang="18900000" scaled="0"/>
            </a:gradFill>
            <a:ln w="9525" cap="rnd">
              <a:noFill/>
              <a:prstDash val="solid"/>
              <a:round/>
              <a:headEnd/>
              <a:tailEnd/>
            </a:ln>
            <a:effectLst>
              <a:outerShdw blurRad="444500" dist="63500" dir="8100000" algn="tr" rotWithShape="0">
                <a:prstClr val="black">
                  <a:alpha val="50000"/>
                </a:prstClr>
              </a:outerShdw>
            </a:effectLst>
            <a:extLst/>
          </p:spPr>
          <p:txBody>
            <a:bodyPr wrap="none" anchor="ctr"/>
            <a:lstStyle/>
            <a:p>
              <a:pPr>
                <a:defRPr/>
              </a:pPr>
              <a:endParaRPr lang="zh-CN" altLang="en-US" sz="2133" kern="0">
                <a:solidFill>
                  <a:srgbClr val="0070C0"/>
                </a:solidFill>
                <a:latin typeface="微软雅黑" pitchFamily="34" charset="-122"/>
                <a:ea typeface="微软雅黑" pitchFamily="34" charset="-122"/>
              </a:endParaRPr>
            </a:p>
          </p:txBody>
        </p:sp>
        <p:sp>
          <p:nvSpPr>
            <p:cNvPr id="14" name="TextBox 59"/>
            <p:cNvSpPr txBox="1"/>
            <p:nvPr/>
          </p:nvSpPr>
          <p:spPr>
            <a:xfrm>
              <a:off x="7329687" y="3529139"/>
              <a:ext cx="1127965" cy="356346"/>
            </a:xfrm>
            <a:prstGeom prst="rect">
              <a:avLst/>
            </a:prstGeom>
            <a:noFill/>
            <a:ln w="9525" cap="rnd">
              <a:noFill/>
              <a:prstDash val="solid"/>
              <a:round/>
              <a:headEnd/>
              <a:tailEnd/>
            </a:ln>
            <a:effectLst/>
            <a:sp3d prstMaterial="metal">
              <a:bevelT w="38100" h="57150" prst="angle"/>
            </a:sp3d>
          </p:spPr>
          <p:txBody>
            <a:bodyPr wrap="none" anchor="ctr"/>
            <a:lstStyle>
              <a:defPPr>
                <a:defRPr lang="zh-CN"/>
              </a:defPPr>
              <a:lvl1pPr>
                <a:defRPr kern="0">
                  <a:solidFill>
                    <a:sysClr val="windowText" lastClr="000000"/>
                  </a:solidFill>
                  <a:latin typeface="微软雅黑" pitchFamily="34" charset="-122"/>
                  <a:ea typeface="微软雅黑" pitchFamily="34" charset="-122"/>
                </a:defRPr>
              </a:lvl1pPr>
            </a:lstStyle>
            <a:p>
              <a:pPr lvl="0" algn="ctr">
                <a:lnSpc>
                  <a:spcPct val="120000"/>
                </a:lnSpc>
                <a:defRPr/>
              </a:pPr>
              <a:r>
                <a:rPr lang="zh-CN" altLang="en-US" sz="2133" dirty="0">
                  <a:solidFill>
                    <a:srgbClr val="076655"/>
                  </a:solidFill>
                </a:rPr>
                <a:t>文字内容</a:t>
              </a:r>
            </a:p>
          </p:txBody>
        </p:sp>
      </p:grpSp>
      <p:grpSp>
        <p:nvGrpSpPr>
          <p:cNvPr id="15" name="组合 14"/>
          <p:cNvGrpSpPr/>
          <p:nvPr/>
        </p:nvGrpSpPr>
        <p:grpSpPr>
          <a:xfrm>
            <a:off x="5737131" y="2552263"/>
            <a:ext cx="1406799" cy="1866479"/>
            <a:chOff x="5739366" y="2552263"/>
            <a:chExt cx="1407165" cy="1866478"/>
          </a:xfrm>
          <a:gradFill>
            <a:gsLst>
              <a:gs pos="0">
                <a:schemeClr val="bg1">
                  <a:lumMod val="95000"/>
                </a:schemeClr>
              </a:gs>
              <a:gs pos="50000">
                <a:schemeClr val="bg1"/>
              </a:gs>
              <a:gs pos="100000">
                <a:schemeClr val="bg1">
                  <a:lumMod val="85000"/>
                </a:schemeClr>
              </a:gs>
            </a:gsLst>
            <a:lin ang="16200000" scaled="0"/>
          </a:gradFill>
        </p:grpSpPr>
        <p:sp>
          <p:nvSpPr>
            <p:cNvPr id="16" name="AutoShape 15"/>
            <p:cNvSpPr>
              <a:spLocks noChangeArrowheads="1"/>
            </p:cNvSpPr>
            <p:nvPr/>
          </p:nvSpPr>
          <p:spPr bwMode="auto">
            <a:xfrm>
              <a:off x="6278094" y="4089032"/>
              <a:ext cx="399816" cy="329709"/>
            </a:xfrm>
            <a:prstGeom prst="upArrow">
              <a:avLst>
                <a:gd name="adj1" fmla="val 52833"/>
                <a:gd name="adj2" fmla="val 45940"/>
              </a:avLst>
            </a:prstGeom>
            <a:solidFill>
              <a:srgbClr val="076655"/>
            </a:solidFill>
            <a:ln w="3175" cap="flat" cmpd="sng" algn="ctr">
              <a:noFill/>
              <a:prstDash val="solid"/>
            </a:ln>
            <a:effectLst>
              <a:outerShdw blurRad="57785" dist="33020" dir="3180000" algn="ctr">
                <a:srgbClr val="000000">
                  <a:alpha val="30000"/>
                </a:srgbClr>
              </a:outerShdw>
            </a:effectLst>
            <a:extLst/>
          </p:spPr>
          <p:txBody>
            <a:bodyPr anchor="ctr"/>
            <a:lstStyle/>
            <a:p>
              <a:pPr algn="ctr" fontAlgn="base">
                <a:lnSpc>
                  <a:spcPct val="120000"/>
                </a:lnSpc>
                <a:spcBef>
                  <a:spcPct val="0"/>
                </a:spcBef>
                <a:spcAft>
                  <a:spcPct val="0"/>
                </a:spcAft>
                <a:defRPr/>
              </a:pPr>
              <a:endParaRPr lang="zh-CN" altLang="en-US" sz="2133" b="1" kern="0">
                <a:solidFill>
                  <a:srgbClr val="0070C0"/>
                </a:solidFill>
                <a:latin typeface="微软雅黑" pitchFamily="34" charset="-122"/>
                <a:ea typeface="微软雅黑" pitchFamily="34" charset="-122"/>
              </a:endParaRPr>
            </a:p>
          </p:txBody>
        </p:sp>
        <p:sp>
          <p:nvSpPr>
            <p:cNvPr id="17" name="Oval 7"/>
            <p:cNvSpPr>
              <a:spLocks noChangeArrowheads="1"/>
            </p:cNvSpPr>
            <p:nvPr/>
          </p:nvSpPr>
          <p:spPr bwMode="gray">
            <a:xfrm>
              <a:off x="5739366" y="2552263"/>
              <a:ext cx="1407165" cy="1367161"/>
            </a:xfrm>
            <a:prstGeom prst="ellipse">
              <a:avLst/>
            </a:prstGeom>
            <a:gradFill>
              <a:gsLst>
                <a:gs pos="0">
                  <a:schemeClr val="bg1"/>
                </a:gs>
                <a:gs pos="51000">
                  <a:schemeClr val="bg1">
                    <a:lumMod val="95000"/>
                  </a:schemeClr>
                </a:gs>
                <a:gs pos="100000">
                  <a:schemeClr val="bg1">
                    <a:lumMod val="75000"/>
                  </a:schemeClr>
                </a:gs>
              </a:gsLst>
              <a:lin ang="18900000" scaled="0"/>
            </a:gradFill>
            <a:ln w="9525" cap="rnd">
              <a:noFill/>
              <a:prstDash val="solid"/>
              <a:round/>
              <a:headEnd/>
              <a:tailEnd/>
            </a:ln>
            <a:effectLst>
              <a:outerShdw blurRad="444500" dist="63500" dir="8100000" algn="tr" rotWithShape="0">
                <a:prstClr val="black">
                  <a:alpha val="50000"/>
                </a:prstClr>
              </a:outerShdw>
            </a:effectLst>
            <a:extLst/>
          </p:spPr>
          <p:txBody>
            <a:bodyPr wrap="none" anchor="ctr"/>
            <a:lstStyle/>
            <a:p>
              <a:pPr>
                <a:defRPr/>
              </a:pPr>
              <a:endParaRPr lang="zh-CN" altLang="en-US" sz="2133" kern="0">
                <a:solidFill>
                  <a:srgbClr val="0070C0"/>
                </a:solidFill>
                <a:latin typeface="微软雅黑" pitchFamily="34" charset="-122"/>
                <a:ea typeface="微软雅黑" pitchFamily="34" charset="-122"/>
              </a:endParaRPr>
            </a:p>
          </p:txBody>
        </p:sp>
        <p:sp>
          <p:nvSpPr>
            <p:cNvPr id="18" name="TextBox 63"/>
            <p:cNvSpPr txBox="1"/>
            <p:nvPr/>
          </p:nvSpPr>
          <p:spPr>
            <a:xfrm>
              <a:off x="5888156" y="3057671"/>
              <a:ext cx="1127965" cy="356346"/>
            </a:xfrm>
            <a:prstGeom prst="rect">
              <a:avLst/>
            </a:prstGeom>
            <a:noFill/>
            <a:ln w="9525" cap="rnd">
              <a:noFill/>
              <a:prstDash val="solid"/>
              <a:round/>
              <a:headEnd/>
              <a:tailEnd/>
            </a:ln>
            <a:effectLst/>
            <a:sp3d prstMaterial="metal">
              <a:bevelT w="38100" h="57150" prst="angle"/>
            </a:sp3d>
          </p:spPr>
          <p:txBody>
            <a:bodyPr wrap="none" anchor="ctr"/>
            <a:lstStyle>
              <a:defPPr>
                <a:defRPr lang="zh-CN"/>
              </a:defPPr>
              <a:lvl1pPr>
                <a:defRPr kern="0">
                  <a:solidFill>
                    <a:sysClr val="windowText" lastClr="000000"/>
                  </a:solidFill>
                  <a:latin typeface="微软雅黑" pitchFamily="34" charset="-122"/>
                  <a:ea typeface="微软雅黑" pitchFamily="34" charset="-122"/>
                </a:defRPr>
              </a:lvl1pPr>
            </a:lstStyle>
            <a:p>
              <a:pPr lvl="0" algn="ctr">
                <a:lnSpc>
                  <a:spcPct val="120000"/>
                </a:lnSpc>
                <a:defRPr/>
              </a:pPr>
              <a:r>
                <a:rPr lang="zh-CN" altLang="en-US" sz="2133" dirty="0">
                  <a:solidFill>
                    <a:srgbClr val="076655"/>
                  </a:solidFill>
                </a:rPr>
                <a:t>文字内容</a:t>
              </a:r>
            </a:p>
          </p:txBody>
        </p:sp>
      </p:grpSp>
      <p:grpSp>
        <p:nvGrpSpPr>
          <p:cNvPr id="19" name="组合 18"/>
          <p:cNvGrpSpPr/>
          <p:nvPr/>
        </p:nvGrpSpPr>
        <p:grpSpPr>
          <a:xfrm>
            <a:off x="4295975" y="3023731"/>
            <a:ext cx="1466731" cy="1743075"/>
            <a:chOff x="4297836" y="3023731"/>
            <a:chExt cx="1467112" cy="1743074"/>
          </a:xfrm>
          <a:gradFill>
            <a:gsLst>
              <a:gs pos="0">
                <a:schemeClr val="bg1">
                  <a:lumMod val="95000"/>
                </a:schemeClr>
              </a:gs>
              <a:gs pos="50000">
                <a:schemeClr val="bg1"/>
              </a:gs>
              <a:gs pos="100000">
                <a:schemeClr val="bg1">
                  <a:lumMod val="85000"/>
                </a:schemeClr>
              </a:gs>
            </a:gsLst>
            <a:lin ang="16200000" scaled="0"/>
          </a:gradFill>
        </p:grpSpPr>
        <p:sp>
          <p:nvSpPr>
            <p:cNvPr id="20" name="AutoShape 15"/>
            <p:cNvSpPr>
              <a:spLocks noChangeArrowheads="1"/>
            </p:cNvSpPr>
            <p:nvPr/>
          </p:nvSpPr>
          <p:spPr bwMode="auto">
            <a:xfrm rot="19800000">
              <a:off x="5365132" y="4437096"/>
              <a:ext cx="399816" cy="329709"/>
            </a:xfrm>
            <a:prstGeom prst="upArrow">
              <a:avLst>
                <a:gd name="adj1" fmla="val 52833"/>
                <a:gd name="adj2" fmla="val 45940"/>
              </a:avLst>
            </a:prstGeom>
            <a:solidFill>
              <a:srgbClr val="076655"/>
            </a:solidFill>
            <a:ln w="3175" cap="flat" cmpd="sng" algn="ctr">
              <a:noFill/>
              <a:prstDash val="solid"/>
            </a:ln>
            <a:effectLst>
              <a:outerShdw blurRad="57785" dist="33020" dir="3180000" algn="ctr">
                <a:srgbClr val="000000">
                  <a:alpha val="30000"/>
                </a:srgbClr>
              </a:outerShdw>
            </a:effectLst>
            <a:extLst/>
          </p:spPr>
          <p:txBody>
            <a:bodyPr anchor="ctr"/>
            <a:lstStyle/>
            <a:p>
              <a:pPr algn="ctr" fontAlgn="base">
                <a:lnSpc>
                  <a:spcPct val="120000"/>
                </a:lnSpc>
                <a:spcBef>
                  <a:spcPct val="0"/>
                </a:spcBef>
                <a:spcAft>
                  <a:spcPct val="0"/>
                </a:spcAft>
                <a:defRPr/>
              </a:pPr>
              <a:endParaRPr lang="zh-CN" altLang="en-US" sz="2133" b="1" kern="0">
                <a:solidFill>
                  <a:srgbClr val="0070C0"/>
                </a:solidFill>
                <a:latin typeface="微软雅黑" pitchFamily="34" charset="-122"/>
                <a:ea typeface="微软雅黑" pitchFamily="34" charset="-122"/>
              </a:endParaRPr>
            </a:p>
          </p:txBody>
        </p:sp>
        <p:grpSp>
          <p:nvGrpSpPr>
            <p:cNvPr id="21" name="组合 20"/>
            <p:cNvGrpSpPr/>
            <p:nvPr/>
          </p:nvGrpSpPr>
          <p:grpSpPr>
            <a:xfrm>
              <a:off x="4297836" y="3023731"/>
              <a:ext cx="1407165" cy="1367161"/>
              <a:chOff x="4297836" y="3023731"/>
              <a:chExt cx="1407165" cy="1367161"/>
            </a:xfrm>
            <a:grpFill/>
          </p:grpSpPr>
          <p:sp>
            <p:nvSpPr>
              <p:cNvPr id="22" name="Oval 7"/>
              <p:cNvSpPr>
                <a:spLocks noChangeArrowheads="1"/>
              </p:cNvSpPr>
              <p:nvPr/>
            </p:nvSpPr>
            <p:spPr bwMode="gray">
              <a:xfrm>
                <a:off x="4297836" y="3023731"/>
                <a:ext cx="1407165" cy="1367161"/>
              </a:xfrm>
              <a:prstGeom prst="ellipse">
                <a:avLst/>
              </a:prstGeom>
              <a:gradFill>
                <a:gsLst>
                  <a:gs pos="0">
                    <a:schemeClr val="bg1">
                      <a:lumMod val="95000"/>
                    </a:schemeClr>
                  </a:gs>
                  <a:gs pos="50000">
                    <a:schemeClr val="bg1"/>
                  </a:gs>
                  <a:gs pos="100000">
                    <a:schemeClr val="bg1">
                      <a:lumMod val="75000"/>
                    </a:schemeClr>
                  </a:gs>
                </a:gsLst>
                <a:lin ang="18900000" scaled="0"/>
              </a:gradFill>
              <a:ln w="9525" cap="rnd">
                <a:noFill/>
                <a:prstDash val="solid"/>
                <a:round/>
                <a:headEnd/>
                <a:tailEnd/>
              </a:ln>
              <a:effectLst>
                <a:outerShdw blurRad="444500" dist="63500" dir="8100000" algn="tr" rotWithShape="0">
                  <a:prstClr val="black">
                    <a:alpha val="50000"/>
                  </a:prstClr>
                </a:outerShdw>
              </a:effectLst>
              <a:extLst/>
            </p:spPr>
            <p:txBody>
              <a:bodyPr wrap="none" anchor="ctr"/>
              <a:lstStyle/>
              <a:p>
                <a:pPr>
                  <a:defRPr/>
                </a:pPr>
                <a:endParaRPr lang="zh-CN" altLang="en-US" sz="2133" kern="0">
                  <a:solidFill>
                    <a:srgbClr val="0070C0"/>
                  </a:solidFill>
                  <a:latin typeface="微软雅黑" pitchFamily="34" charset="-122"/>
                  <a:ea typeface="微软雅黑" pitchFamily="34" charset="-122"/>
                </a:endParaRPr>
              </a:p>
            </p:txBody>
          </p:sp>
          <p:sp>
            <p:nvSpPr>
              <p:cNvPr id="23" name="TextBox 68"/>
              <p:cNvSpPr txBox="1"/>
              <p:nvPr/>
            </p:nvSpPr>
            <p:spPr>
              <a:xfrm>
                <a:off x="4446626" y="3478536"/>
                <a:ext cx="1127965" cy="457549"/>
              </a:xfrm>
              <a:prstGeom prst="rect">
                <a:avLst/>
              </a:prstGeom>
              <a:noFill/>
              <a:ln w="9525" cap="rnd">
                <a:noFill/>
                <a:prstDash val="solid"/>
                <a:round/>
                <a:headEnd/>
                <a:tailEnd/>
              </a:ln>
              <a:effectLst/>
            </p:spPr>
            <p:txBody>
              <a:bodyPr wrap="none" anchor="ctr"/>
              <a:lstStyle>
                <a:defPPr>
                  <a:defRPr lang="zh-CN"/>
                </a:defPPr>
                <a:lvl1pPr>
                  <a:defRPr kern="0">
                    <a:solidFill>
                      <a:sysClr val="windowText" lastClr="000000"/>
                    </a:solidFill>
                    <a:latin typeface="微软雅黑" pitchFamily="34" charset="-122"/>
                    <a:ea typeface="微软雅黑" pitchFamily="34" charset="-122"/>
                  </a:defRPr>
                </a:lvl1pPr>
              </a:lstStyle>
              <a:p>
                <a:pPr lvl="0" algn="ctr">
                  <a:lnSpc>
                    <a:spcPct val="120000"/>
                  </a:lnSpc>
                  <a:defRPr/>
                </a:pPr>
                <a:r>
                  <a:rPr lang="zh-CN" altLang="en-US" sz="2133" dirty="0">
                    <a:solidFill>
                      <a:srgbClr val="076655"/>
                    </a:solidFill>
                  </a:rPr>
                  <a:t>文字内容</a:t>
                </a:r>
              </a:p>
            </p:txBody>
          </p:sp>
        </p:grpSp>
      </p:grpSp>
      <p:grpSp>
        <p:nvGrpSpPr>
          <p:cNvPr id="24" name="组合 23"/>
          <p:cNvGrpSpPr/>
          <p:nvPr/>
        </p:nvGrpSpPr>
        <p:grpSpPr>
          <a:xfrm>
            <a:off x="3330813" y="4182185"/>
            <a:ext cx="1741495" cy="1367161"/>
            <a:chOff x="3332423" y="4182183"/>
            <a:chExt cx="1741948" cy="1367161"/>
          </a:xfrm>
          <a:gradFill>
            <a:gsLst>
              <a:gs pos="0">
                <a:schemeClr val="bg1">
                  <a:lumMod val="95000"/>
                </a:schemeClr>
              </a:gs>
              <a:gs pos="50000">
                <a:schemeClr val="bg1"/>
              </a:gs>
              <a:gs pos="100000">
                <a:schemeClr val="bg1">
                  <a:lumMod val="85000"/>
                </a:schemeClr>
              </a:gs>
            </a:gsLst>
            <a:lin ang="16200000" scaled="0"/>
          </a:gradFill>
        </p:grpSpPr>
        <p:sp>
          <p:nvSpPr>
            <p:cNvPr id="25" name="AutoShape 15"/>
            <p:cNvSpPr>
              <a:spLocks noChangeArrowheads="1"/>
            </p:cNvSpPr>
            <p:nvPr/>
          </p:nvSpPr>
          <p:spPr bwMode="auto">
            <a:xfrm rot="18000000">
              <a:off x="4709609" y="5116937"/>
              <a:ext cx="399816" cy="329709"/>
            </a:xfrm>
            <a:prstGeom prst="upArrow">
              <a:avLst>
                <a:gd name="adj1" fmla="val 52833"/>
                <a:gd name="adj2" fmla="val 45940"/>
              </a:avLst>
            </a:prstGeom>
            <a:solidFill>
              <a:srgbClr val="076655"/>
            </a:solidFill>
            <a:ln w="3175" cap="flat" cmpd="sng" algn="ctr">
              <a:noFill/>
              <a:prstDash val="solid"/>
            </a:ln>
            <a:effectLst>
              <a:outerShdw blurRad="57785" dist="33020" dir="3180000" algn="ctr">
                <a:srgbClr val="000000">
                  <a:alpha val="30000"/>
                </a:srgbClr>
              </a:outerShdw>
            </a:effectLst>
            <a:extLst/>
          </p:spPr>
          <p:txBody>
            <a:bodyPr anchor="ctr"/>
            <a:lstStyle/>
            <a:p>
              <a:pPr algn="ctr" fontAlgn="base">
                <a:lnSpc>
                  <a:spcPct val="120000"/>
                </a:lnSpc>
                <a:spcBef>
                  <a:spcPct val="0"/>
                </a:spcBef>
                <a:spcAft>
                  <a:spcPct val="0"/>
                </a:spcAft>
                <a:defRPr/>
              </a:pPr>
              <a:endParaRPr lang="zh-CN" altLang="en-US" sz="2133" b="1" kern="0">
                <a:solidFill>
                  <a:srgbClr val="0070C0"/>
                </a:solidFill>
                <a:latin typeface="微软雅黑" pitchFamily="34" charset="-122"/>
                <a:ea typeface="微软雅黑" pitchFamily="34" charset="-122"/>
              </a:endParaRPr>
            </a:p>
          </p:txBody>
        </p:sp>
        <p:grpSp>
          <p:nvGrpSpPr>
            <p:cNvPr id="26" name="组合 25"/>
            <p:cNvGrpSpPr/>
            <p:nvPr/>
          </p:nvGrpSpPr>
          <p:grpSpPr>
            <a:xfrm>
              <a:off x="3332423" y="4182183"/>
              <a:ext cx="1407165" cy="1367161"/>
              <a:chOff x="3332423" y="4182183"/>
              <a:chExt cx="1407165" cy="1367161"/>
            </a:xfrm>
            <a:grpFill/>
          </p:grpSpPr>
          <p:sp>
            <p:nvSpPr>
              <p:cNvPr id="27" name="Oval 7"/>
              <p:cNvSpPr>
                <a:spLocks noChangeArrowheads="1"/>
              </p:cNvSpPr>
              <p:nvPr/>
            </p:nvSpPr>
            <p:spPr bwMode="gray">
              <a:xfrm>
                <a:off x="3332423" y="4182183"/>
                <a:ext cx="1407165" cy="1367161"/>
              </a:xfrm>
              <a:prstGeom prst="ellipse">
                <a:avLst/>
              </a:prstGeom>
              <a:gradFill>
                <a:gsLst>
                  <a:gs pos="0">
                    <a:schemeClr val="bg1">
                      <a:lumMod val="95000"/>
                    </a:schemeClr>
                  </a:gs>
                  <a:gs pos="50000">
                    <a:schemeClr val="bg1"/>
                  </a:gs>
                  <a:gs pos="100000">
                    <a:schemeClr val="bg1">
                      <a:lumMod val="75000"/>
                    </a:schemeClr>
                  </a:gs>
                </a:gsLst>
                <a:lin ang="18900000" scaled="0"/>
              </a:gradFill>
              <a:ln w="9525" cap="rnd">
                <a:noFill/>
                <a:prstDash val="solid"/>
                <a:round/>
                <a:headEnd/>
                <a:tailEnd/>
              </a:ln>
              <a:effectLst>
                <a:outerShdw blurRad="444500" dist="63500" dir="8100000" algn="tr" rotWithShape="0">
                  <a:prstClr val="black">
                    <a:alpha val="50000"/>
                  </a:prstClr>
                </a:outerShdw>
              </a:effectLst>
              <a:extLst/>
            </p:spPr>
            <p:txBody>
              <a:bodyPr wrap="none" anchor="ctr"/>
              <a:lstStyle/>
              <a:p>
                <a:pPr>
                  <a:defRPr/>
                </a:pPr>
                <a:endParaRPr lang="zh-CN" altLang="en-US" sz="2133" kern="0">
                  <a:solidFill>
                    <a:srgbClr val="0070C0"/>
                  </a:solidFill>
                  <a:latin typeface="微软雅黑" pitchFamily="34" charset="-122"/>
                  <a:ea typeface="微软雅黑" pitchFamily="34" charset="-122"/>
                </a:endParaRPr>
              </a:p>
            </p:txBody>
          </p:sp>
          <p:sp>
            <p:nvSpPr>
              <p:cNvPr id="28" name="TextBox 73"/>
              <p:cNvSpPr txBox="1"/>
              <p:nvPr/>
            </p:nvSpPr>
            <p:spPr>
              <a:xfrm>
                <a:off x="3481213" y="4704275"/>
                <a:ext cx="1127965" cy="322976"/>
              </a:xfrm>
              <a:prstGeom prst="rect">
                <a:avLst/>
              </a:prstGeom>
              <a:noFill/>
              <a:ln w="9525" cap="rnd">
                <a:noFill/>
                <a:prstDash val="solid"/>
                <a:round/>
                <a:headEnd/>
                <a:tailEnd/>
              </a:ln>
              <a:effectLst/>
              <a:sp3d prstMaterial="metal">
                <a:bevelT w="38100" h="57150" prst="angle"/>
              </a:sp3d>
            </p:spPr>
            <p:txBody>
              <a:bodyPr wrap="none" anchor="ctr"/>
              <a:lstStyle>
                <a:defPPr>
                  <a:defRPr lang="zh-CN"/>
                </a:defPPr>
                <a:lvl1pPr>
                  <a:defRPr kern="0">
                    <a:solidFill>
                      <a:sysClr val="windowText" lastClr="000000"/>
                    </a:solidFill>
                    <a:latin typeface="微软雅黑" pitchFamily="34" charset="-122"/>
                    <a:ea typeface="微软雅黑" pitchFamily="34" charset="-122"/>
                  </a:defRPr>
                </a:lvl1pPr>
              </a:lstStyle>
              <a:p>
                <a:pPr lvl="0" algn="ctr">
                  <a:lnSpc>
                    <a:spcPct val="120000"/>
                  </a:lnSpc>
                  <a:defRPr/>
                </a:pPr>
                <a:r>
                  <a:rPr lang="zh-CN" altLang="en-US" sz="2133" dirty="0">
                    <a:solidFill>
                      <a:srgbClr val="076655"/>
                    </a:solidFill>
                  </a:rPr>
                  <a:t>文字内容</a:t>
                </a:r>
              </a:p>
            </p:txBody>
          </p:sp>
        </p:grpSp>
      </p:grpSp>
      <p:sp>
        <p:nvSpPr>
          <p:cNvPr id="29" name="Text Box 44"/>
          <p:cNvSpPr txBox="1">
            <a:spLocks noChangeArrowheads="1"/>
          </p:cNvSpPr>
          <p:nvPr/>
        </p:nvSpPr>
        <p:spPr bwMode="auto">
          <a:xfrm>
            <a:off x="2064347" y="1504978"/>
            <a:ext cx="8422743" cy="868034"/>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6" tIns="45708" rIns="91416" bIns="45708">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r>
              <a:rPr lang="zh-CN" altLang="en-US" sz="1867" dirty="0">
                <a:solidFill>
                  <a:schemeClr val="tx1"/>
                </a:solidFill>
              </a:rPr>
              <a:t>单击此处添加文本内容单击此处添加文本内容单击此处添加文本内容单击此处添加文本内容单击此处添加文本内容</a:t>
            </a:r>
            <a:endParaRPr lang="en-US" altLang="zh-CN" sz="1867" dirty="0">
              <a:solidFill>
                <a:schemeClr val="tx1"/>
              </a:solidFill>
            </a:endParaRPr>
          </a:p>
        </p:txBody>
      </p:sp>
    </p:spTree>
    <p:extLst>
      <p:ext uri="{BB962C8B-B14F-4D97-AF65-F5344CB8AC3E}">
        <p14:creationId xmlns:p14="http://schemas.microsoft.com/office/powerpoint/2010/main" val="174246160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childTnLst>
                          </p:cTn>
                        </p:par>
                        <p:par>
                          <p:cTn id="21" fill="hold">
                            <p:stCondLst>
                              <p:cond delay="2000"/>
                            </p:stCondLst>
                            <p:childTnLst>
                              <p:par>
                                <p:cTn id="22" presetID="10" presetClass="entr" presetSubtype="0"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childTnLst>
                          </p:cTn>
                        </p:par>
                        <p:par>
                          <p:cTn id="25" fill="hold">
                            <p:stCondLst>
                              <p:cond delay="2500"/>
                            </p:stCondLst>
                            <p:childTnLst>
                              <p:par>
                                <p:cTn id="26" presetID="10" presetClass="entr" presetSubtype="0"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500"/>
                                        <p:tgtEl>
                                          <p:spTgt spid="7"/>
                                        </p:tgtEl>
                                      </p:cBhvr>
                                    </p:animEffect>
                                  </p:childTnLst>
                                </p:cTn>
                              </p:par>
                            </p:childTnLst>
                          </p:cTn>
                        </p:par>
                        <p:par>
                          <p:cTn id="29" fill="hold">
                            <p:stCondLst>
                              <p:cond delay="3000"/>
                            </p:stCondLst>
                            <p:childTnLst>
                              <p:par>
                                <p:cTn id="30" presetID="41" presetClass="entr" presetSubtype="0" fill="hold" grpId="0" nodeType="afterEffect">
                                  <p:stCondLst>
                                    <p:cond delay="0"/>
                                  </p:stCondLst>
                                  <p:iterate type="lt">
                                    <p:tmPct val="10000"/>
                                  </p:iterate>
                                  <p:childTnLst>
                                    <p:set>
                                      <p:cBhvr>
                                        <p:cTn id="31" dur="1" fill="hold">
                                          <p:stCondLst>
                                            <p:cond delay="0"/>
                                          </p:stCondLst>
                                        </p:cTn>
                                        <p:tgtEl>
                                          <p:spTgt spid="29"/>
                                        </p:tgtEl>
                                        <p:attrNameLst>
                                          <p:attrName>style.visibility</p:attrName>
                                        </p:attrNameLst>
                                      </p:cBhvr>
                                      <p:to>
                                        <p:strVal val="visible"/>
                                      </p:to>
                                    </p:set>
                                    <p:anim calcmode="lin" valueType="num">
                                      <p:cBhvr>
                                        <p:cTn id="32"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29"/>
                                        </p:tgtEl>
                                        <p:attrNameLst>
                                          <p:attrName>ppt_y</p:attrName>
                                        </p:attrNameLst>
                                      </p:cBhvr>
                                      <p:tavLst>
                                        <p:tav tm="0">
                                          <p:val>
                                            <p:strVal val="#ppt_y"/>
                                          </p:val>
                                        </p:tav>
                                        <p:tav tm="100000">
                                          <p:val>
                                            <p:strVal val="#ppt_y"/>
                                          </p:val>
                                        </p:tav>
                                      </p:tavLst>
                                    </p:anim>
                                    <p:anim calcmode="lin" valueType="num">
                                      <p:cBhvr>
                                        <p:cTn id="34"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grpSp>
        <p:nvGrpSpPr>
          <p:cNvPr id="3" name="组合 2"/>
          <p:cNvGrpSpPr/>
          <p:nvPr/>
        </p:nvGrpSpPr>
        <p:grpSpPr>
          <a:xfrm>
            <a:off x="7035179" y="3674254"/>
            <a:ext cx="2399526" cy="2068558"/>
            <a:chOff x="2469011" y="1147395"/>
            <a:chExt cx="1800200" cy="1551897"/>
          </a:xfrm>
        </p:grpSpPr>
        <p:sp>
          <p:nvSpPr>
            <p:cNvPr id="4" name="六边形 3"/>
            <p:cNvSpPr/>
            <p:nvPr/>
          </p:nvSpPr>
          <p:spPr>
            <a:xfrm>
              <a:off x="2469011" y="1147395"/>
              <a:ext cx="1800200" cy="1551897"/>
            </a:xfrm>
            <a:prstGeom prst="hexagon">
              <a:avLst/>
            </a:prstGeom>
            <a:solidFill>
              <a:sysClr val="window" lastClr="FFFFFF"/>
            </a:solidFill>
            <a:ln w="25400" cap="flat" cmpd="sng" algn="ctr">
              <a:noFill/>
              <a:prstDash val="solid"/>
            </a:ln>
            <a:effectLst>
              <a:outerShdw blurRad="152400" dist="25400" dir="2700000" algn="tl" rotWithShape="0">
                <a:prstClr val="black">
                  <a:alpha val="40000"/>
                </a:prstClr>
              </a:outerShdw>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a:ext uri="{909E8E84-426E-40DD-AFC4-6F175D3DCCD1}">
                <a14:hiddenFill xmlns:a14="http://schemas.microsoft.com/office/drawing/2010/main">
                  <a:solidFill>
                    <a:srgbClr val="FFFFFF"/>
                  </a:solidFill>
                </a14:hiddenFill>
              </a:ext>
            </a:extLst>
          </p:spPr>
        </p:pic>
      </p:grpSp>
      <p:grpSp>
        <p:nvGrpSpPr>
          <p:cNvPr id="7" name="组合 6"/>
          <p:cNvGrpSpPr/>
          <p:nvPr/>
        </p:nvGrpSpPr>
        <p:grpSpPr>
          <a:xfrm>
            <a:off x="3089141" y="1508323"/>
            <a:ext cx="2399526" cy="2068558"/>
            <a:chOff x="2469011" y="1147395"/>
            <a:chExt cx="1800200" cy="1551897"/>
          </a:xfrm>
        </p:grpSpPr>
        <p:sp>
          <p:nvSpPr>
            <p:cNvPr id="8" name="六边形 7"/>
            <p:cNvSpPr/>
            <p:nvPr/>
          </p:nvSpPr>
          <p:spPr>
            <a:xfrm>
              <a:off x="2469011" y="1147395"/>
              <a:ext cx="1800200" cy="1551897"/>
            </a:xfrm>
            <a:prstGeom prst="hexagon">
              <a:avLst/>
            </a:prstGeom>
            <a:solidFill>
              <a:sysClr val="window" lastClr="FFFFFF"/>
            </a:solidFill>
            <a:ln w="25400" cap="flat" cmpd="sng" algn="ctr">
              <a:noFill/>
              <a:prstDash val="solid"/>
            </a:ln>
            <a:effectLst>
              <a:outerShdw blurRad="152400" dist="25400" dir="2700000" algn="tl" rotWithShape="0">
                <a:prstClr val="black">
                  <a:alpha val="40000"/>
                </a:prstClr>
              </a:outerShdw>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a:ext uri="{909E8E84-426E-40DD-AFC4-6F175D3DCCD1}">
                <a14:hiddenFill xmlns:a14="http://schemas.microsoft.com/office/drawing/2010/main">
                  <a:solidFill>
                    <a:srgbClr val="FFFFFF"/>
                  </a:solidFill>
                </a14:hiddenFill>
              </a:ext>
            </a:extLst>
          </p:spPr>
        </p:pic>
      </p:grpSp>
      <p:grpSp>
        <p:nvGrpSpPr>
          <p:cNvPr id="10" name="组合 9"/>
          <p:cNvGrpSpPr/>
          <p:nvPr/>
        </p:nvGrpSpPr>
        <p:grpSpPr>
          <a:xfrm>
            <a:off x="1106970" y="2554478"/>
            <a:ext cx="2399526" cy="2068558"/>
            <a:chOff x="828477" y="1932254"/>
            <a:chExt cx="1800200" cy="1551897"/>
          </a:xfrm>
        </p:grpSpPr>
        <p:grpSp>
          <p:nvGrpSpPr>
            <p:cNvPr id="11" name="组合 10"/>
            <p:cNvGrpSpPr/>
            <p:nvPr/>
          </p:nvGrpSpPr>
          <p:grpSpPr>
            <a:xfrm>
              <a:off x="828477" y="1932254"/>
              <a:ext cx="1800200" cy="1551897"/>
              <a:chOff x="985377" y="1960081"/>
              <a:chExt cx="1800200" cy="1551897"/>
            </a:xfrm>
          </p:grpSpPr>
          <p:sp>
            <p:nvSpPr>
              <p:cNvPr id="13" name="六边形 12"/>
              <p:cNvSpPr/>
              <p:nvPr/>
            </p:nvSpPr>
            <p:spPr>
              <a:xfrm>
                <a:off x="985377" y="1960081"/>
                <a:ext cx="1800200" cy="1551897"/>
              </a:xfrm>
              <a:prstGeom prst="hexagon">
                <a:avLst/>
              </a:prstGeom>
              <a:solidFill>
                <a:sysClr val="window" lastClr="FFFFFF"/>
              </a:solidFill>
              <a:ln w="25400" cap="flat" cmpd="sng" algn="ctr">
                <a:noFill/>
                <a:prstDash val="solid"/>
              </a:ln>
              <a:effectLst>
                <a:outerShdw blurRad="152400" dist="25400" dir="2700000" algn="tl" rotWithShape="0">
                  <a:prstClr val="black">
                    <a:alpha val="40000"/>
                  </a:prstClr>
                </a:outerShdw>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14" name="六边形 13"/>
              <p:cNvSpPr/>
              <p:nvPr/>
            </p:nvSpPr>
            <p:spPr>
              <a:xfrm>
                <a:off x="1081631" y="2043058"/>
                <a:ext cx="1607692" cy="1385942"/>
              </a:xfrm>
              <a:prstGeom prst="hexagon">
                <a:avLst/>
              </a:prstGeom>
              <a:solidFill>
                <a:srgbClr val="076655"/>
              </a:solidFill>
              <a:ln w="25400" cap="flat" cmpd="sng" algn="ctr">
                <a:noFill/>
                <a:prstDash val="solid"/>
              </a:ln>
              <a:effectLst>
                <a:innerShdw blurRad="76200" dir="13500000">
                  <a:prstClr val="black">
                    <a:alpha val="50000"/>
                  </a:prstClr>
                </a:innerShdw>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grpSp>
        <p:sp>
          <p:nvSpPr>
            <p:cNvPr id="12" name="TextBox 9"/>
            <p:cNvSpPr txBox="1"/>
            <p:nvPr/>
          </p:nvSpPr>
          <p:spPr>
            <a:xfrm flipH="1">
              <a:off x="1225322" y="2301388"/>
              <a:ext cx="1043315" cy="807970"/>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marL="0" marR="0" lvl="0" indent="0" algn="ctr" defTabSz="1219078" eaLnBrk="1" fontAlgn="auto" latinLnBrk="0" hangingPunct="1">
                <a:lnSpc>
                  <a:spcPct val="100000"/>
                </a:lnSpc>
                <a:spcBef>
                  <a:spcPts val="0"/>
                </a:spcBef>
                <a:spcAft>
                  <a:spcPts val="0"/>
                </a:spcAft>
                <a:buClrTx/>
                <a:buSzTx/>
                <a:buFontTx/>
                <a:buNone/>
                <a:tabLst/>
                <a:defRPr/>
              </a:pPr>
              <a:r>
                <a:rPr kumimoji="0" lang="zh-CN" altLang="en-US" sz="3199"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3199"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1219078" eaLnBrk="1" fontAlgn="auto" latinLnBrk="0" hangingPunct="1">
                <a:lnSpc>
                  <a:spcPct val="100000"/>
                </a:lnSpc>
                <a:spcBef>
                  <a:spcPts val="0"/>
                </a:spcBef>
                <a:spcAft>
                  <a:spcPts val="0"/>
                </a:spcAft>
                <a:buClrTx/>
                <a:buSzTx/>
                <a:buFontTx/>
                <a:buNone/>
                <a:tabLst/>
                <a:defRPr/>
              </a:pPr>
              <a:r>
                <a:rPr kumimoji="0" lang="zh-CN" altLang="en-US" sz="3199"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grpSp>
        <p:nvGrpSpPr>
          <p:cNvPr id="15" name="组合 14"/>
          <p:cNvGrpSpPr/>
          <p:nvPr/>
        </p:nvGrpSpPr>
        <p:grpSpPr>
          <a:xfrm>
            <a:off x="5059898" y="2591570"/>
            <a:ext cx="2399526" cy="2068558"/>
            <a:chOff x="3794088" y="1960081"/>
            <a:chExt cx="1800200" cy="1551897"/>
          </a:xfrm>
        </p:grpSpPr>
        <p:grpSp>
          <p:nvGrpSpPr>
            <p:cNvPr id="16" name="组合 15"/>
            <p:cNvGrpSpPr/>
            <p:nvPr/>
          </p:nvGrpSpPr>
          <p:grpSpPr>
            <a:xfrm>
              <a:off x="3794088" y="1960081"/>
              <a:ext cx="1800200" cy="1551897"/>
              <a:chOff x="985377" y="1960081"/>
              <a:chExt cx="1800200" cy="1551897"/>
            </a:xfrm>
          </p:grpSpPr>
          <p:sp>
            <p:nvSpPr>
              <p:cNvPr id="18" name="六边形 17"/>
              <p:cNvSpPr/>
              <p:nvPr/>
            </p:nvSpPr>
            <p:spPr>
              <a:xfrm>
                <a:off x="985377" y="1960081"/>
                <a:ext cx="1800200" cy="1551897"/>
              </a:xfrm>
              <a:prstGeom prst="hexagon">
                <a:avLst/>
              </a:prstGeom>
              <a:solidFill>
                <a:sysClr val="window" lastClr="FFFFFF"/>
              </a:solidFill>
              <a:ln w="25400" cap="flat" cmpd="sng" algn="ctr">
                <a:noFill/>
                <a:prstDash val="solid"/>
              </a:ln>
              <a:effectLst>
                <a:outerShdw blurRad="152400" dist="25400" dir="2700000" algn="tl" rotWithShape="0">
                  <a:prstClr val="black">
                    <a:alpha val="40000"/>
                  </a:prstClr>
                </a:outerShdw>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19" name="六边形 18"/>
              <p:cNvSpPr/>
              <p:nvPr/>
            </p:nvSpPr>
            <p:spPr>
              <a:xfrm>
                <a:off x="1081631" y="2043058"/>
                <a:ext cx="1607692" cy="1385942"/>
              </a:xfrm>
              <a:prstGeom prst="hexagon">
                <a:avLst/>
              </a:prstGeom>
              <a:solidFill>
                <a:sysClr val="window" lastClr="FFFFFF">
                  <a:lumMod val="95000"/>
                </a:sysClr>
              </a:solidFill>
              <a:ln w="25400" cap="flat" cmpd="sng" algn="ctr">
                <a:noFill/>
                <a:prstDash val="solid"/>
              </a:ln>
              <a:effectLst>
                <a:innerShdw blurRad="76200" dir="13500000">
                  <a:prstClr val="black">
                    <a:alpha val="50000"/>
                  </a:prstClr>
                </a:innerShdw>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grpSp>
        <p:sp>
          <p:nvSpPr>
            <p:cNvPr id="17" name="TextBox 14"/>
            <p:cNvSpPr txBox="1"/>
            <p:nvPr/>
          </p:nvSpPr>
          <p:spPr>
            <a:xfrm flipH="1">
              <a:off x="4172530" y="2301388"/>
              <a:ext cx="1043315" cy="807970"/>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marL="0" marR="0" lvl="0" indent="0" algn="ctr" defTabSz="1219078" eaLnBrk="1" fontAlgn="auto" latinLnBrk="0" hangingPunct="1">
                <a:lnSpc>
                  <a:spcPct val="100000"/>
                </a:lnSpc>
                <a:spcBef>
                  <a:spcPts val="0"/>
                </a:spcBef>
                <a:spcAft>
                  <a:spcPts val="0"/>
                </a:spcAft>
                <a:buClrTx/>
                <a:buSzTx/>
                <a:buFontTx/>
                <a:buNone/>
                <a:tabLst/>
                <a:defRPr/>
              </a:pPr>
              <a:r>
                <a:rPr kumimoji="0" lang="zh-CN" altLang="en-US" sz="3199" b="1" i="0" u="none" strike="noStrike" kern="0" cap="none" spc="0" normalizeH="0" baseline="0" noProof="0" dirty="0">
                  <a:ln>
                    <a:noFill/>
                  </a:ln>
                  <a:solidFill>
                    <a:srgbClr val="076655"/>
                  </a:solidFill>
                  <a:effectLst/>
                  <a:uLnTx/>
                  <a:uFillTx/>
                  <a:latin typeface="Arial Rounded MT Bold" pitchFamily="34" charset="0"/>
                  <a:ea typeface="微软雅黑" pitchFamily="34" charset="-122"/>
                  <a:cs typeface="Times New Roman" pitchFamily="18" charset="0"/>
                </a:rPr>
                <a:t>添加</a:t>
              </a:r>
              <a:endParaRPr kumimoji="0" lang="en-US" altLang="zh-CN" sz="3199" b="1" i="0" u="none" strike="noStrike" kern="0" cap="none" spc="0" normalizeH="0" baseline="0" noProof="0" dirty="0">
                <a:ln>
                  <a:noFill/>
                </a:ln>
                <a:solidFill>
                  <a:srgbClr val="076655"/>
                </a:solidFill>
                <a:effectLst/>
                <a:uLnTx/>
                <a:uFillTx/>
                <a:latin typeface="Arial Rounded MT Bold" pitchFamily="34" charset="0"/>
                <a:ea typeface="微软雅黑" pitchFamily="34" charset="-122"/>
                <a:cs typeface="Times New Roman" pitchFamily="18" charset="0"/>
              </a:endParaRPr>
            </a:p>
            <a:p>
              <a:pPr marL="0" marR="0" lvl="0" indent="0" algn="ctr" defTabSz="1219078" eaLnBrk="1" fontAlgn="auto" latinLnBrk="0" hangingPunct="1">
                <a:lnSpc>
                  <a:spcPct val="100000"/>
                </a:lnSpc>
                <a:spcBef>
                  <a:spcPts val="0"/>
                </a:spcBef>
                <a:spcAft>
                  <a:spcPts val="0"/>
                </a:spcAft>
                <a:buClrTx/>
                <a:buSzTx/>
                <a:buFontTx/>
                <a:buNone/>
                <a:tabLst/>
                <a:defRPr/>
              </a:pPr>
              <a:r>
                <a:rPr kumimoji="0" lang="zh-CN" altLang="en-US" sz="3199" b="1" i="0" u="none" strike="noStrike" kern="0" cap="none" spc="0" normalizeH="0" baseline="0" noProof="0" dirty="0">
                  <a:ln>
                    <a:noFill/>
                  </a:ln>
                  <a:solidFill>
                    <a:srgbClr val="076655"/>
                  </a:solidFill>
                  <a:effectLst/>
                  <a:uLnTx/>
                  <a:uFillTx/>
                  <a:latin typeface="Arial Rounded MT Bold" pitchFamily="34" charset="0"/>
                  <a:ea typeface="微软雅黑" pitchFamily="34" charset="-122"/>
                  <a:cs typeface="Times New Roman" pitchFamily="18" charset="0"/>
                </a:rPr>
                <a:t>文本</a:t>
              </a:r>
            </a:p>
          </p:txBody>
        </p:sp>
      </p:grpSp>
      <p:grpSp>
        <p:nvGrpSpPr>
          <p:cNvPr id="20" name="组合 19"/>
          <p:cNvGrpSpPr/>
          <p:nvPr/>
        </p:nvGrpSpPr>
        <p:grpSpPr>
          <a:xfrm>
            <a:off x="9023905" y="2591568"/>
            <a:ext cx="2399526" cy="2068558"/>
            <a:chOff x="6768011" y="1960080"/>
            <a:chExt cx="1800200" cy="1551897"/>
          </a:xfrm>
        </p:grpSpPr>
        <p:grpSp>
          <p:nvGrpSpPr>
            <p:cNvPr id="21" name="组合 20"/>
            <p:cNvGrpSpPr/>
            <p:nvPr/>
          </p:nvGrpSpPr>
          <p:grpSpPr>
            <a:xfrm>
              <a:off x="6768011" y="1960080"/>
              <a:ext cx="1800200" cy="1551897"/>
              <a:chOff x="985377" y="1960081"/>
              <a:chExt cx="1800200" cy="1551897"/>
            </a:xfrm>
          </p:grpSpPr>
          <p:sp>
            <p:nvSpPr>
              <p:cNvPr id="23" name="六边形 22"/>
              <p:cNvSpPr/>
              <p:nvPr/>
            </p:nvSpPr>
            <p:spPr>
              <a:xfrm>
                <a:off x="985377" y="1960081"/>
                <a:ext cx="1800200" cy="1551897"/>
              </a:xfrm>
              <a:prstGeom prst="hexagon">
                <a:avLst/>
              </a:prstGeom>
              <a:solidFill>
                <a:sysClr val="window" lastClr="FFFFFF"/>
              </a:solidFill>
              <a:ln w="25400" cap="flat" cmpd="sng" algn="ctr">
                <a:noFill/>
                <a:prstDash val="solid"/>
              </a:ln>
              <a:effectLst>
                <a:outerShdw blurRad="152400" dist="25400" dir="2700000" algn="tl" rotWithShape="0">
                  <a:prstClr val="black">
                    <a:alpha val="40000"/>
                  </a:prstClr>
                </a:outerShdw>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24" name="六边形 23"/>
              <p:cNvSpPr/>
              <p:nvPr/>
            </p:nvSpPr>
            <p:spPr>
              <a:xfrm>
                <a:off x="1081631" y="2043058"/>
                <a:ext cx="1607692" cy="1385942"/>
              </a:xfrm>
              <a:prstGeom prst="hexagon">
                <a:avLst/>
              </a:prstGeom>
              <a:solidFill>
                <a:sysClr val="window" lastClr="FFFFFF">
                  <a:lumMod val="95000"/>
                </a:sysClr>
              </a:solidFill>
              <a:ln w="25400" cap="flat" cmpd="sng" algn="ctr">
                <a:noFill/>
                <a:prstDash val="solid"/>
              </a:ln>
              <a:effectLst>
                <a:innerShdw blurRad="76200" dir="13500000">
                  <a:prstClr val="black">
                    <a:alpha val="50000"/>
                  </a:prstClr>
                </a:innerShdw>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grpSp>
        <p:sp>
          <p:nvSpPr>
            <p:cNvPr id="22" name="TextBox 19"/>
            <p:cNvSpPr txBox="1"/>
            <p:nvPr/>
          </p:nvSpPr>
          <p:spPr>
            <a:xfrm flipH="1">
              <a:off x="7146453" y="2301388"/>
              <a:ext cx="1043315" cy="807970"/>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marL="0" marR="0" lvl="0" indent="0" algn="ctr" defTabSz="1219078" eaLnBrk="1" fontAlgn="auto" latinLnBrk="0" hangingPunct="1">
                <a:lnSpc>
                  <a:spcPct val="100000"/>
                </a:lnSpc>
                <a:spcBef>
                  <a:spcPts val="0"/>
                </a:spcBef>
                <a:spcAft>
                  <a:spcPts val="0"/>
                </a:spcAft>
                <a:buClrTx/>
                <a:buSzTx/>
                <a:buFontTx/>
                <a:buNone/>
                <a:tabLst/>
                <a:defRPr/>
              </a:pPr>
              <a:r>
                <a:rPr kumimoji="0" lang="zh-CN" altLang="en-US" sz="3199" b="1" i="0" u="none" strike="noStrike" kern="0" cap="none" spc="0" normalizeH="0" baseline="0" noProof="0" dirty="0">
                  <a:ln>
                    <a:noFill/>
                  </a:ln>
                  <a:solidFill>
                    <a:srgbClr val="076655"/>
                  </a:solidFill>
                  <a:effectLst/>
                  <a:uLnTx/>
                  <a:uFillTx/>
                  <a:latin typeface="Arial Rounded MT Bold" pitchFamily="34" charset="0"/>
                  <a:ea typeface="微软雅黑" pitchFamily="34" charset="-122"/>
                  <a:cs typeface="Times New Roman" pitchFamily="18" charset="0"/>
                </a:rPr>
                <a:t>添加</a:t>
              </a:r>
              <a:endParaRPr kumimoji="0" lang="en-US" altLang="zh-CN" sz="3199" b="1" i="0" u="none" strike="noStrike" kern="0" cap="none" spc="0" normalizeH="0" baseline="0" noProof="0" dirty="0">
                <a:ln>
                  <a:noFill/>
                </a:ln>
                <a:solidFill>
                  <a:srgbClr val="076655"/>
                </a:solidFill>
                <a:effectLst/>
                <a:uLnTx/>
                <a:uFillTx/>
                <a:latin typeface="Arial Rounded MT Bold" pitchFamily="34" charset="0"/>
                <a:ea typeface="微软雅黑" pitchFamily="34" charset="-122"/>
                <a:cs typeface="Times New Roman" pitchFamily="18" charset="0"/>
              </a:endParaRPr>
            </a:p>
            <a:p>
              <a:pPr marL="0" marR="0" lvl="0" indent="0" algn="ctr" defTabSz="1219078" eaLnBrk="1" fontAlgn="auto" latinLnBrk="0" hangingPunct="1">
                <a:lnSpc>
                  <a:spcPct val="100000"/>
                </a:lnSpc>
                <a:spcBef>
                  <a:spcPts val="0"/>
                </a:spcBef>
                <a:spcAft>
                  <a:spcPts val="0"/>
                </a:spcAft>
                <a:buClrTx/>
                <a:buSzTx/>
                <a:buFontTx/>
                <a:buNone/>
                <a:tabLst/>
                <a:defRPr/>
              </a:pPr>
              <a:r>
                <a:rPr kumimoji="0" lang="zh-CN" altLang="en-US" sz="3199" b="1" i="0" u="none" strike="noStrike" kern="0" cap="none" spc="0" normalizeH="0" baseline="0" noProof="0" dirty="0">
                  <a:ln>
                    <a:noFill/>
                  </a:ln>
                  <a:solidFill>
                    <a:srgbClr val="076655"/>
                  </a:solidFill>
                  <a:effectLst/>
                  <a:uLnTx/>
                  <a:uFillTx/>
                  <a:latin typeface="Arial Rounded MT Bold" pitchFamily="34" charset="0"/>
                  <a:ea typeface="微软雅黑" pitchFamily="34" charset="-122"/>
                  <a:cs typeface="Times New Roman" pitchFamily="18" charset="0"/>
                </a:rPr>
                <a:t>文本</a:t>
              </a:r>
            </a:p>
          </p:txBody>
        </p:sp>
      </p:grpSp>
      <p:grpSp>
        <p:nvGrpSpPr>
          <p:cNvPr id="25" name="组合 24"/>
          <p:cNvGrpSpPr/>
          <p:nvPr/>
        </p:nvGrpSpPr>
        <p:grpSpPr>
          <a:xfrm>
            <a:off x="7035179" y="1508321"/>
            <a:ext cx="2399526" cy="2068558"/>
            <a:chOff x="5276006" y="1147394"/>
            <a:chExt cx="1800200" cy="1551897"/>
          </a:xfrm>
        </p:grpSpPr>
        <p:grpSp>
          <p:nvGrpSpPr>
            <p:cNvPr id="26" name="组合 25"/>
            <p:cNvGrpSpPr/>
            <p:nvPr/>
          </p:nvGrpSpPr>
          <p:grpSpPr>
            <a:xfrm>
              <a:off x="5276006" y="1147394"/>
              <a:ext cx="1800200" cy="1551897"/>
              <a:chOff x="985377" y="1960081"/>
              <a:chExt cx="1800200" cy="1551897"/>
            </a:xfrm>
          </p:grpSpPr>
          <p:sp>
            <p:nvSpPr>
              <p:cNvPr id="28" name="六边形 27"/>
              <p:cNvSpPr/>
              <p:nvPr/>
            </p:nvSpPr>
            <p:spPr>
              <a:xfrm>
                <a:off x="985377" y="1960081"/>
                <a:ext cx="1800200" cy="1551897"/>
              </a:xfrm>
              <a:prstGeom prst="hexagon">
                <a:avLst/>
              </a:prstGeom>
              <a:solidFill>
                <a:sysClr val="window" lastClr="FFFFFF"/>
              </a:solidFill>
              <a:ln w="25400" cap="flat" cmpd="sng" algn="ctr">
                <a:noFill/>
                <a:prstDash val="solid"/>
              </a:ln>
              <a:effectLst>
                <a:outerShdw blurRad="152400" dist="25400" dir="2700000" algn="tl" rotWithShape="0">
                  <a:prstClr val="black">
                    <a:alpha val="40000"/>
                  </a:prstClr>
                </a:outerShdw>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29" name="六边形 28"/>
              <p:cNvSpPr/>
              <p:nvPr/>
            </p:nvSpPr>
            <p:spPr>
              <a:xfrm>
                <a:off x="1081631" y="2043058"/>
                <a:ext cx="1607692" cy="1385942"/>
              </a:xfrm>
              <a:prstGeom prst="hexagon">
                <a:avLst/>
              </a:prstGeom>
              <a:solidFill>
                <a:srgbClr val="076655"/>
              </a:solidFill>
              <a:ln w="25400" cap="flat" cmpd="sng" algn="ctr">
                <a:noFill/>
                <a:prstDash val="solid"/>
              </a:ln>
              <a:effectLst>
                <a:innerShdw blurRad="76200" dir="13500000">
                  <a:prstClr val="black">
                    <a:alpha val="50000"/>
                  </a:prstClr>
                </a:innerShdw>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grpSp>
        <p:sp>
          <p:nvSpPr>
            <p:cNvPr id="27" name="TextBox 24"/>
            <p:cNvSpPr txBox="1"/>
            <p:nvPr/>
          </p:nvSpPr>
          <p:spPr>
            <a:xfrm flipH="1">
              <a:off x="5653013" y="1476201"/>
              <a:ext cx="1043315" cy="807970"/>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marL="0" marR="0" lvl="0" indent="0" algn="ctr" defTabSz="1219078" eaLnBrk="1" fontAlgn="auto" latinLnBrk="0" hangingPunct="1">
                <a:lnSpc>
                  <a:spcPct val="100000"/>
                </a:lnSpc>
                <a:spcBef>
                  <a:spcPts val="0"/>
                </a:spcBef>
                <a:spcAft>
                  <a:spcPts val="0"/>
                </a:spcAft>
                <a:buClrTx/>
                <a:buSzTx/>
                <a:buFontTx/>
                <a:buNone/>
                <a:tabLst/>
                <a:defRPr/>
              </a:pPr>
              <a:r>
                <a:rPr kumimoji="0" lang="zh-CN" altLang="en-US" sz="3199"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3199"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1219078" eaLnBrk="1" fontAlgn="auto" latinLnBrk="0" hangingPunct="1">
                <a:lnSpc>
                  <a:spcPct val="100000"/>
                </a:lnSpc>
                <a:spcBef>
                  <a:spcPts val="0"/>
                </a:spcBef>
                <a:spcAft>
                  <a:spcPts val="0"/>
                </a:spcAft>
                <a:buClrTx/>
                <a:buSzTx/>
                <a:buFontTx/>
                <a:buNone/>
                <a:tabLst/>
                <a:defRPr/>
              </a:pPr>
              <a:r>
                <a:rPr kumimoji="0" lang="zh-CN" altLang="en-US" sz="3199"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sp>
        <p:nvSpPr>
          <p:cNvPr id="30" name="Title 3"/>
          <p:cNvSpPr txBox="1">
            <a:spLocks/>
          </p:cNvSpPr>
          <p:nvPr/>
        </p:nvSpPr>
        <p:spPr>
          <a:xfrm>
            <a:off x="2661989" y="4922008"/>
            <a:ext cx="3785204" cy="332296"/>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a:r>
              <a:rPr lang="zh-CN" altLang="en-US" sz="2399" b="1" dirty="0">
                <a:solidFill>
                  <a:prstClr val="black"/>
                </a:solidFill>
                <a:latin typeface="微软雅黑" pitchFamily="34" charset="-122"/>
                <a:ea typeface="微软雅黑" pitchFamily="34" charset="-122"/>
              </a:rPr>
              <a:t>单击填加标题</a:t>
            </a:r>
            <a:endParaRPr lang="en-US" sz="2399" b="1" dirty="0">
              <a:solidFill>
                <a:prstClr val="black"/>
              </a:solidFill>
              <a:latin typeface="微软雅黑" pitchFamily="34" charset="-122"/>
              <a:ea typeface="微软雅黑" pitchFamily="34" charset="-122"/>
            </a:endParaRPr>
          </a:p>
        </p:txBody>
      </p:sp>
      <p:sp>
        <p:nvSpPr>
          <p:cNvPr id="31" name="Title 3"/>
          <p:cNvSpPr txBox="1">
            <a:spLocks/>
          </p:cNvSpPr>
          <p:nvPr/>
        </p:nvSpPr>
        <p:spPr>
          <a:xfrm>
            <a:off x="2792686" y="5446031"/>
            <a:ext cx="3785204" cy="1107419"/>
          </a:xfrm>
          <a:prstGeom prst="rect">
            <a:avLst/>
          </a:prstGeom>
        </p:spPr>
        <p:txBody>
          <a:bodyPr vert="horz" wrap="square" lIns="0" tIns="0" rIns="0" bIns="0" rtlCol="0" anchor="t">
            <a:spAutoFit/>
          </a:bodyPr>
          <a:lstStyle>
            <a:lvl1pPr algn="l" defTabSz="685487" rtl="0" eaLnBrk="1" latinLnBrk="0" hangingPunct="1">
              <a:lnSpc>
                <a:spcPct val="90000"/>
              </a:lnSpc>
              <a:spcBef>
                <a:spcPct val="0"/>
              </a:spcBef>
              <a:buNone/>
              <a:defRPr lang="en-US" sz="3300" b="0" kern="1200" cap="none" spc="-75"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a:lnSpc>
                <a:spcPct val="150000"/>
              </a:lnSpc>
            </a:pPr>
            <a:r>
              <a:rPr lang="zh-CN" altLang="en-US" sz="1599" dirty="0">
                <a:solidFill>
                  <a:prstClr val="black"/>
                </a:solidFill>
                <a:latin typeface="微软雅黑" pitchFamily="34" charset="-122"/>
                <a:ea typeface="微软雅黑" pitchFamily="34" charset="-122"/>
              </a:rPr>
              <a:t>单击填加文字内容单击填加文字内容</a:t>
            </a:r>
            <a:endParaRPr altLang="zh-CN" sz="1599" dirty="0">
              <a:solidFill>
                <a:prstClr val="black"/>
              </a:solidFill>
              <a:latin typeface="微软雅黑" pitchFamily="34" charset="-122"/>
              <a:ea typeface="微软雅黑" pitchFamily="34" charset="-122"/>
            </a:endParaRPr>
          </a:p>
          <a:p>
            <a:pPr>
              <a:lnSpc>
                <a:spcPct val="150000"/>
              </a:lnSpc>
            </a:pPr>
            <a:r>
              <a:rPr lang="zh-CN" altLang="en-US" sz="1599" dirty="0">
                <a:solidFill>
                  <a:prstClr val="black"/>
                </a:solidFill>
                <a:latin typeface="微软雅黑" pitchFamily="34" charset="-122"/>
                <a:ea typeface="微软雅黑" pitchFamily="34" charset="-122"/>
              </a:rPr>
              <a:t>单击填加文字内容单击填加文字内容</a:t>
            </a:r>
          </a:p>
          <a:p>
            <a:pPr>
              <a:lnSpc>
                <a:spcPct val="150000"/>
              </a:lnSpc>
            </a:pPr>
            <a:endParaRPr lang="zh-CN" altLang="en-US" sz="1599" dirty="0">
              <a:solidFill>
                <a:prstClr val="black"/>
              </a:solidFill>
              <a:latin typeface="微软雅黑" pitchFamily="34" charset="-122"/>
              <a:ea typeface="微软雅黑" pitchFamily="34" charset="-122"/>
            </a:endParaRPr>
          </a:p>
        </p:txBody>
      </p:sp>
    </p:spTree>
    <p:extLst>
      <p:ext uri="{BB962C8B-B14F-4D97-AF65-F5344CB8AC3E}">
        <p14:creationId xmlns:p14="http://schemas.microsoft.com/office/powerpoint/2010/main" val="333637723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350" fill="hold"/>
                                        <p:tgtEl>
                                          <p:spTgt spid="10"/>
                                        </p:tgtEl>
                                        <p:attrNameLst>
                                          <p:attrName>ppt_w</p:attrName>
                                        </p:attrNameLst>
                                      </p:cBhvr>
                                      <p:tavLst>
                                        <p:tav tm="0">
                                          <p:val>
                                            <p:fltVal val="0"/>
                                          </p:val>
                                        </p:tav>
                                        <p:tav tm="100000">
                                          <p:val>
                                            <p:strVal val="#ppt_w"/>
                                          </p:val>
                                        </p:tav>
                                      </p:tavLst>
                                    </p:anim>
                                    <p:anim calcmode="lin" valueType="num">
                                      <p:cBhvr>
                                        <p:cTn id="8" dur="350" fill="hold"/>
                                        <p:tgtEl>
                                          <p:spTgt spid="10"/>
                                        </p:tgtEl>
                                        <p:attrNameLst>
                                          <p:attrName>ppt_h</p:attrName>
                                        </p:attrNameLst>
                                      </p:cBhvr>
                                      <p:tavLst>
                                        <p:tav tm="0">
                                          <p:val>
                                            <p:fltVal val="0"/>
                                          </p:val>
                                        </p:tav>
                                        <p:tav tm="100000">
                                          <p:val>
                                            <p:strVal val="#ppt_h"/>
                                          </p:val>
                                        </p:tav>
                                      </p:tavLst>
                                    </p:anim>
                                    <p:animEffect transition="in" filter="fade">
                                      <p:cBhvr>
                                        <p:cTn id="9" dur="350"/>
                                        <p:tgtEl>
                                          <p:spTgt spid="10"/>
                                        </p:tgtEl>
                                      </p:cBhvr>
                                    </p:animEffect>
                                    <p:anim calcmode="lin" valueType="num">
                                      <p:cBhvr>
                                        <p:cTn id="10" dur="350" fill="hold"/>
                                        <p:tgtEl>
                                          <p:spTgt spid="10"/>
                                        </p:tgtEl>
                                        <p:attrNameLst>
                                          <p:attrName>ppt_x</p:attrName>
                                        </p:attrNameLst>
                                      </p:cBhvr>
                                      <p:tavLst>
                                        <p:tav tm="0">
                                          <p:val>
                                            <p:fltVal val="0.5"/>
                                          </p:val>
                                        </p:tav>
                                        <p:tav tm="100000">
                                          <p:val>
                                            <p:strVal val="#ppt_x"/>
                                          </p:val>
                                        </p:tav>
                                      </p:tavLst>
                                    </p:anim>
                                    <p:anim calcmode="lin" valueType="num">
                                      <p:cBhvr>
                                        <p:cTn id="11" dur="350" fill="hold"/>
                                        <p:tgtEl>
                                          <p:spTgt spid="10"/>
                                        </p:tgtEl>
                                        <p:attrNameLst>
                                          <p:attrName>ppt_y</p:attrName>
                                        </p:attrNameLst>
                                      </p:cBhvr>
                                      <p:tavLst>
                                        <p:tav tm="0">
                                          <p:val>
                                            <p:fltVal val="0.5"/>
                                          </p:val>
                                        </p:tav>
                                        <p:tav tm="100000">
                                          <p:val>
                                            <p:strVal val="#ppt_y"/>
                                          </p:val>
                                        </p:tav>
                                      </p:tavLst>
                                    </p:anim>
                                  </p:childTnLst>
                                </p:cTn>
                              </p:par>
                            </p:childTnLst>
                          </p:cTn>
                        </p:par>
                        <p:par>
                          <p:cTn id="12" fill="hold">
                            <p:stCondLst>
                              <p:cond delay="350"/>
                            </p:stCondLst>
                            <p:childTnLst>
                              <p:par>
                                <p:cTn id="13" presetID="53" presetClass="entr" presetSubtype="52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350" fill="hold"/>
                                        <p:tgtEl>
                                          <p:spTgt spid="7"/>
                                        </p:tgtEl>
                                        <p:attrNameLst>
                                          <p:attrName>ppt_w</p:attrName>
                                        </p:attrNameLst>
                                      </p:cBhvr>
                                      <p:tavLst>
                                        <p:tav tm="0">
                                          <p:val>
                                            <p:fltVal val="0"/>
                                          </p:val>
                                        </p:tav>
                                        <p:tav tm="100000">
                                          <p:val>
                                            <p:strVal val="#ppt_w"/>
                                          </p:val>
                                        </p:tav>
                                      </p:tavLst>
                                    </p:anim>
                                    <p:anim calcmode="lin" valueType="num">
                                      <p:cBhvr>
                                        <p:cTn id="16" dur="350" fill="hold"/>
                                        <p:tgtEl>
                                          <p:spTgt spid="7"/>
                                        </p:tgtEl>
                                        <p:attrNameLst>
                                          <p:attrName>ppt_h</p:attrName>
                                        </p:attrNameLst>
                                      </p:cBhvr>
                                      <p:tavLst>
                                        <p:tav tm="0">
                                          <p:val>
                                            <p:fltVal val="0"/>
                                          </p:val>
                                        </p:tav>
                                        <p:tav tm="100000">
                                          <p:val>
                                            <p:strVal val="#ppt_h"/>
                                          </p:val>
                                        </p:tav>
                                      </p:tavLst>
                                    </p:anim>
                                    <p:animEffect transition="in" filter="fade">
                                      <p:cBhvr>
                                        <p:cTn id="17" dur="350"/>
                                        <p:tgtEl>
                                          <p:spTgt spid="7"/>
                                        </p:tgtEl>
                                      </p:cBhvr>
                                    </p:animEffect>
                                    <p:anim calcmode="lin" valueType="num">
                                      <p:cBhvr>
                                        <p:cTn id="18" dur="350" fill="hold"/>
                                        <p:tgtEl>
                                          <p:spTgt spid="7"/>
                                        </p:tgtEl>
                                        <p:attrNameLst>
                                          <p:attrName>ppt_x</p:attrName>
                                        </p:attrNameLst>
                                      </p:cBhvr>
                                      <p:tavLst>
                                        <p:tav tm="0">
                                          <p:val>
                                            <p:fltVal val="0.5"/>
                                          </p:val>
                                        </p:tav>
                                        <p:tav tm="100000">
                                          <p:val>
                                            <p:strVal val="#ppt_x"/>
                                          </p:val>
                                        </p:tav>
                                      </p:tavLst>
                                    </p:anim>
                                    <p:anim calcmode="lin" valueType="num">
                                      <p:cBhvr>
                                        <p:cTn id="19" dur="350" fill="hold"/>
                                        <p:tgtEl>
                                          <p:spTgt spid="7"/>
                                        </p:tgtEl>
                                        <p:attrNameLst>
                                          <p:attrName>ppt_y</p:attrName>
                                        </p:attrNameLst>
                                      </p:cBhvr>
                                      <p:tavLst>
                                        <p:tav tm="0">
                                          <p:val>
                                            <p:fltVal val="0.5"/>
                                          </p:val>
                                        </p:tav>
                                        <p:tav tm="100000">
                                          <p:val>
                                            <p:strVal val="#ppt_y"/>
                                          </p:val>
                                        </p:tav>
                                      </p:tavLst>
                                    </p:anim>
                                  </p:childTnLst>
                                </p:cTn>
                              </p:par>
                            </p:childTnLst>
                          </p:cTn>
                        </p:par>
                        <p:par>
                          <p:cTn id="20" fill="hold">
                            <p:stCondLst>
                              <p:cond delay="700"/>
                            </p:stCondLst>
                            <p:childTnLst>
                              <p:par>
                                <p:cTn id="21" presetID="53" presetClass="entr" presetSubtype="528"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350" fill="hold"/>
                                        <p:tgtEl>
                                          <p:spTgt spid="15"/>
                                        </p:tgtEl>
                                        <p:attrNameLst>
                                          <p:attrName>ppt_w</p:attrName>
                                        </p:attrNameLst>
                                      </p:cBhvr>
                                      <p:tavLst>
                                        <p:tav tm="0">
                                          <p:val>
                                            <p:fltVal val="0"/>
                                          </p:val>
                                        </p:tav>
                                        <p:tav tm="100000">
                                          <p:val>
                                            <p:strVal val="#ppt_w"/>
                                          </p:val>
                                        </p:tav>
                                      </p:tavLst>
                                    </p:anim>
                                    <p:anim calcmode="lin" valueType="num">
                                      <p:cBhvr>
                                        <p:cTn id="24" dur="350" fill="hold"/>
                                        <p:tgtEl>
                                          <p:spTgt spid="15"/>
                                        </p:tgtEl>
                                        <p:attrNameLst>
                                          <p:attrName>ppt_h</p:attrName>
                                        </p:attrNameLst>
                                      </p:cBhvr>
                                      <p:tavLst>
                                        <p:tav tm="0">
                                          <p:val>
                                            <p:fltVal val="0"/>
                                          </p:val>
                                        </p:tav>
                                        <p:tav tm="100000">
                                          <p:val>
                                            <p:strVal val="#ppt_h"/>
                                          </p:val>
                                        </p:tav>
                                      </p:tavLst>
                                    </p:anim>
                                    <p:animEffect transition="in" filter="fade">
                                      <p:cBhvr>
                                        <p:cTn id="25" dur="350"/>
                                        <p:tgtEl>
                                          <p:spTgt spid="15"/>
                                        </p:tgtEl>
                                      </p:cBhvr>
                                    </p:animEffect>
                                    <p:anim calcmode="lin" valueType="num">
                                      <p:cBhvr>
                                        <p:cTn id="26" dur="350" fill="hold"/>
                                        <p:tgtEl>
                                          <p:spTgt spid="15"/>
                                        </p:tgtEl>
                                        <p:attrNameLst>
                                          <p:attrName>ppt_x</p:attrName>
                                        </p:attrNameLst>
                                      </p:cBhvr>
                                      <p:tavLst>
                                        <p:tav tm="0">
                                          <p:val>
                                            <p:fltVal val="0.5"/>
                                          </p:val>
                                        </p:tav>
                                        <p:tav tm="100000">
                                          <p:val>
                                            <p:strVal val="#ppt_x"/>
                                          </p:val>
                                        </p:tav>
                                      </p:tavLst>
                                    </p:anim>
                                    <p:anim calcmode="lin" valueType="num">
                                      <p:cBhvr>
                                        <p:cTn id="27" dur="350" fill="hold"/>
                                        <p:tgtEl>
                                          <p:spTgt spid="15"/>
                                        </p:tgtEl>
                                        <p:attrNameLst>
                                          <p:attrName>ppt_y</p:attrName>
                                        </p:attrNameLst>
                                      </p:cBhvr>
                                      <p:tavLst>
                                        <p:tav tm="0">
                                          <p:val>
                                            <p:fltVal val="0.5"/>
                                          </p:val>
                                        </p:tav>
                                        <p:tav tm="100000">
                                          <p:val>
                                            <p:strVal val="#ppt_y"/>
                                          </p:val>
                                        </p:tav>
                                      </p:tavLst>
                                    </p:anim>
                                  </p:childTnLst>
                                </p:cTn>
                              </p:par>
                            </p:childTnLst>
                          </p:cTn>
                        </p:par>
                        <p:par>
                          <p:cTn id="28" fill="hold">
                            <p:stCondLst>
                              <p:cond delay="1050"/>
                            </p:stCondLst>
                            <p:childTnLst>
                              <p:par>
                                <p:cTn id="29" presetID="53" presetClass="entr" presetSubtype="528" fill="hold" nodeType="after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p:cTn id="31" dur="350" fill="hold"/>
                                        <p:tgtEl>
                                          <p:spTgt spid="25"/>
                                        </p:tgtEl>
                                        <p:attrNameLst>
                                          <p:attrName>ppt_w</p:attrName>
                                        </p:attrNameLst>
                                      </p:cBhvr>
                                      <p:tavLst>
                                        <p:tav tm="0">
                                          <p:val>
                                            <p:fltVal val="0"/>
                                          </p:val>
                                        </p:tav>
                                        <p:tav tm="100000">
                                          <p:val>
                                            <p:strVal val="#ppt_w"/>
                                          </p:val>
                                        </p:tav>
                                      </p:tavLst>
                                    </p:anim>
                                    <p:anim calcmode="lin" valueType="num">
                                      <p:cBhvr>
                                        <p:cTn id="32" dur="350" fill="hold"/>
                                        <p:tgtEl>
                                          <p:spTgt spid="25"/>
                                        </p:tgtEl>
                                        <p:attrNameLst>
                                          <p:attrName>ppt_h</p:attrName>
                                        </p:attrNameLst>
                                      </p:cBhvr>
                                      <p:tavLst>
                                        <p:tav tm="0">
                                          <p:val>
                                            <p:fltVal val="0"/>
                                          </p:val>
                                        </p:tav>
                                        <p:tav tm="100000">
                                          <p:val>
                                            <p:strVal val="#ppt_h"/>
                                          </p:val>
                                        </p:tav>
                                      </p:tavLst>
                                    </p:anim>
                                    <p:animEffect transition="in" filter="fade">
                                      <p:cBhvr>
                                        <p:cTn id="33" dur="350"/>
                                        <p:tgtEl>
                                          <p:spTgt spid="25"/>
                                        </p:tgtEl>
                                      </p:cBhvr>
                                    </p:animEffect>
                                    <p:anim calcmode="lin" valueType="num">
                                      <p:cBhvr>
                                        <p:cTn id="34" dur="350" fill="hold"/>
                                        <p:tgtEl>
                                          <p:spTgt spid="25"/>
                                        </p:tgtEl>
                                        <p:attrNameLst>
                                          <p:attrName>ppt_x</p:attrName>
                                        </p:attrNameLst>
                                      </p:cBhvr>
                                      <p:tavLst>
                                        <p:tav tm="0">
                                          <p:val>
                                            <p:fltVal val="0.5"/>
                                          </p:val>
                                        </p:tav>
                                        <p:tav tm="100000">
                                          <p:val>
                                            <p:strVal val="#ppt_x"/>
                                          </p:val>
                                        </p:tav>
                                      </p:tavLst>
                                    </p:anim>
                                    <p:anim calcmode="lin" valueType="num">
                                      <p:cBhvr>
                                        <p:cTn id="35" dur="350" fill="hold"/>
                                        <p:tgtEl>
                                          <p:spTgt spid="25"/>
                                        </p:tgtEl>
                                        <p:attrNameLst>
                                          <p:attrName>ppt_y</p:attrName>
                                        </p:attrNameLst>
                                      </p:cBhvr>
                                      <p:tavLst>
                                        <p:tav tm="0">
                                          <p:val>
                                            <p:fltVal val="0.5"/>
                                          </p:val>
                                        </p:tav>
                                        <p:tav tm="100000">
                                          <p:val>
                                            <p:strVal val="#ppt_y"/>
                                          </p:val>
                                        </p:tav>
                                      </p:tavLst>
                                    </p:anim>
                                  </p:childTnLst>
                                </p:cTn>
                              </p:par>
                            </p:childTnLst>
                          </p:cTn>
                        </p:par>
                        <p:par>
                          <p:cTn id="36" fill="hold">
                            <p:stCondLst>
                              <p:cond delay="1400"/>
                            </p:stCondLst>
                            <p:childTnLst>
                              <p:par>
                                <p:cTn id="37" presetID="53" presetClass="entr" presetSubtype="528" fill="hold" nodeType="afterEffect">
                                  <p:stCondLst>
                                    <p:cond delay="0"/>
                                  </p:stCondLst>
                                  <p:childTnLst>
                                    <p:set>
                                      <p:cBhvr>
                                        <p:cTn id="38" dur="1" fill="hold">
                                          <p:stCondLst>
                                            <p:cond delay="0"/>
                                          </p:stCondLst>
                                        </p:cTn>
                                        <p:tgtEl>
                                          <p:spTgt spid="3"/>
                                        </p:tgtEl>
                                        <p:attrNameLst>
                                          <p:attrName>style.visibility</p:attrName>
                                        </p:attrNameLst>
                                      </p:cBhvr>
                                      <p:to>
                                        <p:strVal val="visible"/>
                                      </p:to>
                                    </p:set>
                                    <p:anim calcmode="lin" valueType="num">
                                      <p:cBhvr>
                                        <p:cTn id="39" dur="350" fill="hold"/>
                                        <p:tgtEl>
                                          <p:spTgt spid="3"/>
                                        </p:tgtEl>
                                        <p:attrNameLst>
                                          <p:attrName>ppt_w</p:attrName>
                                        </p:attrNameLst>
                                      </p:cBhvr>
                                      <p:tavLst>
                                        <p:tav tm="0">
                                          <p:val>
                                            <p:fltVal val="0"/>
                                          </p:val>
                                        </p:tav>
                                        <p:tav tm="100000">
                                          <p:val>
                                            <p:strVal val="#ppt_w"/>
                                          </p:val>
                                        </p:tav>
                                      </p:tavLst>
                                    </p:anim>
                                    <p:anim calcmode="lin" valueType="num">
                                      <p:cBhvr>
                                        <p:cTn id="40" dur="350" fill="hold"/>
                                        <p:tgtEl>
                                          <p:spTgt spid="3"/>
                                        </p:tgtEl>
                                        <p:attrNameLst>
                                          <p:attrName>ppt_h</p:attrName>
                                        </p:attrNameLst>
                                      </p:cBhvr>
                                      <p:tavLst>
                                        <p:tav tm="0">
                                          <p:val>
                                            <p:fltVal val="0"/>
                                          </p:val>
                                        </p:tav>
                                        <p:tav tm="100000">
                                          <p:val>
                                            <p:strVal val="#ppt_h"/>
                                          </p:val>
                                        </p:tav>
                                      </p:tavLst>
                                    </p:anim>
                                    <p:animEffect transition="in" filter="fade">
                                      <p:cBhvr>
                                        <p:cTn id="41" dur="350"/>
                                        <p:tgtEl>
                                          <p:spTgt spid="3"/>
                                        </p:tgtEl>
                                      </p:cBhvr>
                                    </p:animEffect>
                                    <p:anim calcmode="lin" valueType="num">
                                      <p:cBhvr>
                                        <p:cTn id="42" dur="350" fill="hold"/>
                                        <p:tgtEl>
                                          <p:spTgt spid="3"/>
                                        </p:tgtEl>
                                        <p:attrNameLst>
                                          <p:attrName>ppt_x</p:attrName>
                                        </p:attrNameLst>
                                      </p:cBhvr>
                                      <p:tavLst>
                                        <p:tav tm="0">
                                          <p:val>
                                            <p:fltVal val="0.5"/>
                                          </p:val>
                                        </p:tav>
                                        <p:tav tm="100000">
                                          <p:val>
                                            <p:strVal val="#ppt_x"/>
                                          </p:val>
                                        </p:tav>
                                      </p:tavLst>
                                    </p:anim>
                                    <p:anim calcmode="lin" valueType="num">
                                      <p:cBhvr>
                                        <p:cTn id="43" dur="350" fill="hold"/>
                                        <p:tgtEl>
                                          <p:spTgt spid="3"/>
                                        </p:tgtEl>
                                        <p:attrNameLst>
                                          <p:attrName>ppt_y</p:attrName>
                                        </p:attrNameLst>
                                      </p:cBhvr>
                                      <p:tavLst>
                                        <p:tav tm="0">
                                          <p:val>
                                            <p:fltVal val="0.5"/>
                                          </p:val>
                                        </p:tav>
                                        <p:tav tm="100000">
                                          <p:val>
                                            <p:strVal val="#ppt_y"/>
                                          </p:val>
                                        </p:tav>
                                      </p:tavLst>
                                    </p:anim>
                                  </p:childTnLst>
                                </p:cTn>
                              </p:par>
                            </p:childTnLst>
                          </p:cTn>
                        </p:par>
                        <p:par>
                          <p:cTn id="44" fill="hold">
                            <p:stCondLst>
                              <p:cond delay="1750"/>
                            </p:stCondLst>
                            <p:childTnLst>
                              <p:par>
                                <p:cTn id="45" presetID="53" presetClass="entr" presetSubtype="528" fill="hold"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p:cTn id="47" dur="350" fill="hold"/>
                                        <p:tgtEl>
                                          <p:spTgt spid="20"/>
                                        </p:tgtEl>
                                        <p:attrNameLst>
                                          <p:attrName>ppt_w</p:attrName>
                                        </p:attrNameLst>
                                      </p:cBhvr>
                                      <p:tavLst>
                                        <p:tav tm="0">
                                          <p:val>
                                            <p:fltVal val="0"/>
                                          </p:val>
                                        </p:tav>
                                        <p:tav tm="100000">
                                          <p:val>
                                            <p:strVal val="#ppt_w"/>
                                          </p:val>
                                        </p:tav>
                                      </p:tavLst>
                                    </p:anim>
                                    <p:anim calcmode="lin" valueType="num">
                                      <p:cBhvr>
                                        <p:cTn id="48" dur="350" fill="hold"/>
                                        <p:tgtEl>
                                          <p:spTgt spid="20"/>
                                        </p:tgtEl>
                                        <p:attrNameLst>
                                          <p:attrName>ppt_h</p:attrName>
                                        </p:attrNameLst>
                                      </p:cBhvr>
                                      <p:tavLst>
                                        <p:tav tm="0">
                                          <p:val>
                                            <p:fltVal val="0"/>
                                          </p:val>
                                        </p:tav>
                                        <p:tav tm="100000">
                                          <p:val>
                                            <p:strVal val="#ppt_h"/>
                                          </p:val>
                                        </p:tav>
                                      </p:tavLst>
                                    </p:anim>
                                    <p:animEffect transition="in" filter="fade">
                                      <p:cBhvr>
                                        <p:cTn id="49" dur="350"/>
                                        <p:tgtEl>
                                          <p:spTgt spid="20"/>
                                        </p:tgtEl>
                                      </p:cBhvr>
                                    </p:animEffect>
                                    <p:anim calcmode="lin" valueType="num">
                                      <p:cBhvr>
                                        <p:cTn id="50" dur="350" fill="hold"/>
                                        <p:tgtEl>
                                          <p:spTgt spid="20"/>
                                        </p:tgtEl>
                                        <p:attrNameLst>
                                          <p:attrName>ppt_x</p:attrName>
                                        </p:attrNameLst>
                                      </p:cBhvr>
                                      <p:tavLst>
                                        <p:tav tm="0">
                                          <p:val>
                                            <p:fltVal val="0.5"/>
                                          </p:val>
                                        </p:tav>
                                        <p:tav tm="100000">
                                          <p:val>
                                            <p:strVal val="#ppt_x"/>
                                          </p:val>
                                        </p:tav>
                                      </p:tavLst>
                                    </p:anim>
                                    <p:anim calcmode="lin" valueType="num">
                                      <p:cBhvr>
                                        <p:cTn id="51" dur="350" fill="hold"/>
                                        <p:tgtEl>
                                          <p:spTgt spid="20"/>
                                        </p:tgtEl>
                                        <p:attrNameLst>
                                          <p:attrName>ppt_y</p:attrName>
                                        </p:attrNameLst>
                                      </p:cBhvr>
                                      <p:tavLst>
                                        <p:tav tm="0">
                                          <p:val>
                                            <p:fltVal val="0.5"/>
                                          </p:val>
                                        </p:tav>
                                        <p:tav tm="100000">
                                          <p:val>
                                            <p:strVal val="#ppt_y"/>
                                          </p:val>
                                        </p:tav>
                                      </p:tavLst>
                                    </p:anim>
                                  </p:childTnLst>
                                </p:cTn>
                              </p:par>
                            </p:childTnLst>
                          </p:cTn>
                        </p:par>
                        <p:par>
                          <p:cTn id="52" fill="hold">
                            <p:stCondLst>
                              <p:cond delay="2100"/>
                            </p:stCondLst>
                            <p:childTnLst>
                              <p:par>
                                <p:cTn id="53" presetID="16" presetClass="entr" presetSubtype="21"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barn(inVertical)">
                                      <p:cBhvr>
                                        <p:cTn id="55" dur="1000"/>
                                        <p:tgtEl>
                                          <p:spTgt spid="30"/>
                                        </p:tgtEl>
                                      </p:cBhvr>
                                    </p:animEffect>
                                  </p:childTnLst>
                                </p:cTn>
                              </p:par>
                            </p:childTnLst>
                          </p:cTn>
                        </p:par>
                        <p:par>
                          <p:cTn id="56" fill="hold">
                            <p:stCondLst>
                              <p:cond delay="3100"/>
                            </p:stCondLst>
                            <p:childTnLst>
                              <p:par>
                                <p:cTn id="57" presetID="10" presetClass="entr" presetSubtype="0"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1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dirty="0" smtClean="0"/>
              <a:t>点击添加文本标题</a:t>
            </a:r>
            <a:endParaRPr lang="zh-CN" altLang="en-US" dirty="0"/>
          </a:p>
        </p:txBody>
      </p:sp>
      <p:sp>
        <p:nvSpPr>
          <p:cNvPr id="3" name="TextBox 692"/>
          <p:cNvSpPr txBox="1"/>
          <p:nvPr/>
        </p:nvSpPr>
        <p:spPr bwMode="auto">
          <a:xfrm>
            <a:off x="2064347" y="4709367"/>
            <a:ext cx="2852063" cy="830997"/>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19261" fontAlgn="auto">
              <a:spcBef>
                <a:spcPts val="0"/>
              </a:spcBef>
              <a:spcAft>
                <a:spcPts val="0"/>
              </a:spcAft>
              <a:defRPr/>
            </a:pPr>
            <a:r>
              <a:rPr lang="zh-CN" altLang="en-US" sz="4800" b="1" spc="400" dirty="0">
                <a:solidFill>
                  <a:srgbClr val="076655"/>
                </a:solidFill>
                <a:latin typeface="微软雅黑" pitchFamily="34" charset="-122"/>
                <a:ea typeface="微软雅黑" pitchFamily="34" charset="-122"/>
                <a:cs typeface="Arial" pitchFamily="34" charset="0"/>
              </a:rPr>
              <a:t>添加标题</a:t>
            </a:r>
          </a:p>
        </p:txBody>
      </p:sp>
      <p:sp>
        <p:nvSpPr>
          <p:cNvPr id="4" name="矩形 1"/>
          <p:cNvSpPr>
            <a:spLocks noChangeArrowheads="1"/>
          </p:cNvSpPr>
          <p:nvPr/>
        </p:nvSpPr>
        <p:spPr bwMode="auto">
          <a:xfrm>
            <a:off x="4945657" y="4773150"/>
            <a:ext cx="573619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1219261"/>
            <a:r>
              <a:rPr lang="zh-CN" altLang="en-US" sz="1400" dirty="0">
                <a:solidFill>
                  <a:prstClr val="black">
                    <a:lumMod val="65000"/>
                    <a:lumOff val="35000"/>
                  </a:prstClr>
                </a:solidFill>
                <a:latin typeface="微软雅黑" pitchFamily="34" charset="-122"/>
                <a:ea typeface="微软雅黑" pitchFamily="34" charset="-122"/>
              </a:rPr>
              <a:t>点击添加文字内容信息点击添加文字内容信息点击添加文字内容信息点击添加文字内容信息点击添加文字内容信息点击添加文字内容信息点击添加文字内容信息点击添加文字内容信息点击添加文字内容信息。</a:t>
            </a:r>
          </a:p>
        </p:txBody>
      </p:sp>
      <p:grpSp>
        <p:nvGrpSpPr>
          <p:cNvPr id="6" name="组合 5"/>
          <p:cNvGrpSpPr/>
          <p:nvPr/>
        </p:nvGrpSpPr>
        <p:grpSpPr>
          <a:xfrm>
            <a:off x="2112100" y="1749457"/>
            <a:ext cx="2348441" cy="2296584"/>
            <a:chOff x="1885951" y="1203598"/>
            <a:chExt cx="1761331" cy="1722438"/>
          </a:xfrm>
        </p:grpSpPr>
        <p:sp>
          <p:nvSpPr>
            <p:cNvPr id="7" name="Freeform 5"/>
            <p:cNvSpPr>
              <a:spLocks/>
            </p:cNvSpPr>
            <p:nvPr/>
          </p:nvSpPr>
          <p:spPr bwMode="auto">
            <a:xfrm>
              <a:off x="1885951" y="1203598"/>
              <a:ext cx="1704975" cy="1722438"/>
            </a:xfrm>
            <a:custGeom>
              <a:avLst/>
              <a:gdLst>
                <a:gd name="T0" fmla="*/ 225 w 455"/>
                <a:gd name="T1" fmla="*/ 459 h 459"/>
                <a:gd name="T2" fmla="*/ 455 w 455"/>
                <a:gd name="T3" fmla="*/ 230 h 459"/>
                <a:gd name="T4" fmla="*/ 225 w 455"/>
                <a:gd name="T5" fmla="*/ 0 h 459"/>
                <a:gd name="T6" fmla="*/ 0 w 455"/>
                <a:gd name="T7" fmla="*/ 185 h 459"/>
                <a:gd name="T8" fmla="*/ 5 w 455"/>
                <a:gd name="T9" fmla="*/ 459 h 459"/>
                <a:gd name="T10" fmla="*/ 225 w 455"/>
                <a:gd name="T11" fmla="*/ 459 h 459"/>
              </a:gdLst>
              <a:ahLst/>
              <a:cxnLst>
                <a:cxn ang="0">
                  <a:pos x="T0" y="T1"/>
                </a:cxn>
                <a:cxn ang="0">
                  <a:pos x="T2" y="T3"/>
                </a:cxn>
                <a:cxn ang="0">
                  <a:pos x="T4" y="T5"/>
                </a:cxn>
                <a:cxn ang="0">
                  <a:pos x="T6" y="T7"/>
                </a:cxn>
                <a:cxn ang="0">
                  <a:pos x="T8" y="T9"/>
                </a:cxn>
                <a:cxn ang="0">
                  <a:pos x="T10" y="T11"/>
                </a:cxn>
              </a:cxnLst>
              <a:rect l="0" t="0" r="r" b="b"/>
              <a:pathLst>
                <a:path w="455" h="459">
                  <a:moveTo>
                    <a:pt x="225" y="459"/>
                  </a:moveTo>
                  <a:cubicBezTo>
                    <a:pt x="352" y="459"/>
                    <a:pt x="455" y="357"/>
                    <a:pt x="455" y="230"/>
                  </a:cubicBezTo>
                  <a:cubicBezTo>
                    <a:pt x="455" y="103"/>
                    <a:pt x="352" y="0"/>
                    <a:pt x="225" y="0"/>
                  </a:cubicBezTo>
                  <a:cubicBezTo>
                    <a:pt x="114" y="0"/>
                    <a:pt x="20" y="80"/>
                    <a:pt x="0" y="185"/>
                  </a:cubicBezTo>
                  <a:cubicBezTo>
                    <a:pt x="5" y="459"/>
                    <a:pt x="5" y="459"/>
                    <a:pt x="5" y="459"/>
                  </a:cubicBezTo>
                  <a:lnTo>
                    <a:pt x="225" y="459"/>
                  </a:lnTo>
                  <a:close/>
                </a:path>
              </a:pathLst>
            </a:custGeom>
            <a:gradFill>
              <a:gsLst>
                <a:gs pos="0">
                  <a:sysClr val="window" lastClr="FFFFFF">
                    <a:lumMod val="95000"/>
                  </a:sysClr>
                </a:gs>
                <a:gs pos="50000">
                  <a:sysClr val="window" lastClr="FFFFFF"/>
                </a:gs>
                <a:gs pos="100000">
                  <a:sysClr val="window" lastClr="FFFFFF">
                    <a:lumMod val="85000"/>
                  </a:sysClr>
                </a:gs>
              </a:gsLst>
              <a:lin ang="18900000" scaled="0"/>
            </a:gradFill>
            <a:ln>
              <a:noFill/>
            </a:ln>
            <a:effectLst>
              <a:outerShdw blurRad="50800" dist="38100" dir="8100000" algn="tr" rotWithShape="0">
                <a:prstClr val="black">
                  <a:alpha val="40000"/>
                </a:prstClr>
              </a:outerShdw>
            </a:effectLst>
            <a:extLst/>
          </p:spPr>
          <p:txBody>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2133" b="0" i="0" u="none" strike="noStrike" kern="0" cap="none" spc="0" normalizeH="0" baseline="0" noProof="0">
                <a:ln>
                  <a:noFill/>
                </a:ln>
                <a:solidFill>
                  <a:srgbClr val="0070C0"/>
                </a:solidFill>
                <a:effectLst/>
                <a:uLnTx/>
                <a:uFillTx/>
              </a:endParaRPr>
            </a:p>
          </p:txBody>
        </p:sp>
        <p:sp>
          <p:nvSpPr>
            <p:cNvPr id="8" name="TextBox 692"/>
            <p:cNvSpPr txBox="1"/>
            <p:nvPr/>
          </p:nvSpPr>
          <p:spPr bwMode="auto">
            <a:xfrm>
              <a:off x="2049616" y="1546417"/>
              <a:ext cx="1523494" cy="438581"/>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1219261"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400" normalizeH="0" baseline="0" noProof="0" dirty="0">
                  <a:ln>
                    <a:noFill/>
                  </a:ln>
                  <a:solidFill>
                    <a:srgbClr val="076655"/>
                  </a:solidFill>
                  <a:effectLst/>
                  <a:uLnTx/>
                  <a:uFillTx/>
                  <a:latin typeface="微软雅黑" pitchFamily="34" charset="-122"/>
                  <a:ea typeface="微软雅黑" pitchFamily="34" charset="-122"/>
                  <a:cs typeface="Arial" pitchFamily="34" charset="0"/>
                </a:rPr>
                <a:t>添加标题</a:t>
              </a:r>
            </a:p>
          </p:txBody>
        </p:sp>
        <p:sp>
          <p:nvSpPr>
            <p:cNvPr id="9" name="矩形 1"/>
            <p:cNvSpPr>
              <a:spLocks noChangeArrowheads="1"/>
            </p:cNvSpPr>
            <p:nvPr/>
          </p:nvSpPr>
          <p:spPr bwMode="auto">
            <a:xfrm>
              <a:off x="1950173" y="2021133"/>
              <a:ext cx="169710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defTabSz="1219261" eaLnBrk="1" fontAlgn="base" latinLnBrk="0" hangingPunct="1">
                <a:lnSpc>
                  <a:spcPct val="100000"/>
                </a:lnSpc>
                <a:spcBef>
                  <a:spcPct val="0"/>
                </a:spcBef>
                <a:spcAft>
                  <a:spcPct val="0"/>
                </a:spcAft>
                <a:buClrTx/>
                <a:buSzTx/>
                <a:buFontTx/>
                <a:buNone/>
                <a:tabLst/>
                <a:defRPr/>
              </a:pPr>
              <a:r>
                <a:rPr kumimoji="0" lang="zh-CN" altLang="en-US" sz="1400" b="0" i="0" u="none" strike="noStrike" kern="0" cap="none" spc="0" normalizeH="0" baseline="0" noProof="0" dirty="0" smtClean="0">
                  <a:ln>
                    <a:noFill/>
                  </a:ln>
                  <a:effectLst/>
                  <a:uLnTx/>
                  <a:uFillTx/>
                  <a:latin typeface="微软雅黑" pitchFamily="34" charset="-122"/>
                  <a:ea typeface="微软雅黑" pitchFamily="34" charset="-122"/>
                </a:rPr>
                <a:t>点击添加文字信息内容</a:t>
              </a:r>
              <a:endParaRPr kumimoji="0" lang="en-US" altLang="zh-CN" sz="1400" b="0" i="0" u="none" strike="noStrike" kern="0" cap="none" spc="0" normalizeH="0" baseline="0" noProof="0" dirty="0" smtClean="0">
                <a:ln>
                  <a:noFill/>
                </a:ln>
                <a:effectLst/>
                <a:uLnTx/>
                <a:uFillTx/>
                <a:latin typeface="微软雅黑" pitchFamily="34" charset="-122"/>
                <a:ea typeface="微软雅黑" pitchFamily="34" charset="-122"/>
              </a:endParaRPr>
            </a:p>
            <a:p>
              <a:pPr marL="0" marR="0" lvl="0" indent="0" defTabSz="1219261"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effectLst/>
                  <a:uLnTx/>
                  <a:uFillTx/>
                  <a:latin typeface="微软雅黑" pitchFamily="34" charset="-122"/>
                  <a:ea typeface="微软雅黑" pitchFamily="34" charset="-122"/>
                </a:rPr>
                <a:t>点击添加文字信息内容</a:t>
              </a:r>
            </a:p>
            <a:p>
              <a:pPr marL="0" marR="0" lvl="0" indent="0" defTabSz="1219261"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effectLst/>
                  <a:uLnTx/>
                  <a:uFillTx/>
                  <a:latin typeface="微软雅黑" pitchFamily="34" charset="-122"/>
                  <a:ea typeface="微软雅黑" pitchFamily="34" charset="-122"/>
                </a:rPr>
                <a:t>点击添加文字信息内容</a:t>
              </a:r>
            </a:p>
          </p:txBody>
        </p:sp>
        <p:cxnSp>
          <p:nvCxnSpPr>
            <p:cNvPr id="10" name="直接连接符 9"/>
            <p:cNvCxnSpPr/>
            <p:nvPr/>
          </p:nvCxnSpPr>
          <p:spPr>
            <a:xfrm>
              <a:off x="2034376" y="1965577"/>
              <a:ext cx="1388637" cy="0"/>
            </a:xfrm>
            <a:prstGeom prst="line">
              <a:avLst/>
            </a:prstGeom>
            <a:noFill/>
            <a:ln w="9525" cap="flat" cmpd="sng" algn="ctr">
              <a:solidFill>
                <a:schemeClr val="tx1"/>
              </a:solidFill>
              <a:prstDash val="solid"/>
            </a:ln>
            <a:effectLst/>
          </p:spPr>
        </p:cxnSp>
      </p:grpSp>
      <p:grpSp>
        <p:nvGrpSpPr>
          <p:cNvPr id="11" name="组合 10"/>
          <p:cNvGrpSpPr/>
          <p:nvPr/>
        </p:nvGrpSpPr>
        <p:grpSpPr>
          <a:xfrm>
            <a:off x="5166451" y="1804492"/>
            <a:ext cx="2279651" cy="2296584"/>
            <a:chOff x="4176714" y="1244873"/>
            <a:chExt cx="1709738" cy="1722438"/>
          </a:xfrm>
        </p:grpSpPr>
        <p:sp>
          <p:nvSpPr>
            <p:cNvPr id="12" name="Freeform 6"/>
            <p:cNvSpPr>
              <a:spLocks/>
            </p:cNvSpPr>
            <p:nvPr/>
          </p:nvSpPr>
          <p:spPr bwMode="auto">
            <a:xfrm>
              <a:off x="4176714" y="1244873"/>
              <a:ext cx="1709738" cy="1722438"/>
            </a:xfrm>
            <a:custGeom>
              <a:avLst/>
              <a:gdLst>
                <a:gd name="T0" fmla="*/ 226 w 456"/>
                <a:gd name="T1" fmla="*/ 459 h 459"/>
                <a:gd name="T2" fmla="*/ 456 w 456"/>
                <a:gd name="T3" fmla="*/ 229 h 459"/>
                <a:gd name="T4" fmla="*/ 226 w 456"/>
                <a:gd name="T5" fmla="*/ 0 h 459"/>
                <a:gd name="T6" fmla="*/ 0 w 456"/>
                <a:gd name="T7" fmla="*/ 185 h 459"/>
                <a:gd name="T8" fmla="*/ 5 w 456"/>
                <a:gd name="T9" fmla="*/ 459 h 459"/>
                <a:gd name="T10" fmla="*/ 226 w 456"/>
                <a:gd name="T11" fmla="*/ 459 h 459"/>
              </a:gdLst>
              <a:ahLst/>
              <a:cxnLst>
                <a:cxn ang="0">
                  <a:pos x="T0" y="T1"/>
                </a:cxn>
                <a:cxn ang="0">
                  <a:pos x="T2" y="T3"/>
                </a:cxn>
                <a:cxn ang="0">
                  <a:pos x="T4" y="T5"/>
                </a:cxn>
                <a:cxn ang="0">
                  <a:pos x="T6" y="T7"/>
                </a:cxn>
                <a:cxn ang="0">
                  <a:pos x="T8" y="T9"/>
                </a:cxn>
                <a:cxn ang="0">
                  <a:pos x="T10" y="T11"/>
                </a:cxn>
              </a:cxnLst>
              <a:rect l="0" t="0" r="r" b="b"/>
              <a:pathLst>
                <a:path w="456" h="459">
                  <a:moveTo>
                    <a:pt x="226" y="459"/>
                  </a:moveTo>
                  <a:cubicBezTo>
                    <a:pt x="353" y="459"/>
                    <a:pt x="456" y="356"/>
                    <a:pt x="456" y="229"/>
                  </a:cubicBezTo>
                  <a:cubicBezTo>
                    <a:pt x="456" y="102"/>
                    <a:pt x="353" y="0"/>
                    <a:pt x="226" y="0"/>
                  </a:cubicBezTo>
                  <a:cubicBezTo>
                    <a:pt x="114" y="0"/>
                    <a:pt x="21" y="79"/>
                    <a:pt x="0" y="185"/>
                  </a:cubicBezTo>
                  <a:cubicBezTo>
                    <a:pt x="5" y="459"/>
                    <a:pt x="5" y="459"/>
                    <a:pt x="5" y="459"/>
                  </a:cubicBezTo>
                  <a:lnTo>
                    <a:pt x="226" y="459"/>
                  </a:lnTo>
                  <a:close/>
                </a:path>
              </a:pathLst>
            </a:custGeom>
            <a:gradFill>
              <a:gsLst>
                <a:gs pos="0">
                  <a:sysClr val="window" lastClr="FFFFFF">
                    <a:lumMod val="95000"/>
                  </a:sysClr>
                </a:gs>
                <a:gs pos="50000">
                  <a:sysClr val="window" lastClr="FFFFFF"/>
                </a:gs>
                <a:gs pos="100000">
                  <a:sysClr val="window" lastClr="FFFFFF">
                    <a:lumMod val="85000"/>
                  </a:sysClr>
                </a:gs>
              </a:gsLst>
              <a:lin ang="18900000" scaled="0"/>
            </a:gradFill>
            <a:ln>
              <a:noFill/>
            </a:ln>
            <a:effectLst>
              <a:outerShdw blurRad="50800" dist="38100" dir="8100000" algn="tr" rotWithShape="0">
                <a:prstClr val="black">
                  <a:alpha val="40000"/>
                </a:prstClr>
              </a:outerShdw>
            </a:effectLst>
            <a:extLst/>
          </p:spPr>
          <p:txBody>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2133" b="0" i="0" u="none" strike="noStrike" kern="0" cap="none" spc="0" normalizeH="0" baseline="0" noProof="0">
                <a:ln>
                  <a:noFill/>
                </a:ln>
                <a:solidFill>
                  <a:srgbClr val="0070C0"/>
                </a:solidFill>
                <a:effectLst/>
                <a:uLnTx/>
                <a:uFillTx/>
              </a:endParaRPr>
            </a:p>
          </p:txBody>
        </p:sp>
        <p:sp>
          <p:nvSpPr>
            <p:cNvPr id="13" name="TextBox 692"/>
            <p:cNvSpPr txBox="1"/>
            <p:nvPr/>
          </p:nvSpPr>
          <p:spPr bwMode="auto">
            <a:xfrm>
              <a:off x="4335616" y="1546417"/>
              <a:ext cx="1523494" cy="438581"/>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1219261"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400" normalizeH="0" baseline="0" noProof="0" dirty="0">
                  <a:ln>
                    <a:noFill/>
                  </a:ln>
                  <a:solidFill>
                    <a:srgbClr val="076655"/>
                  </a:solidFill>
                  <a:effectLst/>
                  <a:uLnTx/>
                  <a:uFillTx/>
                  <a:latin typeface="微软雅黑" pitchFamily="34" charset="-122"/>
                  <a:ea typeface="微软雅黑" pitchFamily="34" charset="-122"/>
                  <a:cs typeface="Arial" pitchFamily="34" charset="0"/>
                </a:rPr>
                <a:t>添加标题</a:t>
              </a:r>
            </a:p>
          </p:txBody>
        </p:sp>
        <p:sp>
          <p:nvSpPr>
            <p:cNvPr id="14" name="矩形 1"/>
            <p:cNvSpPr>
              <a:spLocks noChangeArrowheads="1"/>
            </p:cNvSpPr>
            <p:nvPr/>
          </p:nvSpPr>
          <p:spPr bwMode="auto">
            <a:xfrm>
              <a:off x="4236173" y="2021133"/>
              <a:ext cx="165027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defTabSz="1219261"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effectLst/>
                  <a:uLnTx/>
                  <a:uFillTx/>
                  <a:latin typeface="微软雅黑" pitchFamily="34" charset="-122"/>
                  <a:ea typeface="微软雅黑" pitchFamily="34" charset="-122"/>
                </a:rPr>
                <a:t>点击添加文字信息内容</a:t>
              </a:r>
              <a:endParaRPr kumimoji="0" lang="en-US" altLang="zh-CN" sz="1400" b="0" i="0" u="none" strike="noStrike" kern="0" cap="none" spc="0" normalizeH="0" baseline="0" noProof="0" dirty="0" smtClean="0">
                <a:ln>
                  <a:noFill/>
                </a:ln>
                <a:effectLst/>
                <a:uLnTx/>
                <a:uFillTx/>
                <a:latin typeface="微软雅黑" pitchFamily="34" charset="-122"/>
                <a:ea typeface="微软雅黑" pitchFamily="34" charset="-122"/>
              </a:endParaRPr>
            </a:p>
            <a:p>
              <a:pPr marL="0" marR="0" lvl="0" indent="0" defTabSz="1219261"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effectLst/>
                  <a:uLnTx/>
                  <a:uFillTx/>
                  <a:latin typeface="微软雅黑" pitchFamily="34" charset="-122"/>
                  <a:ea typeface="微软雅黑" pitchFamily="34" charset="-122"/>
                </a:rPr>
                <a:t>点击添加文字信息内容</a:t>
              </a:r>
            </a:p>
            <a:p>
              <a:pPr marL="0" marR="0" lvl="0" indent="0" defTabSz="1219261"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effectLst/>
                  <a:uLnTx/>
                  <a:uFillTx/>
                  <a:latin typeface="微软雅黑" pitchFamily="34" charset="-122"/>
                  <a:ea typeface="微软雅黑" pitchFamily="34" charset="-122"/>
                </a:rPr>
                <a:t>点击添加文字信息内容</a:t>
              </a:r>
            </a:p>
          </p:txBody>
        </p:sp>
        <p:cxnSp>
          <p:nvCxnSpPr>
            <p:cNvPr id="15" name="直接连接符 14"/>
            <p:cNvCxnSpPr/>
            <p:nvPr/>
          </p:nvCxnSpPr>
          <p:spPr>
            <a:xfrm>
              <a:off x="4312756" y="1965577"/>
              <a:ext cx="1388637" cy="0"/>
            </a:xfrm>
            <a:prstGeom prst="line">
              <a:avLst/>
            </a:prstGeom>
            <a:noFill/>
            <a:ln w="9525" cap="flat" cmpd="sng" algn="ctr">
              <a:solidFill>
                <a:schemeClr val="tx1"/>
              </a:solidFill>
              <a:prstDash val="solid"/>
            </a:ln>
            <a:effectLst/>
          </p:spPr>
        </p:cxnSp>
      </p:grpSp>
      <p:grpSp>
        <p:nvGrpSpPr>
          <p:cNvPr id="16" name="组合 15"/>
          <p:cNvGrpSpPr/>
          <p:nvPr/>
        </p:nvGrpSpPr>
        <p:grpSpPr>
          <a:xfrm>
            <a:off x="8356268" y="1774857"/>
            <a:ext cx="2375662" cy="2300818"/>
            <a:chOff x="6569076" y="1222648"/>
            <a:chExt cx="1781746" cy="1725613"/>
          </a:xfrm>
        </p:grpSpPr>
        <p:sp>
          <p:nvSpPr>
            <p:cNvPr id="17" name="Freeform 7"/>
            <p:cNvSpPr>
              <a:spLocks/>
            </p:cNvSpPr>
            <p:nvPr/>
          </p:nvSpPr>
          <p:spPr bwMode="auto">
            <a:xfrm>
              <a:off x="6569076" y="1222648"/>
              <a:ext cx="1709738" cy="1725613"/>
            </a:xfrm>
            <a:custGeom>
              <a:avLst/>
              <a:gdLst>
                <a:gd name="T0" fmla="*/ 226 w 456"/>
                <a:gd name="T1" fmla="*/ 460 h 460"/>
                <a:gd name="T2" fmla="*/ 456 w 456"/>
                <a:gd name="T3" fmla="*/ 230 h 460"/>
                <a:gd name="T4" fmla="*/ 226 w 456"/>
                <a:gd name="T5" fmla="*/ 0 h 460"/>
                <a:gd name="T6" fmla="*/ 0 w 456"/>
                <a:gd name="T7" fmla="*/ 186 h 460"/>
                <a:gd name="T8" fmla="*/ 5 w 456"/>
                <a:gd name="T9" fmla="*/ 460 h 460"/>
                <a:gd name="T10" fmla="*/ 226 w 456"/>
                <a:gd name="T11" fmla="*/ 460 h 460"/>
              </a:gdLst>
              <a:ahLst/>
              <a:cxnLst>
                <a:cxn ang="0">
                  <a:pos x="T0" y="T1"/>
                </a:cxn>
                <a:cxn ang="0">
                  <a:pos x="T2" y="T3"/>
                </a:cxn>
                <a:cxn ang="0">
                  <a:pos x="T4" y="T5"/>
                </a:cxn>
                <a:cxn ang="0">
                  <a:pos x="T6" y="T7"/>
                </a:cxn>
                <a:cxn ang="0">
                  <a:pos x="T8" y="T9"/>
                </a:cxn>
                <a:cxn ang="0">
                  <a:pos x="T10" y="T11"/>
                </a:cxn>
              </a:cxnLst>
              <a:rect l="0" t="0" r="r" b="b"/>
              <a:pathLst>
                <a:path w="456" h="460">
                  <a:moveTo>
                    <a:pt x="226" y="460"/>
                  </a:moveTo>
                  <a:cubicBezTo>
                    <a:pt x="353" y="460"/>
                    <a:pt x="456" y="357"/>
                    <a:pt x="456" y="230"/>
                  </a:cubicBezTo>
                  <a:cubicBezTo>
                    <a:pt x="456" y="103"/>
                    <a:pt x="353" y="0"/>
                    <a:pt x="226" y="0"/>
                  </a:cubicBezTo>
                  <a:cubicBezTo>
                    <a:pt x="114" y="0"/>
                    <a:pt x="21" y="80"/>
                    <a:pt x="0" y="186"/>
                  </a:cubicBezTo>
                  <a:cubicBezTo>
                    <a:pt x="5" y="460"/>
                    <a:pt x="5" y="460"/>
                    <a:pt x="5" y="460"/>
                  </a:cubicBezTo>
                  <a:lnTo>
                    <a:pt x="226" y="460"/>
                  </a:lnTo>
                  <a:close/>
                </a:path>
              </a:pathLst>
            </a:custGeom>
            <a:gradFill>
              <a:gsLst>
                <a:gs pos="0">
                  <a:sysClr val="window" lastClr="FFFFFF">
                    <a:lumMod val="95000"/>
                  </a:sysClr>
                </a:gs>
                <a:gs pos="50000">
                  <a:sysClr val="window" lastClr="FFFFFF"/>
                </a:gs>
                <a:gs pos="100000">
                  <a:sysClr val="window" lastClr="FFFFFF">
                    <a:lumMod val="85000"/>
                  </a:sysClr>
                </a:gs>
              </a:gsLst>
              <a:lin ang="18900000" scaled="0"/>
            </a:gradFill>
            <a:ln>
              <a:noFill/>
            </a:ln>
            <a:effectLst>
              <a:outerShdw blurRad="50800" dist="38100" dir="8100000" algn="tr" rotWithShape="0">
                <a:prstClr val="black">
                  <a:alpha val="40000"/>
                </a:prstClr>
              </a:outerShdw>
            </a:effectLst>
            <a:extLst/>
          </p:spPr>
          <p:txBody>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2133" b="0" i="0" u="none" strike="noStrike" kern="0" cap="none" spc="0" normalizeH="0" baseline="0" noProof="0">
                <a:ln>
                  <a:noFill/>
                </a:ln>
                <a:solidFill>
                  <a:srgbClr val="0070C0"/>
                </a:solidFill>
                <a:effectLst/>
                <a:uLnTx/>
                <a:uFillTx/>
              </a:endParaRPr>
            </a:p>
          </p:txBody>
        </p:sp>
        <p:sp>
          <p:nvSpPr>
            <p:cNvPr id="18" name="TextBox 692"/>
            <p:cNvSpPr txBox="1"/>
            <p:nvPr/>
          </p:nvSpPr>
          <p:spPr bwMode="auto">
            <a:xfrm>
              <a:off x="6735916" y="1546417"/>
              <a:ext cx="1523494" cy="438581"/>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1219261"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400" normalizeH="0" baseline="0" noProof="0" dirty="0">
                  <a:ln>
                    <a:noFill/>
                  </a:ln>
                  <a:solidFill>
                    <a:srgbClr val="076655"/>
                  </a:solidFill>
                  <a:effectLst/>
                  <a:uLnTx/>
                  <a:uFillTx/>
                  <a:latin typeface="微软雅黑" pitchFamily="34" charset="-122"/>
                  <a:ea typeface="微软雅黑" pitchFamily="34" charset="-122"/>
                  <a:cs typeface="Arial" pitchFamily="34" charset="0"/>
                </a:rPr>
                <a:t>添加标题</a:t>
              </a:r>
            </a:p>
          </p:txBody>
        </p:sp>
        <p:sp>
          <p:nvSpPr>
            <p:cNvPr id="19" name="矩形 1"/>
            <p:cNvSpPr>
              <a:spLocks noChangeArrowheads="1"/>
            </p:cNvSpPr>
            <p:nvPr/>
          </p:nvSpPr>
          <p:spPr bwMode="auto">
            <a:xfrm>
              <a:off x="6636473" y="2021133"/>
              <a:ext cx="171434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defTabSz="1219261"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effectLst/>
                  <a:uLnTx/>
                  <a:uFillTx/>
                  <a:latin typeface="微软雅黑" pitchFamily="34" charset="-122"/>
                  <a:ea typeface="微软雅黑" pitchFamily="34" charset="-122"/>
                </a:rPr>
                <a:t>点击添加文字信息内容</a:t>
              </a:r>
              <a:endParaRPr kumimoji="0" lang="en-US" altLang="zh-CN" sz="1400" b="0" i="0" u="none" strike="noStrike" kern="0" cap="none" spc="0" normalizeH="0" baseline="0" noProof="0" dirty="0" smtClean="0">
                <a:ln>
                  <a:noFill/>
                </a:ln>
                <a:effectLst/>
                <a:uLnTx/>
                <a:uFillTx/>
                <a:latin typeface="微软雅黑" pitchFamily="34" charset="-122"/>
                <a:ea typeface="微软雅黑" pitchFamily="34" charset="-122"/>
              </a:endParaRPr>
            </a:p>
            <a:p>
              <a:pPr marL="0" marR="0" lvl="0" indent="0" defTabSz="1219261"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effectLst/>
                  <a:uLnTx/>
                  <a:uFillTx/>
                  <a:latin typeface="微软雅黑" pitchFamily="34" charset="-122"/>
                  <a:ea typeface="微软雅黑" pitchFamily="34" charset="-122"/>
                </a:rPr>
                <a:t>点击添加文字信息内容</a:t>
              </a:r>
            </a:p>
            <a:p>
              <a:pPr marL="0" marR="0" lvl="0" indent="0" defTabSz="1219261"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effectLst/>
                  <a:uLnTx/>
                  <a:uFillTx/>
                  <a:latin typeface="微软雅黑" pitchFamily="34" charset="-122"/>
                  <a:ea typeface="微软雅黑" pitchFamily="34" charset="-122"/>
                </a:rPr>
                <a:t>点击添加文字信息内容</a:t>
              </a:r>
            </a:p>
          </p:txBody>
        </p:sp>
        <p:cxnSp>
          <p:nvCxnSpPr>
            <p:cNvPr id="20" name="直接连接符 19"/>
            <p:cNvCxnSpPr/>
            <p:nvPr/>
          </p:nvCxnSpPr>
          <p:spPr>
            <a:xfrm>
              <a:off x="6697816" y="1965577"/>
              <a:ext cx="1388637" cy="0"/>
            </a:xfrm>
            <a:prstGeom prst="line">
              <a:avLst/>
            </a:prstGeom>
            <a:noFill/>
            <a:ln w="9525" cap="flat" cmpd="sng" algn="ctr">
              <a:solidFill>
                <a:schemeClr val="tx1"/>
              </a:solidFill>
              <a:prstDash val="solid"/>
            </a:ln>
            <a:effectLst/>
          </p:spPr>
        </p:cxnSp>
      </p:grpSp>
    </p:spTree>
    <p:extLst>
      <p:ext uri="{BB962C8B-B14F-4D97-AF65-F5344CB8AC3E}">
        <p14:creationId xmlns:p14="http://schemas.microsoft.com/office/powerpoint/2010/main" val="339048801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63333">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63333">
                                          <p:cBhvr additive="base">
                                            <p:cTn id="7" dur="300" fill="hold"/>
                                            <p:tgtEl>
                                              <p:spTgt spid="6"/>
                                            </p:tgtEl>
                                            <p:attrNameLst>
                                              <p:attrName>ppt_x</p:attrName>
                                            </p:attrNameLst>
                                          </p:cBhvr>
                                          <p:tavLst>
                                            <p:tav tm="0">
                                              <p:val>
                                                <p:strVal val="0-#ppt_w/2"/>
                                              </p:val>
                                            </p:tav>
                                            <p:tav tm="100000">
                                              <p:val>
                                                <p:strVal val="#ppt_x"/>
                                              </p:val>
                                            </p:tav>
                                          </p:tavLst>
                                        </p:anim>
                                        <p:anim calcmode="lin" valueType="num" p14:bounceEnd="63333">
                                          <p:cBhvr additive="base">
                                            <p:cTn id="8" dur="3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 presetClass="entr" presetSubtype="8" fill="hold" nodeType="afterEffect" p14:presetBounceEnd="63333">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14:bounceEnd="63333">
                                          <p:cBhvr additive="base">
                                            <p:cTn id="12" dur="300" fill="hold"/>
                                            <p:tgtEl>
                                              <p:spTgt spid="11"/>
                                            </p:tgtEl>
                                            <p:attrNameLst>
                                              <p:attrName>ppt_x</p:attrName>
                                            </p:attrNameLst>
                                          </p:cBhvr>
                                          <p:tavLst>
                                            <p:tav tm="0">
                                              <p:val>
                                                <p:strVal val="0-#ppt_w/2"/>
                                              </p:val>
                                            </p:tav>
                                            <p:tav tm="100000">
                                              <p:val>
                                                <p:strVal val="#ppt_x"/>
                                              </p:val>
                                            </p:tav>
                                          </p:tavLst>
                                        </p:anim>
                                        <p:anim calcmode="lin" valueType="num" p14:bounceEnd="63333">
                                          <p:cBhvr additive="base">
                                            <p:cTn id="13" dur="30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600"/>
                                </p:stCondLst>
                                <p:childTnLst>
                                  <p:par>
                                    <p:cTn id="15" presetID="2" presetClass="entr" presetSubtype="8" fill="hold" nodeType="afterEffect" p14:presetBounceEnd="63333">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14:bounceEnd="63333">
                                          <p:cBhvr additive="base">
                                            <p:cTn id="17" dur="300" fill="hold"/>
                                            <p:tgtEl>
                                              <p:spTgt spid="16"/>
                                            </p:tgtEl>
                                            <p:attrNameLst>
                                              <p:attrName>ppt_x</p:attrName>
                                            </p:attrNameLst>
                                          </p:cBhvr>
                                          <p:tavLst>
                                            <p:tav tm="0">
                                              <p:val>
                                                <p:strVal val="0-#ppt_w/2"/>
                                              </p:val>
                                            </p:tav>
                                            <p:tav tm="100000">
                                              <p:val>
                                                <p:strVal val="#ppt_x"/>
                                              </p:val>
                                            </p:tav>
                                          </p:tavLst>
                                        </p:anim>
                                        <p:anim calcmode="lin" valueType="num" p14:bounceEnd="63333">
                                          <p:cBhvr additive="base">
                                            <p:cTn id="18" dur="300" fill="hold"/>
                                            <p:tgtEl>
                                              <p:spTgt spid="16"/>
                                            </p:tgtEl>
                                            <p:attrNameLst>
                                              <p:attrName>ppt_y</p:attrName>
                                            </p:attrNameLst>
                                          </p:cBhvr>
                                          <p:tavLst>
                                            <p:tav tm="0">
                                              <p:val>
                                                <p:strVal val="#ppt_y"/>
                                              </p:val>
                                            </p:tav>
                                            <p:tav tm="100000">
                                              <p:val>
                                                <p:strVal val="#ppt_y"/>
                                              </p:val>
                                            </p:tav>
                                          </p:tavLst>
                                        </p:anim>
                                      </p:childTnLst>
                                    </p:cTn>
                                  </p:par>
                                </p:childTnLst>
                              </p:cTn>
                            </p:par>
                            <p:par>
                              <p:cTn id="19" fill="hold">
                                <p:stCondLst>
                                  <p:cond delay="900"/>
                                </p:stCondLst>
                                <p:childTnLst>
                                  <p:par>
                                    <p:cTn id="20" presetID="2" presetClass="entr" presetSubtype="8" fill="hold" grpId="0" nodeType="afterEffect" p14:presetBounceEnd="63333">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14:bounceEnd="63333">
                                          <p:cBhvr additive="base">
                                            <p:cTn id="22" dur="300" fill="hold"/>
                                            <p:tgtEl>
                                              <p:spTgt spid="3"/>
                                            </p:tgtEl>
                                            <p:attrNameLst>
                                              <p:attrName>ppt_x</p:attrName>
                                            </p:attrNameLst>
                                          </p:cBhvr>
                                          <p:tavLst>
                                            <p:tav tm="0">
                                              <p:val>
                                                <p:strVal val="0-#ppt_w/2"/>
                                              </p:val>
                                            </p:tav>
                                            <p:tav tm="100000">
                                              <p:val>
                                                <p:strVal val="#ppt_x"/>
                                              </p:val>
                                            </p:tav>
                                          </p:tavLst>
                                        </p:anim>
                                        <p:anim calcmode="lin" valueType="num" p14:bounceEnd="63333">
                                          <p:cBhvr additive="base">
                                            <p:cTn id="23" dur="300" fill="hold"/>
                                            <p:tgtEl>
                                              <p:spTgt spid="3"/>
                                            </p:tgtEl>
                                            <p:attrNameLst>
                                              <p:attrName>ppt_y</p:attrName>
                                            </p:attrNameLst>
                                          </p:cBhvr>
                                          <p:tavLst>
                                            <p:tav tm="0">
                                              <p:val>
                                                <p:strVal val="#ppt_y"/>
                                              </p:val>
                                            </p:tav>
                                            <p:tav tm="100000">
                                              <p:val>
                                                <p:strVal val="#ppt_y"/>
                                              </p:val>
                                            </p:tav>
                                          </p:tavLst>
                                        </p:anim>
                                      </p:childTnLst>
                                    </p:cTn>
                                  </p:par>
                                </p:childTnLst>
                              </p:cTn>
                            </p:par>
                            <p:par>
                              <p:cTn id="24" fill="hold">
                                <p:stCondLst>
                                  <p:cond delay="1200"/>
                                </p:stCondLst>
                                <p:childTnLst>
                                  <p:par>
                                    <p:cTn id="25" presetID="2" presetClass="entr" presetSubtype="2" fill="hold" grpId="0" nodeType="afterEffect" p14:presetBounceEnd="63333">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14:bounceEnd="63333">
                                          <p:cBhvr additive="base">
                                            <p:cTn id="27" dur="300" fill="hold"/>
                                            <p:tgtEl>
                                              <p:spTgt spid="4"/>
                                            </p:tgtEl>
                                            <p:attrNameLst>
                                              <p:attrName>ppt_x</p:attrName>
                                            </p:attrNameLst>
                                          </p:cBhvr>
                                          <p:tavLst>
                                            <p:tav tm="0">
                                              <p:val>
                                                <p:strVal val="1+#ppt_w/2"/>
                                              </p:val>
                                            </p:tav>
                                            <p:tav tm="100000">
                                              <p:val>
                                                <p:strVal val="#ppt_x"/>
                                              </p:val>
                                            </p:tav>
                                          </p:tavLst>
                                        </p:anim>
                                        <p:anim calcmode="lin" valueType="num" p14:bounceEnd="63333">
                                          <p:cBhvr additive="base">
                                            <p:cTn id="28" dur="3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300" fill="hold"/>
                                            <p:tgtEl>
                                              <p:spTgt spid="6"/>
                                            </p:tgtEl>
                                            <p:attrNameLst>
                                              <p:attrName>ppt_x</p:attrName>
                                            </p:attrNameLst>
                                          </p:cBhvr>
                                          <p:tavLst>
                                            <p:tav tm="0">
                                              <p:val>
                                                <p:strVal val="0-#ppt_w/2"/>
                                              </p:val>
                                            </p:tav>
                                            <p:tav tm="100000">
                                              <p:val>
                                                <p:strVal val="#ppt_x"/>
                                              </p:val>
                                            </p:tav>
                                          </p:tavLst>
                                        </p:anim>
                                        <p:anim calcmode="lin" valueType="num">
                                          <p:cBhvr additive="base">
                                            <p:cTn id="8" dur="3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 presetClass="entr" presetSubtype="8"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300" fill="hold"/>
                                            <p:tgtEl>
                                              <p:spTgt spid="11"/>
                                            </p:tgtEl>
                                            <p:attrNameLst>
                                              <p:attrName>ppt_x</p:attrName>
                                            </p:attrNameLst>
                                          </p:cBhvr>
                                          <p:tavLst>
                                            <p:tav tm="0">
                                              <p:val>
                                                <p:strVal val="0-#ppt_w/2"/>
                                              </p:val>
                                            </p:tav>
                                            <p:tav tm="100000">
                                              <p:val>
                                                <p:strVal val="#ppt_x"/>
                                              </p:val>
                                            </p:tav>
                                          </p:tavLst>
                                        </p:anim>
                                        <p:anim calcmode="lin" valueType="num">
                                          <p:cBhvr additive="base">
                                            <p:cTn id="13" dur="30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600"/>
                                </p:stCondLst>
                                <p:childTnLst>
                                  <p:par>
                                    <p:cTn id="15" presetID="2" presetClass="entr" presetSubtype="8"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300" fill="hold"/>
                                            <p:tgtEl>
                                              <p:spTgt spid="16"/>
                                            </p:tgtEl>
                                            <p:attrNameLst>
                                              <p:attrName>ppt_x</p:attrName>
                                            </p:attrNameLst>
                                          </p:cBhvr>
                                          <p:tavLst>
                                            <p:tav tm="0">
                                              <p:val>
                                                <p:strVal val="0-#ppt_w/2"/>
                                              </p:val>
                                            </p:tav>
                                            <p:tav tm="100000">
                                              <p:val>
                                                <p:strVal val="#ppt_x"/>
                                              </p:val>
                                            </p:tav>
                                          </p:tavLst>
                                        </p:anim>
                                        <p:anim calcmode="lin" valueType="num">
                                          <p:cBhvr additive="base">
                                            <p:cTn id="18" dur="300" fill="hold"/>
                                            <p:tgtEl>
                                              <p:spTgt spid="16"/>
                                            </p:tgtEl>
                                            <p:attrNameLst>
                                              <p:attrName>ppt_y</p:attrName>
                                            </p:attrNameLst>
                                          </p:cBhvr>
                                          <p:tavLst>
                                            <p:tav tm="0">
                                              <p:val>
                                                <p:strVal val="#ppt_y"/>
                                              </p:val>
                                            </p:tav>
                                            <p:tav tm="100000">
                                              <p:val>
                                                <p:strVal val="#ppt_y"/>
                                              </p:val>
                                            </p:tav>
                                          </p:tavLst>
                                        </p:anim>
                                      </p:childTnLst>
                                    </p:cTn>
                                  </p:par>
                                </p:childTnLst>
                              </p:cTn>
                            </p:par>
                            <p:par>
                              <p:cTn id="19" fill="hold">
                                <p:stCondLst>
                                  <p:cond delay="900"/>
                                </p:stCondLst>
                                <p:childTnLst>
                                  <p:par>
                                    <p:cTn id="20" presetID="2" presetClass="entr" presetSubtype="8"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300" fill="hold"/>
                                            <p:tgtEl>
                                              <p:spTgt spid="3"/>
                                            </p:tgtEl>
                                            <p:attrNameLst>
                                              <p:attrName>ppt_x</p:attrName>
                                            </p:attrNameLst>
                                          </p:cBhvr>
                                          <p:tavLst>
                                            <p:tav tm="0">
                                              <p:val>
                                                <p:strVal val="0-#ppt_w/2"/>
                                              </p:val>
                                            </p:tav>
                                            <p:tav tm="100000">
                                              <p:val>
                                                <p:strVal val="#ppt_x"/>
                                              </p:val>
                                            </p:tav>
                                          </p:tavLst>
                                        </p:anim>
                                        <p:anim calcmode="lin" valueType="num">
                                          <p:cBhvr additive="base">
                                            <p:cTn id="23" dur="300" fill="hold"/>
                                            <p:tgtEl>
                                              <p:spTgt spid="3"/>
                                            </p:tgtEl>
                                            <p:attrNameLst>
                                              <p:attrName>ppt_y</p:attrName>
                                            </p:attrNameLst>
                                          </p:cBhvr>
                                          <p:tavLst>
                                            <p:tav tm="0">
                                              <p:val>
                                                <p:strVal val="#ppt_y"/>
                                              </p:val>
                                            </p:tav>
                                            <p:tav tm="100000">
                                              <p:val>
                                                <p:strVal val="#ppt_y"/>
                                              </p:val>
                                            </p:tav>
                                          </p:tavLst>
                                        </p:anim>
                                      </p:childTnLst>
                                    </p:cTn>
                                  </p:par>
                                </p:childTnLst>
                              </p:cTn>
                            </p:par>
                            <p:par>
                              <p:cTn id="24" fill="hold">
                                <p:stCondLst>
                                  <p:cond delay="1200"/>
                                </p:stCondLst>
                                <p:childTnLst>
                                  <p:par>
                                    <p:cTn id="25" presetID="2" presetClass="entr" presetSubtype="2"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300" fill="hold"/>
                                            <p:tgtEl>
                                              <p:spTgt spid="4"/>
                                            </p:tgtEl>
                                            <p:attrNameLst>
                                              <p:attrName>ppt_x</p:attrName>
                                            </p:attrNameLst>
                                          </p:cBhvr>
                                          <p:tavLst>
                                            <p:tav tm="0">
                                              <p:val>
                                                <p:strVal val="1+#ppt_w/2"/>
                                              </p:val>
                                            </p:tav>
                                            <p:tav tm="100000">
                                              <p:val>
                                                <p:strVal val="#ppt_x"/>
                                              </p:val>
                                            </p:tav>
                                          </p:tavLst>
                                        </p:anim>
                                        <p:anim calcmode="lin" valueType="num">
                                          <p:cBhvr additive="base">
                                            <p:cTn id="28" dur="3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 name="矩形 19"/>
          <p:cNvSpPr/>
          <p:nvPr/>
        </p:nvSpPr>
        <p:spPr>
          <a:xfrm>
            <a:off x="432165" y="468541"/>
            <a:ext cx="496880" cy="496879"/>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p>
        </p:txBody>
      </p:sp>
      <p:sp>
        <p:nvSpPr>
          <p:cNvPr id="21" name="矩形 20"/>
          <p:cNvSpPr/>
          <p:nvPr/>
        </p:nvSpPr>
        <p:spPr>
          <a:xfrm>
            <a:off x="676976" y="734962"/>
            <a:ext cx="331253" cy="331253"/>
          </a:xfrm>
          <a:prstGeom prst="rect">
            <a:avLst/>
          </a:prstGeom>
          <a:solidFill>
            <a:srgbClr val="07665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p>
        </p:txBody>
      </p:sp>
      <p:sp>
        <p:nvSpPr>
          <p:cNvPr id="22" name="TextBox 36"/>
          <p:cNvSpPr txBox="1"/>
          <p:nvPr/>
        </p:nvSpPr>
        <p:spPr>
          <a:xfrm>
            <a:off x="1104239" y="506149"/>
            <a:ext cx="2112235" cy="584775"/>
          </a:xfrm>
          <a:prstGeom prst="rect">
            <a:avLst/>
          </a:prstGeom>
          <a:noFill/>
        </p:spPr>
        <p:txBody>
          <a:bodyPr wrap="square" rtlCol="0">
            <a:spAutoFit/>
          </a:bodyPr>
          <a:lstStyle/>
          <a:p>
            <a:r>
              <a:rPr lang="zh-CN" altLang="en-US" sz="3200" b="1" spc="400" dirty="0">
                <a:solidFill>
                  <a:schemeClr val="tx2">
                    <a:lumMod val="75000"/>
                  </a:schemeClr>
                </a:solidFill>
                <a:latin typeface="微软雅黑" pitchFamily="34" charset="-122"/>
                <a:ea typeface="微软雅黑" pitchFamily="34" charset="-122"/>
              </a:rPr>
              <a:t>目录页</a:t>
            </a:r>
          </a:p>
        </p:txBody>
      </p:sp>
      <p:pic>
        <p:nvPicPr>
          <p:cNvPr id="34" name="图片 3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219546" y="101351"/>
            <a:ext cx="2871123" cy="1104947"/>
          </a:xfrm>
          <a:prstGeom prst="rect">
            <a:avLst/>
          </a:prstGeom>
        </p:spPr>
      </p:pic>
      <p:cxnSp>
        <p:nvCxnSpPr>
          <p:cNvPr id="50" name="直接连接符 49"/>
          <p:cNvCxnSpPr/>
          <p:nvPr/>
        </p:nvCxnSpPr>
        <p:spPr>
          <a:xfrm flipH="1">
            <a:off x="9031202" y="3197955"/>
            <a:ext cx="1412329" cy="1040442"/>
          </a:xfrm>
          <a:prstGeom prst="line">
            <a:avLst/>
          </a:prstGeom>
          <a:ln w="12700">
            <a:solidFill>
              <a:srgbClr val="076655"/>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4308259" y="3197955"/>
            <a:ext cx="1412329" cy="1040442"/>
          </a:xfrm>
          <a:prstGeom prst="line">
            <a:avLst/>
          </a:prstGeom>
          <a:ln w="12700">
            <a:solidFill>
              <a:srgbClr val="076655"/>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6700278" y="3197955"/>
            <a:ext cx="1412329" cy="1040442"/>
          </a:xfrm>
          <a:prstGeom prst="line">
            <a:avLst/>
          </a:prstGeom>
          <a:ln w="12700">
            <a:solidFill>
              <a:srgbClr val="076655"/>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2040608" y="3197955"/>
            <a:ext cx="1412329" cy="1040442"/>
          </a:xfrm>
          <a:prstGeom prst="line">
            <a:avLst/>
          </a:prstGeom>
          <a:ln w="12700">
            <a:solidFill>
              <a:srgbClr val="076655"/>
            </a:solidFill>
          </a:ln>
        </p:spPr>
        <p:style>
          <a:lnRef idx="1">
            <a:schemeClr val="accent1"/>
          </a:lnRef>
          <a:fillRef idx="0">
            <a:schemeClr val="accent1"/>
          </a:fillRef>
          <a:effectRef idx="0">
            <a:schemeClr val="accent1"/>
          </a:effectRef>
          <a:fontRef idx="minor">
            <a:schemeClr val="tx1"/>
          </a:fontRef>
        </p:style>
      </p:cxnSp>
      <p:sp>
        <p:nvSpPr>
          <p:cNvPr id="54" name="圆角矩形 53"/>
          <p:cNvSpPr/>
          <p:nvPr/>
        </p:nvSpPr>
        <p:spPr>
          <a:xfrm>
            <a:off x="8003868" y="4073826"/>
            <a:ext cx="1158306" cy="1157800"/>
          </a:xfrm>
          <a:prstGeom prst="roundRect">
            <a:avLst/>
          </a:prstGeom>
          <a:gradFill flip="none" rotWithShape="1">
            <a:gsLst>
              <a:gs pos="99000">
                <a:srgbClr val="C3C3C3"/>
              </a:gs>
              <a:gs pos="0">
                <a:schemeClr val="bg1"/>
              </a:gs>
            </a:gsLst>
            <a:lin ang="2700000" scaled="1"/>
            <a:tileRect/>
          </a:gradFill>
          <a:ln w="6350">
            <a:gradFill>
              <a:gsLst>
                <a:gs pos="100000">
                  <a:schemeClr val="bg1">
                    <a:lumMod val="75000"/>
                  </a:schemeClr>
                </a:gs>
                <a:gs pos="50000">
                  <a:schemeClr val="bg1">
                    <a:lumMod val="95000"/>
                  </a:schemeClr>
                </a:gs>
                <a:gs pos="0">
                  <a:schemeClr val="bg1"/>
                </a:gs>
              </a:gsLst>
              <a:lin ang="5400000" scaled="0"/>
            </a:gradFill>
          </a:ln>
          <a:effectLst>
            <a:outerShdw blurRad="127000" dist="25400" dir="3540000" algn="tl" rotWithShape="0">
              <a:schemeClr val="tx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55" name="圆角矩形 54"/>
          <p:cNvSpPr/>
          <p:nvPr/>
        </p:nvSpPr>
        <p:spPr>
          <a:xfrm>
            <a:off x="8120711" y="4189705"/>
            <a:ext cx="924619" cy="926042"/>
          </a:xfrm>
          <a:prstGeom prst="roundRect">
            <a:avLst/>
          </a:prstGeom>
          <a:solidFill>
            <a:srgbClr val="076655"/>
          </a:solidFill>
          <a:ln w="6350">
            <a:solidFill>
              <a:schemeClr val="bg1">
                <a:lumMod val="95000"/>
              </a:schemeClr>
            </a:solidFill>
          </a:ln>
          <a:effectLst>
            <a:innerShdw blurRad="635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56" name="圆角矩形 55"/>
          <p:cNvSpPr/>
          <p:nvPr/>
        </p:nvSpPr>
        <p:spPr>
          <a:xfrm>
            <a:off x="3303777" y="4073826"/>
            <a:ext cx="1158306" cy="1157800"/>
          </a:xfrm>
          <a:prstGeom prst="roundRect">
            <a:avLst/>
          </a:prstGeom>
          <a:gradFill flip="none" rotWithShape="1">
            <a:gsLst>
              <a:gs pos="99000">
                <a:srgbClr val="C3C3C3"/>
              </a:gs>
              <a:gs pos="0">
                <a:schemeClr val="bg1"/>
              </a:gs>
            </a:gsLst>
            <a:lin ang="2700000" scaled="1"/>
            <a:tileRect/>
          </a:gradFill>
          <a:ln w="6350">
            <a:gradFill>
              <a:gsLst>
                <a:gs pos="100000">
                  <a:schemeClr val="bg1">
                    <a:lumMod val="75000"/>
                  </a:schemeClr>
                </a:gs>
                <a:gs pos="50000">
                  <a:schemeClr val="bg1">
                    <a:lumMod val="95000"/>
                  </a:schemeClr>
                </a:gs>
                <a:gs pos="0">
                  <a:schemeClr val="bg1"/>
                </a:gs>
              </a:gsLst>
              <a:lin ang="5400000" scaled="0"/>
            </a:gradFill>
          </a:ln>
          <a:effectLst>
            <a:outerShdw blurRad="127000" dist="25400" dir="3540000" algn="tl" rotWithShape="0">
              <a:schemeClr val="tx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57" name="圆角矩形 56"/>
          <p:cNvSpPr/>
          <p:nvPr/>
        </p:nvSpPr>
        <p:spPr>
          <a:xfrm>
            <a:off x="3420621" y="4189705"/>
            <a:ext cx="924619" cy="926042"/>
          </a:xfrm>
          <a:prstGeom prst="roundRect">
            <a:avLst/>
          </a:prstGeom>
          <a:solidFill>
            <a:srgbClr val="076655"/>
          </a:solidFill>
          <a:ln w="6350">
            <a:solidFill>
              <a:schemeClr val="bg1">
                <a:lumMod val="95000"/>
              </a:schemeClr>
            </a:solidFill>
          </a:ln>
          <a:effectLst>
            <a:innerShdw blurRad="635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58" name="TextBox 55"/>
          <p:cNvSpPr txBox="1"/>
          <p:nvPr/>
        </p:nvSpPr>
        <p:spPr>
          <a:xfrm>
            <a:off x="8218357" y="4272401"/>
            <a:ext cx="750526" cy="748666"/>
          </a:xfrm>
          <a:prstGeom prst="rect">
            <a:avLst/>
          </a:prstGeom>
          <a:noFill/>
        </p:spPr>
        <p:txBody>
          <a:bodyPr wrap="none" rtlCol="0">
            <a:spAutoFit/>
          </a:bodyPr>
          <a:lstStyle/>
          <a:p>
            <a:pPr algn="ctr"/>
            <a:r>
              <a:rPr lang="en-US" altLang="zh-CN" sz="4265" dirty="0">
                <a:solidFill>
                  <a:schemeClr val="bg1"/>
                </a:solidFill>
                <a:latin typeface="Impact" panose="020B0806030902050204" pitchFamily="34" charset="0"/>
              </a:rPr>
              <a:t>04</a:t>
            </a:r>
            <a:endParaRPr lang="zh-CN" altLang="en-US" sz="4265" dirty="0">
              <a:solidFill>
                <a:schemeClr val="bg1"/>
              </a:solidFill>
              <a:latin typeface="Impact" panose="020B0806030902050204" pitchFamily="34" charset="0"/>
            </a:endParaRPr>
          </a:p>
        </p:txBody>
      </p:sp>
      <p:sp>
        <p:nvSpPr>
          <p:cNvPr id="59" name="TextBox 52"/>
          <p:cNvSpPr txBox="1"/>
          <p:nvPr/>
        </p:nvSpPr>
        <p:spPr>
          <a:xfrm>
            <a:off x="3517465" y="4266864"/>
            <a:ext cx="752129" cy="748666"/>
          </a:xfrm>
          <a:prstGeom prst="rect">
            <a:avLst/>
          </a:prstGeom>
          <a:noFill/>
        </p:spPr>
        <p:txBody>
          <a:bodyPr wrap="none" rtlCol="0">
            <a:spAutoFit/>
          </a:bodyPr>
          <a:lstStyle/>
          <a:p>
            <a:pPr algn="ctr"/>
            <a:r>
              <a:rPr lang="en-US" altLang="zh-CN" sz="4265" dirty="0">
                <a:solidFill>
                  <a:schemeClr val="bg1"/>
                </a:solidFill>
                <a:latin typeface="Impact" panose="020B0806030902050204" pitchFamily="34" charset="0"/>
              </a:rPr>
              <a:t>02</a:t>
            </a:r>
            <a:endParaRPr lang="zh-CN" altLang="en-US" sz="4265" dirty="0">
              <a:solidFill>
                <a:schemeClr val="bg1"/>
              </a:solidFill>
              <a:latin typeface="Impact" panose="020B0806030902050204" pitchFamily="34" charset="0"/>
            </a:endParaRPr>
          </a:p>
        </p:txBody>
      </p:sp>
      <p:sp>
        <p:nvSpPr>
          <p:cNvPr id="60" name="圆角矩形 59"/>
          <p:cNvSpPr/>
          <p:nvPr/>
        </p:nvSpPr>
        <p:spPr>
          <a:xfrm>
            <a:off x="5641437" y="2112100"/>
            <a:ext cx="1158306" cy="1157800"/>
          </a:xfrm>
          <a:prstGeom prst="roundRect">
            <a:avLst/>
          </a:prstGeom>
          <a:gradFill flip="none" rotWithShape="1">
            <a:gsLst>
              <a:gs pos="99000">
                <a:srgbClr val="C3C3C3"/>
              </a:gs>
              <a:gs pos="0">
                <a:schemeClr val="bg1"/>
              </a:gs>
            </a:gsLst>
            <a:lin ang="2700000" scaled="1"/>
            <a:tileRect/>
          </a:gradFill>
          <a:ln w="6350">
            <a:gradFill>
              <a:gsLst>
                <a:gs pos="100000">
                  <a:schemeClr val="bg1">
                    <a:lumMod val="75000"/>
                  </a:schemeClr>
                </a:gs>
                <a:gs pos="50000">
                  <a:schemeClr val="bg1">
                    <a:lumMod val="95000"/>
                  </a:schemeClr>
                </a:gs>
                <a:gs pos="0">
                  <a:schemeClr val="bg1"/>
                </a:gs>
              </a:gsLst>
              <a:lin ang="5400000" scaled="0"/>
            </a:gradFill>
          </a:ln>
          <a:effectLst>
            <a:outerShdw blurRad="127000" dist="25400" dir="3540000" algn="tl" rotWithShape="0">
              <a:schemeClr val="tx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61" name="圆角矩形 60"/>
          <p:cNvSpPr/>
          <p:nvPr/>
        </p:nvSpPr>
        <p:spPr>
          <a:xfrm>
            <a:off x="5758281" y="2227979"/>
            <a:ext cx="924619" cy="926042"/>
          </a:xfrm>
          <a:prstGeom prst="roundRect">
            <a:avLst/>
          </a:prstGeom>
          <a:solidFill>
            <a:srgbClr val="076655"/>
          </a:solidFill>
          <a:ln w="6350">
            <a:solidFill>
              <a:schemeClr val="bg1">
                <a:lumMod val="95000"/>
              </a:schemeClr>
            </a:solidFill>
          </a:ln>
          <a:effectLst>
            <a:innerShdw blurRad="635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62" name="圆角矩形 61"/>
          <p:cNvSpPr/>
          <p:nvPr/>
        </p:nvSpPr>
        <p:spPr>
          <a:xfrm>
            <a:off x="931576" y="2112100"/>
            <a:ext cx="1158306" cy="1157800"/>
          </a:xfrm>
          <a:prstGeom prst="roundRect">
            <a:avLst/>
          </a:prstGeom>
          <a:gradFill flip="none" rotWithShape="1">
            <a:gsLst>
              <a:gs pos="99000">
                <a:srgbClr val="C3C3C3"/>
              </a:gs>
              <a:gs pos="0">
                <a:schemeClr val="bg1"/>
              </a:gs>
            </a:gsLst>
            <a:lin ang="2700000" scaled="1"/>
            <a:tileRect/>
          </a:gradFill>
          <a:ln w="6350">
            <a:gradFill>
              <a:gsLst>
                <a:gs pos="100000">
                  <a:schemeClr val="bg1">
                    <a:lumMod val="75000"/>
                  </a:schemeClr>
                </a:gs>
                <a:gs pos="50000">
                  <a:schemeClr val="bg1">
                    <a:lumMod val="95000"/>
                  </a:schemeClr>
                </a:gs>
                <a:gs pos="0">
                  <a:schemeClr val="bg1"/>
                </a:gs>
              </a:gsLst>
              <a:lin ang="5400000" scaled="0"/>
            </a:gradFill>
          </a:ln>
          <a:effectLst>
            <a:outerShdw blurRad="127000" dist="25400" dir="3540000" algn="tl" rotWithShape="0">
              <a:schemeClr val="tx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63" name="圆角矩形 62"/>
          <p:cNvSpPr/>
          <p:nvPr/>
        </p:nvSpPr>
        <p:spPr>
          <a:xfrm>
            <a:off x="1048420" y="2227979"/>
            <a:ext cx="924619" cy="926042"/>
          </a:xfrm>
          <a:prstGeom prst="roundRect">
            <a:avLst/>
          </a:prstGeom>
          <a:solidFill>
            <a:srgbClr val="076655"/>
          </a:solidFill>
          <a:ln w="6350">
            <a:solidFill>
              <a:schemeClr val="bg1">
                <a:lumMod val="95000"/>
              </a:schemeClr>
            </a:solidFill>
          </a:ln>
          <a:effectLst>
            <a:innerShdw blurRad="635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64" name="Rectangle 39"/>
          <p:cNvSpPr>
            <a:spLocks noChangeArrowheads="1"/>
          </p:cNvSpPr>
          <p:nvPr/>
        </p:nvSpPr>
        <p:spPr bwMode="auto">
          <a:xfrm>
            <a:off x="432165" y="4236284"/>
            <a:ext cx="2135930" cy="800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buFont typeface="Arial" pitchFamily="34" charset="0"/>
              <a:buNone/>
            </a:pPr>
            <a:r>
              <a:rPr lang="zh-CN" altLang="en-US" sz="1599" b="1" dirty="0">
                <a:solidFill>
                  <a:schemeClr val="tx1">
                    <a:lumMod val="75000"/>
                    <a:lumOff val="25000"/>
                  </a:schemeClr>
                </a:solidFill>
                <a:latin typeface="微软雅黑" panose="020B0503020204020204" pitchFamily="34" charset="-122"/>
                <a:ea typeface="微软雅黑" panose="020B0503020204020204" pitchFamily="34" charset="-122"/>
              </a:rPr>
              <a:t>此处添加标题文本</a:t>
            </a:r>
            <a:endParaRPr lang="en-US" altLang="zh-CN" sz="1599"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buFont typeface="Arial" pitchFamily="34" charset="0"/>
              <a:buNone/>
            </a:pPr>
            <a:r>
              <a:rPr lang="en-US" altLang="zh-CN" sz="1200" dirty="0">
                <a:solidFill>
                  <a:schemeClr val="tx1">
                    <a:lumMod val="75000"/>
                    <a:lumOff val="25000"/>
                  </a:schemeClr>
                </a:solidFill>
                <a:latin typeface="Arial" panose="020B0604020202020204" pitchFamily="34" charset="0"/>
                <a:cs typeface="Arial" panose="020B0604020202020204" pitchFamily="34" charset="0"/>
              </a:rPr>
              <a:t>We have many PowerPoint </a:t>
            </a:r>
            <a:r>
              <a:rPr lang="zh-CN" altLang="en-US" sz="1200" dirty="0">
                <a:solidFill>
                  <a:schemeClr val="tx1">
                    <a:lumMod val="75000"/>
                    <a:lumOff val="25000"/>
                  </a:schemeClr>
                </a:solidFill>
                <a:latin typeface="Arial" panose="020B0604020202020204" pitchFamily="34" charset="0"/>
                <a:cs typeface="Arial" panose="020B0604020202020204" pitchFamily="34" charset="0"/>
              </a:rPr>
              <a:t>templates</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that has been specifically designed</a:t>
            </a:r>
            <a:r>
              <a:rPr lang="zh-CN" altLang="en-US" sz="1200" dirty="0">
                <a:solidFill>
                  <a:schemeClr val="tx1">
                    <a:lumMod val="75000"/>
                    <a:lumOff val="25000"/>
                  </a:schemeClr>
                </a:solidFill>
                <a:latin typeface="Arial" panose="020B0604020202020204" pitchFamily="34" charset="0"/>
                <a:cs typeface="Arial" panose="020B0604020202020204" pitchFamily="34" charset="0"/>
              </a:rPr>
              <a:t>.</a:t>
            </a:r>
          </a:p>
        </p:txBody>
      </p:sp>
      <p:sp>
        <p:nvSpPr>
          <p:cNvPr id="65" name="TextBox 46"/>
          <p:cNvSpPr txBox="1"/>
          <p:nvPr/>
        </p:nvSpPr>
        <p:spPr>
          <a:xfrm>
            <a:off x="1167526" y="2301271"/>
            <a:ext cx="686406" cy="748666"/>
          </a:xfrm>
          <a:prstGeom prst="rect">
            <a:avLst/>
          </a:prstGeom>
          <a:noFill/>
        </p:spPr>
        <p:txBody>
          <a:bodyPr wrap="none" rtlCol="0">
            <a:spAutoFit/>
          </a:bodyPr>
          <a:lstStyle/>
          <a:p>
            <a:pPr algn="ctr"/>
            <a:r>
              <a:rPr lang="en-US" altLang="zh-CN" sz="4265" dirty="0">
                <a:solidFill>
                  <a:schemeClr val="bg1"/>
                </a:solidFill>
                <a:latin typeface="Impact" panose="020B0806030902050204" pitchFamily="34" charset="0"/>
              </a:rPr>
              <a:t>01</a:t>
            </a:r>
            <a:endParaRPr lang="zh-CN" altLang="en-US" sz="4265" dirty="0">
              <a:solidFill>
                <a:schemeClr val="bg1"/>
              </a:solidFill>
              <a:latin typeface="Impact" panose="020B0806030902050204" pitchFamily="34" charset="0"/>
            </a:endParaRPr>
          </a:p>
        </p:txBody>
      </p:sp>
      <p:sp>
        <p:nvSpPr>
          <p:cNvPr id="66" name="Rectangle 39"/>
          <p:cNvSpPr>
            <a:spLocks noChangeArrowheads="1"/>
          </p:cNvSpPr>
          <p:nvPr/>
        </p:nvSpPr>
        <p:spPr bwMode="auto">
          <a:xfrm>
            <a:off x="5142026" y="4229313"/>
            <a:ext cx="2135930" cy="800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buFont typeface="Arial" pitchFamily="34" charset="0"/>
              <a:buNone/>
            </a:pPr>
            <a:r>
              <a:rPr lang="zh-CN" altLang="en-US" sz="1599" b="1" dirty="0">
                <a:solidFill>
                  <a:schemeClr val="tx1">
                    <a:lumMod val="75000"/>
                    <a:lumOff val="25000"/>
                  </a:schemeClr>
                </a:solidFill>
                <a:latin typeface="微软雅黑" panose="020B0503020204020204" pitchFamily="34" charset="-122"/>
                <a:ea typeface="微软雅黑" panose="020B0503020204020204" pitchFamily="34" charset="-122"/>
              </a:rPr>
              <a:t>此处添加标题文本</a:t>
            </a:r>
            <a:endParaRPr lang="en-US" altLang="zh-CN" sz="1599"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buFont typeface="Arial" pitchFamily="34" charset="0"/>
              <a:buNone/>
            </a:pPr>
            <a:r>
              <a:rPr lang="en-US" altLang="zh-CN" sz="1200" dirty="0">
                <a:solidFill>
                  <a:schemeClr val="tx1">
                    <a:lumMod val="75000"/>
                    <a:lumOff val="25000"/>
                  </a:schemeClr>
                </a:solidFill>
                <a:latin typeface="Arial" panose="020B0604020202020204" pitchFamily="34" charset="0"/>
                <a:cs typeface="Arial" panose="020B0604020202020204" pitchFamily="34" charset="0"/>
              </a:rPr>
              <a:t>We have many PowerPoint </a:t>
            </a:r>
            <a:r>
              <a:rPr lang="zh-CN" altLang="en-US" sz="1200" dirty="0">
                <a:solidFill>
                  <a:schemeClr val="tx1">
                    <a:lumMod val="75000"/>
                    <a:lumOff val="25000"/>
                  </a:schemeClr>
                </a:solidFill>
                <a:latin typeface="Arial" panose="020B0604020202020204" pitchFamily="34" charset="0"/>
                <a:cs typeface="Arial" panose="020B0604020202020204" pitchFamily="34" charset="0"/>
              </a:rPr>
              <a:t>templates</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that has been specifically designed</a:t>
            </a:r>
            <a:r>
              <a:rPr lang="zh-CN" altLang="en-US" sz="1200" dirty="0">
                <a:solidFill>
                  <a:schemeClr val="tx1">
                    <a:lumMod val="75000"/>
                    <a:lumOff val="25000"/>
                  </a:schemeClr>
                </a:solidFill>
                <a:latin typeface="Arial" panose="020B0604020202020204" pitchFamily="34" charset="0"/>
                <a:cs typeface="Arial" panose="020B0604020202020204" pitchFamily="34" charset="0"/>
              </a:rPr>
              <a:t>.</a:t>
            </a:r>
          </a:p>
        </p:txBody>
      </p:sp>
      <p:sp>
        <p:nvSpPr>
          <p:cNvPr id="67" name="TextBox 49"/>
          <p:cNvSpPr txBox="1"/>
          <p:nvPr/>
        </p:nvSpPr>
        <p:spPr>
          <a:xfrm>
            <a:off x="5836511" y="2306808"/>
            <a:ext cx="768159" cy="748666"/>
          </a:xfrm>
          <a:prstGeom prst="rect">
            <a:avLst/>
          </a:prstGeom>
          <a:noFill/>
        </p:spPr>
        <p:txBody>
          <a:bodyPr wrap="none" rtlCol="0">
            <a:spAutoFit/>
          </a:bodyPr>
          <a:lstStyle/>
          <a:p>
            <a:pPr algn="ctr"/>
            <a:r>
              <a:rPr lang="en-US" altLang="zh-CN" sz="4265" dirty="0">
                <a:solidFill>
                  <a:schemeClr val="bg1"/>
                </a:solidFill>
                <a:latin typeface="Impact" panose="020B0806030902050204" pitchFamily="34" charset="0"/>
              </a:rPr>
              <a:t>03</a:t>
            </a:r>
            <a:endParaRPr lang="zh-CN" altLang="en-US" sz="4265" dirty="0">
              <a:solidFill>
                <a:schemeClr val="bg1"/>
              </a:solidFill>
              <a:latin typeface="Impact" panose="020B0806030902050204" pitchFamily="34" charset="0"/>
            </a:endParaRPr>
          </a:p>
        </p:txBody>
      </p:sp>
      <p:sp>
        <p:nvSpPr>
          <p:cNvPr id="68" name="Rectangle 39"/>
          <p:cNvSpPr>
            <a:spLocks noChangeArrowheads="1"/>
          </p:cNvSpPr>
          <p:nvPr/>
        </p:nvSpPr>
        <p:spPr bwMode="auto">
          <a:xfrm>
            <a:off x="2814965" y="2319622"/>
            <a:ext cx="2135930" cy="800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buFont typeface="Arial" pitchFamily="34" charset="0"/>
              <a:buNone/>
            </a:pPr>
            <a:r>
              <a:rPr lang="zh-CN" altLang="en-US" sz="1599" b="1" dirty="0">
                <a:solidFill>
                  <a:schemeClr val="tx1">
                    <a:lumMod val="75000"/>
                    <a:lumOff val="25000"/>
                  </a:schemeClr>
                </a:solidFill>
                <a:latin typeface="微软雅黑" panose="020B0503020204020204" pitchFamily="34" charset="-122"/>
                <a:ea typeface="微软雅黑" panose="020B0503020204020204" pitchFamily="34" charset="-122"/>
              </a:rPr>
              <a:t>此处添加标题文本</a:t>
            </a:r>
            <a:endParaRPr lang="en-US" altLang="zh-CN" sz="1599"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buFont typeface="Arial" pitchFamily="34" charset="0"/>
              <a:buNone/>
            </a:pPr>
            <a:r>
              <a:rPr lang="en-US" altLang="zh-CN" sz="1200" dirty="0">
                <a:solidFill>
                  <a:schemeClr val="tx1">
                    <a:lumMod val="75000"/>
                    <a:lumOff val="25000"/>
                  </a:schemeClr>
                </a:solidFill>
                <a:latin typeface="Arial" panose="020B0604020202020204" pitchFamily="34" charset="0"/>
                <a:cs typeface="Arial" panose="020B0604020202020204" pitchFamily="34" charset="0"/>
              </a:rPr>
              <a:t>We have many PowerPoint </a:t>
            </a:r>
            <a:r>
              <a:rPr lang="zh-CN" altLang="en-US" sz="1200" dirty="0">
                <a:solidFill>
                  <a:schemeClr val="tx1">
                    <a:lumMod val="75000"/>
                    <a:lumOff val="25000"/>
                  </a:schemeClr>
                </a:solidFill>
                <a:latin typeface="Arial" panose="020B0604020202020204" pitchFamily="34" charset="0"/>
                <a:cs typeface="Arial" panose="020B0604020202020204" pitchFamily="34" charset="0"/>
              </a:rPr>
              <a:t>templates</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that has been specifically designed</a:t>
            </a:r>
            <a:r>
              <a:rPr lang="zh-CN" altLang="en-US" sz="1200" dirty="0">
                <a:solidFill>
                  <a:schemeClr val="tx1">
                    <a:lumMod val="75000"/>
                    <a:lumOff val="25000"/>
                  </a:schemeClr>
                </a:solidFill>
                <a:latin typeface="Arial" panose="020B0604020202020204" pitchFamily="34" charset="0"/>
                <a:cs typeface="Arial" panose="020B0604020202020204" pitchFamily="34" charset="0"/>
              </a:rPr>
              <a:t>.</a:t>
            </a:r>
          </a:p>
        </p:txBody>
      </p:sp>
      <p:sp>
        <p:nvSpPr>
          <p:cNvPr id="69" name="Rectangle 39"/>
          <p:cNvSpPr>
            <a:spLocks noChangeArrowheads="1"/>
          </p:cNvSpPr>
          <p:nvPr/>
        </p:nvSpPr>
        <p:spPr bwMode="auto">
          <a:xfrm>
            <a:off x="7515056" y="2312651"/>
            <a:ext cx="2135930" cy="800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buFont typeface="Arial" pitchFamily="34" charset="0"/>
              <a:buNone/>
            </a:pPr>
            <a:r>
              <a:rPr lang="zh-CN" altLang="en-US" sz="1599" b="1" dirty="0">
                <a:solidFill>
                  <a:schemeClr val="tx1">
                    <a:lumMod val="75000"/>
                    <a:lumOff val="25000"/>
                  </a:schemeClr>
                </a:solidFill>
                <a:latin typeface="微软雅黑" panose="020B0503020204020204" pitchFamily="34" charset="-122"/>
                <a:ea typeface="微软雅黑" panose="020B0503020204020204" pitchFamily="34" charset="-122"/>
              </a:rPr>
              <a:t>此处添加标题文本</a:t>
            </a:r>
            <a:endParaRPr lang="en-US" altLang="zh-CN" sz="1599"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buFont typeface="Arial" pitchFamily="34" charset="0"/>
              <a:buNone/>
            </a:pPr>
            <a:r>
              <a:rPr lang="en-US" altLang="zh-CN" sz="1200" dirty="0">
                <a:solidFill>
                  <a:schemeClr val="tx1">
                    <a:lumMod val="75000"/>
                    <a:lumOff val="25000"/>
                  </a:schemeClr>
                </a:solidFill>
                <a:latin typeface="Arial" panose="020B0604020202020204" pitchFamily="34" charset="0"/>
                <a:cs typeface="Arial" panose="020B0604020202020204" pitchFamily="34" charset="0"/>
              </a:rPr>
              <a:t>We have many PowerPoint </a:t>
            </a:r>
            <a:r>
              <a:rPr lang="zh-CN" altLang="en-US" sz="1200" dirty="0">
                <a:solidFill>
                  <a:schemeClr val="tx1">
                    <a:lumMod val="75000"/>
                    <a:lumOff val="25000"/>
                  </a:schemeClr>
                </a:solidFill>
                <a:latin typeface="Arial" panose="020B0604020202020204" pitchFamily="34" charset="0"/>
                <a:cs typeface="Arial" panose="020B0604020202020204" pitchFamily="34" charset="0"/>
              </a:rPr>
              <a:t>templates</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that has been specifically designed</a:t>
            </a:r>
            <a:r>
              <a:rPr lang="zh-CN" altLang="en-US" sz="1200" dirty="0">
                <a:solidFill>
                  <a:schemeClr val="tx1">
                    <a:lumMod val="75000"/>
                    <a:lumOff val="25000"/>
                  </a:schemeClr>
                </a:solidFill>
                <a:latin typeface="Arial" panose="020B0604020202020204" pitchFamily="34" charset="0"/>
                <a:cs typeface="Arial" panose="020B0604020202020204" pitchFamily="34" charset="0"/>
              </a:rPr>
              <a:t>.</a:t>
            </a:r>
          </a:p>
        </p:txBody>
      </p:sp>
      <p:sp>
        <p:nvSpPr>
          <p:cNvPr id="71" name="圆角矩形 70"/>
          <p:cNvSpPr/>
          <p:nvPr/>
        </p:nvSpPr>
        <p:spPr>
          <a:xfrm>
            <a:off x="10364379" y="2112100"/>
            <a:ext cx="1158306" cy="1157800"/>
          </a:xfrm>
          <a:prstGeom prst="roundRect">
            <a:avLst/>
          </a:prstGeom>
          <a:gradFill flip="none" rotWithShape="1">
            <a:gsLst>
              <a:gs pos="99000">
                <a:srgbClr val="C3C3C3"/>
              </a:gs>
              <a:gs pos="0">
                <a:schemeClr val="bg1"/>
              </a:gs>
            </a:gsLst>
            <a:lin ang="2700000" scaled="1"/>
            <a:tileRect/>
          </a:gradFill>
          <a:ln w="6350">
            <a:gradFill>
              <a:gsLst>
                <a:gs pos="100000">
                  <a:schemeClr val="bg1">
                    <a:lumMod val="75000"/>
                  </a:schemeClr>
                </a:gs>
                <a:gs pos="50000">
                  <a:schemeClr val="bg1">
                    <a:lumMod val="95000"/>
                  </a:schemeClr>
                </a:gs>
                <a:gs pos="0">
                  <a:schemeClr val="bg1"/>
                </a:gs>
              </a:gsLst>
              <a:lin ang="5400000" scaled="0"/>
            </a:gradFill>
          </a:ln>
          <a:effectLst>
            <a:outerShdw blurRad="127000" dist="25400" dir="3540000" algn="tl" rotWithShape="0">
              <a:schemeClr val="tx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72" name="圆角矩形 71"/>
          <p:cNvSpPr/>
          <p:nvPr/>
        </p:nvSpPr>
        <p:spPr>
          <a:xfrm>
            <a:off x="10481223" y="2227979"/>
            <a:ext cx="924619" cy="926042"/>
          </a:xfrm>
          <a:prstGeom prst="roundRect">
            <a:avLst/>
          </a:prstGeom>
          <a:solidFill>
            <a:srgbClr val="076655"/>
          </a:solidFill>
          <a:ln w="6350">
            <a:solidFill>
              <a:schemeClr val="bg1">
                <a:lumMod val="95000"/>
              </a:schemeClr>
            </a:solidFill>
          </a:ln>
          <a:effectLst>
            <a:innerShdw blurRad="635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73" name="Rectangle 39"/>
          <p:cNvSpPr>
            <a:spLocks noChangeArrowheads="1"/>
          </p:cNvSpPr>
          <p:nvPr/>
        </p:nvSpPr>
        <p:spPr bwMode="auto">
          <a:xfrm>
            <a:off x="9864968" y="4229313"/>
            <a:ext cx="2135930" cy="800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buFont typeface="Arial" pitchFamily="34" charset="0"/>
              <a:buNone/>
            </a:pPr>
            <a:r>
              <a:rPr lang="zh-CN" altLang="en-US" sz="1599" b="1" dirty="0">
                <a:solidFill>
                  <a:schemeClr val="tx1">
                    <a:lumMod val="75000"/>
                    <a:lumOff val="25000"/>
                  </a:schemeClr>
                </a:solidFill>
                <a:latin typeface="微软雅黑" panose="020B0503020204020204" pitchFamily="34" charset="-122"/>
                <a:ea typeface="微软雅黑" panose="020B0503020204020204" pitchFamily="34" charset="-122"/>
              </a:rPr>
              <a:t>此处添加标题文本</a:t>
            </a:r>
            <a:endParaRPr lang="en-US" altLang="zh-CN" sz="1599"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buFont typeface="Arial" pitchFamily="34" charset="0"/>
              <a:buNone/>
            </a:pPr>
            <a:r>
              <a:rPr lang="en-US" altLang="zh-CN" sz="1200" dirty="0">
                <a:solidFill>
                  <a:schemeClr val="tx1">
                    <a:lumMod val="75000"/>
                    <a:lumOff val="25000"/>
                  </a:schemeClr>
                </a:solidFill>
                <a:latin typeface="Arial" panose="020B0604020202020204" pitchFamily="34" charset="0"/>
                <a:cs typeface="Arial" panose="020B0604020202020204" pitchFamily="34" charset="0"/>
              </a:rPr>
              <a:t>We have many PowerPoint </a:t>
            </a:r>
            <a:r>
              <a:rPr lang="zh-CN" altLang="en-US" sz="1200" dirty="0">
                <a:solidFill>
                  <a:schemeClr val="tx1">
                    <a:lumMod val="75000"/>
                    <a:lumOff val="25000"/>
                  </a:schemeClr>
                </a:solidFill>
                <a:latin typeface="Arial" panose="020B0604020202020204" pitchFamily="34" charset="0"/>
                <a:cs typeface="Arial" panose="020B0604020202020204" pitchFamily="34" charset="0"/>
              </a:rPr>
              <a:t>templates</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that has been specifically designed</a:t>
            </a:r>
            <a:r>
              <a:rPr lang="zh-CN" altLang="en-US" sz="1200" dirty="0">
                <a:solidFill>
                  <a:schemeClr val="tx1">
                    <a:lumMod val="75000"/>
                    <a:lumOff val="25000"/>
                  </a:schemeClr>
                </a:solidFill>
                <a:latin typeface="Arial" panose="020B0604020202020204" pitchFamily="34" charset="0"/>
                <a:cs typeface="Arial" panose="020B0604020202020204" pitchFamily="34" charset="0"/>
              </a:rPr>
              <a:t>.</a:t>
            </a:r>
          </a:p>
        </p:txBody>
      </p:sp>
      <p:sp>
        <p:nvSpPr>
          <p:cNvPr id="74" name="TextBox 74"/>
          <p:cNvSpPr txBox="1"/>
          <p:nvPr/>
        </p:nvSpPr>
        <p:spPr>
          <a:xfrm>
            <a:off x="10574779" y="2306808"/>
            <a:ext cx="771365" cy="748666"/>
          </a:xfrm>
          <a:prstGeom prst="rect">
            <a:avLst/>
          </a:prstGeom>
          <a:noFill/>
        </p:spPr>
        <p:txBody>
          <a:bodyPr wrap="none" rtlCol="0">
            <a:spAutoFit/>
          </a:bodyPr>
          <a:lstStyle/>
          <a:p>
            <a:pPr algn="ctr"/>
            <a:r>
              <a:rPr lang="en-US" altLang="zh-CN" sz="4265" dirty="0">
                <a:solidFill>
                  <a:schemeClr val="bg1"/>
                </a:solidFill>
                <a:latin typeface="Impact" panose="020B0806030902050204" pitchFamily="34" charset="0"/>
              </a:rPr>
              <a:t>05</a:t>
            </a:r>
            <a:endParaRPr lang="zh-CN" altLang="en-US" sz="4265" dirty="0">
              <a:solidFill>
                <a:schemeClr val="bg1"/>
              </a:solidFill>
              <a:latin typeface="Impact" panose="020B0806030902050204" pitchFamily="34" charset="0"/>
            </a:endParaRPr>
          </a:p>
        </p:txBody>
      </p:sp>
    </p:spTree>
    <p:extLst>
      <p:ext uri="{BB962C8B-B14F-4D97-AF65-F5344CB8AC3E}">
        <p14:creationId xmlns:p14="http://schemas.microsoft.com/office/powerpoint/2010/main" val="189978872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ox(out)">
                                          <p:cBhvr>
                                            <p:cTn id="7" dur="500"/>
                                            <p:tgtEl>
                                              <p:spTgt spid="20"/>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box(out)">
                                          <p:cBhvr>
                                            <p:cTn id="10" dur="500"/>
                                            <p:tgtEl>
                                              <p:spTgt spid="21"/>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wipe(left)">
                                          <p:cBhvr>
                                            <p:cTn id="14" dur="500"/>
                                            <p:tgtEl>
                                              <p:spTgt spid="22"/>
                                            </p:tgtEl>
                                          </p:cBhvr>
                                        </p:animEffect>
                                      </p:childTnLst>
                                    </p:cTn>
                                  </p:par>
                                </p:childTnLst>
                              </p:cTn>
                            </p:par>
                            <p:par>
                              <p:cTn id="15" fill="hold">
                                <p:stCondLst>
                                  <p:cond delay="1000"/>
                                </p:stCondLst>
                                <p:childTnLst>
                                  <p:par>
                                    <p:cTn id="16" presetID="2" presetClass="entr" presetSubtype="8" fill="hold" nodeType="afterEffect" p14:presetBounceEnd="36000">
                                      <p:stCondLst>
                                        <p:cond delay="0"/>
                                      </p:stCondLst>
                                      <p:childTnLst>
                                        <p:set>
                                          <p:cBhvr>
                                            <p:cTn id="17" dur="1" fill="hold">
                                              <p:stCondLst>
                                                <p:cond delay="0"/>
                                              </p:stCondLst>
                                            </p:cTn>
                                            <p:tgtEl>
                                              <p:spTgt spid="34"/>
                                            </p:tgtEl>
                                            <p:attrNameLst>
                                              <p:attrName>style.visibility</p:attrName>
                                            </p:attrNameLst>
                                          </p:cBhvr>
                                          <p:to>
                                            <p:strVal val="visible"/>
                                          </p:to>
                                        </p:set>
                                        <p:anim calcmode="lin" valueType="num" p14:bounceEnd="36000">
                                          <p:cBhvr additive="base">
                                            <p:cTn id="18" dur="500" fill="hold"/>
                                            <p:tgtEl>
                                              <p:spTgt spid="34"/>
                                            </p:tgtEl>
                                            <p:attrNameLst>
                                              <p:attrName>ppt_x</p:attrName>
                                            </p:attrNameLst>
                                          </p:cBhvr>
                                          <p:tavLst>
                                            <p:tav tm="0">
                                              <p:val>
                                                <p:strVal val="0-#ppt_w/2"/>
                                              </p:val>
                                            </p:tav>
                                            <p:tav tm="100000">
                                              <p:val>
                                                <p:strVal val="#ppt_x"/>
                                              </p:val>
                                            </p:tav>
                                          </p:tavLst>
                                        </p:anim>
                                        <p:anim calcmode="lin" valueType="num" p14:bounceEnd="36000">
                                          <p:cBhvr additive="base">
                                            <p:cTn id="19" dur="500" fill="hold"/>
                                            <p:tgtEl>
                                              <p:spTgt spid="34"/>
                                            </p:tgtEl>
                                            <p:attrNameLst>
                                              <p:attrName>ppt_y</p:attrName>
                                            </p:attrNameLst>
                                          </p:cBhvr>
                                          <p:tavLst>
                                            <p:tav tm="0">
                                              <p:val>
                                                <p:strVal val="#ppt_y"/>
                                              </p:val>
                                            </p:tav>
                                            <p:tav tm="100000">
                                              <p:val>
                                                <p:strVal val="#ppt_y"/>
                                              </p:val>
                                            </p:tav>
                                          </p:tavLst>
                                        </p:anim>
                                      </p:childTnLst>
                                    </p:cTn>
                                  </p:par>
                                  <p:par>
                                    <p:cTn id="20" presetID="53" presetClass="entr" presetSubtype="16" fill="hold" grpId="0" nodeType="withEffect">
                                      <p:stCondLst>
                                        <p:cond delay="0"/>
                                      </p:stCondLst>
                                      <p:childTnLst>
                                        <p:set>
                                          <p:cBhvr>
                                            <p:cTn id="21" dur="1" fill="hold">
                                              <p:stCondLst>
                                                <p:cond delay="0"/>
                                              </p:stCondLst>
                                            </p:cTn>
                                            <p:tgtEl>
                                              <p:spTgt spid="62"/>
                                            </p:tgtEl>
                                            <p:attrNameLst>
                                              <p:attrName>style.visibility</p:attrName>
                                            </p:attrNameLst>
                                          </p:cBhvr>
                                          <p:to>
                                            <p:strVal val="visible"/>
                                          </p:to>
                                        </p:set>
                                        <p:anim calcmode="lin" valueType="num">
                                          <p:cBhvr>
                                            <p:cTn id="22" dur="300" fill="hold"/>
                                            <p:tgtEl>
                                              <p:spTgt spid="62"/>
                                            </p:tgtEl>
                                            <p:attrNameLst>
                                              <p:attrName>ppt_w</p:attrName>
                                            </p:attrNameLst>
                                          </p:cBhvr>
                                          <p:tavLst>
                                            <p:tav tm="0">
                                              <p:val>
                                                <p:fltVal val="0"/>
                                              </p:val>
                                            </p:tav>
                                            <p:tav tm="100000">
                                              <p:val>
                                                <p:strVal val="#ppt_w"/>
                                              </p:val>
                                            </p:tav>
                                          </p:tavLst>
                                        </p:anim>
                                        <p:anim calcmode="lin" valueType="num">
                                          <p:cBhvr>
                                            <p:cTn id="23" dur="300" fill="hold"/>
                                            <p:tgtEl>
                                              <p:spTgt spid="62"/>
                                            </p:tgtEl>
                                            <p:attrNameLst>
                                              <p:attrName>ppt_h</p:attrName>
                                            </p:attrNameLst>
                                          </p:cBhvr>
                                          <p:tavLst>
                                            <p:tav tm="0">
                                              <p:val>
                                                <p:fltVal val="0"/>
                                              </p:val>
                                            </p:tav>
                                            <p:tav tm="100000">
                                              <p:val>
                                                <p:strVal val="#ppt_h"/>
                                              </p:val>
                                            </p:tav>
                                          </p:tavLst>
                                        </p:anim>
                                        <p:animEffect transition="in" filter="fade">
                                          <p:cBhvr>
                                            <p:cTn id="24" dur="300"/>
                                            <p:tgtEl>
                                              <p:spTgt spid="62"/>
                                            </p:tgtEl>
                                          </p:cBhvr>
                                        </p:animEffect>
                                      </p:childTnLst>
                                    </p:cTn>
                                  </p:par>
                                  <p:par>
                                    <p:cTn id="25" presetID="6" presetClass="emph" presetSubtype="0" autoRev="1" fill="hold" grpId="1" nodeType="withEffect">
                                      <p:stCondLst>
                                        <p:cond delay="300"/>
                                      </p:stCondLst>
                                      <p:childTnLst>
                                        <p:animScale>
                                          <p:cBhvr>
                                            <p:cTn id="26" dur="150" fill="hold"/>
                                            <p:tgtEl>
                                              <p:spTgt spid="62"/>
                                            </p:tgtEl>
                                          </p:cBhvr>
                                          <p:by x="110000" y="110000"/>
                                        </p:animScale>
                                      </p:childTnLst>
                                    </p:cTn>
                                  </p:par>
                                  <p:par>
                                    <p:cTn id="27" presetID="53" presetClass="entr" presetSubtype="16" fill="hold" grpId="0" nodeType="withEffect">
                                      <p:stCondLst>
                                        <p:cond delay="300"/>
                                      </p:stCondLst>
                                      <p:childTnLst>
                                        <p:set>
                                          <p:cBhvr>
                                            <p:cTn id="28" dur="1" fill="hold">
                                              <p:stCondLst>
                                                <p:cond delay="0"/>
                                              </p:stCondLst>
                                            </p:cTn>
                                            <p:tgtEl>
                                              <p:spTgt spid="63"/>
                                            </p:tgtEl>
                                            <p:attrNameLst>
                                              <p:attrName>style.visibility</p:attrName>
                                            </p:attrNameLst>
                                          </p:cBhvr>
                                          <p:to>
                                            <p:strVal val="visible"/>
                                          </p:to>
                                        </p:set>
                                        <p:anim calcmode="lin" valueType="num">
                                          <p:cBhvr>
                                            <p:cTn id="29" dur="300" fill="hold"/>
                                            <p:tgtEl>
                                              <p:spTgt spid="63"/>
                                            </p:tgtEl>
                                            <p:attrNameLst>
                                              <p:attrName>ppt_w</p:attrName>
                                            </p:attrNameLst>
                                          </p:cBhvr>
                                          <p:tavLst>
                                            <p:tav tm="0">
                                              <p:val>
                                                <p:fltVal val="0"/>
                                              </p:val>
                                            </p:tav>
                                            <p:tav tm="100000">
                                              <p:val>
                                                <p:strVal val="#ppt_w"/>
                                              </p:val>
                                            </p:tav>
                                          </p:tavLst>
                                        </p:anim>
                                        <p:anim calcmode="lin" valueType="num">
                                          <p:cBhvr>
                                            <p:cTn id="30" dur="300" fill="hold"/>
                                            <p:tgtEl>
                                              <p:spTgt spid="63"/>
                                            </p:tgtEl>
                                            <p:attrNameLst>
                                              <p:attrName>ppt_h</p:attrName>
                                            </p:attrNameLst>
                                          </p:cBhvr>
                                          <p:tavLst>
                                            <p:tav tm="0">
                                              <p:val>
                                                <p:fltVal val="0"/>
                                              </p:val>
                                            </p:tav>
                                            <p:tav tm="100000">
                                              <p:val>
                                                <p:strVal val="#ppt_h"/>
                                              </p:val>
                                            </p:tav>
                                          </p:tavLst>
                                        </p:anim>
                                        <p:animEffect transition="in" filter="fade">
                                          <p:cBhvr>
                                            <p:cTn id="31" dur="300"/>
                                            <p:tgtEl>
                                              <p:spTgt spid="63"/>
                                            </p:tgtEl>
                                          </p:cBhvr>
                                        </p:animEffect>
                                      </p:childTnLst>
                                    </p:cTn>
                                  </p:par>
                                  <p:par>
                                    <p:cTn id="32" presetID="6" presetClass="emph" presetSubtype="0" autoRev="1" fill="hold" grpId="1" nodeType="withEffect">
                                      <p:stCondLst>
                                        <p:cond delay="600"/>
                                      </p:stCondLst>
                                      <p:childTnLst>
                                        <p:animScale>
                                          <p:cBhvr>
                                            <p:cTn id="33" dur="150" fill="hold"/>
                                            <p:tgtEl>
                                              <p:spTgt spid="63"/>
                                            </p:tgtEl>
                                          </p:cBhvr>
                                          <p:by x="110000" y="110000"/>
                                        </p:animScale>
                                      </p:childTnLst>
                                    </p:cTn>
                                  </p:par>
                                  <p:par>
                                    <p:cTn id="34" presetID="53" presetClass="entr" presetSubtype="16" fill="hold" grpId="0" nodeType="withEffect">
                                      <p:stCondLst>
                                        <p:cond delay="600"/>
                                      </p:stCondLst>
                                      <p:childTnLst>
                                        <p:set>
                                          <p:cBhvr>
                                            <p:cTn id="35" dur="1" fill="hold">
                                              <p:stCondLst>
                                                <p:cond delay="0"/>
                                              </p:stCondLst>
                                            </p:cTn>
                                            <p:tgtEl>
                                              <p:spTgt spid="65"/>
                                            </p:tgtEl>
                                            <p:attrNameLst>
                                              <p:attrName>style.visibility</p:attrName>
                                            </p:attrNameLst>
                                          </p:cBhvr>
                                          <p:to>
                                            <p:strVal val="visible"/>
                                          </p:to>
                                        </p:set>
                                        <p:anim calcmode="lin" valueType="num">
                                          <p:cBhvr>
                                            <p:cTn id="36" dur="300" fill="hold"/>
                                            <p:tgtEl>
                                              <p:spTgt spid="65"/>
                                            </p:tgtEl>
                                            <p:attrNameLst>
                                              <p:attrName>ppt_w</p:attrName>
                                            </p:attrNameLst>
                                          </p:cBhvr>
                                          <p:tavLst>
                                            <p:tav tm="0">
                                              <p:val>
                                                <p:fltVal val="0"/>
                                              </p:val>
                                            </p:tav>
                                            <p:tav tm="100000">
                                              <p:val>
                                                <p:strVal val="#ppt_w"/>
                                              </p:val>
                                            </p:tav>
                                          </p:tavLst>
                                        </p:anim>
                                        <p:anim calcmode="lin" valueType="num">
                                          <p:cBhvr>
                                            <p:cTn id="37" dur="300" fill="hold"/>
                                            <p:tgtEl>
                                              <p:spTgt spid="65"/>
                                            </p:tgtEl>
                                            <p:attrNameLst>
                                              <p:attrName>ppt_h</p:attrName>
                                            </p:attrNameLst>
                                          </p:cBhvr>
                                          <p:tavLst>
                                            <p:tav tm="0">
                                              <p:val>
                                                <p:fltVal val="0"/>
                                              </p:val>
                                            </p:tav>
                                            <p:tav tm="100000">
                                              <p:val>
                                                <p:strVal val="#ppt_h"/>
                                              </p:val>
                                            </p:tav>
                                          </p:tavLst>
                                        </p:anim>
                                        <p:animEffect transition="in" filter="fade">
                                          <p:cBhvr>
                                            <p:cTn id="38" dur="300"/>
                                            <p:tgtEl>
                                              <p:spTgt spid="65"/>
                                            </p:tgtEl>
                                          </p:cBhvr>
                                        </p:animEffect>
                                      </p:childTnLst>
                                    </p:cTn>
                                  </p:par>
                                  <p:par>
                                    <p:cTn id="39" presetID="6" presetClass="emph" presetSubtype="0" autoRev="1" fill="hold" grpId="1" nodeType="withEffect">
                                      <p:stCondLst>
                                        <p:cond delay="900"/>
                                      </p:stCondLst>
                                      <p:childTnLst>
                                        <p:animScale>
                                          <p:cBhvr>
                                            <p:cTn id="40" dur="150" fill="hold"/>
                                            <p:tgtEl>
                                              <p:spTgt spid="65"/>
                                            </p:tgtEl>
                                          </p:cBhvr>
                                          <p:by x="110000" y="110000"/>
                                        </p:animScale>
                                      </p:childTnLst>
                                    </p:cTn>
                                  </p:par>
                                  <p:par>
                                    <p:cTn id="41" presetID="53" presetClass="entr" presetSubtype="16" fill="hold" grpId="0" nodeType="withEffect">
                                      <p:stCondLst>
                                        <p:cond delay="900"/>
                                      </p:stCondLst>
                                      <p:childTnLst>
                                        <p:set>
                                          <p:cBhvr>
                                            <p:cTn id="42" dur="1" fill="hold">
                                              <p:stCondLst>
                                                <p:cond delay="0"/>
                                              </p:stCondLst>
                                            </p:cTn>
                                            <p:tgtEl>
                                              <p:spTgt spid="64"/>
                                            </p:tgtEl>
                                            <p:attrNameLst>
                                              <p:attrName>style.visibility</p:attrName>
                                            </p:attrNameLst>
                                          </p:cBhvr>
                                          <p:to>
                                            <p:strVal val="visible"/>
                                          </p:to>
                                        </p:set>
                                        <p:anim calcmode="lin" valueType="num">
                                          <p:cBhvr>
                                            <p:cTn id="43" dur="300" fill="hold"/>
                                            <p:tgtEl>
                                              <p:spTgt spid="64"/>
                                            </p:tgtEl>
                                            <p:attrNameLst>
                                              <p:attrName>ppt_w</p:attrName>
                                            </p:attrNameLst>
                                          </p:cBhvr>
                                          <p:tavLst>
                                            <p:tav tm="0">
                                              <p:val>
                                                <p:fltVal val="0"/>
                                              </p:val>
                                            </p:tav>
                                            <p:tav tm="100000">
                                              <p:val>
                                                <p:strVal val="#ppt_w"/>
                                              </p:val>
                                            </p:tav>
                                          </p:tavLst>
                                        </p:anim>
                                        <p:anim calcmode="lin" valueType="num">
                                          <p:cBhvr>
                                            <p:cTn id="44" dur="300" fill="hold"/>
                                            <p:tgtEl>
                                              <p:spTgt spid="64"/>
                                            </p:tgtEl>
                                            <p:attrNameLst>
                                              <p:attrName>ppt_h</p:attrName>
                                            </p:attrNameLst>
                                          </p:cBhvr>
                                          <p:tavLst>
                                            <p:tav tm="0">
                                              <p:val>
                                                <p:fltVal val="0"/>
                                              </p:val>
                                            </p:tav>
                                            <p:tav tm="100000">
                                              <p:val>
                                                <p:strVal val="#ppt_h"/>
                                              </p:val>
                                            </p:tav>
                                          </p:tavLst>
                                        </p:anim>
                                        <p:animEffect transition="in" filter="fade">
                                          <p:cBhvr>
                                            <p:cTn id="45" dur="300"/>
                                            <p:tgtEl>
                                              <p:spTgt spid="64"/>
                                            </p:tgtEl>
                                          </p:cBhvr>
                                        </p:animEffect>
                                      </p:childTnLst>
                                    </p:cTn>
                                  </p:par>
                                  <p:par>
                                    <p:cTn id="46" presetID="6" presetClass="emph" presetSubtype="0" autoRev="1" fill="hold" grpId="1" nodeType="withEffect">
                                      <p:stCondLst>
                                        <p:cond delay="1200"/>
                                      </p:stCondLst>
                                      <p:childTnLst>
                                        <p:animScale>
                                          <p:cBhvr>
                                            <p:cTn id="47" dur="150" fill="hold"/>
                                            <p:tgtEl>
                                              <p:spTgt spid="64"/>
                                            </p:tgtEl>
                                          </p:cBhvr>
                                          <p:by x="110000" y="110000"/>
                                        </p:animScale>
                                      </p:childTnLst>
                                    </p:cTn>
                                  </p:par>
                                  <p:par>
                                    <p:cTn id="48" presetID="22" presetClass="entr" presetSubtype="8" fill="hold" nodeType="withEffect">
                                      <p:stCondLst>
                                        <p:cond delay="1500"/>
                                      </p:stCondLst>
                                      <p:childTnLst>
                                        <p:set>
                                          <p:cBhvr>
                                            <p:cTn id="49" dur="1" fill="hold">
                                              <p:stCondLst>
                                                <p:cond delay="0"/>
                                              </p:stCondLst>
                                            </p:cTn>
                                            <p:tgtEl>
                                              <p:spTgt spid="53"/>
                                            </p:tgtEl>
                                            <p:attrNameLst>
                                              <p:attrName>style.visibility</p:attrName>
                                            </p:attrNameLst>
                                          </p:cBhvr>
                                          <p:to>
                                            <p:strVal val="visible"/>
                                          </p:to>
                                        </p:set>
                                        <p:animEffect transition="in" filter="wipe(left)">
                                          <p:cBhvr>
                                            <p:cTn id="50" dur="500"/>
                                            <p:tgtEl>
                                              <p:spTgt spid="53"/>
                                            </p:tgtEl>
                                          </p:cBhvr>
                                        </p:animEffect>
                                      </p:childTnLst>
                                    </p:cTn>
                                  </p:par>
                                  <p:par>
                                    <p:cTn id="51" presetID="53" presetClass="entr" presetSubtype="16" fill="hold" grpId="0" nodeType="withEffect">
                                      <p:stCondLst>
                                        <p:cond delay="2000"/>
                                      </p:stCondLst>
                                      <p:childTnLst>
                                        <p:set>
                                          <p:cBhvr>
                                            <p:cTn id="52" dur="1" fill="hold">
                                              <p:stCondLst>
                                                <p:cond delay="0"/>
                                              </p:stCondLst>
                                            </p:cTn>
                                            <p:tgtEl>
                                              <p:spTgt spid="56"/>
                                            </p:tgtEl>
                                            <p:attrNameLst>
                                              <p:attrName>style.visibility</p:attrName>
                                            </p:attrNameLst>
                                          </p:cBhvr>
                                          <p:to>
                                            <p:strVal val="visible"/>
                                          </p:to>
                                        </p:set>
                                        <p:anim calcmode="lin" valueType="num">
                                          <p:cBhvr>
                                            <p:cTn id="53" dur="300" fill="hold"/>
                                            <p:tgtEl>
                                              <p:spTgt spid="56"/>
                                            </p:tgtEl>
                                            <p:attrNameLst>
                                              <p:attrName>ppt_w</p:attrName>
                                            </p:attrNameLst>
                                          </p:cBhvr>
                                          <p:tavLst>
                                            <p:tav tm="0">
                                              <p:val>
                                                <p:fltVal val="0"/>
                                              </p:val>
                                            </p:tav>
                                            <p:tav tm="100000">
                                              <p:val>
                                                <p:strVal val="#ppt_w"/>
                                              </p:val>
                                            </p:tav>
                                          </p:tavLst>
                                        </p:anim>
                                        <p:anim calcmode="lin" valueType="num">
                                          <p:cBhvr>
                                            <p:cTn id="54" dur="300" fill="hold"/>
                                            <p:tgtEl>
                                              <p:spTgt spid="56"/>
                                            </p:tgtEl>
                                            <p:attrNameLst>
                                              <p:attrName>ppt_h</p:attrName>
                                            </p:attrNameLst>
                                          </p:cBhvr>
                                          <p:tavLst>
                                            <p:tav tm="0">
                                              <p:val>
                                                <p:fltVal val="0"/>
                                              </p:val>
                                            </p:tav>
                                            <p:tav tm="100000">
                                              <p:val>
                                                <p:strVal val="#ppt_h"/>
                                              </p:val>
                                            </p:tav>
                                          </p:tavLst>
                                        </p:anim>
                                        <p:animEffect transition="in" filter="fade">
                                          <p:cBhvr>
                                            <p:cTn id="55" dur="300"/>
                                            <p:tgtEl>
                                              <p:spTgt spid="56"/>
                                            </p:tgtEl>
                                          </p:cBhvr>
                                        </p:animEffect>
                                      </p:childTnLst>
                                    </p:cTn>
                                  </p:par>
                                  <p:par>
                                    <p:cTn id="56" presetID="6" presetClass="emph" presetSubtype="0" autoRev="1" fill="hold" grpId="1" nodeType="withEffect">
                                      <p:stCondLst>
                                        <p:cond delay="2300"/>
                                      </p:stCondLst>
                                      <p:childTnLst>
                                        <p:animScale>
                                          <p:cBhvr>
                                            <p:cTn id="57" dur="150" fill="hold"/>
                                            <p:tgtEl>
                                              <p:spTgt spid="56"/>
                                            </p:tgtEl>
                                          </p:cBhvr>
                                          <p:by x="110000" y="110000"/>
                                        </p:animScale>
                                      </p:childTnLst>
                                    </p:cTn>
                                  </p:par>
                                  <p:par>
                                    <p:cTn id="58" presetID="53" presetClass="entr" presetSubtype="16" fill="hold" grpId="0" nodeType="withEffect">
                                      <p:stCondLst>
                                        <p:cond delay="2300"/>
                                      </p:stCondLst>
                                      <p:childTnLst>
                                        <p:set>
                                          <p:cBhvr>
                                            <p:cTn id="59" dur="1" fill="hold">
                                              <p:stCondLst>
                                                <p:cond delay="0"/>
                                              </p:stCondLst>
                                            </p:cTn>
                                            <p:tgtEl>
                                              <p:spTgt spid="57"/>
                                            </p:tgtEl>
                                            <p:attrNameLst>
                                              <p:attrName>style.visibility</p:attrName>
                                            </p:attrNameLst>
                                          </p:cBhvr>
                                          <p:to>
                                            <p:strVal val="visible"/>
                                          </p:to>
                                        </p:set>
                                        <p:anim calcmode="lin" valueType="num">
                                          <p:cBhvr>
                                            <p:cTn id="60" dur="300" fill="hold"/>
                                            <p:tgtEl>
                                              <p:spTgt spid="57"/>
                                            </p:tgtEl>
                                            <p:attrNameLst>
                                              <p:attrName>ppt_w</p:attrName>
                                            </p:attrNameLst>
                                          </p:cBhvr>
                                          <p:tavLst>
                                            <p:tav tm="0">
                                              <p:val>
                                                <p:fltVal val="0"/>
                                              </p:val>
                                            </p:tav>
                                            <p:tav tm="100000">
                                              <p:val>
                                                <p:strVal val="#ppt_w"/>
                                              </p:val>
                                            </p:tav>
                                          </p:tavLst>
                                        </p:anim>
                                        <p:anim calcmode="lin" valueType="num">
                                          <p:cBhvr>
                                            <p:cTn id="61" dur="300" fill="hold"/>
                                            <p:tgtEl>
                                              <p:spTgt spid="57"/>
                                            </p:tgtEl>
                                            <p:attrNameLst>
                                              <p:attrName>ppt_h</p:attrName>
                                            </p:attrNameLst>
                                          </p:cBhvr>
                                          <p:tavLst>
                                            <p:tav tm="0">
                                              <p:val>
                                                <p:fltVal val="0"/>
                                              </p:val>
                                            </p:tav>
                                            <p:tav tm="100000">
                                              <p:val>
                                                <p:strVal val="#ppt_h"/>
                                              </p:val>
                                            </p:tav>
                                          </p:tavLst>
                                        </p:anim>
                                        <p:animEffect transition="in" filter="fade">
                                          <p:cBhvr>
                                            <p:cTn id="62" dur="300"/>
                                            <p:tgtEl>
                                              <p:spTgt spid="57"/>
                                            </p:tgtEl>
                                          </p:cBhvr>
                                        </p:animEffect>
                                      </p:childTnLst>
                                    </p:cTn>
                                  </p:par>
                                  <p:par>
                                    <p:cTn id="63" presetID="6" presetClass="emph" presetSubtype="0" autoRev="1" fill="hold" grpId="1" nodeType="withEffect">
                                      <p:stCondLst>
                                        <p:cond delay="2600"/>
                                      </p:stCondLst>
                                      <p:childTnLst>
                                        <p:animScale>
                                          <p:cBhvr>
                                            <p:cTn id="64" dur="150" fill="hold"/>
                                            <p:tgtEl>
                                              <p:spTgt spid="57"/>
                                            </p:tgtEl>
                                          </p:cBhvr>
                                          <p:by x="110000" y="110000"/>
                                        </p:animScale>
                                      </p:childTnLst>
                                    </p:cTn>
                                  </p:par>
                                  <p:par>
                                    <p:cTn id="65" presetID="53" presetClass="entr" presetSubtype="16" fill="hold" grpId="0" nodeType="withEffect">
                                      <p:stCondLst>
                                        <p:cond delay="2600"/>
                                      </p:stCondLst>
                                      <p:childTnLst>
                                        <p:set>
                                          <p:cBhvr>
                                            <p:cTn id="66" dur="1" fill="hold">
                                              <p:stCondLst>
                                                <p:cond delay="0"/>
                                              </p:stCondLst>
                                            </p:cTn>
                                            <p:tgtEl>
                                              <p:spTgt spid="59"/>
                                            </p:tgtEl>
                                            <p:attrNameLst>
                                              <p:attrName>style.visibility</p:attrName>
                                            </p:attrNameLst>
                                          </p:cBhvr>
                                          <p:to>
                                            <p:strVal val="visible"/>
                                          </p:to>
                                        </p:set>
                                        <p:anim calcmode="lin" valueType="num">
                                          <p:cBhvr>
                                            <p:cTn id="67" dur="300" fill="hold"/>
                                            <p:tgtEl>
                                              <p:spTgt spid="59"/>
                                            </p:tgtEl>
                                            <p:attrNameLst>
                                              <p:attrName>ppt_w</p:attrName>
                                            </p:attrNameLst>
                                          </p:cBhvr>
                                          <p:tavLst>
                                            <p:tav tm="0">
                                              <p:val>
                                                <p:fltVal val="0"/>
                                              </p:val>
                                            </p:tav>
                                            <p:tav tm="100000">
                                              <p:val>
                                                <p:strVal val="#ppt_w"/>
                                              </p:val>
                                            </p:tav>
                                          </p:tavLst>
                                        </p:anim>
                                        <p:anim calcmode="lin" valueType="num">
                                          <p:cBhvr>
                                            <p:cTn id="68" dur="300" fill="hold"/>
                                            <p:tgtEl>
                                              <p:spTgt spid="59"/>
                                            </p:tgtEl>
                                            <p:attrNameLst>
                                              <p:attrName>ppt_h</p:attrName>
                                            </p:attrNameLst>
                                          </p:cBhvr>
                                          <p:tavLst>
                                            <p:tav tm="0">
                                              <p:val>
                                                <p:fltVal val="0"/>
                                              </p:val>
                                            </p:tav>
                                            <p:tav tm="100000">
                                              <p:val>
                                                <p:strVal val="#ppt_h"/>
                                              </p:val>
                                            </p:tav>
                                          </p:tavLst>
                                        </p:anim>
                                        <p:animEffect transition="in" filter="fade">
                                          <p:cBhvr>
                                            <p:cTn id="69" dur="300"/>
                                            <p:tgtEl>
                                              <p:spTgt spid="59"/>
                                            </p:tgtEl>
                                          </p:cBhvr>
                                        </p:animEffect>
                                      </p:childTnLst>
                                    </p:cTn>
                                  </p:par>
                                  <p:par>
                                    <p:cTn id="70" presetID="6" presetClass="emph" presetSubtype="0" autoRev="1" fill="hold" grpId="1" nodeType="withEffect">
                                      <p:stCondLst>
                                        <p:cond delay="2900"/>
                                      </p:stCondLst>
                                      <p:childTnLst>
                                        <p:animScale>
                                          <p:cBhvr>
                                            <p:cTn id="71" dur="150" fill="hold"/>
                                            <p:tgtEl>
                                              <p:spTgt spid="59"/>
                                            </p:tgtEl>
                                          </p:cBhvr>
                                          <p:by x="110000" y="110000"/>
                                        </p:animScale>
                                      </p:childTnLst>
                                    </p:cTn>
                                  </p:par>
                                  <p:par>
                                    <p:cTn id="72" presetID="53" presetClass="entr" presetSubtype="16" fill="hold" grpId="0" nodeType="withEffect">
                                      <p:stCondLst>
                                        <p:cond delay="2900"/>
                                      </p:stCondLst>
                                      <p:childTnLst>
                                        <p:set>
                                          <p:cBhvr>
                                            <p:cTn id="73" dur="1" fill="hold">
                                              <p:stCondLst>
                                                <p:cond delay="0"/>
                                              </p:stCondLst>
                                            </p:cTn>
                                            <p:tgtEl>
                                              <p:spTgt spid="68"/>
                                            </p:tgtEl>
                                            <p:attrNameLst>
                                              <p:attrName>style.visibility</p:attrName>
                                            </p:attrNameLst>
                                          </p:cBhvr>
                                          <p:to>
                                            <p:strVal val="visible"/>
                                          </p:to>
                                        </p:set>
                                        <p:anim calcmode="lin" valueType="num">
                                          <p:cBhvr>
                                            <p:cTn id="74" dur="300" fill="hold"/>
                                            <p:tgtEl>
                                              <p:spTgt spid="68"/>
                                            </p:tgtEl>
                                            <p:attrNameLst>
                                              <p:attrName>ppt_w</p:attrName>
                                            </p:attrNameLst>
                                          </p:cBhvr>
                                          <p:tavLst>
                                            <p:tav tm="0">
                                              <p:val>
                                                <p:fltVal val="0"/>
                                              </p:val>
                                            </p:tav>
                                            <p:tav tm="100000">
                                              <p:val>
                                                <p:strVal val="#ppt_w"/>
                                              </p:val>
                                            </p:tav>
                                          </p:tavLst>
                                        </p:anim>
                                        <p:anim calcmode="lin" valueType="num">
                                          <p:cBhvr>
                                            <p:cTn id="75" dur="300" fill="hold"/>
                                            <p:tgtEl>
                                              <p:spTgt spid="68"/>
                                            </p:tgtEl>
                                            <p:attrNameLst>
                                              <p:attrName>ppt_h</p:attrName>
                                            </p:attrNameLst>
                                          </p:cBhvr>
                                          <p:tavLst>
                                            <p:tav tm="0">
                                              <p:val>
                                                <p:fltVal val="0"/>
                                              </p:val>
                                            </p:tav>
                                            <p:tav tm="100000">
                                              <p:val>
                                                <p:strVal val="#ppt_h"/>
                                              </p:val>
                                            </p:tav>
                                          </p:tavLst>
                                        </p:anim>
                                        <p:animEffect transition="in" filter="fade">
                                          <p:cBhvr>
                                            <p:cTn id="76" dur="300"/>
                                            <p:tgtEl>
                                              <p:spTgt spid="68"/>
                                            </p:tgtEl>
                                          </p:cBhvr>
                                        </p:animEffect>
                                      </p:childTnLst>
                                    </p:cTn>
                                  </p:par>
                                  <p:par>
                                    <p:cTn id="77" presetID="6" presetClass="emph" presetSubtype="0" autoRev="1" fill="hold" grpId="1" nodeType="withEffect">
                                      <p:stCondLst>
                                        <p:cond delay="3200"/>
                                      </p:stCondLst>
                                      <p:childTnLst>
                                        <p:animScale>
                                          <p:cBhvr>
                                            <p:cTn id="78" dur="150" fill="hold"/>
                                            <p:tgtEl>
                                              <p:spTgt spid="68"/>
                                            </p:tgtEl>
                                          </p:cBhvr>
                                          <p:by x="110000" y="110000"/>
                                        </p:animScale>
                                      </p:childTnLst>
                                    </p:cTn>
                                  </p:par>
                                  <p:par>
                                    <p:cTn id="79" presetID="22" presetClass="entr" presetSubtype="8" fill="hold" nodeType="withEffect">
                                      <p:stCondLst>
                                        <p:cond delay="3500"/>
                                      </p:stCondLst>
                                      <p:childTnLst>
                                        <p:set>
                                          <p:cBhvr>
                                            <p:cTn id="80" dur="1" fill="hold">
                                              <p:stCondLst>
                                                <p:cond delay="0"/>
                                              </p:stCondLst>
                                            </p:cTn>
                                            <p:tgtEl>
                                              <p:spTgt spid="51"/>
                                            </p:tgtEl>
                                            <p:attrNameLst>
                                              <p:attrName>style.visibility</p:attrName>
                                            </p:attrNameLst>
                                          </p:cBhvr>
                                          <p:to>
                                            <p:strVal val="visible"/>
                                          </p:to>
                                        </p:set>
                                        <p:animEffect transition="in" filter="wipe(left)">
                                          <p:cBhvr>
                                            <p:cTn id="81" dur="500"/>
                                            <p:tgtEl>
                                              <p:spTgt spid="51"/>
                                            </p:tgtEl>
                                          </p:cBhvr>
                                        </p:animEffect>
                                      </p:childTnLst>
                                    </p:cTn>
                                  </p:par>
                                  <p:par>
                                    <p:cTn id="82" presetID="53" presetClass="entr" presetSubtype="16" fill="hold" grpId="0" nodeType="withEffect">
                                      <p:stCondLst>
                                        <p:cond delay="4000"/>
                                      </p:stCondLst>
                                      <p:childTnLst>
                                        <p:set>
                                          <p:cBhvr>
                                            <p:cTn id="83" dur="1" fill="hold">
                                              <p:stCondLst>
                                                <p:cond delay="0"/>
                                              </p:stCondLst>
                                            </p:cTn>
                                            <p:tgtEl>
                                              <p:spTgt spid="60"/>
                                            </p:tgtEl>
                                            <p:attrNameLst>
                                              <p:attrName>style.visibility</p:attrName>
                                            </p:attrNameLst>
                                          </p:cBhvr>
                                          <p:to>
                                            <p:strVal val="visible"/>
                                          </p:to>
                                        </p:set>
                                        <p:anim calcmode="lin" valueType="num">
                                          <p:cBhvr>
                                            <p:cTn id="84" dur="300" fill="hold"/>
                                            <p:tgtEl>
                                              <p:spTgt spid="60"/>
                                            </p:tgtEl>
                                            <p:attrNameLst>
                                              <p:attrName>ppt_w</p:attrName>
                                            </p:attrNameLst>
                                          </p:cBhvr>
                                          <p:tavLst>
                                            <p:tav tm="0">
                                              <p:val>
                                                <p:fltVal val="0"/>
                                              </p:val>
                                            </p:tav>
                                            <p:tav tm="100000">
                                              <p:val>
                                                <p:strVal val="#ppt_w"/>
                                              </p:val>
                                            </p:tav>
                                          </p:tavLst>
                                        </p:anim>
                                        <p:anim calcmode="lin" valueType="num">
                                          <p:cBhvr>
                                            <p:cTn id="85" dur="300" fill="hold"/>
                                            <p:tgtEl>
                                              <p:spTgt spid="60"/>
                                            </p:tgtEl>
                                            <p:attrNameLst>
                                              <p:attrName>ppt_h</p:attrName>
                                            </p:attrNameLst>
                                          </p:cBhvr>
                                          <p:tavLst>
                                            <p:tav tm="0">
                                              <p:val>
                                                <p:fltVal val="0"/>
                                              </p:val>
                                            </p:tav>
                                            <p:tav tm="100000">
                                              <p:val>
                                                <p:strVal val="#ppt_h"/>
                                              </p:val>
                                            </p:tav>
                                          </p:tavLst>
                                        </p:anim>
                                        <p:animEffect transition="in" filter="fade">
                                          <p:cBhvr>
                                            <p:cTn id="86" dur="300"/>
                                            <p:tgtEl>
                                              <p:spTgt spid="60"/>
                                            </p:tgtEl>
                                          </p:cBhvr>
                                        </p:animEffect>
                                      </p:childTnLst>
                                    </p:cTn>
                                  </p:par>
                                  <p:par>
                                    <p:cTn id="87" presetID="6" presetClass="emph" presetSubtype="0" autoRev="1" fill="hold" grpId="1" nodeType="withEffect">
                                      <p:stCondLst>
                                        <p:cond delay="4300"/>
                                      </p:stCondLst>
                                      <p:childTnLst>
                                        <p:animScale>
                                          <p:cBhvr>
                                            <p:cTn id="88" dur="150" fill="hold"/>
                                            <p:tgtEl>
                                              <p:spTgt spid="60"/>
                                            </p:tgtEl>
                                          </p:cBhvr>
                                          <p:by x="110000" y="110000"/>
                                        </p:animScale>
                                      </p:childTnLst>
                                    </p:cTn>
                                  </p:par>
                                  <p:par>
                                    <p:cTn id="89" presetID="53" presetClass="entr" presetSubtype="16" fill="hold" grpId="0" nodeType="withEffect">
                                      <p:stCondLst>
                                        <p:cond delay="4300"/>
                                      </p:stCondLst>
                                      <p:childTnLst>
                                        <p:set>
                                          <p:cBhvr>
                                            <p:cTn id="90" dur="1" fill="hold">
                                              <p:stCondLst>
                                                <p:cond delay="0"/>
                                              </p:stCondLst>
                                            </p:cTn>
                                            <p:tgtEl>
                                              <p:spTgt spid="61"/>
                                            </p:tgtEl>
                                            <p:attrNameLst>
                                              <p:attrName>style.visibility</p:attrName>
                                            </p:attrNameLst>
                                          </p:cBhvr>
                                          <p:to>
                                            <p:strVal val="visible"/>
                                          </p:to>
                                        </p:set>
                                        <p:anim calcmode="lin" valueType="num">
                                          <p:cBhvr>
                                            <p:cTn id="91" dur="300" fill="hold"/>
                                            <p:tgtEl>
                                              <p:spTgt spid="61"/>
                                            </p:tgtEl>
                                            <p:attrNameLst>
                                              <p:attrName>ppt_w</p:attrName>
                                            </p:attrNameLst>
                                          </p:cBhvr>
                                          <p:tavLst>
                                            <p:tav tm="0">
                                              <p:val>
                                                <p:fltVal val="0"/>
                                              </p:val>
                                            </p:tav>
                                            <p:tav tm="100000">
                                              <p:val>
                                                <p:strVal val="#ppt_w"/>
                                              </p:val>
                                            </p:tav>
                                          </p:tavLst>
                                        </p:anim>
                                        <p:anim calcmode="lin" valueType="num">
                                          <p:cBhvr>
                                            <p:cTn id="92" dur="300" fill="hold"/>
                                            <p:tgtEl>
                                              <p:spTgt spid="61"/>
                                            </p:tgtEl>
                                            <p:attrNameLst>
                                              <p:attrName>ppt_h</p:attrName>
                                            </p:attrNameLst>
                                          </p:cBhvr>
                                          <p:tavLst>
                                            <p:tav tm="0">
                                              <p:val>
                                                <p:fltVal val="0"/>
                                              </p:val>
                                            </p:tav>
                                            <p:tav tm="100000">
                                              <p:val>
                                                <p:strVal val="#ppt_h"/>
                                              </p:val>
                                            </p:tav>
                                          </p:tavLst>
                                        </p:anim>
                                        <p:animEffect transition="in" filter="fade">
                                          <p:cBhvr>
                                            <p:cTn id="93" dur="300"/>
                                            <p:tgtEl>
                                              <p:spTgt spid="61"/>
                                            </p:tgtEl>
                                          </p:cBhvr>
                                        </p:animEffect>
                                      </p:childTnLst>
                                    </p:cTn>
                                  </p:par>
                                  <p:par>
                                    <p:cTn id="94" presetID="6" presetClass="emph" presetSubtype="0" autoRev="1" fill="hold" grpId="1" nodeType="withEffect">
                                      <p:stCondLst>
                                        <p:cond delay="4600"/>
                                      </p:stCondLst>
                                      <p:childTnLst>
                                        <p:animScale>
                                          <p:cBhvr>
                                            <p:cTn id="95" dur="150" fill="hold"/>
                                            <p:tgtEl>
                                              <p:spTgt spid="61"/>
                                            </p:tgtEl>
                                          </p:cBhvr>
                                          <p:by x="110000" y="110000"/>
                                        </p:animScale>
                                      </p:childTnLst>
                                    </p:cTn>
                                  </p:par>
                                  <p:par>
                                    <p:cTn id="96" presetID="53" presetClass="entr" presetSubtype="16" fill="hold" grpId="0" nodeType="withEffect">
                                      <p:stCondLst>
                                        <p:cond delay="4600"/>
                                      </p:stCondLst>
                                      <p:childTnLst>
                                        <p:set>
                                          <p:cBhvr>
                                            <p:cTn id="97" dur="1" fill="hold">
                                              <p:stCondLst>
                                                <p:cond delay="0"/>
                                              </p:stCondLst>
                                            </p:cTn>
                                            <p:tgtEl>
                                              <p:spTgt spid="67"/>
                                            </p:tgtEl>
                                            <p:attrNameLst>
                                              <p:attrName>style.visibility</p:attrName>
                                            </p:attrNameLst>
                                          </p:cBhvr>
                                          <p:to>
                                            <p:strVal val="visible"/>
                                          </p:to>
                                        </p:set>
                                        <p:anim calcmode="lin" valueType="num">
                                          <p:cBhvr>
                                            <p:cTn id="98" dur="300" fill="hold"/>
                                            <p:tgtEl>
                                              <p:spTgt spid="67"/>
                                            </p:tgtEl>
                                            <p:attrNameLst>
                                              <p:attrName>ppt_w</p:attrName>
                                            </p:attrNameLst>
                                          </p:cBhvr>
                                          <p:tavLst>
                                            <p:tav tm="0">
                                              <p:val>
                                                <p:fltVal val="0"/>
                                              </p:val>
                                            </p:tav>
                                            <p:tav tm="100000">
                                              <p:val>
                                                <p:strVal val="#ppt_w"/>
                                              </p:val>
                                            </p:tav>
                                          </p:tavLst>
                                        </p:anim>
                                        <p:anim calcmode="lin" valueType="num">
                                          <p:cBhvr>
                                            <p:cTn id="99" dur="300" fill="hold"/>
                                            <p:tgtEl>
                                              <p:spTgt spid="67"/>
                                            </p:tgtEl>
                                            <p:attrNameLst>
                                              <p:attrName>ppt_h</p:attrName>
                                            </p:attrNameLst>
                                          </p:cBhvr>
                                          <p:tavLst>
                                            <p:tav tm="0">
                                              <p:val>
                                                <p:fltVal val="0"/>
                                              </p:val>
                                            </p:tav>
                                            <p:tav tm="100000">
                                              <p:val>
                                                <p:strVal val="#ppt_h"/>
                                              </p:val>
                                            </p:tav>
                                          </p:tavLst>
                                        </p:anim>
                                        <p:animEffect transition="in" filter="fade">
                                          <p:cBhvr>
                                            <p:cTn id="100" dur="300"/>
                                            <p:tgtEl>
                                              <p:spTgt spid="67"/>
                                            </p:tgtEl>
                                          </p:cBhvr>
                                        </p:animEffect>
                                      </p:childTnLst>
                                    </p:cTn>
                                  </p:par>
                                  <p:par>
                                    <p:cTn id="101" presetID="6" presetClass="emph" presetSubtype="0" autoRev="1" fill="hold" grpId="1" nodeType="withEffect">
                                      <p:stCondLst>
                                        <p:cond delay="4900"/>
                                      </p:stCondLst>
                                      <p:childTnLst>
                                        <p:animScale>
                                          <p:cBhvr>
                                            <p:cTn id="102" dur="150" fill="hold"/>
                                            <p:tgtEl>
                                              <p:spTgt spid="67"/>
                                            </p:tgtEl>
                                          </p:cBhvr>
                                          <p:by x="110000" y="110000"/>
                                        </p:animScale>
                                      </p:childTnLst>
                                    </p:cTn>
                                  </p:par>
                                  <p:par>
                                    <p:cTn id="103" presetID="53" presetClass="entr" presetSubtype="16" fill="hold" grpId="0" nodeType="withEffect">
                                      <p:stCondLst>
                                        <p:cond delay="4900"/>
                                      </p:stCondLst>
                                      <p:childTnLst>
                                        <p:set>
                                          <p:cBhvr>
                                            <p:cTn id="104" dur="1" fill="hold">
                                              <p:stCondLst>
                                                <p:cond delay="0"/>
                                              </p:stCondLst>
                                            </p:cTn>
                                            <p:tgtEl>
                                              <p:spTgt spid="66"/>
                                            </p:tgtEl>
                                            <p:attrNameLst>
                                              <p:attrName>style.visibility</p:attrName>
                                            </p:attrNameLst>
                                          </p:cBhvr>
                                          <p:to>
                                            <p:strVal val="visible"/>
                                          </p:to>
                                        </p:set>
                                        <p:anim calcmode="lin" valueType="num">
                                          <p:cBhvr>
                                            <p:cTn id="105" dur="300" fill="hold"/>
                                            <p:tgtEl>
                                              <p:spTgt spid="66"/>
                                            </p:tgtEl>
                                            <p:attrNameLst>
                                              <p:attrName>ppt_w</p:attrName>
                                            </p:attrNameLst>
                                          </p:cBhvr>
                                          <p:tavLst>
                                            <p:tav tm="0">
                                              <p:val>
                                                <p:fltVal val="0"/>
                                              </p:val>
                                            </p:tav>
                                            <p:tav tm="100000">
                                              <p:val>
                                                <p:strVal val="#ppt_w"/>
                                              </p:val>
                                            </p:tav>
                                          </p:tavLst>
                                        </p:anim>
                                        <p:anim calcmode="lin" valueType="num">
                                          <p:cBhvr>
                                            <p:cTn id="106" dur="300" fill="hold"/>
                                            <p:tgtEl>
                                              <p:spTgt spid="66"/>
                                            </p:tgtEl>
                                            <p:attrNameLst>
                                              <p:attrName>ppt_h</p:attrName>
                                            </p:attrNameLst>
                                          </p:cBhvr>
                                          <p:tavLst>
                                            <p:tav tm="0">
                                              <p:val>
                                                <p:fltVal val="0"/>
                                              </p:val>
                                            </p:tav>
                                            <p:tav tm="100000">
                                              <p:val>
                                                <p:strVal val="#ppt_h"/>
                                              </p:val>
                                            </p:tav>
                                          </p:tavLst>
                                        </p:anim>
                                        <p:animEffect transition="in" filter="fade">
                                          <p:cBhvr>
                                            <p:cTn id="107" dur="300"/>
                                            <p:tgtEl>
                                              <p:spTgt spid="66"/>
                                            </p:tgtEl>
                                          </p:cBhvr>
                                        </p:animEffect>
                                      </p:childTnLst>
                                    </p:cTn>
                                  </p:par>
                                  <p:par>
                                    <p:cTn id="108" presetID="6" presetClass="emph" presetSubtype="0" autoRev="1" fill="hold" grpId="1" nodeType="withEffect">
                                      <p:stCondLst>
                                        <p:cond delay="5200"/>
                                      </p:stCondLst>
                                      <p:childTnLst>
                                        <p:animScale>
                                          <p:cBhvr>
                                            <p:cTn id="109" dur="150" fill="hold"/>
                                            <p:tgtEl>
                                              <p:spTgt spid="66"/>
                                            </p:tgtEl>
                                          </p:cBhvr>
                                          <p:by x="110000" y="110000"/>
                                        </p:animScale>
                                      </p:childTnLst>
                                    </p:cTn>
                                  </p:par>
                                  <p:par>
                                    <p:cTn id="110" presetID="22" presetClass="entr" presetSubtype="8" fill="hold" nodeType="withEffect">
                                      <p:stCondLst>
                                        <p:cond delay="5500"/>
                                      </p:stCondLst>
                                      <p:childTnLst>
                                        <p:set>
                                          <p:cBhvr>
                                            <p:cTn id="111" dur="1" fill="hold">
                                              <p:stCondLst>
                                                <p:cond delay="0"/>
                                              </p:stCondLst>
                                            </p:cTn>
                                            <p:tgtEl>
                                              <p:spTgt spid="52"/>
                                            </p:tgtEl>
                                            <p:attrNameLst>
                                              <p:attrName>style.visibility</p:attrName>
                                            </p:attrNameLst>
                                          </p:cBhvr>
                                          <p:to>
                                            <p:strVal val="visible"/>
                                          </p:to>
                                        </p:set>
                                        <p:animEffect transition="in" filter="wipe(left)">
                                          <p:cBhvr>
                                            <p:cTn id="112" dur="500"/>
                                            <p:tgtEl>
                                              <p:spTgt spid="52"/>
                                            </p:tgtEl>
                                          </p:cBhvr>
                                        </p:animEffect>
                                      </p:childTnLst>
                                    </p:cTn>
                                  </p:par>
                                  <p:par>
                                    <p:cTn id="113" presetID="53" presetClass="entr" presetSubtype="16" fill="hold" grpId="0" nodeType="withEffect">
                                      <p:stCondLst>
                                        <p:cond delay="6000"/>
                                      </p:stCondLst>
                                      <p:childTnLst>
                                        <p:set>
                                          <p:cBhvr>
                                            <p:cTn id="114" dur="1" fill="hold">
                                              <p:stCondLst>
                                                <p:cond delay="0"/>
                                              </p:stCondLst>
                                            </p:cTn>
                                            <p:tgtEl>
                                              <p:spTgt spid="54"/>
                                            </p:tgtEl>
                                            <p:attrNameLst>
                                              <p:attrName>style.visibility</p:attrName>
                                            </p:attrNameLst>
                                          </p:cBhvr>
                                          <p:to>
                                            <p:strVal val="visible"/>
                                          </p:to>
                                        </p:set>
                                        <p:anim calcmode="lin" valueType="num">
                                          <p:cBhvr>
                                            <p:cTn id="115" dur="300" fill="hold"/>
                                            <p:tgtEl>
                                              <p:spTgt spid="54"/>
                                            </p:tgtEl>
                                            <p:attrNameLst>
                                              <p:attrName>ppt_w</p:attrName>
                                            </p:attrNameLst>
                                          </p:cBhvr>
                                          <p:tavLst>
                                            <p:tav tm="0">
                                              <p:val>
                                                <p:fltVal val="0"/>
                                              </p:val>
                                            </p:tav>
                                            <p:tav tm="100000">
                                              <p:val>
                                                <p:strVal val="#ppt_w"/>
                                              </p:val>
                                            </p:tav>
                                          </p:tavLst>
                                        </p:anim>
                                        <p:anim calcmode="lin" valueType="num">
                                          <p:cBhvr>
                                            <p:cTn id="116" dur="300" fill="hold"/>
                                            <p:tgtEl>
                                              <p:spTgt spid="54"/>
                                            </p:tgtEl>
                                            <p:attrNameLst>
                                              <p:attrName>ppt_h</p:attrName>
                                            </p:attrNameLst>
                                          </p:cBhvr>
                                          <p:tavLst>
                                            <p:tav tm="0">
                                              <p:val>
                                                <p:fltVal val="0"/>
                                              </p:val>
                                            </p:tav>
                                            <p:tav tm="100000">
                                              <p:val>
                                                <p:strVal val="#ppt_h"/>
                                              </p:val>
                                            </p:tav>
                                          </p:tavLst>
                                        </p:anim>
                                        <p:animEffect transition="in" filter="fade">
                                          <p:cBhvr>
                                            <p:cTn id="117" dur="300"/>
                                            <p:tgtEl>
                                              <p:spTgt spid="54"/>
                                            </p:tgtEl>
                                          </p:cBhvr>
                                        </p:animEffect>
                                      </p:childTnLst>
                                    </p:cTn>
                                  </p:par>
                                  <p:par>
                                    <p:cTn id="118" presetID="6" presetClass="emph" presetSubtype="0" autoRev="1" fill="hold" grpId="1" nodeType="withEffect">
                                      <p:stCondLst>
                                        <p:cond delay="6300"/>
                                      </p:stCondLst>
                                      <p:childTnLst>
                                        <p:animScale>
                                          <p:cBhvr>
                                            <p:cTn id="119" dur="150" fill="hold"/>
                                            <p:tgtEl>
                                              <p:spTgt spid="54"/>
                                            </p:tgtEl>
                                          </p:cBhvr>
                                          <p:by x="110000" y="110000"/>
                                        </p:animScale>
                                      </p:childTnLst>
                                    </p:cTn>
                                  </p:par>
                                  <p:par>
                                    <p:cTn id="120" presetID="53" presetClass="entr" presetSubtype="16" fill="hold" grpId="0" nodeType="withEffect">
                                      <p:stCondLst>
                                        <p:cond delay="6300"/>
                                      </p:stCondLst>
                                      <p:childTnLst>
                                        <p:set>
                                          <p:cBhvr>
                                            <p:cTn id="121" dur="1" fill="hold">
                                              <p:stCondLst>
                                                <p:cond delay="0"/>
                                              </p:stCondLst>
                                            </p:cTn>
                                            <p:tgtEl>
                                              <p:spTgt spid="55"/>
                                            </p:tgtEl>
                                            <p:attrNameLst>
                                              <p:attrName>style.visibility</p:attrName>
                                            </p:attrNameLst>
                                          </p:cBhvr>
                                          <p:to>
                                            <p:strVal val="visible"/>
                                          </p:to>
                                        </p:set>
                                        <p:anim calcmode="lin" valueType="num">
                                          <p:cBhvr>
                                            <p:cTn id="122" dur="300" fill="hold"/>
                                            <p:tgtEl>
                                              <p:spTgt spid="55"/>
                                            </p:tgtEl>
                                            <p:attrNameLst>
                                              <p:attrName>ppt_w</p:attrName>
                                            </p:attrNameLst>
                                          </p:cBhvr>
                                          <p:tavLst>
                                            <p:tav tm="0">
                                              <p:val>
                                                <p:fltVal val="0"/>
                                              </p:val>
                                            </p:tav>
                                            <p:tav tm="100000">
                                              <p:val>
                                                <p:strVal val="#ppt_w"/>
                                              </p:val>
                                            </p:tav>
                                          </p:tavLst>
                                        </p:anim>
                                        <p:anim calcmode="lin" valueType="num">
                                          <p:cBhvr>
                                            <p:cTn id="123" dur="300" fill="hold"/>
                                            <p:tgtEl>
                                              <p:spTgt spid="55"/>
                                            </p:tgtEl>
                                            <p:attrNameLst>
                                              <p:attrName>ppt_h</p:attrName>
                                            </p:attrNameLst>
                                          </p:cBhvr>
                                          <p:tavLst>
                                            <p:tav tm="0">
                                              <p:val>
                                                <p:fltVal val="0"/>
                                              </p:val>
                                            </p:tav>
                                            <p:tav tm="100000">
                                              <p:val>
                                                <p:strVal val="#ppt_h"/>
                                              </p:val>
                                            </p:tav>
                                          </p:tavLst>
                                        </p:anim>
                                        <p:animEffect transition="in" filter="fade">
                                          <p:cBhvr>
                                            <p:cTn id="124" dur="300"/>
                                            <p:tgtEl>
                                              <p:spTgt spid="55"/>
                                            </p:tgtEl>
                                          </p:cBhvr>
                                        </p:animEffect>
                                      </p:childTnLst>
                                    </p:cTn>
                                  </p:par>
                                  <p:par>
                                    <p:cTn id="125" presetID="6" presetClass="emph" presetSubtype="0" autoRev="1" fill="hold" grpId="1" nodeType="withEffect">
                                      <p:stCondLst>
                                        <p:cond delay="6600"/>
                                      </p:stCondLst>
                                      <p:childTnLst>
                                        <p:animScale>
                                          <p:cBhvr>
                                            <p:cTn id="126" dur="150" fill="hold"/>
                                            <p:tgtEl>
                                              <p:spTgt spid="55"/>
                                            </p:tgtEl>
                                          </p:cBhvr>
                                          <p:by x="110000" y="110000"/>
                                        </p:animScale>
                                      </p:childTnLst>
                                    </p:cTn>
                                  </p:par>
                                  <p:par>
                                    <p:cTn id="127" presetID="53" presetClass="entr" presetSubtype="16" fill="hold" grpId="0" nodeType="withEffect">
                                      <p:stCondLst>
                                        <p:cond delay="6600"/>
                                      </p:stCondLst>
                                      <p:childTnLst>
                                        <p:set>
                                          <p:cBhvr>
                                            <p:cTn id="128" dur="1" fill="hold">
                                              <p:stCondLst>
                                                <p:cond delay="0"/>
                                              </p:stCondLst>
                                            </p:cTn>
                                            <p:tgtEl>
                                              <p:spTgt spid="58"/>
                                            </p:tgtEl>
                                            <p:attrNameLst>
                                              <p:attrName>style.visibility</p:attrName>
                                            </p:attrNameLst>
                                          </p:cBhvr>
                                          <p:to>
                                            <p:strVal val="visible"/>
                                          </p:to>
                                        </p:set>
                                        <p:anim calcmode="lin" valueType="num">
                                          <p:cBhvr>
                                            <p:cTn id="129" dur="300" fill="hold"/>
                                            <p:tgtEl>
                                              <p:spTgt spid="58"/>
                                            </p:tgtEl>
                                            <p:attrNameLst>
                                              <p:attrName>ppt_w</p:attrName>
                                            </p:attrNameLst>
                                          </p:cBhvr>
                                          <p:tavLst>
                                            <p:tav tm="0">
                                              <p:val>
                                                <p:fltVal val="0"/>
                                              </p:val>
                                            </p:tav>
                                            <p:tav tm="100000">
                                              <p:val>
                                                <p:strVal val="#ppt_w"/>
                                              </p:val>
                                            </p:tav>
                                          </p:tavLst>
                                        </p:anim>
                                        <p:anim calcmode="lin" valueType="num">
                                          <p:cBhvr>
                                            <p:cTn id="130" dur="300" fill="hold"/>
                                            <p:tgtEl>
                                              <p:spTgt spid="58"/>
                                            </p:tgtEl>
                                            <p:attrNameLst>
                                              <p:attrName>ppt_h</p:attrName>
                                            </p:attrNameLst>
                                          </p:cBhvr>
                                          <p:tavLst>
                                            <p:tav tm="0">
                                              <p:val>
                                                <p:fltVal val="0"/>
                                              </p:val>
                                            </p:tav>
                                            <p:tav tm="100000">
                                              <p:val>
                                                <p:strVal val="#ppt_h"/>
                                              </p:val>
                                            </p:tav>
                                          </p:tavLst>
                                        </p:anim>
                                        <p:animEffect transition="in" filter="fade">
                                          <p:cBhvr>
                                            <p:cTn id="131" dur="300"/>
                                            <p:tgtEl>
                                              <p:spTgt spid="58"/>
                                            </p:tgtEl>
                                          </p:cBhvr>
                                        </p:animEffect>
                                      </p:childTnLst>
                                    </p:cTn>
                                  </p:par>
                                  <p:par>
                                    <p:cTn id="132" presetID="6" presetClass="emph" presetSubtype="0" autoRev="1" fill="hold" grpId="1" nodeType="withEffect">
                                      <p:stCondLst>
                                        <p:cond delay="6900"/>
                                      </p:stCondLst>
                                      <p:childTnLst>
                                        <p:animScale>
                                          <p:cBhvr>
                                            <p:cTn id="133" dur="150" fill="hold"/>
                                            <p:tgtEl>
                                              <p:spTgt spid="58"/>
                                            </p:tgtEl>
                                          </p:cBhvr>
                                          <p:by x="110000" y="110000"/>
                                        </p:animScale>
                                      </p:childTnLst>
                                    </p:cTn>
                                  </p:par>
                                  <p:par>
                                    <p:cTn id="134" presetID="53" presetClass="entr" presetSubtype="16" fill="hold" grpId="0" nodeType="withEffect">
                                      <p:stCondLst>
                                        <p:cond delay="6900"/>
                                      </p:stCondLst>
                                      <p:childTnLst>
                                        <p:set>
                                          <p:cBhvr>
                                            <p:cTn id="135" dur="1" fill="hold">
                                              <p:stCondLst>
                                                <p:cond delay="0"/>
                                              </p:stCondLst>
                                            </p:cTn>
                                            <p:tgtEl>
                                              <p:spTgt spid="69"/>
                                            </p:tgtEl>
                                            <p:attrNameLst>
                                              <p:attrName>style.visibility</p:attrName>
                                            </p:attrNameLst>
                                          </p:cBhvr>
                                          <p:to>
                                            <p:strVal val="visible"/>
                                          </p:to>
                                        </p:set>
                                        <p:anim calcmode="lin" valueType="num">
                                          <p:cBhvr>
                                            <p:cTn id="136" dur="300" fill="hold"/>
                                            <p:tgtEl>
                                              <p:spTgt spid="69"/>
                                            </p:tgtEl>
                                            <p:attrNameLst>
                                              <p:attrName>ppt_w</p:attrName>
                                            </p:attrNameLst>
                                          </p:cBhvr>
                                          <p:tavLst>
                                            <p:tav tm="0">
                                              <p:val>
                                                <p:fltVal val="0"/>
                                              </p:val>
                                            </p:tav>
                                            <p:tav tm="100000">
                                              <p:val>
                                                <p:strVal val="#ppt_w"/>
                                              </p:val>
                                            </p:tav>
                                          </p:tavLst>
                                        </p:anim>
                                        <p:anim calcmode="lin" valueType="num">
                                          <p:cBhvr>
                                            <p:cTn id="137" dur="300" fill="hold"/>
                                            <p:tgtEl>
                                              <p:spTgt spid="69"/>
                                            </p:tgtEl>
                                            <p:attrNameLst>
                                              <p:attrName>ppt_h</p:attrName>
                                            </p:attrNameLst>
                                          </p:cBhvr>
                                          <p:tavLst>
                                            <p:tav tm="0">
                                              <p:val>
                                                <p:fltVal val="0"/>
                                              </p:val>
                                            </p:tav>
                                            <p:tav tm="100000">
                                              <p:val>
                                                <p:strVal val="#ppt_h"/>
                                              </p:val>
                                            </p:tav>
                                          </p:tavLst>
                                        </p:anim>
                                        <p:animEffect transition="in" filter="fade">
                                          <p:cBhvr>
                                            <p:cTn id="138" dur="300"/>
                                            <p:tgtEl>
                                              <p:spTgt spid="69"/>
                                            </p:tgtEl>
                                          </p:cBhvr>
                                        </p:animEffect>
                                      </p:childTnLst>
                                    </p:cTn>
                                  </p:par>
                                  <p:par>
                                    <p:cTn id="139" presetID="6" presetClass="emph" presetSubtype="0" autoRev="1" fill="hold" grpId="1" nodeType="withEffect">
                                      <p:stCondLst>
                                        <p:cond delay="7200"/>
                                      </p:stCondLst>
                                      <p:childTnLst>
                                        <p:animScale>
                                          <p:cBhvr>
                                            <p:cTn id="140" dur="150" fill="hold"/>
                                            <p:tgtEl>
                                              <p:spTgt spid="69"/>
                                            </p:tgtEl>
                                          </p:cBhvr>
                                          <p:by x="110000" y="110000"/>
                                        </p:animScale>
                                      </p:childTnLst>
                                    </p:cTn>
                                  </p:par>
                                  <p:par>
                                    <p:cTn id="141" presetID="22" presetClass="entr" presetSubtype="8" fill="hold" nodeType="withEffect">
                                      <p:stCondLst>
                                        <p:cond delay="7500"/>
                                      </p:stCondLst>
                                      <p:childTnLst>
                                        <p:set>
                                          <p:cBhvr>
                                            <p:cTn id="142" dur="1" fill="hold">
                                              <p:stCondLst>
                                                <p:cond delay="0"/>
                                              </p:stCondLst>
                                            </p:cTn>
                                            <p:tgtEl>
                                              <p:spTgt spid="50"/>
                                            </p:tgtEl>
                                            <p:attrNameLst>
                                              <p:attrName>style.visibility</p:attrName>
                                            </p:attrNameLst>
                                          </p:cBhvr>
                                          <p:to>
                                            <p:strVal val="visible"/>
                                          </p:to>
                                        </p:set>
                                        <p:animEffect transition="in" filter="wipe(left)">
                                          <p:cBhvr>
                                            <p:cTn id="143" dur="500"/>
                                            <p:tgtEl>
                                              <p:spTgt spid="50"/>
                                            </p:tgtEl>
                                          </p:cBhvr>
                                        </p:animEffect>
                                      </p:childTnLst>
                                    </p:cTn>
                                  </p:par>
                                  <p:par>
                                    <p:cTn id="144" presetID="53" presetClass="entr" presetSubtype="16" fill="hold" grpId="0" nodeType="withEffect">
                                      <p:stCondLst>
                                        <p:cond delay="8000"/>
                                      </p:stCondLst>
                                      <p:childTnLst>
                                        <p:set>
                                          <p:cBhvr>
                                            <p:cTn id="145" dur="1" fill="hold">
                                              <p:stCondLst>
                                                <p:cond delay="0"/>
                                              </p:stCondLst>
                                            </p:cTn>
                                            <p:tgtEl>
                                              <p:spTgt spid="71"/>
                                            </p:tgtEl>
                                            <p:attrNameLst>
                                              <p:attrName>style.visibility</p:attrName>
                                            </p:attrNameLst>
                                          </p:cBhvr>
                                          <p:to>
                                            <p:strVal val="visible"/>
                                          </p:to>
                                        </p:set>
                                        <p:anim calcmode="lin" valueType="num">
                                          <p:cBhvr>
                                            <p:cTn id="146" dur="300" fill="hold"/>
                                            <p:tgtEl>
                                              <p:spTgt spid="71"/>
                                            </p:tgtEl>
                                            <p:attrNameLst>
                                              <p:attrName>ppt_w</p:attrName>
                                            </p:attrNameLst>
                                          </p:cBhvr>
                                          <p:tavLst>
                                            <p:tav tm="0">
                                              <p:val>
                                                <p:fltVal val="0"/>
                                              </p:val>
                                            </p:tav>
                                            <p:tav tm="100000">
                                              <p:val>
                                                <p:strVal val="#ppt_w"/>
                                              </p:val>
                                            </p:tav>
                                          </p:tavLst>
                                        </p:anim>
                                        <p:anim calcmode="lin" valueType="num">
                                          <p:cBhvr>
                                            <p:cTn id="147" dur="300" fill="hold"/>
                                            <p:tgtEl>
                                              <p:spTgt spid="71"/>
                                            </p:tgtEl>
                                            <p:attrNameLst>
                                              <p:attrName>ppt_h</p:attrName>
                                            </p:attrNameLst>
                                          </p:cBhvr>
                                          <p:tavLst>
                                            <p:tav tm="0">
                                              <p:val>
                                                <p:fltVal val="0"/>
                                              </p:val>
                                            </p:tav>
                                            <p:tav tm="100000">
                                              <p:val>
                                                <p:strVal val="#ppt_h"/>
                                              </p:val>
                                            </p:tav>
                                          </p:tavLst>
                                        </p:anim>
                                        <p:animEffect transition="in" filter="fade">
                                          <p:cBhvr>
                                            <p:cTn id="148" dur="300"/>
                                            <p:tgtEl>
                                              <p:spTgt spid="71"/>
                                            </p:tgtEl>
                                          </p:cBhvr>
                                        </p:animEffect>
                                      </p:childTnLst>
                                    </p:cTn>
                                  </p:par>
                                  <p:par>
                                    <p:cTn id="149" presetID="6" presetClass="emph" presetSubtype="0" autoRev="1" fill="hold" grpId="1" nodeType="withEffect">
                                      <p:stCondLst>
                                        <p:cond delay="8300"/>
                                      </p:stCondLst>
                                      <p:childTnLst>
                                        <p:animScale>
                                          <p:cBhvr>
                                            <p:cTn id="150" dur="150" fill="hold"/>
                                            <p:tgtEl>
                                              <p:spTgt spid="71"/>
                                            </p:tgtEl>
                                          </p:cBhvr>
                                          <p:by x="110000" y="110000"/>
                                        </p:animScale>
                                      </p:childTnLst>
                                    </p:cTn>
                                  </p:par>
                                  <p:par>
                                    <p:cTn id="151" presetID="53" presetClass="entr" presetSubtype="16" fill="hold" grpId="0" nodeType="withEffect">
                                      <p:stCondLst>
                                        <p:cond delay="8300"/>
                                      </p:stCondLst>
                                      <p:childTnLst>
                                        <p:set>
                                          <p:cBhvr>
                                            <p:cTn id="152" dur="1" fill="hold">
                                              <p:stCondLst>
                                                <p:cond delay="0"/>
                                              </p:stCondLst>
                                            </p:cTn>
                                            <p:tgtEl>
                                              <p:spTgt spid="72"/>
                                            </p:tgtEl>
                                            <p:attrNameLst>
                                              <p:attrName>style.visibility</p:attrName>
                                            </p:attrNameLst>
                                          </p:cBhvr>
                                          <p:to>
                                            <p:strVal val="visible"/>
                                          </p:to>
                                        </p:set>
                                        <p:anim calcmode="lin" valueType="num">
                                          <p:cBhvr>
                                            <p:cTn id="153" dur="300" fill="hold"/>
                                            <p:tgtEl>
                                              <p:spTgt spid="72"/>
                                            </p:tgtEl>
                                            <p:attrNameLst>
                                              <p:attrName>ppt_w</p:attrName>
                                            </p:attrNameLst>
                                          </p:cBhvr>
                                          <p:tavLst>
                                            <p:tav tm="0">
                                              <p:val>
                                                <p:fltVal val="0"/>
                                              </p:val>
                                            </p:tav>
                                            <p:tav tm="100000">
                                              <p:val>
                                                <p:strVal val="#ppt_w"/>
                                              </p:val>
                                            </p:tav>
                                          </p:tavLst>
                                        </p:anim>
                                        <p:anim calcmode="lin" valueType="num">
                                          <p:cBhvr>
                                            <p:cTn id="154" dur="300" fill="hold"/>
                                            <p:tgtEl>
                                              <p:spTgt spid="72"/>
                                            </p:tgtEl>
                                            <p:attrNameLst>
                                              <p:attrName>ppt_h</p:attrName>
                                            </p:attrNameLst>
                                          </p:cBhvr>
                                          <p:tavLst>
                                            <p:tav tm="0">
                                              <p:val>
                                                <p:fltVal val="0"/>
                                              </p:val>
                                            </p:tav>
                                            <p:tav tm="100000">
                                              <p:val>
                                                <p:strVal val="#ppt_h"/>
                                              </p:val>
                                            </p:tav>
                                          </p:tavLst>
                                        </p:anim>
                                        <p:animEffect transition="in" filter="fade">
                                          <p:cBhvr>
                                            <p:cTn id="155" dur="300"/>
                                            <p:tgtEl>
                                              <p:spTgt spid="72"/>
                                            </p:tgtEl>
                                          </p:cBhvr>
                                        </p:animEffect>
                                      </p:childTnLst>
                                    </p:cTn>
                                  </p:par>
                                  <p:par>
                                    <p:cTn id="156" presetID="6" presetClass="emph" presetSubtype="0" autoRev="1" fill="hold" grpId="1" nodeType="withEffect">
                                      <p:stCondLst>
                                        <p:cond delay="8600"/>
                                      </p:stCondLst>
                                      <p:childTnLst>
                                        <p:animScale>
                                          <p:cBhvr>
                                            <p:cTn id="157" dur="150" fill="hold"/>
                                            <p:tgtEl>
                                              <p:spTgt spid="72"/>
                                            </p:tgtEl>
                                          </p:cBhvr>
                                          <p:by x="110000" y="110000"/>
                                        </p:animScale>
                                      </p:childTnLst>
                                    </p:cTn>
                                  </p:par>
                                  <p:par>
                                    <p:cTn id="158" presetID="53" presetClass="entr" presetSubtype="16" fill="hold" grpId="0" nodeType="withEffect">
                                      <p:stCondLst>
                                        <p:cond delay="8600"/>
                                      </p:stCondLst>
                                      <p:childTnLst>
                                        <p:set>
                                          <p:cBhvr>
                                            <p:cTn id="159" dur="1" fill="hold">
                                              <p:stCondLst>
                                                <p:cond delay="0"/>
                                              </p:stCondLst>
                                            </p:cTn>
                                            <p:tgtEl>
                                              <p:spTgt spid="74"/>
                                            </p:tgtEl>
                                            <p:attrNameLst>
                                              <p:attrName>style.visibility</p:attrName>
                                            </p:attrNameLst>
                                          </p:cBhvr>
                                          <p:to>
                                            <p:strVal val="visible"/>
                                          </p:to>
                                        </p:set>
                                        <p:anim calcmode="lin" valueType="num">
                                          <p:cBhvr>
                                            <p:cTn id="160" dur="300" fill="hold"/>
                                            <p:tgtEl>
                                              <p:spTgt spid="74"/>
                                            </p:tgtEl>
                                            <p:attrNameLst>
                                              <p:attrName>ppt_w</p:attrName>
                                            </p:attrNameLst>
                                          </p:cBhvr>
                                          <p:tavLst>
                                            <p:tav tm="0">
                                              <p:val>
                                                <p:fltVal val="0"/>
                                              </p:val>
                                            </p:tav>
                                            <p:tav tm="100000">
                                              <p:val>
                                                <p:strVal val="#ppt_w"/>
                                              </p:val>
                                            </p:tav>
                                          </p:tavLst>
                                        </p:anim>
                                        <p:anim calcmode="lin" valueType="num">
                                          <p:cBhvr>
                                            <p:cTn id="161" dur="300" fill="hold"/>
                                            <p:tgtEl>
                                              <p:spTgt spid="74"/>
                                            </p:tgtEl>
                                            <p:attrNameLst>
                                              <p:attrName>ppt_h</p:attrName>
                                            </p:attrNameLst>
                                          </p:cBhvr>
                                          <p:tavLst>
                                            <p:tav tm="0">
                                              <p:val>
                                                <p:fltVal val="0"/>
                                              </p:val>
                                            </p:tav>
                                            <p:tav tm="100000">
                                              <p:val>
                                                <p:strVal val="#ppt_h"/>
                                              </p:val>
                                            </p:tav>
                                          </p:tavLst>
                                        </p:anim>
                                        <p:animEffect transition="in" filter="fade">
                                          <p:cBhvr>
                                            <p:cTn id="162" dur="300"/>
                                            <p:tgtEl>
                                              <p:spTgt spid="74"/>
                                            </p:tgtEl>
                                          </p:cBhvr>
                                        </p:animEffect>
                                      </p:childTnLst>
                                    </p:cTn>
                                  </p:par>
                                  <p:par>
                                    <p:cTn id="163" presetID="6" presetClass="emph" presetSubtype="0" autoRev="1" fill="hold" grpId="1" nodeType="withEffect">
                                      <p:stCondLst>
                                        <p:cond delay="8900"/>
                                      </p:stCondLst>
                                      <p:childTnLst>
                                        <p:animScale>
                                          <p:cBhvr>
                                            <p:cTn id="164" dur="150" fill="hold"/>
                                            <p:tgtEl>
                                              <p:spTgt spid="74"/>
                                            </p:tgtEl>
                                          </p:cBhvr>
                                          <p:by x="110000" y="110000"/>
                                        </p:animScale>
                                      </p:childTnLst>
                                    </p:cTn>
                                  </p:par>
                                  <p:par>
                                    <p:cTn id="165" presetID="53" presetClass="entr" presetSubtype="16" fill="hold" grpId="0" nodeType="withEffect">
                                      <p:stCondLst>
                                        <p:cond delay="8900"/>
                                      </p:stCondLst>
                                      <p:childTnLst>
                                        <p:set>
                                          <p:cBhvr>
                                            <p:cTn id="166" dur="1" fill="hold">
                                              <p:stCondLst>
                                                <p:cond delay="0"/>
                                              </p:stCondLst>
                                            </p:cTn>
                                            <p:tgtEl>
                                              <p:spTgt spid="73"/>
                                            </p:tgtEl>
                                            <p:attrNameLst>
                                              <p:attrName>style.visibility</p:attrName>
                                            </p:attrNameLst>
                                          </p:cBhvr>
                                          <p:to>
                                            <p:strVal val="visible"/>
                                          </p:to>
                                        </p:set>
                                        <p:anim calcmode="lin" valueType="num">
                                          <p:cBhvr>
                                            <p:cTn id="167" dur="300" fill="hold"/>
                                            <p:tgtEl>
                                              <p:spTgt spid="73"/>
                                            </p:tgtEl>
                                            <p:attrNameLst>
                                              <p:attrName>ppt_w</p:attrName>
                                            </p:attrNameLst>
                                          </p:cBhvr>
                                          <p:tavLst>
                                            <p:tav tm="0">
                                              <p:val>
                                                <p:fltVal val="0"/>
                                              </p:val>
                                            </p:tav>
                                            <p:tav tm="100000">
                                              <p:val>
                                                <p:strVal val="#ppt_w"/>
                                              </p:val>
                                            </p:tav>
                                          </p:tavLst>
                                        </p:anim>
                                        <p:anim calcmode="lin" valueType="num">
                                          <p:cBhvr>
                                            <p:cTn id="168" dur="300" fill="hold"/>
                                            <p:tgtEl>
                                              <p:spTgt spid="73"/>
                                            </p:tgtEl>
                                            <p:attrNameLst>
                                              <p:attrName>ppt_h</p:attrName>
                                            </p:attrNameLst>
                                          </p:cBhvr>
                                          <p:tavLst>
                                            <p:tav tm="0">
                                              <p:val>
                                                <p:fltVal val="0"/>
                                              </p:val>
                                            </p:tav>
                                            <p:tav tm="100000">
                                              <p:val>
                                                <p:strVal val="#ppt_h"/>
                                              </p:val>
                                            </p:tav>
                                          </p:tavLst>
                                        </p:anim>
                                        <p:animEffect transition="in" filter="fade">
                                          <p:cBhvr>
                                            <p:cTn id="169" dur="300"/>
                                            <p:tgtEl>
                                              <p:spTgt spid="73"/>
                                            </p:tgtEl>
                                          </p:cBhvr>
                                        </p:animEffect>
                                      </p:childTnLst>
                                    </p:cTn>
                                  </p:par>
                                  <p:par>
                                    <p:cTn id="170" presetID="6" presetClass="emph" presetSubtype="0" autoRev="1" fill="hold" grpId="1" nodeType="withEffect">
                                      <p:stCondLst>
                                        <p:cond delay="9200"/>
                                      </p:stCondLst>
                                      <p:childTnLst>
                                        <p:animScale>
                                          <p:cBhvr>
                                            <p:cTn id="171" dur="150" fill="hold"/>
                                            <p:tgtEl>
                                              <p:spTgt spid="73"/>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p:bldP spid="54" grpId="0" animBg="1"/>
          <p:bldP spid="54" grpId="1" animBg="1"/>
          <p:bldP spid="55" grpId="0" animBg="1"/>
          <p:bldP spid="55" grpId="1" animBg="1"/>
          <p:bldP spid="56" grpId="0" animBg="1"/>
          <p:bldP spid="56" grpId="1" animBg="1"/>
          <p:bldP spid="57" grpId="0" animBg="1"/>
          <p:bldP spid="57" grpId="1" animBg="1"/>
          <p:bldP spid="58" grpId="0"/>
          <p:bldP spid="58" grpId="1"/>
          <p:bldP spid="59" grpId="0"/>
          <p:bldP spid="59" grpId="1"/>
          <p:bldP spid="60" grpId="0" animBg="1"/>
          <p:bldP spid="60" grpId="1" animBg="1"/>
          <p:bldP spid="61" grpId="0" animBg="1"/>
          <p:bldP spid="61" grpId="1" animBg="1"/>
          <p:bldP spid="62" grpId="0" animBg="1"/>
          <p:bldP spid="62" grpId="1" animBg="1"/>
          <p:bldP spid="63" grpId="0" animBg="1"/>
          <p:bldP spid="63" grpId="1" animBg="1"/>
          <p:bldP spid="64" grpId="0"/>
          <p:bldP spid="64" grpId="1"/>
          <p:bldP spid="65" grpId="0"/>
          <p:bldP spid="65" grpId="1"/>
          <p:bldP spid="66" grpId="0"/>
          <p:bldP spid="66" grpId="1"/>
          <p:bldP spid="67" grpId="0"/>
          <p:bldP spid="67" grpId="1"/>
          <p:bldP spid="68" grpId="0"/>
          <p:bldP spid="68" grpId="1"/>
          <p:bldP spid="69" grpId="0"/>
          <p:bldP spid="69" grpId="1"/>
          <p:bldP spid="71" grpId="0" animBg="1"/>
          <p:bldP spid="71" grpId="1" animBg="1"/>
          <p:bldP spid="72" grpId="0" animBg="1"/>
          <p:bldP spid="72" grpId="1" animBg="1"/>
          <p:bldP spid="73" grpId="0"/>
          <p:bldP spid="73" grpId="1"/>
          <p:bldP spid="74" grpId="0"/>
          <p:bldP spid="7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ox(out)">
                                          <p:cBhvr>
                                            <p:cTn id="7" dur="500"/>
                                            <p:tgtEl>
                                              <p:spTgt spid="20"/>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box(out)">
                                          <p:cBhvr>
                                            <p:cTn id="10" dur="500"/>
                                            <p:tgtEl>
                                              <p:spTgt spid="21"/>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wipe(left)">
                                          <p:cBhvr>
                                            <p:cTn id="14" dur="500"/>
                                            <p:tgtEl>
                                              <p:spTgt spid="22"/>
                                            </p:tgtEl>
                                          </p:cBhvr>
                                        </p:animEffect>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34"/>
                                            </p:tgtEl>
                                            <p:attrNameLst>
                                              <p:attrName>style.visibility</p:attrName>
                                            </p:attrNameLst>
                                          </p:cBhvr>
                                          <p:to>
                                            <p:strVal val="visible"/>
                                          </p:to>
                                        </p:set>
                                        <p:anim calcmode="lin" valueType="num">
                                          <p:cBhvr additive="base">
                                            <p:cTn id="18" dur="500" fill="hold"/>
                                            <p:tgtEl>
                                              <p:spTgt spid="34"/>
                                            </p:tgtEl>
                                            <p:attrNameLst>
                                              <p:attrName>ppt_x</p:attrName>
                                            </p:attrNameLst>
                                          </p:cBhvr>
                                          <p:tavLst>
                                            <p:tav tm="0">
                                              <p:val>
                                                <p:strVal val="0-#ppt_w/2"/>
                                              </p:val>
                                            </p:tav>
                                            <p:tav tm="100000">
                                              <p:val>
                                                <p:strVal val="#ppt_x"/>
                                              </p:val>
                                            </p:tav>
                                          </p:tavLst>
                                        </p:anim>
                                        <p:anim calcmode="lin" valueType="num">
                                          <p:cBhvr additive="base">
                                            <p:cTn id="19" dur="500" fill="hold"/>
                                            <p:tgtEl>
                                              <p:spTgt spid="34"/>
                                            </p:tgtEl>
                                            <p:attrNameLst>
                                              <p:attrName>ppt_y</p:attrName>
                                            </p:attrNameLst>
                                          </p:cBhvr>
                                          <p:tavLst>
                                            <p:tav tm="0">
                                              <p:val>
                                                <p:strVal val="#ppt_y"/>
                                              </p:val>
                                            </p:tav>
                                            <p:tav tm="100000">
                                              <p:val>
                                                <p:strVal val="#ppt_y"/>
                                              </p:val>
                                            </p:tav>
                                          </p:tavLst>
                                        </p:anim>
                                      </p:childTnLst>
                                    </p:cTn>
                                  </p:par>
                                  <p:par>
                                    <p:cTn id="20" presetID="53" presetClass="entr" presetSubtype="16" fill="hold" grpId="0" nodeType="withEffect">
                                      <p:stCondLst>
                                        <p:cond delay="0"/>
                                      </p:stCondLst>
                                      <p:childTnLst>
                                        <p:set>
                                          <p:cBhvr>
                                            <p:cTn id="21" dur="1" fill="hold">
                                              <p:stCondLst>
                                                <p:cond delay="0"/>
                                              </p:stCondLst>
                                            </p:cTn>
                                            <p:tgtEl>
                                              <p:spTgt spid="62"/>
                                            </p:tgtEl>
                                            <p:attrNameLst>
                                              <p:attrName>style.visibility</p:attrName>
                                            </p:attrNameLst>
                                          </p:cBhvr>
                                          <p:to>
                                            <p:strVal val="visible"/>
                                          </p:to>
                                        </p:set>
                                        <p:anim calcmode="lin" valueType="num">
                                          <p:cBhvr>
                                            <p:cTn id="22" dur="300" fill="hold"/>
                                            <p:tgtEl>
                                              <p:spTgt spid="62"/>
                                            </p:tgtEl>
                                            <p:attrNameLst>
                                              <p:attrName>ppt_w</p:attrName>
                                            </p:attrNameLst>
                                          </p:cBhvr>
                                          <p:tavLst>
                                            <p:tav tm="0">
                                              <p:val>
                                                <p:fltVal val="0"/>
                                              </p:val>
                                            </p:tav>
                                            <p:tav tm="100000">
                                              <p:val>
                                                <p:strVal val="#ppt_w"/>
                                              </p:val>
                                            </p:tav>
                                          </p:tavLst>
                                        </p:anim>
                                        <p:anim calcmode="lin" valueType="num">
                                          <p:cBhvr>
                                            <p:cTn id="23" dur="300" fill="hold"/>
                                            <p:tgtEl>
                                              <p:spTgt spid="62"/>
                                            </p:tgtEl>
                                            <p:attrNameLst>
                                              <p:attrName>ppt_h</p:attrName>
                                            </p:attrNameLst>
                                          </p:cBhvr>
                                          <p:tavLst>
                                            <p:tav tm="0">
                                              <p:val>
                                                <p:fltVal val="0"/>
                                              </p:val>
                                            </p:tav>
                                            <p:tav tm="100000">
                                              <p:val>
                                                <p:strVal val="#ppt_h"/>
                                              </p:val>
                                            </p:tav>
                                          </p:tavLst>
                                        </p:anim>
                                        <p:animEffect transition="in" filter="fade">
                                          <p:cBhvr>
                                            <p:cTn id="24" dur="300"/>
                                            <p:tgtEl>
                                              <p:spTgt spid="62"/>
                                            </p:tgtEl>
                                          </p:cBhvr>
                                        </p:animEffect>
                                      </p:childTnLst>
                                    </p:cTn>
                                  </p:par>
                                  <p:par>
                                    <p:cTn id="25" presetID="6" presetClass="emph" presetSubtype="0" autoRev="1" fill="hold" grpId="1" nodeType="withEffect">
                                      <p:stCondLst>
                                        <p:cond delay="300"/>
                                      </p:stCondLst>
                                      <p:childTnLst>
                                        <p:animScale>
                                          <p:cBhvr>
                                            <p:cTn id="26" dur="150" fill="hold"/>
                                            <p:tgtEl>
                                              <p:spTgt spid="62"/>
                                            </p:tgtEl>
                                          </p:cBhvr>
                                          <p:by x="110000" y="110000"/>
                                        </p:animScale>
                                      </p:childTnLst>
                                    </p:cTn>
                                  </p:par>
                                  <p:par>
                                    <p:cTn id="27" presetID="53" presetClass="entr" presetSubtype="16" fill="hold" grpId="0" nodeType="withEffect">
                                      <p:stCondLst>
                                        <p:cond delay="300"/>
                                      </p:stCondLst>
                                      <p:childTnLst>
                                        <p:set>
                                          <p:cBhvr>
                                            <p:cTn id="28" dur="1" fill="hold">
                                              <p:stCondLst>
                                                <p:cond delay="0"/>
                                              </p:stCondLst>
                                            </p:cTn>
                                            <p:tgtEl>
                                              <p:spTgt spid="63"/>
                                            </p:tgtEl>
                                            <p:attrNameLst>
                                              <p:attrName>style.visibility</p:attrName>
                                            </p:attrNameLst>
                                          </p:cBhvr>
                                          <p:to>
                                            <p:strVal val="visible"/>
                                          </p:to>
                                        </p:set>
                                        <p:anim calcmode="lin" valueType="num">
                                          <p:cBhvr>
                                            <p:cTn id="29" dur="300" fill="hold"/>
                                            <p:tgtEl>
                                              <p:spTgt spid="63"/>
                                            </p:tgtEl>
                                            <p:attrNameLst>
                                              <p:attrName>ppt_w</p:attrName>
                                            </p:attrNameLst>
                                          </p:cBhvr>
                                          <p:tavLst>
                                            <p:tav tm="0">
                                              <p:val>
                                                <p:fltVal val="0"/>
                                              </p:val>
                                            </p:tav>
                                            <p:tav tm="100000">
                                              <p:val>
                                                <p:strVal val="#ppt_w"/>
                                              </p:val>
                                            </p:tav>
                                          </p:tavLst>
                                        </p:anim>
                                        <p:anim calcmode="lin" valueType="num">
                                          <p:cBhvr>
                                            <p:cTn id="30" dur="300" fill="hold"/>
                                            <p:tgtEl>
                                              <p:spTgt spid="63"/>
                                            </p:tgtEl>
                                            <p:attrNameLst>
                                              <p:attrName>ppt_h</p:attrName>
                                            </p:attrNameLst>
                                          </p:cBhvr>
                                          <p:tavLst>
                                            <p:tav tm="0">
                                              <p:val>
                                                <p:fltVal val="0"/>
                                              </p:val>
                                            </p:tav>
                                            <p:tav tm="100000">
                                              <p:val>
                                                <p:strVal val="#ppt_h"/>
                                              </p:val>
                                            </p:tav>
                                          </p:tavLst>
                                        </p:anim>
                                        <p:animEffect transition="in" filter="fade">
                                          <p:cBhvr>
                                            <p:cTn id="31" dur="300"/>
                                            <p:tgtEl>
                                              <p:spTgt spid="63"/>
                                            </p:tgtEl>
                                          </p:cBhvr>
                                        </p:animEffect>
                                      </p:childTnLst>
                                    </p:cTn>
                                  </p:par>
                                  <p:par>
                                    <p:cTn id="32" presetID="6" presetClass="emph" presetSubtype="0" autoRev="1" fill="hold" grpId="1" nodeType="withEffect">
                                      <p:stCondLst>
                                        <p:cond delay="600"/>
                                      </p:stCondLst>
                                      <p:childTnLst>
                                        <p:animScale>
                                          <p:cBhvr>
                                            <p:cTn id="33" dur="150" fill="hold"/>
                                            <p:tgtEl>
                                              <p:spTgt spid="63"/>
                                            </p:tgtEl>
                                          </p:cBhvr>
                                          <p:by x="110000" y="110000"/>
                                        </p:animScale>
                                      </p:childTnLst>
                                    </p:cTn>
                                  </p:par>
                                  <p:par>
                                    <p:cTn id="34" presetID="53" presetClass="entr" presetSubtype="16" fill="hold" grpId="0" nodeType="withEffect">
                                      <p:stCondLst>
                                        <p:cond delay="600"/>
                                      </p:stCondLst>
                                      <p:childTnLst>
                                        <p:set>
                                          <p:cBhvr>
                                            <p:cTn id="35" dur="1" fill="hold">
                                              <p:stCondLst>
                                                <p:cond delay="0"/>
                                              </p:stCondLst>
                                            </p:cTn>
                                            <p:tgtEl>
                                              <p:spTgt spid="65"/>
                                            </p:tgtEl>
                                            <p:attrNameLst>
                                              <p:attrName>style.visibility</p:attrName>
                                            </p:attrNameLst>
                                          </p:cBhvr>
                                          <p:to>
                                            <p:strVal val="visible"/>
                                          </p:to>
                                        </p:set>
                                        <p:anim calcmode="lin" valueType="num">
                                          <p:cBhvr>
                                            <p:cTn id="36" dur="300" fill="hold"/>
                                            <p:tgtEl>
                                              <p:spTgt spid="65"/>
                                            </p:tgtEl>
                                            <p:attrNameLst>
                                              <p:attrName>ppt_w</p:attrName>
                                            </p:attrNameLst>
                                          </p:cBhvr>
                                          <p:tavLst>
                                            <p:tav tm="0">
                                              <p:val>
                                                <p:fltVal val="0"/>
                                              </p:val>
                                            </p:tav>
                                            <p:tav tm="100000">
                                              <p:val>
                                                <p:strVal val="#ppt_w"/>
                                              </p:val>
                                            </p:tav>
                                          </p:tavLst>
                                        </p:anim>
                                        <p:anim calcmode="lin" valueType="num">
                                          <p:cBhvr>
                                            <p:cTn id="37" dur="300" fill="hold"/>
                                            <p:tgtEl>
                                              <p:spTgt spid="65"/>
                                            </p:tgtEl>
                                            <p:attrNameLst>
                                              <p:attrName>ppt_h</p:attrName>
                                            </p:attrNameLst>
                                          </p:cBhvr>
                                          <p:tavLst>
                                            <p:tav tm="0">
                                              <p:val>
                                                <p:fltVal val="0"/>
                                              </p:val>
                                            </p:tav>
                                            <p:tav tm="100000">
                                              <p:val>
                                                <p:strVal val="#ppt_h"/>
                                              </p:val>
                                            </p:tav>
                                          </p:tavLst>
                                        </p:anim>
                                        <p:animEffect transition="in" filter="fade">
                                          <p:cBhvr>
                                            <p:cTn id="38" dur="300"/>
                                            <p:tgtEl>
                                              <p:spTgt spid="65"/>
                                            </p:tgtEl>
                                          </p:cBhvr>
                                        </p:animEffect>
                                      </p:childTnLst>
                                    </p:cTn>
                                  </p:par>
                                  <p:par>
                                    <p:cTn id="39" presetID="6" presetClass="emph" presetSubtype="0" autoRev="1" fill="hold" grpId="1" nodeType="withEffect">
                                      <p:stCondLst>
                                        <p:cond delay="900"/>
                                      </p:stCondLst>
                                      <p:childTnLst>
                                        <p:animScale>
                                          <p:cBhvr>
                                            <p:cTn id="40" dur="150" fill="hold"/>
                                            <p:tgtEl>
                                              <p:spTgt spid="65"/>
                                            </p:tgtEl>
                                          </p:cBhvr>
                                          <p:by x="110000" y="110000"/>
                                        </p:animScale>
                                      </p:childTnLst>
                                    </p:cTn>
                                  </p:par>
                                  <p:par>
                                    <p:cTn id="41" presetID="53" presetClass="entr" presetSubtype="16" fill="hold" grpId="0" nodeType="withEffect">
                                      <p:stCondLst>
                                        <p:cond delay="900"/>
                                      </p:stCondLst>
                                      <p:childTnLst>
                                        <p:set>
                                          <p:cBhvr>
                                            <p:cTn id="42" dur="1" fill="hold">
                                              <p:stCondLst>
                                                <p:cond delay="0"/>
                                              </p:stCondLst>
                                            </p:cTn>
                                            <p:tgtEl>
                                              <p:spTgt spid="64"/>
                                            </p:tgtEl>
                                            <p:attrNameLst>
                                              <p:attrName>style.visibility</p:attrName>
                                            </p:attrNameLst>
                                          </p:cBhvr>
                                          <p:to>
                                            <p:strVal val="visible"/>
                                          </p:to>
                                        </p:set>
                                        <p:anim calcmode="lin" valueType="num">
                                          <p:cBhvr>
                                            <p:cTn id="43" dur="300" fill="hold"/>
                                            <p:tgtEl>
                                              <p:spTgt spid="64"/>
                                            </p:tgtEl>
                                            <p:attrNameLst>
                                              <p:attrName>ppt_w</p:attrName>
                                            </p:attrNameLst>
                                          </p:cBhvr>
                                          <p:tavLst>
                                            <p:tav tm="0">
                                              <p:val>
                                                <p:fltVal val="0"/>
                                              </p:val>
                                            </p:tav>
                                            <p:tav tm="100000">
                                              <p:val>
                                                <p:strVal val="#ppt_w"/>
                                              </p:val>
                                            </p:tav>
                                          </p:tavLst>
                                        </p:anim>
                                        <p:anim calcmode="lin" valueType="num">
                                          <p:cBhvr>
                                            <p:cTn id="44" dur="300" fill="hold"/>
                                            <p:tgtEl>
                                              <p:spTgt spid="64"/>
                                            </p:tgtEl>
                                            <p:attrNameLst>
                                              <p:attrName>ppt_h</p:attrName>
                                            </p:attrNameLst>
                                          </p:cBhvr>
                                          <p:tavLst>
                                            <p:tav tm="0">
                                              <p:val>
                                                <p:fltVal val="0"/>
                                              </p:val>
                                            </p:tav>
                                            <p:tav tm="100000">
                                              <p:val>
                                                <p:strVal val="#ppt_h"/>
                                              </p:val>
                                            </p:tav>
                                          </p:tavLst>
                                        </p:anim>
                                        <p:animEffect transition="in" filter="fade">
                                          <p:cBhvr>
                                            <p:cTn id="45" dur="300"/>
                                            <p:tgtEl>
                                              <p:spTgt spid="64"/>
                                            </p:tgtEl>
                                          </p:cBhvr>
                                        </p:animEffect>
                                      </p:childTnLst>
                                    </p:cTn>
                                  </p:par>
                                  <p:par>
                                    <p:cTn id="46" presetID="6" presetClass="emph" presetSubtype="0" autoRev="1" fill="hold" grpId="1" nodeType="withEffect">
                                      <p:stCondLst>
                                        <p:cond delay="1200"/>
                                      </p:stCondLst>
                                      <p:childTnLst>
                                        <p:animScale>
                                          <p:cBhvr>
                                            <p:cTn id="47" dur="150" fill="hold"/>
                                            <p:tgtEl>
                                              <p:spTgt spid="64"/>
                                            </p:tgtEl>
                                          </p:cBhvr>
                                          <p:by x="110000" y="110000"/>
                                        </p:animScale>
                                      </p:childTnLst>
                                    </p:cTn>
                                  </p:par>
                                  <p:par>
                                    <p:cTn id="48" presetID="22" presetClass="entr" presetSubtype="8" fill="hold" nodeType="withEffect">
                                      <p:stCondLst>
                                        <p:cond delay="1500"/>
                                      </p:stCondLst>
                                      <p:childTnLst>
                                        <p:set>
                                          <p:cBhvr>
                                            <p:cTn id="49" dur="1" fill="hold">
                                              <p:stCondLst>
                                                <p:cond delay="0"/>
                                              </p:stCondLst>
                                            </p:cTn>
                                            <p:tgtEl>
                                              <p:spTgt spid="53"/>
                                            </p:tgtEl>
                                            <p:attrNameLst>
                                              <p:attrName>style.visibility</p:attrName>
                                            </p:attrNameLst>
                                          </p:cBhvr>
                                          <p:to>
                                            <p:strVal val="visible"/>
                                          </p:to>
                                        </p:set>
                                        <p:animEffect transition="in" filter="wipe(left)">
                                          <p:cBhvr>
                                            <p:cTn id="50" dur="500"/>
                                            <p:tgtEl>
                                              <p:spTgt spid="53"/>
                                            </p:tgtEl>
                                          </p:cBhvr>
                                        </p:animEffect>
                                      </p:childTnLst>
                                    </p:cTn>
                                  </p:par>
                                  <p:par>
                                    <p:cTn id="51" presetID="53" presetClass="entr" presetSubtype="16" fill="hold" grpId="0" nodeType="withEffect">
                                      <p:stCondLst>
                                        <p:cond delay="2000"/>
                                      </p:stCondLst>
                                      <p:childTnLst>
                                        <p:set>
                                          <p:cBhvr>
                                            <p:cTn id="52" dur="1" fill="hold">
                                              <p:stCondLst>
                                                <p:cond delay="0"/>
                                              </p:stCondLst>
                                            </p:cTn>
                                            <p:tgtEl>
                                              <p:spTgt spid="56"/>
                                            </p:tgtEl>
                                            <p:attrNameLst>
                                              <p:attrName>style.visibility</p:attrName>
                                            </p:attrNameLst>
                                          </p:cBhvr>
                                          <p:to>
                                            <p:strVal val="visible"/>
                                          </p:to>
                                        </p:set>
                                        <p:anim calcmode="lin" valueType="num">
                                          <p:cBhvr>
                                            <p:cTn id="53" dur="300" fill="hold"/>
                                            <p:tgtEl>
                                              <p:spTgt spid="56"/>
                                            </p:tgtEl>
                                            <p:attrNameLst>
                                              <p:attrName>ppt_w</p:attrName>
                                            </p:attrNameLst>
                                          </p:cBhvr>
                                          <p:tavLst>
                                            <p:tav tm="0">
                                              <p:val>
                                                <p:fltVal val="0"/>
                                              </p:val>
                                            </p:tav>
                                            <p:tav tm="100000">
                                              <p:val>
                                                <p:strVal val="#ppt_w"/>
                                              </p:val>
                                            </p:tav>
                                          </p:tavLst>
                                        </p:anim>
                                        <p:anim calcmode="lin" valueType="num">
                                          <p:cBhvr>
                                            <p:cTn id="54" dur="300" fill="hold"/>
                                            <p:tgtEl>
                                              <p:spTgt spid="56"/>
                                            </p:tgtEl>
                                            <p:attrNameLst>
                                              <p:attrName>ppt_h</p:attrName>
                                            </p:attrNameLst>
                                          </p:cBhvr>
                                          <p:tavLst>
                                            <p:tav tm="0">
                                              <p:val>
                                                <p:fltVal val="0"/>
                                              </p:val>
                                            </p:tav>
                                            <p:tav tm="100000">
                                              <p:val>
                                                <p:strVal val="#ppt_h"/>
                                              </p:val>
                                            </p:tav>
                                          </p:tavLst>
                                        </p:anim>
                                        <p:animEffect transition="in" filter="fade">
                                          <p:cBhvr>
                                            <p:cTn id="55" dur="300"/>
                                            <p:tgtEl>
                                              <p:spTgt spid="56"/>
                                            </p:tgtEl>
                                          </p:cBhvr>
                                        </p:animEffect>
                                      </p:childTnLst>
                                    </p:cTn>
                                  </p:par>
                                  <p:par>
                                    <p:cTn id="56" presetID="6" presetClass="emph" presetSubtype="0" autoRev="1" fill="hold" grpId="1" nodeType="withEffect">
                                      <p:stCondLst>
                                        <p:cond delay="2300"/>
                                      </p:stCondLst>
                                      <p:childTnLst>
                                        <p:animScale>
                                          <p:cBhvr>
                                            <p:cTn id="57" dur="150" fill="hold"/>
                                            <p:tgtEl>
                                              <p:spTgt spid="56"/>
                                            </p:tgtEl>
                                          </p:cBhvr>
                                          <p:by x="110000" y="110000"/>
                                        </p:animScale>
                                      </p:childTnLst>
                                    </p:cTn>
                                  </p:par>
                                  <p:par>
                                    <p:cTn id="58" presetID="53" presetClass="entr" presetSubtype="16" fill="hold" grpId="0" nodeType="withEffect">
                                      <p:stCondLst>
                                        <p:cond delay="2300"/>
                                      </p:stCondLst>
                                      <p:childTnLst>
                                        <p:set>
                                          <p:cBhvr>
                                            <p:cTn id="59" dur="1" fill="hold">
                                              <p:stCondLst>
                                                <p:cond delay="0"/>
                                              </p:stCondLst>
                                            </p:cTn>
                                            <p:tgtEl>
                                              <p:spTgt spid="57"/>
                                            </p:tgtEl>
                                            <p:attrNameLst>
                                              <p:attrName>style.visibility</p:attrName>
                                            </p:attrNameLst>
                                          </p:cBhvr>
                                          <p:to>
                                            <p:strVal val="visible"/>
                                          </p:to>
                                        </p:set>
                                        <p:anim calcmode="lin" valueType="num">
                                          <p:cBhvr>
                                            <p:cTn id="60" dur="300" fill="hold"/>
                                            <p:tgtEl>
                                              <p:spTgt spid="57"/>
                                            </p:tgtEl>
                                            <p:attrNameLst>
                                              <p:attrName>ppt_w</p:attrName>
                                            </p:attrNameLst>
                                          </p:cBhvr>
                                          <p:tavLst>
                                            <p:tav tm="0">
                                              <p:val>
                                                <p:fltVal val="0"/>
                                              </p:val>
                                            </p:tav>
                                            <p:tav tm="100000">
                                              <p:val>
                                                <p:strVal val="#ppt_w"/>
                                              </p:val>
                                            </p:tav>
                                          </p:tavLst>
                                        </p:anim>
                                        <p:anim calcmode="lin" valueType="num">
                                          <p:cBhvr>
                                            <p:cTn id="61" dur="300" fill="hold"/>
                                            <p:tgtEl>
                                              <p:spTgt spid="57"/>
                                            </p:tgtEl>
                                            <p:attrNameLst>
                                              <p:attrName>ppt_h</p:attrName>
                                            </p:attrNameLst>
                                          </p:cBhvr>
                                          <p:tavLst>
                                            <p:tav tm="0">
                                              <p:val>
                                                <p:fltVal val="0"/>
                                              </p:val>
                                            </p:tav>
                                            <p:tav tm="100000">
                                              <p:val>
                                                <p:strVal val="#ppt_h"/>
                                              </p:val>
                                            </p:tav>
                                          </p:tavLst>
                                        </p:anim>
                                        <p:animEffect transition="in" filter="fade">
                                          <p:cBhvr>
                                            <p:cTn id="62" dur="300"/>
                                            <p:tgtEl>
                                              <p:spTgt spid="57"/>
                                            </p:tgtEl>
                                          </p:cBhvr>
                                        </p:animEffect>
                                      </p:childTnLst>
                                    </p:cTn>
                                  </p:par>
                                  <p:par>
                                    <p:cTn id="63" presetID="6" presetClass="emph" presetSubtype="0" autoRev="1" fill="hold" grpId="1" nodeType="withEffect">
                                      <p:stCondLst>
                                        <p:cond delay="2600"/>
                                      </p:stCondLst>
                                      <p:childTnLst>
                                        <p:animScale>
                                          <p:cBhvr>
                                            <p:cTn id="64" dur="150" fill="hold"/>
                                            <p:tgtEl>
                                              <p:spTgt spid="57"/>
                                            </p:tgtEl>
                                          </p:cBhvr>
                                          <p:by x="110000" y="110000"/>
                                        </p:animScale>
                                      </p:childTnLst>
                                    </p:cTn>
                                  </p:par>
                                  <p:par>
                                    <p:cTn id="65" presetID="53" presetClass="entr" presetSubtype="16" fill="hold" grpId="0" nodeType="withEffect">
                                      <p:stCondLst>
                                        <p:cond delay="2600"/>
                                      </p:stCondLst>
                                      <p:childTnLst>
                                        <p:set>
                                          <p:cBhvr>
                                            <p:cTn id="66" dur="1" fill="hold">
                                              <p:stCondLst>
                                                <p:cond delay="0"/>
                                              </p:stCondLst>
                                            </p:cTn>
                                            <p:tgtEl>
                                              <p:spTgt spid="59"/>
                                            </p:tgtEl>
                                            <p:attrNameLst>
                                              <p:attrName>style.visibility</p:attrName>
                                            </p:attrNameLst>
                                          </p:cBhvr>
                                          <p:to>
                                            <p:strVal val="visible"/>
                                          </p:to>
                                        </p:set>
                                        <p:anim calcmode="lin" valueType="num">
                                          <p:cBhvr>
                                            <p:cTn id="67" dur="300" fill="hold"/>
                                            <p:tgtEl>
                                              <p:spTgt spid="59"/>
                                            </p:tgtEl>
                                            <p:attrNameLst>
                                              <p:attrName>ppt_w</p:attrName>
                                            </p:attrNameLst>
                                          </p:cBhvr>
                                          <p:tavLst>
                                            <p:tav tm="0">
                                              <p:val>
                                                <p:fltVal val="0"/>
                                              </p:val>
                                            </p:tav>
                                            <p:tav tm="100000">
                                              <p:val>
                                                <p:strVal val="#ppt_w"/>
                                              </p:val>
                                            </p:tav>
                                          </p:tavLst>
                                        </p:anim>
                                        <p:anim calcmode="lin" valueType="num">
                                          <p:cBhvr>
                                            <p:cTn id="68" dur="300" fill="hold"/>
                                            <p:tgtEl>
                                              <p:spTgt spid="59"/>
                                            </p:tgtEl>
                                            <p:attrNameLst>
                                              <p:attrName>ppt_h</p:attrName>
                                            </p:attrNameLst>
                                          </p:cBhvr>
                                          <p:tavLst>
                                            <p:tav tm="0">
                                              <p:val>
                                                <p:fltVal val="0"/>
                                              </p:val>
                                            </p:tav>
                                            <p:tav tm="100000">
                                              <p:val>
                                                <p:strVal val="#ppt_h"/>
                                              </p:val>
                                            </p:tav>
                                          </p:tavLst>
                                        </p:anim>
                                        <p:animEffect transition="in" filter="fade">
                                          <p:cBhvr>
                                            <p:cTn id="69" dur="300"/>
                                            <p:tgtEl>
                                              <p:spTgt spid="59"/>
                                            </p:tgtEl>
                                          </p:cBhvr>
                                        </p:animEffect>
                                      </p:childTnLst>
                                    </p:cTn>
                                  </p:par>
                                  <p:par>
                                    <p:cTn id="70" presetID="6" presetClass="emph" presetSubtype="0" autoRev="1" fill="hold" grpId="1" nodeType="withEffect">
                                      <p:stCondLst>
                                        <p:cond delay="2900"/>
                                      </p:stCondLst>
                                      <p:childTnLst>
                                        <p:animScale>
                                          <p:cBhvr>
                                            <p:cTn id="71" dur="150" fill="hold"/>
                                            <p:tgtEl>
                                              <p:spTgt spid="59"/>
                                            </p:tgtEl>
                                          </p:cBhvr>
                                          <p:by x="110000" y="110000"/>
                                        </p:animScale>
                                      </p:childTnLst>
                                    </p:cTn>
                                  </p:par>
                                  <p:par>
                                    <p:cTn id="72" presetID="53" presetClass="entr" presetSubtype="16" fill="hold" grpId="0" nodeType="withEffect">
                                      <p:stCondLst>
                                        <p:cond delay="2900"/>
                                      </p:stCondLst>
                                      <p:childTnLst>
                                        <p:set>
                                          <p:cBhvr>
                                            <p:cTn id="73" dur="1" fill="hold">
                                              <p:stCondLst>
                                                <p:cond delay="0"/>
                                              </p:stCondLst>
                                            </p:cTn>
                                            <p:tgtEl>
                                              <p:spTgt spid="68"/>
                                            </p:tgtEl>
                                            <p:attrNameLst>
                                              <p:attrName>style.visibility</p:attrName>
                                            </p:attrNameLst>
                                          </p:cBhvr>
                                          <p:to>
                                            <p:strVal val="visible"/>
                                          </p:to>
                                        </p:set>
                                        <p:anim calcmode="lin" valueType="num">
                                          <p:cBhvr>
                                            <p:cTn id="74" dur="300" fill="hold"/>
                                            <p:tgtEl>
                                              <p:spTgt spid="68"/>
                                            </p:tgtEl>
                                            <p:attrNameLst>
                                              <p:attrName>ppt_w</p:attrName>
                                            </p:attrNameLst>
                                          </p:cBhvr>
                                          <p:tavLst>
                                            <p:tav tm="0">
                                              <p:val>
                                                <p:fltVal val="0"/>
                                              </p:val>
                                            </p:tav>
                                            <p:tav tm="100000">
                                              <p:val>
                                                <p:strVal val="#ppt_w"/>
                                              </p:val>
                                            </p:tav>
                                          </p:tavLst>
                                        </p:anim>
                                        <p:anim calcmode="lin" valueType="num">
                                          <p:cBhvr>
                                            <p:cTn id="75" dur="300" fill="hold"/>
                                            <p:tgtEl>
                                              <p:spTgt spid="68"/>
                                            </p:tgtEl>
                                            <p:attrNameLst>
                                              <p:attrName>ppt_h</p:attrName>
                                            </p:attrNameLst>
                                          </p:cBhvr>
                                          <p:tavLst>
                                            <p:tav tm="0">
                                              <p:val>
                                                <p:fltVal val="0"/>
                                              </p:val>
                                            </p:tav>
                                            <p:tav tm="100000">
                                              <p:val>
                                                <p:strVal val="#ppt_h"/>
                                              </p:val>
                                            </p:tav>
                                          </p:tavLst>
                                        </p:anim>
                                        <p:animEffect transition="in" filter="fade">
                                          <p:cBhvr>
                                            <p:cTn id="76" dur="300"/>
                                            <p:tgtEl>
                                              <p:spTgt spid="68"/>
                                            </p:tgtEl>
                                          </p:cBhvr>
                                        </p:animEffect>
                                      </p:childTnLst>
                                    </p:cTn>
                                  </p:par>
                                  <p:par>
                                    <p:cTn id="77" presetID="6" presetClass="emph" presetSubtype="0" autoRev="1" fill="hold" grpId="1" nodeType="withEffect">
                                      <p:stCondLst>
                                        <p:cond delay="3200"/>
                                      </p:stCondLst>
                                      <p:childTnLst>
                                        <p:animScale>
                                          <p:cBhvr>
                                            <p:cTn id="78" dur="150" fill="hold"/>
                                            <p:tgtEl>
                                              <p:spTgt spid="68"/>
                                            </p:tgtEl>
                                          </p:cBhvr>
                                          <p:by x="110000" y="110000"/>
                                        </p:animScale>
                                      </p:childTnLst>
                                    </p:cTn>
                                  </p:par>
                                  <p:par>
                                    <p:cTn id="79" presetID="22" presetClass="entr" presetSubtype="8" fill="hold" nodeType="withEffect">
                                      <p:stCondLst>
                                        <p:cond delay="3500"/>
                                      </p:stCondLst>
                                      <p:childTnLst>
                                        <p:set>
                                          <p:cBhvr>
                                            <p:cTn id="80" dur="1" fill="hold">
                                              <p:stCondLst>
                                                <p:cond delay="0"/>
                                              </p:stCondLst>
                                            </p:cTn>
                                            <p:tgtEl>
                                              <p:spTgt spid="51"/>
                                            </p:tgtEl>
                                            <p:attrNameLst>
                                              <p:attrName>style.visibility</p:attrName>
                                            </p:attrNameLst>
                                          </p:cBhvr>
                                          <p:to>
                                            <p:strVal val="visible"/>
                                          </p:to>
                                        </p:set>
                                        <p:animEffect transition="in" filter="wipe(left)">
                                          <p:cBhvr>
                                            <p:cTn id="81" dur="500"/>
                                            <p:tgtEl>
                                              <p:spTgt spid="51"/>
                                            </p:tgtEl>
                                          </p:cBhvr>
                                        </p:animEffect>
                                      </p:childTnLst>
                                    </p:cTn>
                                  </p:par>
                                  <p:par>
                                    <p:cTn id="82" presetID="53" presetClass="entr" presetSubtype="16" fill="hold" grpId="0" nodeType="withEffect">
                                      <p:stCondLst>
                                        <p:cond delay="4000"/>
                                      </p:stCondLst>
                                      <p:childTnLst>
                                        <p:set>
                                          <p:cBhvr>
                                            <p:cTn id="83" dur="1" fill="hold">
                                              <p:stCondLst>
                                                <p:cond delay="0"/>
                                              </p:stCondLst>
                                            </p:cTn>
                                            <p:tgtEl>
                                              <p:spTgt spid="60"/>
                                            </p:tgtEl>
                                            <p:attrNameLst>
                                              <p:attrName>style.visibility</p:attrName>
                                            </p:attrNameLst>
                                          </p:cBhvr>
                                          <p:to>
                                            <p:strVal val="visible"/>
                                          </p:to>
                                        </p:set>
                                        <p:anim calcmode="lin" valueType="num">
                                          <p:cBhvr>
                                            <p:cTn id="84" dur="300" fill="hold"/>
                                            <p:tgtEl>
                                              <p:spTgt spid="60"/>
                                            </p:tgtEl>
                                            <p:attrNameLst>
                                              <p:attrName>ppt_w</p:attrName>
                                            </p:attrNameLst>
                                          </p:cBhvr>
                                          <p:tavLst>
                                            <p:tav tm="0">
                                              <p:val>
                                                <p:fltVal val="0"/>
                                              </p:val>
                                            </p:tav>
                                            <p:tav tm="100000">
                                              <p:val>
                                                <p:strVal val="#ppt_w"/>
                                              </p:val>
                                            </p:tav>
                                          </p:tavLst>
                                        </p:anim>
                                        <p:anim calcmode="lin" valueType="num">
                                          <p:cBhvr>
                                            <p:cTn id="85" dur="300" fill="hold"/>
                                            <p:tgtEl>
                                              <p:spTgt spid="60"/>
                                            </p:tgtEl>
                                            <p:attrNameLst>
                                              <p:attrName>ppt_h</p:attrName>
                                            </p:attrNameLst>
                                          </p:cBhvr>
                                          <p:tavLst>
                                            <p:tav tm="0">
                                              <p:val>
                                                <p:fltVal val="0"/>
                                              </p:val>
                                            </p:tav>
                                            <p:tav tm="100000">
                                              <p:val>
                                                <p:strVal val="#ppt_h"/>
                                              </p:val>
                                            </p:tav>
                                          </p:tavLst>
                                        </p:anim>
                                        <p:animEffect transition="in" filter="fade">
                                          <p:cBhvr>
                                            <p:cTn id="86" dur="300"/>
                                            <p:tgtEl>
                                              <p:spTgt spid="60"/>
                                            </p:tgtEl>
                                          </p:cBhvr>
                                        </p:animEffect>
                                      </p:childTnLst>
                                    </p:cTn>
                                  </p:par>
                                  <p:par>
                                    <p:cTn id="87" presetID="6" presetClass="emph" presetSubtype="0" autoRev="1" fill="hold" grpId="1" nodeType="withEffect">
                                      <p:stCondLst>
                                        <p:cond delay="4300"/>
                                      </p:stCondLst>
                                      <p:childTnLst>
                                        <p:animScale>
                                          <p:cBhvr>
                                            <p:cTn id="88" dur="150" fill="hold"/>
                                            <p:tgtEl>
                                              <p:spTgt spid="60"/>
                                            </p:tgtEl>
                                          </p:cBhvr>
                                          <p:by x="110000" y="110000"/>
                                        </p:animScale>
                                      </p:childTnLst>
                                    </p:cTn>
                                  </p:par>
                                  <p:par>
                                    <p:cTn id="89" presetID="53" presetClass="entr" presetSubtype="16" fill="hold" grpId="0" nodeType="withEffect">
                                      <p:stCondLst>
                                        <p:cond delay="4300"/>
                                      </p:stCondLst>
                                      <p:childTnLst>
                                        <p:set>
                                          <p:cBhvr>
                                            <p:cTn id="90" dur="1" fill="hold">
                                              <p:stCondLst>
                                                <p:cond delay="0"/>
                                              </p:stCondLst>
                                            </p:cTn>
                                            <p:tgtEl>
                                              <p:spTgt spid="61"/>
                                            </p:tgtEl>
                                            <p:attrNameLst>
                                              <p:attrName>style.visibility</p:attrName>
                                            </p:attrNameLst>
                                          </p:cBhvr>
                                          <p:to>
                                            <p:strVal val="visible"/>
                                          </p:to>
                                        </p:set>
                                        <p:anim calcmode="lin" valueType="num">
                                          <p:cBhvr>
                                            <p:cTn id="91" dur="300" fill="hold"/>
                                            <p:tgtEl>
                                              <p:spTgt spid="61"/>
                                            </p:tgtEl>
                                            <p:attrNameLst>
                                              <p:attrName>ppt_w</p:attrName>
                                            </p:attrNameLst>
                                          </p:cBhvr>
                                          <p:tavLst>
                                            <p:tav tm="0">
                                              <p:val>
                                                <p:fltVal val="0"/>
                                              </p:val>
                                            </p:tav>
                                            <p:tav tm="100000">
                                              <p:val>
                                                <p:strVal val="#ppt_w"/>
                                              </p:val>
                                            </p:tav>
                                          </p:tavLst>
                                        </p:anim>
                                        <p:anim calcmode="lin" valueType="num">
                                          <p:cBhvr>
                                            <p:cTn id="92" dur="300" fill="hold"/>
                                            <p:tgtEl>
                                              <p:spTgt spid="61"/>
                                            </p:tgtEl>
                                            <p:attrNameLst>
                                              <p:attrName>ppt_h</p:attrName>
                                            </p:attrNameLst>
                                          </p:cBhvr>
                                          <p:tavLst>
                                            <p:tav tm="0">
                                              <p:val>
                                                <p:fltVal val="0"/>
                                              </p:val>
                                            </p:tav>
                                            <p:tav tm="100000">
                                              <p:val>
                                                <p:strVal val="#ppt_h"/>
                                              </p:val>
                                            </p:tav>
                                          </p:tavLst>
                                        </p:anim>
                                        <p:animEffect transition="in" filter="fade">
                                          <p:cBhvr>
                                            <p:cTn id="93" dur="300"/>
                                            <p:tgtEl>
                                              <p:spTgt spid="61"/>
                                            </p:tgtEl>
                                          </p:cBhvr>
                                        </p:animEffect>
                                      </p:childTnLst>
                                    </p:cTn>
                                  </p:par>
                                  <p:par>
                                    <p:cTn id="94" presetID="6" presetClass="emph" presetSubtype="0" autoRev="1" fill="hold" grpId="1" nodeType="withEffect">
                                      <p:stCondLst>
                                        <p:cond delay="4600"/>
                                      </p:stCondLst>
                                      <p:childTnLst>
                                        <p:animScale>
                                          <p:cBhvr>
                                            <p:cTn id="95" dur="150" fill="hold"/>
                                            <p:tgtEl>
                                              <p:spTgt spid="61"/>
                                            </p:tgtEl>
                                          </p:cBhvr>
                                          <p:by x="110000" y="110000"/>
                                        </p:animScale>
                                      </p:childTnLst>
                                    </p:cTn>
                                  </p:par>
                                  <p:par>
                                    <p:cTn id="96" presetID="53" presetClass="entr" presetSubtype="16" fill="hold" grpId="0" nodeType="withEffect">
                                      <p:stCondLst>
                                        <p:cond delay="4600"/>
                                      </p:stCondLst>
                                      <p:childTnLst>
                                        <p:set>
                                          <p:cBhvr>
                                            <p:cTn id="97" dur="1" fill="hold">
                                              <p:stCondLst>
                                                <p:cond delay="0"/>
                                              </p:stCondLst>
                                            </p:cTn>
                                            <p:tgtEl>
                                              <p:spTgt spid="67"/>
                                            </p:tgtEl>
                                            <p:attrNameLst>
                                              <p:attrName>style.visibility</p:attrName>
                                            </p:attrNameLst>
                                          </p:cBhvr>
                                          <p:to>
                                            <p:strVal val="visible"/>
                                          </p:to>
                                        </p:set>
                                        <p:anim calcmode="lin" valueType="num">
                                          <p:cBhvr>
                                            <p:cTn id="98" dur="300" fill="hold"/>
                                            <p:tgtEl>
                                              <p:spTgt spid="67"/>
                                            </p:tgtEl>
                                            <p:attrNameLst>
                                              <p:attrName>ppt_w</p:attrName>
                                            </p:attrNameLst>
                                          </p:cBhvr>
                                          <p:tavLst>
                                            <p:tav tm="0">
                                              <p:val>
                                                <p:fltVal val="0"/>
                                              </p:val>
                                            </p:tav>
                                            <p:tav tm="100000">
                                              <p:val>
                                                <p:strVal val="#ppt_w"/>
                                              </p:val>
                                            </p:tav>
                                          </p:tavLst>
                                        </p:anim>
                                        <p:anim calcmode="lin" valueType="num">
                                          <p:cBhvr>
                                            <p:cTn id="99" dur="300" fill="hold"/>
                                            <p:tgtEl>
                                              <p:spTgt spid="67"/>
                                            </p:tgtEl>
                                            <p:attrNameLst>
                                              <p:attrName>ppt_h</p:attrName>
                                            </p:attrNameLst>
                                          </p:cBhvr>
                                          <p:tavLst>
                                            <p:tav tm="0">
                                              <p:val>
                                                <p:fltVal val="0"/>
                                              </p:val>
                                            </p:tav>
                                            <p:tav tm="100000">
                                              <p:val>
                                                <p:strVal val="#ppt_h"/>
                                              </p:val>
                                            </p:tav>
                                          </p:tavLst>
                                        </p:anim>
                                        <p:animEffect transition="in" filter="fade">
                                          <p:cBhvr>
                                            <p:cTn id="100" dur="300"/>
                                            <p:tgtEl>
                                              <p:spTgt spid="67"/>
                                            </p:tgtEl>
                                          </p:cBhvr>
                                        </p:animEffect>
                                      </p:childTnLst>
                                    </p:cTn>
                                  </p:par>
                                  <p:par>
                                    <p:cTn id="101" presetID="6" presetClass="emph" presetSubtype="0" autoRev="1" fill="hold" grpId="1" nodeType="withEffect">
                                      <p:stCondLst>
                                        <p:cond delay="4900"/>
                                      </p:stCondLst>
                                      <p:childTnLst>
                                        <p:animScale>
                                          <p:cBhvr>
                                            <p:cTn id="102" dur="150" fill="hold"/>
                                            <p:tgtEl>
                                              <p:spTgt spid="67"/>
                                            </p:tgtEl>
                                          </p:cBhvr>
                                          <p:by x="110000" y="110000"/>
                                        </p:animScale>
                                      </p:childTnLst>
                                    </p:cTn>
                                  </p:par>
                                  <p:par>
                                    <p:cTn id="103" presetID="53" presetClass="entr" presetSubtype="16" fill="hold" grpId="0" nodeType="withEffect">
                                      <p:stCondLst>
                                        <p:cond delay="4900"/>
                                      </p:stCondLst>
                                      <p:childTnLst>
                                        <p:set>
                                          <p:cBhvr>
                                            <p:cTn id="104" dur="1" fill="hold">
                                              <p:stCondLst>
                                                <p:cond delay="0"/>
                                              </p:stCondLst>
                                            </p:cTn>
                                            <p:tgtEl>
                                              <p:spTgt spid="66"/>
                                            </p:tgtEl>
                                            <p:attrNameLst>
                                              <p:attrName>style.visibility</p:attrName>
                                            </p:attrNameLst>
                                          </p:cBhvr>
                                          <p:to>
                                            <p:strVal val="visible"/>
                                          </p:to>
                                        </p:set>
                                        <p:anim calcmode="lin" valueType="num">
                                          <p:cBhvr>
                                            <p:cTn id="105" dur="300" fill="hold"/>
                                            <p:tgtEl>
                                              <p:spTgt spid="66"/>
                                            </p:tgtEl>
                                            <p:attrNameLst>
                                              <p:attrName>ppt_w</p:attrName>
                                            </p:attrNameLst>
                                          </p:cBhvr>
                                          <p:tavLst>
                                            <p:tav tm="0">
                                              <p:val>
                                                <p:fltVal val="0"/>
                                              </p:val>
                                            </p:tav>
                                            <p:tav tm="100000">
                                              <p:val>
                                                <p:strVal val="#ppt_w"/>
                                              </p:val>
                                            </p:tav>
                                          </p:tavLst>
                                        </p:anim>
                                        <p:anim calcmode="lin" valueType="num">
                                          <p:cBhvr>
                                            <p:cTn id="106" dur="300" fill="hold"/>
                                            <p:tgtEl>
                                              <p:spTgt spid="66"/>
                                            </p:tgtEl>
                                            <p:attrNameLst>
                                              <p:attrName>ppt_h</p:attrName>
                                            </p:attrNameLst>
                                          </p:cBhvr>
                                          <p:tavLst>
                                            <p:tav tm="0">
                                              <p:val>
                                                <p:fltVal val="0"/>
                                              </p:val>
                                            </p:tav>
                                            <p:tav tm="100000">
                                              <p:val>
                                                <p:strVal val="#ppt_h"/>
                                              </p:val>
                                            </p:tav>
                                          </p:tavLst>
                                        </p:anim>
                                        <p:animEffect transition="in" filter="fade">
                                          <p:cBhvr>
                                            <p:cTn id="107" dur="300"/>
                                            <p:tgtEl>
                                              <p:spTgt spid="66"/>
                                            </p:tgtEl>
                                          </p:cBhvr>
                                        </p:animEffect>
                                      </p:childTnLst>
                                    </p:cTn>
                                  </p:par>
                                  <p:par>
                                    <p:cTn id="108" presetID="6" presetClass="emph" presetSubtype="0" autoRev="1" fill="hold" grpId="1" nodeType="withEffect">
                                      <p:stCondLst>
                                        <p:cond delay="5200"/>
                                      </p:stCondLst>
                                      <p:childTnLst>
                                        <p:animScale>
                                          <p:cBhvr>
                                            <p:cTn id="109" dur="150" fill="hold"/>
                                            <p:tgtEl>
                                              <p:spTgt spid="66"/>
                                            </p:tgtEl>
                                          </p:cBhvr>
                                          <p:by x="110000" y="110000"/>
                                        </p:animScale>
                                      </p:childTnLst>
                                    </p:cTn>
                                  </p:par>
                                  <p:par>
                                    <p:cTn id="110" presetID="22" presetClass="entr" presetSubtype="8" fill="hold" nodeType="withEffect">
                                      <p:stCondLst>
                                        <p:cond delay="5500"/>
                                      </p:stCondLst>
                                      <p:childTnLst>
                                        <p:set>
                                          <p:cBhvr>
                                            <p:cTn id="111" dur="1" fill="hold">
                                              <p:stCondLst>
                                                <p:cond delay="0"/>
                                              </p:stCondLst>
                                            </p:cTn>
                                            <p:tgtEl>
                                              <p:spTgt spid="52"/>
                                            </p:tgtEl>
                                            <p:attrNameLst>
                                              <p:attrName>style.visibility</p:attrName>
                                            </p:attrNameLst>
                                          </p:cBhvr>
                                          <p:to>
                                            <p:strVal val="visible"/>
                                          </p:to>
                                        </p:set>
                                        <p:animEffect transition="in" filter="wipe(left)">
                                          <p:cBhvr>
                                            <p:cTn id="112" dur="500"/>
                                            <p:tgtEl>
                                              <p:spTgt spid="52"/>
                                            </p:tgtEl>
                                          </p:cBhvr>
                                        </p:animEffect>
                                      </p:childTnLst>
                                    </p:cTn>
                                  </p:par>
                                  <p:par>
                                    <p:cTn id="113" presetID="53" presetClass="entr" presetSubtype="16" fill="hold" grpId="0" nodeType="withEffect">
                                      <p:stCondLst>
                                        <p:cond delay="6000"/>
                                      </p:stCondLst>
                                      <p:childTnLst>
                                        <p:set>
                                          <p:cBhvr>
                                            <p:cTn id="114" dur="1" fill="hold">
                                              <p:stCondLst>
                                                <p:cond delay="0"/>
                                              </p:stCondLst>
                                            </p:cTn>
                                            <p:tgtEl>
                                              <p:spTgt spid="54"/>
                                            </p:tgtEl>
                                            <p:attrNameLst>
                                              <p:attrName>style.visibility</p:attrName>
                                            </p:attrNameLst>
                                          </p:cBhvr>
                                          <p:to>
                                            <p:strVal val="visible"/>
                                          </p:to>
                                        </p:set>
                                        <p:anim calcmode="lin" valueType="num">
                                          <p:cBhvr>
                                            <p:cTn id="115" dur="300" fill="hold"/>
                                            <p:tgtEl>
                                              <p:spTgt spid="54"/>
                                            </p:tgtEl>
                                            <p:attrNameLst>
                                              <p:attrName>ppt_w</p:attrName>
                                            </p:attrNameLst>
                                          </p:cBhvr>
                                          <p:tavLst>
                                            <p:tav tm="0">
                                              <p:val>
                                                <p:fltVal val="0"/>
                                              </p:val>
                                            </p:tav>
                                            <p:tav tm="100000">
                                              <p:val>
                                                <p:strVal val="#ppt_w"/>
                                              </p:val>
                                            </p:tav>
                                          </p:tavLst>
                                        </p:anim>
                                        <p:anim calcmode="lin" valueType="num">
                                          <p:cBhvr>
                                            <p:cTn id="116" dur="300" fill="hold"/>
                                            <p:tgtEl>
                                              <p:spTgt spid="54"/>
                                            </p:tgtEl>
                                            <p:attrNameLst>
                                              <p:attrName>ppt_h</p:attrName>
                                            </p:attrNameLst>
                                          </p:cBhvr>
                                          <p:tavLst>
                                            <p:tav tm="0">
                                              <p:val>
                                                <p:fltVal val="0"/>
                                              </p:val>
                                            </p:tav>
                                            <p:tav tm="100000">
                                              <p:val>
                                                <p:strVal val="#ppt_h"/>
                                              </p:val>
                                            </p:tav>
                                          </p:tavLst>
                                        </p:anim>
                                        <p:animEffect transition="in" filter="fade">
                                          <p:cBhvr>
                                            <p:cTn id="117" dur="300"/>
                                            <p:tgtEl>
                                              <p:spTgt spid="54"/>
                                            </p:tgtEl>
                                          </p:cBhvr>
                                        </p:animEffect>
                                      </p:childTnLst>
                                    </p:cTn>
                                  </p:par>
                                  <p:par>
                                    <p:cTn id="118" presetID="6" presetClass="emph" presetSubtype="0" autoRev="1" fill="hold" grpId="1" nodeType="withEffect">
                                      <p:stCondLst>
                                        <p:cond delay="6300"/>
                                      </p:stCondLst>
                                      <p:childTnLst>
                                        <p:animScale>
                                          <p:cBhvr>
                                            <p:cTn id="119" dur="150" fill="hold"/>
                                            <p:tgtEl>
                                              <p:spTgt spid="54"/>
                                            </p:tgtEl>
                                          </p:cBhvr>
                                          <p:by x="110000" y="110000"/>
                                        </p:animScale>
                                      </p:childTnLst>
                                    </p:cTn>
                                  </p:par>
                                  <p:par>
                                    <p:cTn id="120" presetID="53" presetClass="entr" presetSubtype="16" fill="hold" grpId="0" nodeType="withEffect">
                                      <p:stCondLst>
                                        <p:cond delay="6300"/>
                                      </p:stCondLst>
                                      <p:childTnLst>
                                        <p:set>
                                          <p:cBhvr>
                                            <p:cTn id="121" dur="1" fill="hold">
                                              <p:stCondLst>
                                                <p:cond delay="0"/>
                                              </p:stCondLst>
                                            </p:cTn>
                                            <p:tgtEl>
                                              <p:spTgt spid="55"/>
                                            </p:tgtEl>
                                            <p:attrNameLst>
                                              <p:attrName>style.visibility</p:attrName>
                                            </p:attrNameLst>
                                          </p:cBhvr>
                                          <p:to>
                                            <p:strVal val="visible"/>
                                          </p:to>
                                        </p:set>
                                        <p:anim calcmode="lin" valueType="num">
                                          <p:cBhvr>
                                            <p:cTn id="122" dur="300" fill="hold"/>
                                            <p:tgtEl>
                                              <p:spTgt spid="55"/>
                                            </p:tgtEl>
                                            <p:attrNameLst>
                                              <p:attrName>ppt_w</p:attrName>
                                            </p:attrNameLst>
                                          </p:cBhvr>
                                          <p:tavLst>
                                            <p:tav tm="0">
                                              <p:val>
                                                <p:fltVal val="0"/>
                                              </p:val>
                                            </p:tav>
                                            <p:tav tm="100000">
                                              <p:val>
                                                <p:strVal val="#ppt_w"/>
                                              </p:val>
                                            </p:tav>
                                          </p:tavLst>
                                        </p:anim>
                                        <p:anim calcmode="lin" valueType="num">
                                          <p:cBhvr>
                                            <p:cTn id="123" dur="300" fill="hold"/>
                                            <p:tgtEl>
                                              <p:spTgt spid="55"/>
                                            </p:tgtEl>
                                            <p:attrNameLst>
                                              <p:attrName>ppt_h</p:attrName>
                                            </p:attrNameLst>
                                          </p:cBhvr>
                                          <p:tavLst>
                                            <p:tav tm="0">
                                              <p:val>
                                                <p:fltVal val="0"/>
                                              </p:val>
                                            </p:tav>
                                            <p:tav tm="100000">
                                              <p:val>
                                                <p:strVal val="#ppt_h"/>
                                              </p:val>
                                            </p:tav>
                                          </p:tavLst>
                                        </p:anim>
                                        <p:animEffect transition="in" filter="fade">
                                          <p:cBhvr>
                                            <p:cTn id="124" dur="300"/>
                                            <p:tgtEl>
                                              <p:spTgt spid="55"/>
                                            </p:tgtEl>
                                          </p:cBhvr>
                                        </p:animEffect>
                                      </p:childTnLst>
                                    </p:cTn>
                                  </p:par>
                                  <p:par>
                                    <p:cTn id="125" presetID="6" presetClass="emph" presetSubtype="0" autoRev="1" fill="hold" grpId="1" nodeType="withEffect">
                                      <p:stCondLst>
                                        <p:cond delay="6600"/>
                                      </p:stCondLst>
                                      <p:childTnLst>
                                        <p:animScale>
                                          <p:cBhvr>
                                            <p:cTn id="126" dur="150" fill="hold"/>
                                            <p:tgtEl>
                                              <p:spTgt spid="55"/>
                                            </p:tgtEl>
                                          </p:cBhvr>
                                          <p:by x="110000" y="110000"/>
                                        </p:animScale>
                                      </p:childTnLst>
                                    </p:cTn>
                                  </p:par>
                                  <p:par>
                                    <p:cTn id="127" presetID="53" presetClass="entr" presetSubtype="16" fill="hold" grpId="0" nodeType="withEffect">
                                      <p:stCondLst>
                                        <p:cond delay="6600"/>
                                      </p:stCondLst>
                                      <p:childTnLst>
                                        <p:set>
                                          <p:cBhvr>
                                            <p:cTn id="128" dur="1" fill="hold">
                                              <p:stCondLst>
                                                <p:cond delay="0"/>
                                              </p:stCondLst>
                                            </p:cTn>
                                            <p:tgtEl>
                                              <p:spTgt spid="58"/>
                                            </p:tgtEl>
                                            <p:attrNameLst>
                                              <p:attrName>style.visibility</p:attrName>
                                            </p:attrNameLst>
                                          </p:cBhvr>
                                          <p:to>
                                            <p:strVal val="visible"/>
                                          </p:to>
                                        </p:set>
                                        <p:anim calcmode="lin" valueType="num">
                                          <p:cBhvr>
                                            <p:cTn id="129" dur="300" fill="hold"/>
                                            <p:tgtEl>
                                              <p:spTgt spid="58"/>
                                            </p:tgtEl>
                                            <p:attrNameLst>
                                              <p:attrName>ppt_w</p:attrName>
                                            </p:attrNameLst>
                                          </p:cBhvr>
                                          <p:tavLst>
                                            <p:tav tm="0">
                                              <p:val>
                                                <p:fltVal val="0"/>
                                              </p:val>
                                            </p:tav>
                                            <p:tav tm="100000">
                                              <p:val>
                                                <p:strVal val="#ppt_w"/>
                                              </p:val>
                                            </p:tav>
                                          </p:tavLst>
                                        </p:anim>
                                        <p:anim calcmode="lin" valueType="num">
                                          <p:cBhvr>
                                            <p:cTn id="130" dur="300" fill="hold"/>
                                            <p:tgtEl>
                                              <p:spTgt spid="58"/>
                                            </p:tgtEl>
                                            <p:attrNameLst>
                                              <p:attrName>ppt_h</p:attrName>
                                            </p:attrNameLst>
                                          </p:cBhvr>
                                          <p:tavLst>
                                            <p:tav tm="0">
                                              <p:val>
                                                <p:fltVal val="0"/>
                                              </p:val>
                                            </p:tav>
                                            <p:tav tm="100000">
                                              <p:val>
                                                <p:strVal val="#ppt_h"/>
                                              </p:val>
                                            </p:tav>
                                          </p:tavLst>
                                        </p:anim>
                                        <p:animEffect transition="in" filter="fade">
                                          <p:cBhvr>
                                            <p:cTn id="131" dur="300"/>
                                            <p:tgtEl>
                                              <p:spTgt spid="58"/>
                                            </p:tgtEl>
                                          </p:cBhvr>
                                        </p:animEffect>
                                      </p:childTnLst>
                                    </p:cTn>
                                  </p:par>
                                  <p:par>
                                    <p:cTn id="132" presetID="6" presetClass="emph" presetSubtype="0" autoRev="1" fill="hold" grpId="1" nodeType="withEffect">
                                      <p:stCondLst>
                                        <p:cond delay="6900"/>
                                      </p:stCondLst>
                                      <p:childTnLst>
                                        <p:animScale>
                                          <p:cBhvr>
                                            <p:cTn id="133" dur="150" fill="hold"/>
                                            <p:tgtEl>
                                              <p:spTgt spid="58"/>
                                            </p:tgtEl>
                                          </p:cBhvr>
                                          <p:by x="110000" y="110000"/>
                                        </p:animScale>
                                      </p:childTnLst>
                                    </p:cTn>
                                  </p:par>
                                  <p:par>
                                    <p:cTn id="134" presetID="53" presetClass="entr" presetSubtype="16" fill="hold" grpId="0" nodeType="withEffect">
                                      <p:stCondLst>
                                        <p:cond delay="6900"/>
                                      </p:stCondLst>
                                      <p:childTnLst>
                                        <p:set>
                                          <p:cBhvr>
                                            <p:cTn id="135" dur="1" fill="hold">
                                              <p:stCondLst>
                                                <p:cond delay="0"/>
                                              </p:stCondLst>
                                            </p:cTn>
                                            <p:tgtEl>
                                              <p:spTgt spid="69"/>
                                            </p:tgtEl>
                                            <p:attrNameLst>
                                              <p:attrName>style.visibility</p:attrName>
                                            </p:attrNameLst>
                                          </p:cBhvr>
                                          <p:to>
                                            <p:strVal val="visible"/>
                                          </p:to>
                                        </p:set>
                                        <p:anim calcmode="lin" valueType="num">
                                          <p:cBhvr>
                                            <p:cTn id="136" dur="300" fill="hold"/>
                                            <p:tgtEl>
                                              <p:spTgt spid="69"/>
                                            </p:tgtEl>
                                            <p:attrNameLst>
                                              <p:attrName>ppt_w</p:attrName>
                                            </p:attrNameLst>
                                          </p:cBhvr>
                                          <p:tavLst>
                                            <p:tav tm="0">
                                              <p:val>
                                                <p:fltVal val="0"/>
                                              </p:val>
                                            </p:tav>
                                            <p:tav tm="100000">
                                              <p:val>
                                                <p:strVal val="#ppt_w"/>
                                              </p:val>
                                            </p:tav>
                                          </p:tavLst>
                                        </p:anim>
                                        <p:anim calcmode="lin" valueType="num">
                                          <p:cBhvr>
                                            <p:cTn id="137" dur="300" fill="hold"/>
                                            <p:tgtEl>
                                              <p:spTgt spid="69"/>
                                            </p:tgtEl>
                                            <p:attrNameLst>
                                              <p:attrName>ppt_h</p:attrName>
                                            </p:attrNameLst>
                                          </p:cBhvr>
                                          <p:tavLst>
                                            <p:tav tm="0">
                                              <p:val>
                                                <p:fltVal val="0"/>
                                              </p:val>
                                            </p:tav>
                                            <p:tav tm="100000">
                                              <p:val>
                                                <p:strVal val="#ppt_h"/>
                                              </p:val>
                                            </p:tav>
                                          </p:tavLst>
                                        </p:anim>
                                        <p:animEffect transition="in" filter="fade">
                                          <p:cBhvr>
                                            <p:cTn id="138" dur="300"/>
                                            <p:tgtEl>
                                              <p:spTgt spid="69"/>
                                            </p:tgtEl>
                                          </p:cBhvr>
                                        </p:animEffect>
                                      </p:childTnLst>
                                    </p:cTn>
                                  </p:par>
                                  <p:par>
                                    <p:cTn id="139" presetID="6" presetClass="emph" presetSubtype="0" autoRev="1" fill="hold" grpId="1" nodeType="withEffect">
                                      <p:stCondLst>
                                        <p:cond delay="7200"/>
                                      </p:stCondLst>
                                      <p:childTnLst>
                                        <p:animScale>
                                          <p:cBhvr>
                                            <p:cTn id="140" dur="150" fill="hold"/>
                                            <p:tgtEl>
                                              <p:spTgt spid="69"/>
                                            </p:tgtEl>
                                          </p:cBhvr>
                                          <p:by x="110000" y="110000"/>
                                        </p:animScale>
                                      </p:childTnLst>
                                    </p:cTn>
                                  </p:par>
                                  <p:par>
                                    <p:cTn id="141" presetID="22" presetClass="entr" presetSubtype="8" fill="hold" nodeType="withEffect">
                                      <p:stCondLst>
                                        <p:cond delay="7500"/>
                                      </p:stCondLst>
                                      <p:childTnLst>
                                        <p:set>
                                          <p:cBhvr>
                                            <p:cTn id="142" dur="1" fill="hold">
                                              <p:stCondLst>
                                                <p:cond delay="0"/>
                                              </p:stCondLst>
                                            </p:cTn>
                                            <p:tgtEl>
                                              <p:spTgt spid="50"/>
                                            </p:tgtEl>
                                            <p:attrNameLst>
                                              <p:attrName>style.visibility</p:attrName>
                                            </p:attrNameLst>
                                          </p:cBhvr>
                                          <p:to>
                                            <p:strVal val="visible"/>
                                          </p:to>
                                        </p:set>
                                        <p:animEffect transition="in" filter="wipe(left)">
                                          <p:cBhvr>
                                            <p:cTn id="143" dur="500"/>
                                            <p:tgtEl>
                                              <p:spTgt spid="50"/>
                                            </p:tgtEl>
                                          </p:cBhvr>
                                        </p:animEffect>
                                      </p:childTnLst>
                                    </p:cTn>
                                  </p:par>
                                  <p:par>
                                    <p:cTn id="144" presetID="53" presetClass="entr" presetSubtype="16" fill="hold" grpId="0" nodeType="withEffect">
                                      <p:stCondLst>
                                        <p:cond delay="8000"/>
                                      </p:stCondLst>
                                      <p:childTnLst>
                                        <p:set>
                                          <p:cBhvr>
                                            <p:cTn id="145" dur="1" fill="hold">
                                              <p:stCondLst>
                                                <p:cond delay="0"/>
                                              </p:stCondLst>
                                            </p:cTn>
                                            <p:tgtEl>
                                              <p:spTgt spid="71"/>
                                            </p:tgtEl>
                                            <p:attrNameLst>
                                              <p:attrName>style.visibility</p:attrName>
                                            </p:attrNameLst>
                                          </p:cBhvr>
                                          <p:to>
                                            <p:strVal val="visible"/>
                                          </p:to>
                                        </p:set>
                                        <p:anim calcmode="lin" valueType="num">
                                          <p:cBhvr>
                                            <p:cTn id="146" dur="300" fill="hold"/>
                                            <p:tgtEl>
                                              <p:spTgt spid="71"/>
                                            </p:tgtEl>
                                            <p:attrNameLst>
                                              <p:attrName>ppt_w</p:attrName>
                                            </p:attrNameLst>
                                          </p:cBhvr>
                                          <p:tavLst>
                                            <p:tav tm="0">
                                              <p:val>
                                                <p:fltVal val="0"/>
                                              </p:val>
                                            </p:tav>
                                            <p:tav tm="100000">
                                              <p:val>
                                                <p:strVal val="#ppt_w"/>
                                              </p:val>
                                            </p:tav>
                                          </p:tavLst>
                                        </p:anim>
                                        <p:anim calcmode="lin" valueType="num">
                                          <p:cBhvr>
                                            <p:cTn id="147" dur="300" fill="hold"/>
                                            <p:tgtEl>
                                              <p:spTgt spid="71"/>
                                            </p:tgtEl>
                                            <p:attrNameLst>
                                              <p:attrName>ppt_h</p:attrName>
                                            </p:attrNameLst>
                                          </p:cBhvr>
                                          <p:tavLst>
                                            <p:tav tm="0">
                                              <p:val>
                                                <p:fltVal val="0"/>
                                              </p:val>
                                            </p:tav>
                                            <p:tav tm="100000">
                                              <p:val>
                                                <p:strVal val="#ppt_h"/>
                                              </p:val>
                                            </p:tav>
                                          </p:tavLst>
                                        </p:anim>
                                        <p:animEffect transition="in" filter="fade">
                                          <p:cBhvr>
                                            <p:cTn id="148" dur="300"/>
                                            <p:tgtEl>
                                              <p:spTgt spid="71"/>
                                            </p:tgtEl>
                                          </p:cBhvr>
                                        </p:animEffect>
                                      </p:childTnLst>
                                    </p:cTn>
                                  </p:par>
                                  <p:par>
                                    <p:cTn id="149" presetID="6" presetClass="emph" presetSubtype="0" autoRev="1" fill="hold" grpId="1" nodeType="withEffect">
                                      <p:stCondLst>
                                        <p:cond delay="8300"/>
                                      </p:stCondLst>
                                      <p:childTnLst>
                                        <p:animScale>
                                          <p:cBhvr>
                                            <p:cTn id="150" dur="150" fill="hold"/>
                                            <p:tgtEl>
                                              <p:spTgt spid="71"/>
                                            </p:tgtEl>
                                          </p:cBhvr>
                                          <p:by x="110000" y="110000"/>
                                        </p:animScale>
                                      </p:childTnLst>
                                    </p:cTn>
                                  </p:par>
                                  <p:par>
                                    <p:cTn id="151" presetID="53" presetClass="entr" presetSubtype="16" fill="hold" grpId="0" nodeType="withEffect">
                                      <p:stCondLst>
                                        <p:cond delay="8300"/>
                                      </p:stCondLst>
                                      <p:childTnLst>
                                        <p:set>
                                          <p:cBhvr>
                                            <p:cTn id="152" dur="1" fill="hold">
                                              <p:stCondLst>
                                                <p:cond delay="0"/>
                                              </p:stCondLst>
                                            </p:cTn>
                                            <p:tgtEl>
                                              <p:spTgt spid="72"/>
                                            </p:tgtEl>
                                            <p:attrNameLst>
                                              <p:attrName>style.visibility</p:attrName>
                                            </p:attrNameLst>
                                          </p:cBhvr>
                                          <p:to>
                                            <p:strVal val="visible"/>
                                          </p:to>
                                        </p:set>
                                        <p:anim calcmode="lin" valueType="num">
                                          <p:cBhvr>
                                            <p:cTn id="153" dur="300" fill="hold"/>
                                            <p:tgtEl>
                                              <p:spTgt spid="72"/>
                                            </p:tgtEl>
                                            <p:attrNameLst>
                                              <p:attrName>ppt_w</p:attrName>
                                            </p:attrNameLst>
                                          </p:cBhvr>
                                          <p:tavLst>
                                            <p:tav tm="0">
                                              <p:val>
                                                <p:fltVal val="0"/>
                                              </p:val>
                                            </p:tav>
                                            <p:tav tm="100000">
                                              <p:val>
                                                <p:strVal val="#ppt_w"/>
                                              </p:val>
                                            </p:tav>
                                          </p:tavLst>
                                        </p:anim>
                                        <p:anim calcmode="lin" valueType="num">
                                          <p:cBhvr>
                                            <p:cTn id="154" dur="300" fill="hold"/>
                                            <p:tgtEl>
                                              <p:spTgt spid="72"/>
                                            </p:tgtEl>
                                            <p:attrNameLst>
                                              <p:attrName>ppt_h</p:attrName>
                                            </p:attrNameLst>
                                          </p:cBhvr>
                                          <p:tavLst>
                                            <p:tav tm="0">
                                              <p:val>
                                                <p:fltVal val="0"/>
                                              </p:val>
                                            </p:tav>
                                            <p:tav tm="100000">
                                              <p:val>
                                                <p:strVal val="#ppt_h"/>
                                              </p:val>
                                            </p:tav>
                                          </p:tavLst>
                                        </p:anim>
                                        <p:animEffect transition="in" filter="fade">
                                          <p:cBhvr>
                                            <p:cTn id="155" dur="300"/>
                                            <p:tgtEl>
                                              <p:spTgt spid="72"/>
                                            </p:tgtEl>
                                          </p:cBhvr>
                                        </p:animEffect>
                                      </p:childTnLst>
                                    </p:cTn>
                                  </p:par>
                                  <p:par>
                                    <p:cTn id="156" presetID="6" presetClass="emph" presetSubtype="0" autoRev="1" fill="hold" grpId="1" nodeType="withEffect">
                                      <p:stCondLst>
                                        <p:cond delay="8600"/>
                                      </p:stCondLst>
                                      <p:childTnLst>
                                        <p:animScale>
                                          <p:cBhvr>
                                            <p:cTn id="157" dur="150" fill="hold"/>
                                            <p:tgtEl>
                                              <p:spTgt spid="72"/>
                                            </p:tgtEl>
                                          </p:cBhvr>
                                          <p:by x="110000" y="110000"/>
                                        </p:animScale>
                                      </p:childTnLst>
                                    </p:cTn>
                                  </p:par>
                                  <p:par>
                                    <p:cTn id="158" presetID="53" presetClass="entr" presetSubtype="16" fill="hold" grpId="0" nodeType="withEffect">
                                      <p:stCondLst>
                                        <p:cond delay="8600"/>
                                      </p:stCondLst>
                                      <p:childTnLst>
                                        <p:set>
                                          <p:cBhvr>
                                            <p:cTn id="159" dur="1" fill="hold">
                                              <p:stCondLst>
                                                <p:cond delay="0"/>
                                              </p:stCondLst>
                                            </p:cTn>
                                            <p:tgtEl>
                                              <p:spTgt spid="74"/>
                                            </p:tgtEl>
                                            <p:attrNameLst>
                                              <p:attrName>style.visibility</p:attrName>
                                            </p:attrNameLst>
                                          </p:cBhvr>
                                          <p:to>
                                            <p:strVal val="visible"/>
                                          </p:to>
                                        </p:set>
                                        <p:anim calcmode="lin" valueType="num">
                                          <p:cBhvr>
                                            <p:cTn id="160" dur="300" fill="hold"/>
                                            <p:tgtEl>
                                              <p:spTgt spid="74"/>
                                            </p:tgtEl>
                                            <p:attrNameLst>
                                              <p:attrName>ppt_w</p:attrName>
                                            </p:attrNameLst>
                                          </p:cBhvr>
                                          <p:tavLst>
                                            <p:tav tm="0">
                                              <p:val>
                                                <p:fltVal val="0"/>
                                              </p:val>
                                            </p:tav>
                                            <p:tav tm="100000">
                                              <p:val>
                                                <p:strVal val="#ppt_w"/>
                                              </p:val>
                                            </p:tav>
                                          </p:tavLst>
                                        </p:anim>
                                        <p:anim calcmode="lin" valueType="num">
                                          <p:cBhvr>
                                            <p:cTn id="161" dur="300" fill="hold"/>
                                            <p:tgtEl>
                                              <p:spTgt spid="74"/>
                                            </p:tgtEl>
                                            <p:attrNameLst>
                                              <p:attrName>ppt_h</p:attrName>
                                            </p:attrNameLst>
                                          </p:cBhvr>
                                          <p:tavLst>
                                            <p:tav tm="0">
                                              <p:val>
                                                <p:fltVal val="0"/>
                                              </p:val>
                                            </p:tav>
                                            <p:tav tm="100000">
                                              <p:val>
                                                <p:strVal val="#ppt_h"/>
                                              </p:val>
                                            </p:tav>
                                          </p:tavLst>
                                        </p:anim>
                                        <p:animEffect transition="in" filter="fade">
                                          <p:cBhvr>
                                            <p:cTn id="162" dur="300"/>
                                            <p:tgtEl>
                                              <p:spTgt spid="74"/>
                                            </p:tgtEl>
                                          </p:cBhvr>
                                        </p:animEffect>
                                      </p:childTnLst>
                                    </p:cTn>
                                  </p:par>
                                  <p:par>
                                    <p:cTn id="163" presetID="6" presetClass="emph" presetSubtype="0" autoRev="1" fill="hold" grpId="1" nodeType="withEffect">
                                      <p:stCondLst>
                                        <p:cond delay="8900"/>
                                      </p:stCondLst>
                                      <p:childTnLst>
                                        <p:animScale>
                                          <p:cBhvr>
                                            <p:cTn id="164" dur="150" fill="hold"/>
                                            <p:tgtEl>
                                              <p:spTgt spid="74"/>
                                            </p:tgtEl>
                                          </p:cBhvr>
                                          <p:by x="110000" y="110000"/>
                                        </p:animScale>
                                      </p:childTnLst>
                                    </p:cTn>
                                  </p:par>
                                  <p:par>
                                    <p:cTn id="165" presetID="53" presetClass="entr" presetSubtype="16" fill="hold" grpId="0" nodeType="withEffect">
                                      <p:stCondLst>
                                        <p:cond delay="8900"/>
                                      </p:stCondLst>
                                      <p:childTnLst>
                                        <p:set>
                                          <p:cBhvr>
                                            <p:cTn id="166" dur="1" fill="hold">
                                              <p:stCondLst>
                                                <p:cond delay="0"/>
                                              </p:stCondLst>
                                            </p:cTn>
                                            <p:tgtEl>
                                              <p:spTgt spid="73"/>
                                            </p:tgtEl>
                                            <p:attrNameLst>
                                              <p:attrName>style.visibility</p:attrName>
                                            </p:attrNameLst>
                                          </p:cBhvr>
                                          <p:to>
                                            <p:strVal val="visible"/>
                                          </p:to>
                                        </p:set>
                                        <p:anim calcmode="lin" valueType="num">
                                          <p:cBhvr>
                                            <p:cTn id="167" dur="300" fill="hold"/>
                                            <p:tgtEl>
                                              <p:spTgt spid="73"/>
                                            </p:tgtEl>
                                            <p:attrNameLst>
                                              <p:attrName>ppt_w</p:attrName>
                                            </p:attrNameLst>
                                          </p:cBhvr>
                                          <p:tavLst>
                                            <p:tav tm="0">
                                              <p:val>
                                                <p:fltVal val="0"/>
                                              </p:val>
                                            </p:tav>
                                            <p:tav tm="100000">
                                              <p:val>
                                                <p:strVal val="#ppt_w"/>
                                              </p:val>
                                            </p:tav>
                                          </p:tavLst>
                                        </p:anim>
                                        <p:anim calcmode="lin" valueType="num">
                                          <p:cBhvr>
                                            <p:cTn id="168" dur="300" fill="hold"/>
                                            <p:tgtEl>
                                              <p:spTgt spid="73"/>
                                            </p:tgtEl>
                                            <p:attrNameLst>
                                              <p:attrName>ppt_h</p:attrName>
                                            </p:attrNameLst>
                                          </p:cBhvr>
                                          <p:tavLst>
                                            <p:tav tm="0">
                                              <p:val>
                                                <p:fltVal val="0"/>
                                              </p:val>
                                            </p:tav>
                                            <p:tav tm="100000">
                                              <p:val>
                                                <p:strVal val="#ppt_h"/>
                                              </p:val>
                                            </p:tav>
                                          </p:tavLst>
                                        </p:anim>
                                        <p:animEffect transition="in" filter="fade">
                                          <p:cBhvr>
                                            <p:cTn id="169" dur="300"/>
                                            <p:tgtEl>
                                              <p:spTgt spid="73"/>
                                            </p:tgtEl>
                                          </p:cBhvr>
                                        </p:animEffect>
                                      </p:childTnLst>
                                    </p:cTn>
                                  </p:par>
                                  <p:par>
                                    <p:cTn id="170" presetID="6" presetClass="emph" presetSubtype="0" autoRev="1" fill="hold" grpId="1" nodeType="withEffect">
                                      <p:stCondLst>
                                        <p:cond delay="9200"/>
                                      </p:stCondLst>
                                      <p:childTnLst>
                                        <p:animScale>
                                          <p:cBhvr>
                                            <p:cTn id="171" dur="150" fill="hold"/>
                                            <p:tgtEl>
                                              <p:spTgt spid="73"/>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p:bldP spid="54" grpId="0" animBg="1"/>
          <p:bldP spid="54" grpId="1" animBg="1"/>
          <p:bldP spid="55" grpId="0" animBg="1"/>
          <p:bldP spid="55" grpId="1" animBg="1"/>
          <p:bldP spid="56" grpId="0" animBg="1"/>
          <p:bldP spid="56" grpId="1" animBg="1"/>
          <p:bldP spid="57" grpId="0" animBg="1"/>
          <p:bldP spid="57" grpId="1" animBg="1"/>
          <p:bldP spid="58" grpId="0"/>
          <p:bldP spid="58" grpId="1"/>
          <p:bldP spid="59" grpId="0"/>
          <p:bldP spid="59" grpId="1"/>
          <p:bldP spid="60" grpId="0" animBg="1"/>
          <p:bldP spid="60" grpId="1" animBg="1"/>
          <p:bldP spid="61" grpId="0" animBg="1"/>
          <p:bldP spid="61" grpId="1" animBg="1"/>
          <p:bldP spid="62" grpId="0" animBg="1"/>
          <p:bldP spid="62" grpId="1" animBg="1"/>
          <p:bldP spid="63" grpId="0" animBg="1"/>
          <p:bldP spid="63" grpId="1" animBg="1"/>
          <p:bldP spid="64" grpId="0"/>
          <p:bldP spid="64" grpId="1"/>
          <p:bldP spid="65" grpId="0"/>
          <p:bldP spid="65" grpId="1"/>
          <p:bldP spid="66" grpId="0"/>
          <p:bldP spid="66" grpId="1"/>
          <p:bldP spid="67" grpId="0"/>
          <p:bldP spid="67" grpId="1"/>
          <p:bldP spid="68" grpId="0"/>
          <p:bldP spid="68" grpId="1"/>
          <p:bldP spid="69" grpId="0"/>
          <p:bldP spid="69" grpId="1"/>
          <p:bldP spid="71" grpId="0" animBg="1"/>
          <p:bldP spid="71" grpId="1" animBg="1"/>
          <p:bldP spid="72" grpId="0" animBg="1"/>
          <p:bldP spid="72" grpId="1" animBg="1"/>
          <p:bldP spid="73" grpId="0"/>
          <p:bldP spid="73" grpId="1"/>
          <p:bldP spid="74" grpId="0"/>
          <p:bldP spid="74" grpId="1"/>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矩形 3"/>
          <p:cNvSpPr/>
          <p:nvPr/>
        </p:nvSpPr>
        <p:spPr>
          <a:xfrm>
            <a:off x="0" y="2006601"/>
            <a:ext cx="12193588" cy="3363686"/>
          </a:xfrm>
          <a:prstGeom prst="rect">
            <a:avLst/>
          </a:prstGeom>
          <a:solidFill>
            <a:srgbClr val="076655"/>
          </a:solidFill>
          <a:ln>
            <a:solidFill>
              <a:srgbClr val="0766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1" name="组合 10"/>
          <p:cNvGrpSpPr/>
          <p:nvPr/>
        </p:nvGrpSpPr>
        <p:grpSpPr>
          <a:xfrm>
            <a:off x="1072682" y="2394856"/>
            <a:ext cx="2788120" cy="2786899"/>
            <a:chOff x="1333697" y="2022567"/>
            <a:chExt cx="2071369" cy="2070462"/>
          </a:xfrm>
        </p:grpSpPr>
        <p:sp>
          <p:nvSpPr>
            <p:cNvPr id="5" name="椭圆 4"/>
            <p:cNvSpPr/>
            <p:nvPr/>
          </p:nvSpPr>
          <p:spPr>
            <a:xfrm>
              <a:off x="1333697" y="2022567"/>
              <a:ext cx="2071369" cy="2070462"/>
            </a:xfrm>
            <a:prstGeom prst="ellipse">
              <a:avLst/>
            </a:prstGeom>
            <a:gradFill flip="none" rotWithShape="1">
              <a:gsLst>
                <a:gs pos="99000">
                  <a:srgbClr val="C3C3C3"/>
                </a:gs>
                <a:gs pos="0">
                  <a:schemeClr val="bg1"/>
                </a:gs>
              </a:gsLst>
              <a:lin ang="2700000" scaled="1"/>
              <a:tileRect/>
            </a:gradFill>
            <a:ln w="6350">
              <a:gradFill>
                <a:gsLst>
                  <a:gs pos="100000">
                    <a:schemeClr val="bg1">
                      <a:lumMod val="75000"/>
                    </a:schemeClr>
                  </a:gs>
                  <a:gs pos="50000">
                    <a:schemeClr val="bg1">
                      <a:lumMod val="95000"/>
                    </a:schemeClr>
                  </a:gs>
                  <a:gs pos="0">
                    <a:schemeClr val="bg1"/>
                  </a:gs>
                </a:gsLst>
                <a:lin ang="5400000" scaled="0"/>
              </a:gradFill>
            </a:ln>
            <a:effectLst>
              <a:outerShdw blurRad="127000" dist="25400" dir="3540000" algn="tl" rotWithShape="0">
                <a:schemeClr val="tx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prstClr val="white">
                        <a:shade val="30000"/>
                        <a:satMod val="115000"/>
                      </a:prstClr>
                    </a:gs>
                    <a:gs pos="50000">
                      <a:prstClr val="white">
                        <a:shade val="67500"/>
                        <a:satMod val="115000"/>
                      </a:prstClr>
                    </a:gs>
                    <a:gs pos="100000">
                      <a:prstClr val="white">
                        <a:shade val="100000"/>
                        <a:satMod val="115000"/>
                      </a:prstClr>
                    </a:gs>
                  </a:gsLst>
                  <a:lin ang="2700000" scaled="1"/>
                  <a:tileRect/>
                </a:gradFill>
              </a:endParaRPr>
            </a:p>
          </p:txBody>
        </p:sp>
        <p:sp>
          <p:nvSpPr>
            <p:cNvPr id="6" name="椭圆 5"/>
            <p:cNvSpPr/>
            <p:nvPr/>
          </p:nvSpPr>
          <p:spPr>
            <a:xfrm>
              <a:off x="1475552" y="2134457"/>
              <a:ext cx="1787659" cy="1846682"/>
            </a:xfrm>
            <a:prstGeom prst="ellipse">
              <a:avLst/>
            </a:prstGeom>
            <a:solidFill>
              <a:schemeClr val="bg1">
                <a:lumMod val="95000"/>
              </a:schemeClr>
            </a:solidFill>
            <a:ln w="6350">
              <a:solidFill>
                <a:schemeClr val="bg1">
                  <a:lumMod val="95000"/>
                </a:schemeClr>
              </a:solidFill>
            </a:ln>
            <a:effectLst>
              <a:innerShdw blurRad="635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prstClr val="white">
                        <a:shade val="30000"/>
                        <a:satMod val="115000"/>
                      </a:prstClr>
                    </a:gs>
                    <a:gs pos="50000">
                      <a:prstClr val="white">
                        <a:shade val="67500"/>
                        <a:satMod val="115000"/>
                      </a:prstClr>
                    </a:gs>
                    <a:gs pos="100000">
                      <a:prstClr val="white">
                        <a:shade val="100000"/>
                        <a:satMod val="115000"/>
                      </a:prstClr>
                    </a:gs>
                  </a:gsLst>
                  <a:lin ang="2700000" scaled="1"/>
                  <a:tileRect/>
                </a:gradFill>
              </a:endParaRPr>
            </a:p>
          </p:txBody>
        </p:sp>
      </p:grpSp>
      <p:pic>
        <p:nvPicPr>
          <p:cNvPr id="12" name="图片 11"/>
          <p:cNvPicPr>
            <a:picLocks noChangeAspect="1"/>
          </p:cNvPicPr>
          <p:nvPr/>
        </p:nvPicPr>
        <p:blipFill rotWithShape="1">
          <a:blip r:embed="rId2" cstate="screen">
            <a:extLst>
              <a:ext uri="{28A0092B-C50C-407E-A947-70E740481C1C}">
                <a14:useLocalDpi xmlns:a14="http://schemas.microsoft.com/office/drawing/2010/main"/>
              </a:ext>
            </a:extLst>
          </a:blip>
          <a:srcRect r="72609" b="59798"/>
          <a:stretch/>
        </p:blipFill>
        <p:spPr>
          <a:xfrm>
            <a:off x="811307" y="2264471"/>
            <a:ext cx="3180243" cy="2917284"/>
          </a:xfrm>
          <a:prstGeom prst="rect">
            <a:avLst/>
          </a:prstGeom>
        </p:spPr>
      </p:pic>
      <p:sp>
        <p:nvSpPr>
          <p:cNvPr id="13" name="TextBox 131"/>
          <p:cNvSpPr txBox="1">
            <a:spLocks noChangeArrowheads="1"/>
          </p:cNvSpPr>
          <p:nvPr/>
        </p:nvSpPr>
        <p:spPr bwMode="auto">
          <a:xfrm>
            <a:off x="4387294" y="2771304"/>
            <a:ext cx="679451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bg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bg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defTabSz="913738" fontAlgn="base">
              <a:spcBef>
                <a:spcPct val="0"/>
              </a:spcBef>
              <a:spcAft>
                <a:spcPct val="0"/>
              </a:spcAft>
              <a:buFontTx/>
              <a:buNone/>
            </a:pPr>
            <a:r>
              <a:rPr lang="zh-CN" altLang="en-US" sz="4800" b="1" smtClean="0">
                <a:solidFill>
                  <a:prstClr val="white"/>
                </a:solidFill>
                <a:effectLst>
                  <a:outerShdw blurRad="38100" dist="38100" dir="2700000" algn="tl">
                    <a:srgbClr val="000000">
                      <a:alpha val="43137"/>
                    </a:srgbClr>
                  </a:outerShdw>
                </a:effectLst>
                <a:latin typeface="微软雅黑" panose="020B0503020204020204" pitchFamily="34" charset="-122"/>
              </a:rPr>
              <a:t>汇报完毕</a:t>
            </a:r>
            <a:r>
              <a:rPr lang="en-US" altLang="zh-CN" sz="4800" b="1" smtClean="0">
                <a:solidFill>
                  <a:prstClr val="white"/>
                </a:solidFill>
                <a:effectLst>
                  <a:outerShdw blurRad="38100" dist="38100" dir="2700000" algn="tl">
                    <a:srgbClr val="000000">
                      <a:alpha val="43137"/>
                    </a:srgbClr>
                  </a:outerShdw>
                </a:effectLst>
                <a:latin typeface="微软雅黑" panose="020B0503020204020204" pitchFamily="34" charset="-122"/>
              </a:rPr>
              <a:t>,</a:t>
            </a:r>
            <a:r>
              <a:rPr lang="zh-CN" altLang="en-US" sz="4800" b="1" smtClean="0">
                <a:solidFill>
                  <a:prstClr val="white"/>
                </a:solidFill>
                <a:effectLst>
                  <a:outerShdw blurRad="38100" dist="38100" dir="2700000" algn="tl">
                    <a:srgbClr val="000000">
                      <a:alpha val="43137"/>
                    </a:srgbClr>
                  </a:outerShdw>
                </a:effectLst>
                <a:latin typeface="微软雅黑" panose="020B0503020204020204" pitchFamily="34" charset="-122"/>
              </a:rPr>
              <a:t>感谢收看</a:t>
            </a:r>
            <a:endParaRPr lang="zh-CN" altLang="en-US" sz="4800" b="1">
              <a:solidFill>
                <a:prstClr val="white"/>
              </a:solidFill>
              <a:effectLst>
                <a:outerShdw blurRad="38100" dist="38100" dir="2700000" algn="tl">
                  <a:srgbClr val="000000">
                    <a:alpha val="43137"/>
                  </a:srgbClr>
                </a:outerShdw>
              </a:effectLst>
              <a:latin typeface="微软雅黑" panose="020B0503020204020204" pitchFamily="34" charset="-122"/>
            </a:endParaRPr>
          </a:p>
        </p:txBody>
      </p:sp>
      <p:sp>
        <p:nvSpPr>
          <p:cNvPr id="14" name="Rectangle 4"/>
          <p:cNvSpPr txBox="1">
            <a:spLocks noChangeArrowheads="1"/>
          </p:cNvSpPr>
          <p:nvPr/>
        </p:nvSpPr>
        <p:spPr bwMode="auto">
          <a:xfrm>
            <a:off x="4122298" y="3644920"/>
            <a:ext cx="6726884" cy="5040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2400" b="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适用于国家电网</a:t>
            </a:r>
            <a:r>
              <a:rPr lang="en-US" altLang="zh-CN" sz="2400" b="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400" b="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工作总结</a:t>
            </a:r>
            <a:r>
              <a:rPr lang="en-US" altLang="zh-CN" sz="2400" b="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400" b="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汇报计划</a:t>
            </a:r>
            <a:r>
              <a:rPr lang="en-US" altLang="zh-CN" sz="2400" b="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400" b="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培训等</a:t>
            </a:r>
            <a:endParaRPr lang="zh-CN" altLang="zh-CN" sz="2400" b="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pic>
        <p:nvPicPr>
          <p:cNvPr id="16" name="图片 1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04771" y="273441"/>
            <a:ext cx="2217225" cy="821611"/>
          </a:xfrm>
          <a:prstGeom prst="rect">
            <a:avLst/>
          </a:prstGeom>
        </p:spPr>
      </p:pic>
      <p:sp>
        <p:nvSpPr>
          <p:cNvPr id="18" name="TextBox 42"/>
          <p:cNvSpPr txBox="1"/>
          <p:nvPr/>
        </p:nvSpPr>
        <p:spPr>
          <a:xfrm>
            <a:off x="5753735" y="4408268"/>
            <a:ext cx="1403668" cy="261610"/>
          </a:xfrm>
          <a:prstGeom prst="rect">
            <a:avLst/>
          </a:prstGeom>
          <a:solidFill>
            <a:schemeClr val="bg1"/>
          </a:solidFill>
        </p:spPr>
        <p:txBody>
          <a:bodyPr wrap="square" rtlCol="0">
            <a:spAutoFit/>
          </a:bodyPr>
          <a:lstStyle/>
          <a:p>
            <a:pPr algn="ctr" defTabSz="914400" fontAlgn="base">
              <a:spcBef>
                <a:spcPct val="0"/>
              </a:spcBef>
              <a:spcAft>
                <a:spcPct val="0"/>
              </a:spcAft>
              <a:buFont typeface="Arial" panose="020B0604020202020204" pitchFamily="34" charset="0"/>
              <a:buNone/>
              <a:defRPr/>
            </a:pPr>
            <a:r>
              <a:rPr lang="zh-CN" altLang="en-US" sz="1100" dirty="0" smtClean="0">
                <a:solidFill>
                  <a:srgbClr val="076655"/>
                </a:solidFill>
                <a:latin typeface="微软雅黑" panose="020B0503020204020204" pitchFamily="34" charset="-122"/>
                <a:ea typeface="微软雅黑" panose="020B0503020204020204" pitchFamily="34" charset="-122"/>
              </a:rPr>
              <a:t>联系人</a:t>
            </a:r>
            <a:r>
              <a:rPr lang="zh-CN" altLang="en-US" sz="1100" dirty="0" smtClean="0">
                <a:solidFill>
                  <a:srgbClr val="076655"/>
                </a:solidFill>
                <a:latin typeface="微软雅黑" panose="020B0503020204020204" pitchFamily="34" charset="-122"/>
                <a:ea typeface="微软雅黑" panose="020B0503020204020204" pitchFamily="34" charset="-122"/>
              </a:rPr>
              <a:t>：第一</a:t>
            </a:r>
            <a:r>
              <a:rPr lang="en-US" altLang="zh-CN" sz="1100" dirty="0" smtClean="0">
                <a:solidFill>
                  <a:srgbClr val="076655"/>
                </a:solidFill>
                <a:latin typeface="微软雅黑" panose="020B0503020204020204" pitchFamily="34" charset="-122"/>
                <a:ea typeface="微软雅黑" panose="020B0503020204020204" pitchFamily="34" charset="-122"/>
              </a:rPr>
              <a:t>PPT</a:t>
            </a:r>
            <a:endParaRPr lang="zh-CN" altLang="en-US" sz="1100" dirty="0">
              <a:solidFill>
                <a:srgbClr val="076655"/>
              </a:solidFill>
              <a:latin typeface="微软雅黑" panose="020B0503020204020204" pitchFamily="34" charset="-122"/>
              <a:ea typeface="微软雅黑" panose="020B0503020204020204" pitchFamily="34" charset="-122"/>
            </a:endParaRPr>
          </a:p>
        </p:txBody>
      </p:sp>
      <p:sp>
        <p:nvSpPr>
          <p:cNvPr id="19" name="TextBox 43"/>
          <p:cNvSpPr txBox="1"/>
          <p:nvPr/>
        </p:nvSpPr>
        <p:spPr>
          <a:xfrm>
            <a:off x="7599364" y="4408268"/>
            <a:ext cx="1498042" cy="261610"/>
          </a:xfrm>
          <a:prstGeom prst="rect">
            <a:avLst/>
          </a:prstGeom>
          <a:solidFill>
            <a:schemeClr val="bg1"/>
          </a:solidFill>
        </p:spPr>
        <p:txBody>
          <a:bodyPr wrap="square" rtlCol="0">
            <a:spAutoFit/>
          </a:bodyPr>
          <a:lstStyle/>
          <a:p>
            <a:pPr algn="ctr" defTabSz="914400" fontAlgn="base">
              <a:spcBef>
                <a:spcPct val="0"/>
              </a:spcBef>
              <a:spcAft>
                <a:spcPct val="0"/>
              </a:spcAft>
              <a:buFont typeface="Arial" panose="020B0604020202020204" pitchFamily="34" charset="0"/>
              <a:buNone/>
              <a:defRPr/>
            </a:pPr>
            <a:r>
              <a:rPr lang="en-US" altLang="zh-CN" sz="1100" dirty="0" smtClean="0">
                <a:solidFill>
                  <a:srgbClr val="076655"/>
                </a:solidFill>
                <a:latin typeface="微软雅黑" panose="020B0503020204020204" pitchFamily="34" charset="-122"/>
                <a:ea typeface="微软雅黑" panose="020B0503020204020204" pitchFamily="34" charset="-122"/>
              </a:rPr>
              <a:t>20XX/10/12</a:t>
            </a:r>
            <a:endParaRPr lang="zh-CN" altLang="en-US" sz="1100" dirty="0">
              <a:solidFill>
                <a:srgbClr val="076655"/>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7813766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childTnLst>
                    </p:cTn>
                  </p:par>
                  <p:par>
                    <p:cTn id="14" fill="hold">
                      <p:stCondLst>
                        <p:cond delay="indefinite"/>
                      </p:stCondLst>
                      <p:childTnLst>
                        <p:par>
                          <p:cTn id="15" fill="hold">
                            <p:stCondLst>
                              <p:cond delay="0"/>
                            </p:stCondLst>
                            <p:childTnLst>
                              <p:par>
                                <p:cTn id="16" presetID="35" presetClass="entr" presetSubtype="0" fill="hold" nodeType="click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2000"/>
                                        <p:tgtEl>
                                          <p:spTgt spid="12"/>
                                        </p:tgtEl>
                                      </p:cBhvr>
                                    </p:animEffect>
                                    <p:anim calcmode="lin" valueType="num">
                                      <p:cBhvr>
                                        <p:cTn id="19" dur="2000" fill="hold"/>
                                        <p:tgtEl>
                                          <p:spTgt spid="12"/>
                                        </p:tgtEl>
                                        <p:attrNameLst>
                                          <p:attrName>style.rotation</p:attrName>
                                        </p:attrNameLst>
                                      </p:cBhvr>
                                      <p:tavLst>
                                        <p:tav tm="0">
                                          <p:val>
                                            <p:fltVal val="720"/>
                                          </p:val>
                                        </p:tav>
                                        <p:tav tm="100000">
                                          <p:val>
                                            <p:fltVal val="0"/>
                                          </p:val>
                                        </p:tav>
                                      </p:tavLst>
                                    </p:anim>
                                    <p:anim calcmode="lin" valueType="num">
                                      <p:cBhvr>
                                        <p:cTn id="20" dur="2000" fill="hold"/>
                                        <p:tgtEl>
                                          <p:spTgt spid="12"/>
                                        </p:tgtEl>
                                        <p:attrNameLst>
                                          <p:attrName>ppt_h</p:attrName>
                                        </p:attrNameLst>
                                      </p:cBhvr>
                                      <p:tavLst>
                                        <p:tav tm="0">
                                          <p:val>
                                            <p:fltVal val="0"/>
                                          </p:val>
                                        </p:tav>
                                        <p:tav tm="100000">
                                          <p:val>
                                            <p:strVal val="#ppt_h"/>
                                          </p:val>
                                        </p:tav>
                                      </p:tavLst>
                                    </p:anim>
                                    <p:anim calcmode="lin" valueType="num">
                                      <p:cBhvr>
                                        <p:cTn id="21" dur="2000" fill="hold"/>
                                        <p:tgtEl>
                                          <p:spTgt spid="12"/>
                                        </p:tgtEl>
                                        <p:attrNameLst>
                                          <p:attrName>ppt_w</p:attrName>
                                        </p:attrNameLst>
                                      </p:cBhvr>
                                      <p:tavLst>
                                        <p:tav tm="0">
                                          <p:val>
                                            <p:fltVal val="0"/>
                                          </p:val>
                                        </p:tav>
                                        <p:tav tm="100000">
                                          <p:val>
                                            <p:strVal val="#ppt_w"/>
                                          </p:val>
                                        </p:tav>
                                      </p:tavLst>
                                    </p:anim>
                                  </p:childTnLst>
                                </p:cTn>
                              </p:par>
                            </p:childTnLst>
                          </p:cTn>
                        </p:par>
                      </p:childTnLst>
                    </p:cTn>
                  </p:par>
                  <p:par>
                    <p:cTn id="22" fill="hold">
                      <p:stCondLst>
                        <p:cond delay="indefinite"/>
                      </p:stCondLst>
                      <p:childTnLst>
                        <p:par>
                          <p:cTn id="23" fill="hold">
                            <p:stCondLst>
                              <p:cond delay="0"/>
                            </p:stCondLst>
                            <p:childTnLst>
                              <p:par>
                                <p:cTn id="24" presetID="41" presetClass="entr" presetSubtype="0" fill="hold" grpId="0" nodeType="clickEffect">
                                  <p:stCondLst>
                                    <p:cond delay="0"/>
                                  </p:stCondLst>
                                  <p:iterate type="lt">
                                    <p:tmPct val="10000"/>
                                  </p:iterate>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13"/>
                                        </p:tgtEl>
                                        <p:attrNameLst>
                                          <p:attrName>ppt_y</p:attrName>
                                        </p:attrNameLst>
                                      </p:cBhvr>
                                      <p:tavLst>
                                        <p:tav tm="0">
                                          <p:val>
                                            <p:strVal val="#ppt_y"/>
                                          </p:val>
                                        </p:tav>
                                        <p:tav tm="100000">
                                          <p:val>
                                            <p:strVal val="#ppt_y"/>
                                          </p:val>
                                        </p:tav>
                                      </p:tavLst>
                                    </p:anim>
                                    <p:anim calcmode="lin" valueType="num">
                                      <p:cBhvr>
                                        <p:cTn id="28"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13"/>
                                        </p:tgtEl>
                                      </p:cBhvr>
                                    </p:animEffect>
                                  </p:childTnLst>
                                </p:cTn>
                              </p:par>
                            </p:childTnLst>
                          </p:cTn>
                        </p:par>
                        <p:par>
                          <p:cTn id="31" fill="hold">
                            <p:stCondLst>
                              <p:cond delay="900"/>
                            </p:stCondLst>
                            <p:childTnLst>
                              <p:par>
                                <p:cTn id="32" presetID="2" presetClass="entr" presetSubtype="8"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0-#ppt_w/2"/>
                                          </p:val>
                                        </p:tav>
                                        <p:tav tm="100000">
                                          <p:val>
                                            <p:strVal val="#ppt_x"/>
                                          </p:val>
                                        </p:tav>
                                      </p:tavLst>
                                    </p:anim>
                                    <p:anim calcmode="lin" valueType="num">
                                      <p:cBhvr additive="base">
                                        <p:cTn id="35" dur="500" fill="hold"/>
                                        <p:tgtEl>
                                          <p:spTgt spid="14"/>
                                        </p:tgtEl>
                                        <p:attrNameLst>
                                          <p:attrName>ppt_y</p:attrName>
                                        </p:attrNameLst>
                                      </p:cBhvr>
                                      <p:tavLst>
                                        <p:tav tm="0">
                                          <p:val>
                                            <p:strVal val="#ppt_y"/>
                                          </p:val>
                                        </p:tav>
                                        <p:tav tm="100000">
                                          <p:val>
                                            <p:strVal val="#ppt_y"/>
                                          </p:val>
                                        </p:tav>
                                      </p:tavLst>
                                    </p:anim>
                                  </p:childTnLst>
                                </p:cTn>
                              </p:par>
                            </p:childTnLst>
                          </p:cTn>
                        </p:par>
                        <p:par>
                          <p:cTn id="36" fill="hold">
                            <p:stCondLst>
                              <p:cond delay="1400"/>
                            </p:stCondLst>
                            <p:childTnLst>
                              <p:par>
                                <p:cTn id="37" presetID="22" presetClass="entr" presetSubtype="8"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left)">
                                      <p:cBhvr>
                                        <p:cTn id="39" dur="500"/>
                                        <p:tgtEl>
                                          <p:spTgt spid="19"/>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right)">
                                      <p:cBhvr>
                                        <p:cTn id="42" dur="500"/>
                                        <p:tgtEl>
                                          <p:spTgt spid="18"/>
                                        </p:tgtEl>
                                      </p:cBhvr>
                                    </p:animEffect>
                                  </p:childTnLst>
                                </p:cTn>
                              </p:par>
                            </p:childTnLst>
                          </p:cTn>
                        </p:par>
                        <p:par>
                          <p:cTn id="43" fill="hold">
                            <p:stCondLst>
                              <p:cond delay="1900"/>
                            </p:stCondLst>
                            <p:childTnLst>
                              <p:par>
                                <p:cTn id="44" presetID="31" presetClass="entr" presetSubtype="0" fill="hold" nodeType="after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p:cTn id="46" dur="1000" fill="hold"/>
                                        <p:tgtEl>
                                          <p:spTgt spid="16"/>
                                        </p:tgtEl>
                                        <p:attrNameLst>
                                          <p:attrName>ppt_w</p:attrName>
                                        </p:attrNameLst>
                                      </p:cBhvr>
                                      <p:tavLst>
                                        <p:tav tm="0">
                                          <p:val>
                                            <p:fltVal val="0"/>
                                          </p:val>
                                        </p:tav>
                                        <p:tav tm="100000">
                                          <p:val>
                                            <p:strVal val="#ppt_w"/>
                                          </p:val>
                                        </p:tav>
                                      </p:tavLst>
                                    </p:anim>
                                    <p:anim calcmode="lin" valueType="num">
                                      <p:cBhvr>
                                        <p:cTn id="47" dur="1000" fill="hold"/>
                                        <p:tgtEl>
                                          <p:spTgt spid="16"/>
                                        </p:tgtEl>
                                        <p:attrNameLst>
                                          <p:attrName>ppt_h</p:attrName>
                                        </p:attrNameLst>
                                      </p:cBhvr>
                                      <p:tavLst>
                                        <p:tav tm="0">
                                          <p:val>
                                            <p:fltVal val="0"/>
                                          </p:val>
                                        </p:tav>
                                        <p:tav tm="100000">
                                          <p:val>
                                            <p:strVal val="#ppt_h"/>
                                          </p:val>
                                        </p:tav>
                                      </p:tavLst>
                                    </p:anim>
                                    <p:anim calcmode="lin" valueType="num">
                                      <p:cBhvr>
                                        <p:cTn id="48" dur="1000" fill="hold"/>
                                        <p:tgtEl>
                                          <p:spTgt spid="16"/>
                                        </p:tgtEl>
                                        <p:attrNameLst>
                                          <p:attrName>style.rotation</p:attrName>
                                        </p:attrNameLst>
                                      </p:cBhvr>
                                      <p:tavLst>
                                        <p:tav tm="0">
                                          <p:val>
                                            <p:fltVal val="90"/>
                                          </p:val>
                                        </p:tav>
                                        <p:tav tm="100000">
                                          <p:val>
                                            <p:fltVal val="0"/>
                                          </p:val>
                                        </p:tav>
                                      </p:tavLst>
                                    </p:anim>
                                    <p:animEffect transition="in" filter="fade">
                                      <p:cBhvr>
                                        <p:cTn id="49"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p:bldP spid="14" grpId="0"/>
      <p:bldP spid="18" grpId="0" bldLvl="0" animBg="1"/>
      <p:bldP spid="19" grpId="0" bldLvl="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821" y="4437115"/>
            <a:ext cx="8608560"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3588" cy="1366829"/>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545" y="315180"/>
            <a:ext cx="10283523" cy="2681772"/>
          </a:xfrm>
          <a:prstGeom prst="rect">
            <a:avLst/>
          </a:prstGeom>
          <a:noFill/>
          <a:ln>
            <a:noFill/>
          </a:ln>
        </p:spPr>
      </p:pic>
      <p:sp>
        <p:nvSpPr>
          <p:cNvPr id="15" name="Rectangle 3"/>
          <p:cNvSpPr>
            <a:spLocks noChangeArrowheads="1"/>
          </p:cNvSpPr>
          <p:nvPr/>
        </p:nvSpPr>
        <p:spPr bwMode="auto">
          <a:xfrm>
            <a:off x="624501" y="3097348"/>
            <a:ext cx="5472295"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794" y="3097348"/>
            <a:ext cx="5472297"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8261" y="3097345"/>
            <a:ext cx="525002"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6591" y="3097345"/>
            <a:ext cx="525002"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595007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91" name="组合 90"/>
          <p:cNvGrpSpPr/>
          <p:nvPr/>
        </p:nvGrpSpPr>
        <p:grpSpPr>
          <a:xfrm>
            <a:off x="1969609" y="2364666"/>
            <a:ext cx="1900845" cy="1900845"/>
            <a:chOff x="304800" y="673100"/>
            <a:chExt cx="4000500" cy="4000500"/>
          </a:xfrm>
          <a:effectLst>
            <a:outerShdw blurRad="381000" dist="152400" dir="8100000" algn="tr" rotWithShape="0">
              <a:prstClr val="black">
                <a:alpha val="70000"/>
              </a:prstClr>
            </a:outerShdw>
          </a:effectLst>
        </p:grpSpPr>
        <p:sp>
          <p:nvSpPr>
            <p:cNvPr id="92" name="同心圆 9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black"/>
                </a:solidFill>
                <a:effectLst/>
                <a:uLnTx/>
                <a:uFillTx/>
                <a:latin typeface="Calibri"/>
                <a:ea typeface="微软雅黑" pitchFamily="34" charset="-122"/>
              </a:endParaRPr>
            </a:p>
          </p:txBody>
        </p:sp>
        <p:sp>
          <p:nvSpPr>
            <p:cNvPr id="93" name="椭圆 92"/>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white"/>
                </a:solidFill>
                <a:effectLst/>
                <a:uLnTx/>
                <a:uFillTx/>
                <a:latin typeface="Calibri"/>
                <a:ea typeface="微软雅黑" pitchFamily="34" charset="-122"/>
              </a:endParaRPr>
            </a:p>
          </p:txBody>
        </p:sp>
      </p:grpSp>
      <p:sp>
        <p:nvSpPr>
          <p:cNvPr id="94" name="矩形 93"/>
          <p:cNvSpPr/>
          <p:nvPr/>
        </p:nvSpPr>
        <p:spPr>
          <a:xfrm>
            <a:off x="2355516" y="2288034"/>
            <a:ext cx="992579" cy="1938351"/>
          </a:xfrm>
          <a:prstGeom prst="rect">
            <a:avLst/>
          </a:prstGeom>
        </p:spPr>
        <p:txBody>
          <a:bodyPr wrap="none">
            <a:spAutoFit/>
          </a:bodyPr>
          <a:lstStyle/>
          <a:p>
            <a:pPr defTabSz="1219078"/>
            <a:r>
              <a:rPr lang="en-US" altLang="zh-CN" sz="11996" b="1" spc="-400" dirty="0">
                <a:solidFill>
                  <a:srgbClr val="076655"/>
                </a:solidFill>
                <a:latin typeface="方正黑体简体" pitchFamily="65" charset="-122"/>
                <a:ea typeface="方正黑体简体" pitchFamily="65" charset="-122"/>
              </a:rPr>
              <a:t>1</a:t>
            </a:r>
            <a:endParaRPr lang="zh-CN" altLang="en-US" sz="11996" b="1" spc="-400" dirty="0">
              <a:solidFill>
                <a:srgbClr val="076655"/>
              </a:solidFill>
              <a:latin typeface="方正黑体简体" pitchFamily="65" charset="-122"/>
              <a:ea typeface="方正黑体简体" pitchFamily="65" charset="-122"/>
            </a:endParaRPr>
          </a:p>
        </p:txBody>
      </p:sp>
      <p:sp>
        <p:nvSpPr>
          <p:cNvPr id="95" name="矩形 94"/>
          <p:cNvSpPr/>
          <p:nvPr/>
        </p:nvSpPr>
        <p:spPr>
          <a:xfrm>
            <a:off x="4651689" y="2268685"/>
            <a:ext cx="60940" cy="2195292"/>
          </a:xfrm>
          <a:prstGeom prst="rect">
            <a:avLst/>
          </a:prstGeom>
          <a:solidFill>
            <a:srgbClr val="076655"/>
          </a:soli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96" name="矩形 95"/>
          <p:cNvSpPr/>
          <p:nvPr/>
        </p:nvSpPr>
        <p:spPr>
          <a:xfrm>
            <a:off x="5091074" y="2738554"/>
            <a:ext cx="4346062" cy="1200329"/>
          </a:xfrm>
          <a:prstGeom prst="rect">
            <a:avLst/>
          </a:prstGeom>
        </p:spPr>
        <p:txBody>
          <a:bodyPr wrap="none">
            <a:spAutoFit/>
          </a:bodyPr>
          <a:lstStyle/>
          <a:p>
            <a:pPr defTabSz="1219078"/>
            <a:r>
              <a:rPr lang="zh-CN" altLang="en-US" sz="7200" b="1" spc="-400" dirty="0">
                <a:solidFill>
                  <a:srgbClr val="076655"/>
                </a:solidFill>
                <a:latin typeface="微软雅黑" panose="020B0503020204020204" pitchFamily="34" charset="-122"/>
                <a:ea typeface="微软雅黑" panose="020B0503020204020204" pitchFamily="34" charset="-122"/>
              </a:rPr>
              <a:t>年 度 概 述</a:t>
            </a:r>
          </a:p>
        </p:txBody>
      </p:sp>
      <p:grpSp>
        <p:nvGrpSpPr>
          <p:cNvPr id="97" name="组合 96"/>
          <p:cNvGrpSpPr/>
          <p:nvPr/>
        </p:nvGrpSpPr>
        <p:grpSpPr>
          <a:xfrm>
            <a:off x="2121361" y="4033065"/>
            <a:ext cx="149471" cy="149471"/>
            <a:chOff x="304800" y="673100"/>
            <a:chExt cx="4000500" cy="4000500"/>
          </a:xfrm>
          <a:effectLst>
            <a:outerShdw blurRad="381000" dist="152400" dir="8100000" algn="tr" rotWithShape="0">
              <a:prstClr val="black">
                <a:alpha val="70000"/>
              </a:prstClr>
            </a:outerShdw>
          </a:effectLst>
        </p:grpSpPr>
        <p:sp>
          <p:nvSpPr>
            <p:cNvPr id="98" name="同心圆 9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black"/>
                </a:solidFill>
                <a:effectLst/>
                <a:uLnTx/>
                <a:uFillTx/>
                <a:latin typeface="Calibri"/>
                <a:ea typeface="微软雅黑" pitchFamily="34" charset="-122"/>
              </a:endParaRPr>
            </a:p>
          </p:txBody>
        </p:sp>
        <p:sp>
          <p:nvSpPr>
            <p:cNvPr id="99" name="椭圆 98"/>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white"/>
                </a:solidFill>
                <a:effectLst/>
                <a:uLnTx/>
                <a:uFillTx/>
                <a:latin typeface="Calibri"/>
                <a:ea typeface="微软雅黑" pitchFamily="34" charset="-122"/>
              </a:endParaRPr>
            </a:p>
          </p:txBody>
        </p:sp>
      </p:grpSp>
      <p:grpSp>
        <p:nvGrpSpPr>
          <p:cNvPr id="100" name="组合 99"/>
          <p:cNvGrpSpPr/>
          <p:nvPr/>
        </p:nvGrpSpPr>
        <p:grpSpPr>
          <a:xfrm>
            <a:off x="1808340" y="3789412"/>
            <a:ext cx="149471" cy="149471"/>
            <a:chOff x="304800" y="673100"/>
            <a:chExt cx="4000500" cy="4000500"/>
          </a:xfrm>
          <a:effectLst>
            <a:outerShdw blurRad="381000" dist="152400" dir="8100000" algn="tr" rotWithShape="0">
              <a:prstClr val="black">
                <a:alpha val="70000"/>
              </a:prstClr>
            </a:outerShdw>
          </a:effectLst>
        </p:grpSpPr>
        <p:sp>
          <p:nvSpPr>
            <p:cNvPr id="101" name="同心圆 10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black"/>
                </a:solidFill>
                <a:effectLst/>
                <a:uLnTx/>
                <a:uFillTx/>
                <a:latin typeface="Calibri"/>
                <a:ea typeface="微软雅黑" pitchFamily="34" charset="-122"/>
              </a:endParaRPr>
            </a:p>
          </p:txBody>
        </p:sp>
        <p:sp>
          <p:nvSpPr>
            <p:cNvPr id="102" name="椭圆 101"/>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white"/>
                </a:solidFill>
                <a:effectLst/>
                <a:uLnTx/>
                <a:uFillTx/>
                <a:latin typeface="Calibri"/>
                <a:ea typeface="微软雅黑" pitchFamily="34" charset="-122"/>
              </a:endParaRPr>
            </a:p>
          </p:txBody>
        </p:sp>
      </p:grpSp>
      <p:grpSp>
        <p:nvGrpSpPr>
          <p:cNvPr id="103" name="组合 102"/>
          <p:cNvGrpSpPr/>
          <p:nvPr/>
        </p:nvGrpSpPr>
        <p:grpSpPr>
          <a:xfrm>
            <a:off x="1634701" y="4039590"/>
            <a:ext cx="312586" cy="312586"/>
            <a:chOff x="304800" y="673100"/>
            <a:chExt cx="4000500" cy="4000500"/>
          </a:xfrm>
          <a:effectLst>
            <a:outerShdw blurRad="381000" dist="152400" dir="8100000" algn="tr" rotWithShape="0">
              <a:prstClr val="black">
                <a:alpha val="70000"/>
              </a:prstClr>
            </a:outerShdw>
          </a:effectLst>
        </p:grpSpPr>
        <p:sp>
          <p:nvSpPr>
            <p:cNvPr id="104" name="同心圆 10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black"/>
                </a:solidFill>
                <a:effectLst/>
                <a:uLnTx/>
                <a:uFillTx/>
                <a:latin typeface="Calibri"/>
                <a:ea typeface="微软雅黑" pitchFamily="34" charset="-122"/>
              </a:endParaRPr>
            </a:p>
          </p:txBody>
        </p:sp>
        <p:sp>
          <p:nvSpPr>
            <p:cNvPr id="105" name="椭圆 104"/>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white"/>
                </a:solidFill>
                <a:effectLst/>
                <a:uLnTx/>
                <a:uFillTx/>
                <a:latin typeface="Calibri"/>
                <a:ea typeface="微软雅黑" pitchFamily="34" charset="-122"/>
              </a:endParaRPr>
            </a:p>
          </p:txBody>
        </p:sp>
      </p:grpSp>
      <p:grpSp>
        <p:nvGrpSpPr>
          <p:cNvPr id="106" name="组合 105"/>
          <p:cNvGrpSpPr/>
          <p:nvPr/>
        </p:nvGrpSpPr>
        <p:grpSpPr>
          <a:xfrm>
            <a:off x="3484022" y="4122243"/>
            <a:ext cx="149471" cy="149471"/>
            <a:chOff x="304800" y="673100"/>
            <a:chExt cx="4000500" cy="4000500"/>
          </a:xfrm>
          <a:effectLst>
            <a:outerShdw blurRad="381000" dist="152400" dir="8100000" algn="tr" rotWithShape="0">
              <a:prstClr val="black">
                <a:alpha val="70000"/>
              </a:prstClr>
            </a:outerShdw>
          </a:effectLst>
        </p:grpSpPr>
        <p:sp>
          <p:nvSpPr>
            <p:cNvPr id="107" name="同心圆 10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black"/>
                </a:solidFill>
                <a:effectLst/>
                <a:uLnTx/>
                <a:uFillTx/>
                <a:latin typeface="Calibri"/>
                <a:ea typeface="微软雅黑" pitchFamily="34" charset="-122"/>
              </a:endParaRPr>
            </a:p>
          </p:txBody>
        </p:sp>
        <p:sp>
          <p:nvSpPr>
            <p:cNvPr id="108" name="椭圆 107"/>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white"/>
                </a:solidFill>
                <a:effectLst/>
                <a:uLnTx/>
                <a:uFillTx/>
                <a:latin typeface="Calibri"/>
                <a:ea typeface="微软雅黑" pitchFamily="34" charset="-122"/>
              </a:endParaRPr>
            </a:p>
          </p:txBody>
        </p:sp>
      </p:grpSp>
      <p:grpSp>
        <p:nvGrpSpPr>
          <p:cNvPr id="109" name="组合 108"/>
          <p:cNvGrpSpPr/>
          <p:nvPr/>
        </p:nvGrpSpPr>
        <p:grpSpPr>
          <a:xfrm>
            <a:off x="3727807" y="3680786"/>
            <a:ext cx="149471" cy="149471"/>
            <a:chOff x="304800" y="673100"/>
            <a:chExt cx="4000500" cy="4000500"/>
          </a:xfrm>
          <a:effectLst>
            <a:outerShdw blurRad="381000" dist="152400" dir="8100000" algn="tr" rotWithShape="0">
              <a:prstClr val="black">
                <a:alpha val="70000"/>
              </a:prstClr>
            </a:outerShdw>
          </a:effectLst>
        </p:grpSpPr>
        <p:sp>
          <p:nvSpPr>
            <p:cNvPr id="110" name="同心圆 10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black"/>
                </a:solidFill>
                <a:effectLst/>
                <a:uLnTx/>
                <a:uFillTx/>
                <a:latin typeface="Calibri"/>
                <a:ea typeface="微软雅黑" pitchFamily="34" charset="-122"/>
              </a:endParaRPr>
            </a:p>
          </p:txBody>
        </p:sp>
        <p:sp>
          <p:nvSpPr>
            <p:cNvPr id="111" name="椭圆 110"/>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white"/>
                </a:solidFill>
                <a:effectLst/>
                <a:uLnTx/>
                <a:uFillTx/>
                <a:latin typeface="Calibri"/>
                <a:ea typeface="微软雅黑" pitchFamily="34" charset="-122"/>
              </a:endParaRPr>
            </a:p>
          </p:txBody>
        </p:sp>
      </p:grpSp>
      <p:grpSp>
        <p:nvGrpSpPr>
          <p:cNvPr id="112" name="组合 111"/>
          <p:cNvGrpSpPr/>
          <p:nvPr/>
        </p:nvGrpSpPr>
        <p:grpSpPr>
          <a:xfrm>
            <a:off x="3714161" y="4053235"/>
            <a:ext cx="312586" cy="312586"/>
            <a:chOff x="304800" y="673100"/>
            <a:chExt cx="4000500" cy="4000500"/>
          </a:xfrm>
          <a:effectLst>
            <a:outerShdw blurRad="381000" dist="152400" dir="8100000" algn="tr" rotWithShape="0">
              <a:prstClr val="black">
                <a:alpha val="70000"/>
              </a:prstClr>
            </a:outerShdw>
          </a:effectLst>
        </p:grpSpPr>
        <p:sp>
          <p:nvSpPr>
            <p:cNvPr id="113" name="同心圆 11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black"/>
                </a:solidFill>
                <a:effectLst/>
                <a:uLnTx/>
                <a:uFillTx/>
                <a:latin typeface="Calibri"/>
                <a:ea typeface="微软雅黑" pitchFamily="34" charset="-122"/>
              </a:endParaRPr>
            </a:p>
          </p:txBody>
        </p:sp>
        <p:sp>
          <p:nvSpPr>
            <p:cNvPr id="114" name="椭圆 113"/>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white"/>
                </a:solidFill>
                <a:effectLst/>
                <a:uLnTx/>
                <a:uFillTx/>
                <a:latin typeface="Calibri"/>
                <a:ea typeface="微软雅黑" pitchFamily="34" charset="-122"/>
              </a:endParaRPr>
            </a:p>
          </p:txBody>
        </p:sp>
      </p:grpSp>
    </p:spTree>
    <p:extLst>
      <p:ext uri="{BB962C8B-B14F-4D97-AF65-F5344CB8AC3E}">
        <p14:creationId xmlns:p14="http://schemas.microsoft.com/office/powerpoint/2010/main" val="409943292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ppt_w</p:attrName>
                                        </p:attrNameLst>
                                      </p:cBhvr>
                                      <p:tavLst>
                                        <p:tav tm="0">
                                          <p:val>
                                            <p:fltVal val="0"/>
                                          </p:val>
                                        </p:tav>
                                        <p:tav tm="100000">
                                          <p:val>
                                            <p:strVal val="#ppt_w"/>
                                          </p:val>
                                        </p:tav>
                                      </p:tavLst>
                                    </p:anim>
                                    <p:anim calcmode="lin" valueType="num">
                                      <p:cBhvr>
                                        <p:cTn id="8" dur="500" fill="hold"/>
                                        <p:tgtEl>
                                          <p:spTgt spid="91"/>
                                        </p:tgtEl>
                                        <p:attrNameLst>
                                          <p:attrName>ppt_h</p:attrName>
                                        </p:attrNameLst>
                                      </p:cBhvr>
                                      <p:tavLst>
                                        <p:tav tm="0">
                                          <p:val>
                                            <p:fltVal val="0"/>
                                          </p:val>
                                        </p:tav>
                                        <p:tav tm="100000">
                                          <p:val>
                                            <p:strVal val="#ppt_h"/>
                                          </p:val>
                                        </p:tav>
                                      </p:tavLst>
                                    </p:anim>
                                    <p:animEffect transition="in" filter="fade">
                                      <p:cBhvr>
                                        <p:cTn id="9" dur="500"/>
                                        <p:tgtEl>
                                          <p:spTgt spid="91"/>
                                        </p:tgtEl>
                                      </p:cBhvr>
                                    </p:animEffect>
                                  </p:childTnLst>
                                </p:cTn>
                              </p:par>
                            </p:childTnLst>
                          </p:cTn>
                        </p:par>
                        <p:par>
                          <p:cTn id="10" fill="hold">
                            <p:stCondLst>
                              <p:cond delay="500"/>
                            </p:stCondLst>
                            <p:childTnLst>
                              <p:par>
                                <p:cTn id="11" presetID="2" presetClass="entr" presetSubtype="12" fill="hold" nodeType="afterEffect">
                                  <p:stCondLst>
                                    <p:cond delay="0"/>
                                  </p:stCondLst>
                                  <p:childTnLst>
                                    <p:set>
                                      <p:cBhvr>
                                        <p:cTn id="12" dur="1" fill="hold">
                                          <p:stCondLst>
                                            <p:cond delay="0"/>
                                          </p:stCondLst>
                                        </p:cTn>
                                        <p:tgtEl>
                                          <p:spTgt spid="97"/>
                                        </p:tgtEl>
                                        <p:attrNameLst>
                                          <p:attrName>style.visibility</p:attrName>
                                        </p:attrNameLst>
                                      </p:cBhvr>
                                      <p:to>
                                        <p:strVal val="visible"/>
                                      </p:to>
                                    </p:set>
                                    <p:anim calcmode="lin" valueType="num">
                                      <p:cBhvr additive="base">
                                        <p:cTn id="13" dur="500" fill="hold"/>
                                        <p:tgtEl>
                                          <p:spTgt spid="97"/>
                                        </p:tgtEl>
                                        <p:attrNameLst>
                                          <p:attrName>ppt_x</p:attrName>
                                        </p:attrNameLst>
                                      </p:cBhvr>
                                      <p:tavLst>
                                        <p:tav tm="0">
                                          <p:val>
                                            <p:strVal val="0-#ppt_w/2"/>
                                          </p:val>
                                        </p:tav>
                                        <p:tav tm="100000">
                                          <p:val>
                                            <p:strVal val="#ppt_x"/>
                                          </p:val>
                                        </p:tav>
                                      </p:tavLst>
                                    </p:anim>
                                    <p:anim calcmode="lin" valueType="num">
                                      <p:cBhvr additive="base">
                                        <p:cTn id="14" dur="500" fill="hold"/>
                                        <p:tgtEl>
                                          <p:spTgt spid="97"/>
                                        </p:tgtEl>
                                        <p:attrNameLst>
                                          <p:attrName>ppt_y</p:attrName>
                                        </p:attrNameLst>
                                      </p:cBhvr>
                                      <p:tavLst>
                                        <p:tav tm="0">
                                          <p:val>
                                            <p:strVal val="1+#ppt_h/2"/>
                                          </p:val>
                                        </p:tav>
                                        <p:tav tm="100000">
                                          <p:val>
                                            <p:strVal val="#ppt_y"/>
                                          </p:val>
                                        </p:tav>
                                      </p:tavLst>
                                    </p:anim>
                                  </p:childTnLst>
                                </p:cTn>
                              </p:par>
                              <p:par>
                                <p:cTn id="15" presetID="2" presetClass="entr" presetSubtype="12" fill="hold" nodeType="withEffect">
                                  <p:stCondLst>
                                    <p:cond delay="400"/>
                                  </p:stCondLst>
                                  <p:childTnLst>
                                    <p:set>
                                      <p:cBhvr>
                                        <p:cTn id="16" dur="1" fill="hold">
                                          <p:stCondLst>
                                            <p:cond delay="0"/>
                                          </p:stCondLst>
                                        </p:cTn>
                                        <p:tgtEl>
                                          <p:spTgt spid="100"/>
                                        </p:tgtEl>
                                        <p:attrNameLst>
                                          <p:attrName>style.visibility</p:attrName>
                                        </p:attrNameLst>
                                      </p:cBhvr>
                                      <p:to>
                                        <p:strVal val="visible"/>
                                      </p:to>
                                    </p:set>
                                    <p:anim calcmode="lin" valueType="num">
                                      <p:cBhvr additive="base">
                                        <p:cTn id="17" dur="500" fill="hold"/>
                                        <p:tgtEl>
                                          <p:spTgt spid="100"/>
                                        </p:tgtEl>
                                        <p:attrNameLst>
                                          <p:attrName>ppt_x</p:attrName>
                                        </p:attrNameLst>
                                      </p:cBhvr>
                                      <p:tavLst>
                                        <p:tav tm="0">
                                          <p:val>
                                            <p:strVal val="0-#ppt_w/2"/>
                                          </p:val>
                                        </p:tav>
                                        <p:tav tm="100000">
                                          <p:val>
                                            <p:strVal val="#ppt_x"/>
                                          </p:val>
                                        </p:tav>
                                      </p:tavLst>
                                    </p:anim>
                                    <p:anim calcmode="lin" valueType="num">
                                      <p:cBhvr additive="base">
                                        <p:cTn id="18" dur="500" fill="hold"/>
                                        <p:tgtEl>
                                          <p:spTgt spid="100"/>
                                        </p:tgtEl>
                                        <p:attrNameLst>
                                          <p:attrName>ppt_y</p:attrName>
                                        </p:attrNameLst>
                                      </p:cBhvr>
                                      <p:tavLst>
                                        <p:tav tm="0">
                                          <p:val>
                                            <p:strVal val="1+#ppt_h/2"/>
                                          </p:val>
                                        </p:tav>
                                        <p:tav tm="100000">
                                          <p:val>
                                            <p:strVal val="#ppt_y"/>
                                          </p:val>
                                        </p:tav>
                                      </p:tavLst>
                                    </p:anim>
                                  </p:childTnLst>
                                </p:cTn>
                              </p:par>
                              <p:par>
                                <p:cTn id="19" presetID="2" presetClass="entr" presetSubtype="12" fill="hold" nodeType="withEffect">
                                  <p:stCondLst>
                                    <p:cond delay="0"/>
                                  </p:stCondLst>
                                  <p:childTnLst>
                                    <p:set>
                                      <p:cBhvr>
                                        <p:cTn id="20" dur="1" fill="hold">
                                          <p:stCondLst>
                                            <p:cond delay="0"/>
                                          </p:stCondLst>
                                        </p:cTn>
                                        <p:tgtEl>
                                          <p:spTgt spid="103"/>
                                        </p:tgtEl>
                                        <p:attrNameLst>
                                          <p:attrName>style.visibility</p:attrName>
                                        </p:attrNameLst>
                                      </p:cBhvr>
                                      <p:to>
                                        <p:strVal val="visible"/>
                                      </p:to>
                                    </p:set>
                                    <p:anim calcmode="lin" valueType="num">
                                      <p:cBhvr additive="base">
                                        <p:cTn id="21" dur="500" fill="hold"/>
                                        <p:tgtEl>
                                          <p:spTgt spid="103"/>
                                        </p:tgtEl>
                                        <p:attrNameLst>
                                          <p:attrName>ppt_x</p:attrName>
                                        </p:attrNameLst>
                                      </p:cBhvr>
                                      <p:tavLst>
                                        <p:tav tm="0">
                                          <p:val>
                                            <p:strVal val="0-#ppt_w/2"/>
                                          </p:val>
                                        </p:tav>
                                        <p:tav tm="100000">
                                          <p:val>
                                            <p:strVal val="#ppt_x"/>
                                          </p:val>
                                        </p:tav>
                                      </p:tavLst>
                                    </p:anim>
                                    <p:anim calcmode="lin" valueType="num">
                                      <p:cBhvr additive="base">
                                        <p:cTn id="22" dur="500" fill="hold"/>
                                        <p:tgtEl>
                                          <p:spTgt spid="103"/>
                                        </p:tgtEl>
                                        <p:attrNameLst>
                                          <p:attrName>ppt_y</p:attrName>
                                        </p:attrNameLst>
                                      </p:cBhvr>
                                      <p:tavLst>
                                        <p:tav tm="0">
                                          <p:val>
                                            <p:strVal val="1+#ppt_h/2"/>
                                          </p:val>
                                        </p:tav>
                                        <p:tav tm="100000">
                                          <p:val>
                                            <p:strVal val="#ppt_y"/>
                                          </p:val>
                                        </p:tav>
                                      </p:tavLst>
                                    </p:anim>
                                  </p:childTnLst>
                                </p:cTn>
                              </p:par>
                              <p:par>
                                <p:cTn id="23" presetID="2" presetClass="entr" presetSubtype="6" fill="hold" nodeType="withEffect">
                                  <p:stCondLst>
                                    <p:cond delay="400"/>
                                  </p:stCondLst>
                                  <p:childTnLst>
                                    <p:set>
                                      <p:cBhvr>
                                        <p:cTn id="24" dur="1" fill="hold">
                                          <p:stCondLst>
                                            <p:cond delay="0"/>
                                          </p:stCondLst>
                                        </p:cTn>
                                        <p:tgtEl>
                                          <p:spTgt spid="106"/>
                                        </p:tgtEl>
                                        <p:attrNameLst>
                                          <p:attrName>style.visibility</p:attrName>
                                        </p:attrNameLst>
                                      </p:cBhvr>
                                      <p:to>
                                        <p:strVal val="visible"/>
                                      </p:to>
                                    </p:set>
                                    <p:anim calcmode="lin" valueType="num">
                                      <p:cBhvr additive="base">
                                        <p:cTn id="25" dur="500" fill="hold"/>
                                        <p:tgtEl>
                                          <p:spTgt spid="106"/>
                                        </p:tgtEl>
                                        <p:attrNameLst>
                                          <p:attrName>ppt_x</p:attrName>
                                        </p:attrNameLst>
                                      </p:cBhvr>
                                      <p:tavLst>
                                        <p:tav tm="0">
                                          <p:val>
                                            <p:strVal val="1+#ppt_w/2"/>
                                          </p:val>
                                        </p:tav>
                                        <p:tav tm="100000">
                                          <p:val>
                                            <p:strVal val="#ppt_x"/>
                                          </p:val>
                                        </p:tav>
                                      </p:tavLst>
                                    </p:anim>
                                    <p:anim calcmode="lin" valueType="num">
                                      <p:cBhvr additive="base">
                                        <p:cTn id="26" dur="500" fill="hold"/>
                                        <p:tgtEl>
                                          <p:spTgt spid="106"/>
                                        </p:tgtEl>
                                        <p:attrNameLst>
                                          <p:attrName>ppt_y</p:attrName>
                                        </p:attrNameLst>
                                      </p:cBhvr>
                                      <p:tavLst>
                                        <p:tav tm="0">
                                          <p:val>
                                            <p:strVal val="1+#ppt_h/2"/>
                                          </p:val>
                                        </p:tav>
                                        <p:tav tm="100000">
                                          <p:val>
                                            <p:strVal val="#ppt_y"/>
                                          </p:val>
                                        </p:tav>
                                      </p:tavLst>
                                    </p:anim>
                                  </p:childTnLst>
                                </p:cTn>
                              </p:par>
                              <p:par>
                                <p:cTn id="27" presetID="2" presetClass="entr" presetSubtype="6" fill="hold" nodeType="withEffect">
                                  <p:stCondLst>
                                    <p:cond delay="0"/>
                                  </p:stCondLst>
                                  <p:childTnLst>
                                    <p:set>
                                      <p:cBhvr>
                                        <p:cTn id="28" dur="1" fill="hold">
                                          <p:stCondLst>
                                            <p:cond delay="0"/>
                                          </p:stCondLst>
                                        </p:cTn>
                                        <p:tgtEl>
                                          <p:spTgt spid="109"/>
                                        </p:tgtEl>
                                        <p:attrNameLst>
                                          <p:attrName>style.visibility</p:attrName>
                                        </p:attrNameLst>
                                      </p:cBhvr>
                                      <p:to>
                                        <p:strVal val="visible"/>
                                      </p:to>
                                    </p:set>
                                    <p:anim calcmode="lin" valueType="num">
                                      <p:cBhvr additive="base">
                                        <p:cTn id="29" dur="500" fill="hold"/>
                                        <p:tgtEl>
                                          <p:spTgt spid="109"/>
                                        </p:tgtEl>
                                        <p:attrNameLst>
                                          <p:attrName>ppt_x</p:attrName>
                                        </p:attrNameLst>
                                      </p:cBhvr>
                                      <p:tavLst>
                                        <p:tav tm="0">
                                          <p:val>
                                            <p:strVal val="1+#ppt_w/2"/>
                                          </p:val>
                                        </p:tav>
                                        <p:tav tm="100000">
                                          <p:val>
                                            <p:strVal val="#ppt_x"/>
                                          </p:val>
                                        </p:tav>
                                      </p:tavLst>
                                    </p:anim>
                                    <p:anim calcmode="lin" valueType="num">
                                      <p:cBhvr additive="base">
                                        <p:cTn id="30" dur="500" fill="hold"/>
                                        <p:tgtEl>
                                          <p:spTgt spid="109"/>
                                        </p:tgtEl>
                                        <p:attrNameLst>
                                          <p:attrName>ppt_y</p:attrName>
                                        </p:attrNameLst>
                                      </p:cBhvr>
                                      <p:tavLst>
                                        <p:tav tm="0">
                                          <p:val>
                                            <p:strVal val="1+#ppt_h/2"/>
                                          </p:val>
                                        </p:tav>
                                        <p:tav tm="100000">
                                          <p:val>
                                            <p:strVal val="#ppt_y"/>
                                          </p:val>
                                        </p:tav>
                                      </p:tavLst>
                                    </p:anim>
                                  </p:childTnLst>
                                </p:cTn>
                              </p:par>
                              <p:par>
                                <p:cTn id="31" presetID="2" presetClass="entr" presetSubtype="6" fill="hold" nodeType="withEffect">
                                  <p:stCondLst>
                                    <p:cond delay="200"/>
                                  </p:stCondLst>
                                  <p:childTnLst>
                                    <p:set>
                                      <p:cBhvr>
                                        <p:cTn id="32" dur="1" fill="hold">
                                          <p:stCondLst>
                                            <p:cond delay="0"/>
                                          </p:stCondLst>
                                        </p:cTn>
                                        <p:tgtEl>
                                          <p:spTgt spid="112"/>
                                        </p:tgtEl>
                                        <p:attrNameLst>
                                          <p:attrName>style.visibility</p:attrName>
                                        </p:attrNameLst>
                                      </p:cBhvr>
                                      <p:to>
                                        <p:strVal val="visible"/>
                                      </p:to>
                                    </p:set>
                                    <p:anim calcmode="lin" valueType="num">
                                      <p:cBhvr additive="base">
                                        <p:cTn id="33" dur="500" fill="hold"/>
                                        <p:tgtEl>
                                          <p:spTgt spid="112"/>
                                        </p:tgtEl>
                                        <p:attrNameLst>
                                          <p:attrName>ppt_x</p:attrName>
                                        </p:attrNameLst>
                                      </p:cBhvr>
                                      <p:tavLst>
                                        <p:tav tm="0">
                                          <p:val>
                                            <p:strVal val="1+#ppt_w/2"/>
                                          </p:val>
                                        </p:tav>
                                        <p:tav tm="100000">
                                          <p:val>
                                            <p:strVal val="#ppt_x"/>
                                          </p:val>
                                        </p:tav>
                                      </p:tavLst>
                                    </p:anim>
                                    <p:anim calcmode="lin" valueType="num">
                                      <p:cBhvr additive="base">
                                        <p:cTn id="34" dur="500" fill="hold"/>
                                        <p:tgtEl>
                                          <p:spTgt spid="112"/>
                                        </p:tgtEl>
                                        <p:attrNameLst>
                                          <p:attrName>ppt_y</p:attrName>
                                        </p:attrNameLst>
                                      </p:cBhvr>
                                      <p:tavLst>
                                        <p:tav tm="0">
                                          <p:val>
                                            <p:strVal val="1+#ppt_h/2"/>
                                          </p:val>
                                        </p:tav>
                                        <p:tav tm="100000">
                                          <p:val>
                                            <p:strVal val="#ppt_y"/>
                                          </p:val>
                                        </p:tav>
                                      </p:tavLst>
                                    </p:anim>
                                  </p:childTnLst>
                                </p:cTn>
                              </p:par>
                            </p:childTnLst>
                          </p:cTn>
                        </p:par>
                        <p:par>
                          <p:cTn id="35" fill="hold">
                            <p:stCondLst>
                              <p:cond delay="1400"/>
                            </p:stCondLst>
                            <p:childTnLst>
                              <p:par>
                                <p:cTn id="36" presetID="53" presetClass="entr" presetSubtype="16" fill="hold" grpId="0" nodeType="afterEffect">
                                  <p:stCondLst>
                                    <p:cond delay="0"/>
                                  </p:stCondLst>
                                  <p:childTnLst>
                                    <p:set>
                                      <p:cBhvr>
                                        <p:cTn id="37" dur="1" fill="hold">
                                          <p:stCondLst>
                                            <p:cond delay="0"/>
                                          </p:stCondLst>
                                        </p:cTn>
                                        <p:tgtEl>
                                          <p:spTgt spid="94"/>
                                        </p:tgtEl>
                                        <p:attrNameLst>
                                          <p:attrName>style.visibility</p:attrName>
                                        </p:attrNameLst>
                                      </p:cBhvr>
                                      <p:to>
                                        <p:strVal val="visible"/>
                                      </p:to>
                                    </p:set>
                                    <p:anim calcmode="lin" valueType="num">
                                      <p:cBhvr>
                                        <p:cTn id="38" dur="500" fill="hold"/>
                                        <p:tgtEl>
                                          <p:spTgt spid="94"/>
                                        </p:tgtEl>
                                        <p:attrNameLst>
                                          <p:attrName>ppt_w</p:attrName>
                                        </p:attrNameLst>
                                      </p:cBhvr>
                                      <p:tavLst>
                                        <p:tav tm="0">
                                          <p:val>
                                            <p:fltVal val="0"/>
                                          </p:val>
                                        </p:tav>
                                        <p:tav tm="100000">
                                          <p:val>
                                            <p:strVal val="#ppt_w"/>
                                          </p:val>
                                        </p:tav>
                                      </p:tavLst>
                                    </p:anim>
                                    <p:anim calcmode="lin" valueType="num">
                                      <p:cBhvr>
                                        <p:cTn id="39" dur="500" fill="hold"/>
                                        <p:tgtEl>
                                          <p:spTgt spid="94"/>
                                        </p:tgtEl>
                                        <p:attrNameLst>
                                          <p:attrName>ppt_h</p:attrName>
                                        </p:attrNameLst>
                                      </p:cBhvr>
                                      <p:tavLst>
                                        <p:tav tm="0">
                                          <p:val>
                                            <p:fltVal val="0"/>
                                          </p:val>
                                        </p:tav>
                                        <p:tav tm="100000">
                                          <p:val>
                                            <p:strVal val="#ppt_h"/>
                                          </p:val>
                                        </p:tav>
                                      </p:tavLst>
                                    </p:anim>
                                    <p:animEffect transition="in" filter="fade">
                                      <p:cBhvr>
                                        <p:cTn id="40" dur="500"/>
                                        <p:tgtEl>
                                          <p:spTgt spid="94"/>
                                        </p:tgtEl>
                                      </p:cBhvr>
                                    </p:animEffect>
                                  </p:childTnLst>
                                </p:cTn>
                              </p:par>
                            </p:childTnLst>
                          </p:cTn>
                        </p:par>
                        <p:par>
                          <p:cTn id="41" fill="hold">
                            <p:stCondLst>
                              <p:cond delay="1900"/>
                            </p:stCondLst>
                            <p:childTnLst>
                              <p:par>
                                <p:cTn id="42" presetID="22" presetClass="entr" presetSubtype="1" fill="hold" grpId="0" nodeType="afterEffect">
                                  <p:stCondLst>
                                    <p:cond delay="0"/>
                                  </p:stCondLst>
                                  <p:childTnLst>
                                    <p:set>
                                      <p:cBhvr>
                                        <p:cTn id="43" dur="1" fill="hold">
                                          <p:stCondLst>
                                            <p:cond delay="0"/>
                                          </p:stCondLst>
                                        </p:cTn>
                                        <p:tgtEl>
                                          <p:spTgt spid="95"/>
                                        </p:tgtEl>
                                        <p:attrNameLst>
                                          <p:attrName>style.visibility</p:attrName>
                                        </p:attrNameLst>
                                      </p:cBhvr>
                                      <p:to>
                                        <p:strVal val="visible"/>
                                      </p:to>
                                    </p:set>
                                    <p:animEffect transition="in" filter="wipe(up)">
                                      <p:cBhvr>
                                        <p:cTn id="44" dur="500"/>
                                        <p:tgtEl>
                                          <p:spTgt spid="95"/>
                                        </p:tgtEl>
                                      </p:cBhvr>
                                    </p:animEffect>
                                  </p:childTnLst>
                                </p:cTn>
                              </p:par>
                            </p:childTnLst>
                          </p:cTn>
                        </p:par>
                        <p:par>
                          <p:cTn id="45" fill="hold">
                            <p:stCondLst>
                              <p:cond delay="2400"/>
                            </p:stCondLst>
                            <p:childTnLst>
                              <p:par>
                                <p:cTn id="46" presetID="41" presetClass="entr" presetSubtype="0" fill="hold" grpId="0" nodeType="afterEffect">
                                  <p:stCondLst>
                                    <p:cond delay="0"/>
                                  </p:stCondLst>
                                  <p:iterate type="lt">
                                    <p:tmPct val="10000"/>
                                  </p:iterate>
                                  <p:childTnLst>
                                    <p:set>
                                      <p:cBhvr>
                                        <p:cTn id="47" dur="1" fill="hold">
                                          <p:stCondLst>
                                            <p:cond delay="0"/>
                                          </p:stCondLst>
                                        </p:cTn>
                                        <p:tgtEl>
                                          <p:spTgt spid="96"/>
                                        </p:tgtEl>
                                        <p:attrNameLst>
                                          <p:attrName>style.visibility</p:attrName>
                                        </p:attrNameLst>
                                      </p:cBhvr>
                                      <p:to>
                                        <p:strVal val="visible"/>
                                      </p:to>
                                    </p:set>
                                    <p:anim calcmode="lin" valueType="num">
                                      <p:cBhvr>
                                        <p:cTn id="48" dur="500" fill="hold"/>
                                        <p:tgtEl>
                                          <p:spTgt spid="96"/>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96"/>
                                        </p:tgtEl>
                                        <p:attrNameLst>
                                          <p:attrName>ppt_y</p:attrName>
                                        </p:attrNameLst>
                                      </p:cBhvr>
                                      <p:tavLst>
                                        <p:tav tm="0">
                                          <p:val>
                                            <p:strVal val="#ppt_y"/>
                                          </p:val>
                                        </p:tav>
                                        <p:tav tm="100000">
                                          <p:val>
                                            <p:strVal val="#ppt_y"/>
                                          </p:val>
                                        </p:tav>
                                      </p:tavLst>
                                    </p:anim>
                                    <p:anim calcmode="lin" valueType="num">
                                      <p:cBhvr>
                                        <p:cTn id="50" dur="500" fill="hold"/>
                                        <p:tgtEl>
                                          <p:spTgt spid="96"/>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96"/>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95" grpId="0" animBg="1"/>
      <p:bldP spid="9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sp>
        <p:nvSpPr>
          <p:cNvPr id="44" name="Freeform 42"/>
          <p:cNvSpPr>
            <a:spLocks/>
          </p:cNvSpPr>
          <p:nvPr/>
        </p:nvSpPr>
        <p:spPr bwMode="auto">
          <a:xfrm>
            <a:off x="2528431" y="1711985"/>
            <a:ext cx="3244747" cy="739604"/>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91391" tIns="45696" rIns="91391" bIns="45696"/>
          <a:lstStyle/>
          <a:p>
            <a:endParaRPr lang="zh-CN" altLang="en-US" sz="3200">
              <a:solidFill>
                <a:schemeClr val="tx1">
                  <a:lumMod val="75000"/>
                  <a:lumOff val="25000"/>
                </a:schemeClr>
              </a:solidFill>
            </a:endParaRPr>
          </a:p>
        </p:txBody>
      </p:sp>
      <p:sp>
        <p:nvSpPr>
          <p:cNvPr id="45" name="Freeform 42"/>
          <p:cNvSpPr>
            <a:spLocks/>
          </p:cNvSpPr>
          <p:nvPr/>
        </p:nvSpPr>
        <p:spPr bwMode="auto">
          <a:xfrm flipH="1">
            <a:off x="6562904" y="1711985"/>
            <a:ext cx="3244748" cy="739604"/>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91391" tIns="45696" rIns="91391" bIns="45696"/>
          <a:lstStyle/>
          <a:p>
            <a:endParaRPr lang="zh-CN" altLang="en-US" sz="3200">
              <a:solidFill>
                <a:schemeClr val="tx1">
                  <a:lumMod val="75000"/>
                  <a:lumOff val="25000"/>
                </a:schemeClr>
              </a:solidFill>
            </a:endParaRPr>
          </a:p>
        </p:txBody>
      </p:sp>
      <p:sp>
        <p:nvSpPr>
          <p:cNvPr id="46" name="Freeform 42"/>
          <p:cNvSpPr>
            <a:spLocks/>
          </p:cNvSpPr>
          <p:nvPr/>
        </p:nvSpPr>
        <p:spPr bwMode="auto">
          <a:xfrm flipV="1">
            <a:off x="2528431" y="5043375"/>
            <a:ext cx="3244747" cy="738016"/>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91391" tIns="45696" rIns="91391" bIns="45696"/>
          <a:lstStyle/>
          <a:p>
            <a:endParaRPr lang="zh-CN" altLang="en-US" sz="3200">
              <a:solidFill>
                <a:schemeClr val="tx1">
                  <a:lumMod val="75000"/>
                  <a:lumOff val="25000"/>
                </a:schemeClr>
              </a:solidFill>
            </a:endParaRPr>
          </a:p>
        </p:txBody>
      </p:sp>
      <p:sp>
        <p:nvSpPr>
          <p:cNvPr id="47" name="Freeform 42"/>
          <p:cNvSpPr>
            <a:spLocks/>
          </p:cNvSpPr>
          <p:nvPr/>
        </p:nvSpPr>
        <p:spPr bwMode="auto">
          <a:xfrm flipH="1" flipV="1">
            <a:off x="6562904" y="5043375"/>
            <a:ext cx="3244748" cy="738016"/>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91391" tIns="45696" rIns="91391" bIns="45696"/>
          <a:lstStyle/>
          <a:p>
            <a:endParaRPr lang="zh-CN" altLang="en-US" sz="3200">
              <a:solidFill>
                <a:schemeClr val="tx1">
                  <a:lumMod val="75000"/>
                  <a:lumOff val="25000"/>
                </a:schemeClr>
              </a:solidFill>
            </a:endParaRPr>
          </a:p>
        </p:txBody>
      </p:sp>
      <p:sp>
        <p:nvSpPr>
          <p:cNvPr id="48" name="TextBox 33"/>
          <p:cNvSpPr txBox="1">
            <a:spLocks noChangeArrowheads="1"/>
          </p:cNvSpPr>
          <p:nvPr/>
        </p:nvSpPr>
        <p:spPr bwMode="auto">
          <a:xfrm>
            <a:off x="4061501" y="3588094"/>
            <a:ext cx="4285048" cy="461616"/>
          </a:xfrm>
          <a:prstGeom prst="rect">
            <a:avLst/>
          </a:prstGeom>
          <a:noFill/>
          <a:ln>
            <a:noFill/>
          </a:ln>
        </p:spPr>
        <p:txBody>
          <a:bodyPr wrap="none" lIns="91391" tIns="45696" rIns="91391" bIns="45696">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en-US" altLang="zh-CN" sz="2400" b="1" dirty="0">
                <a:solidFill>
                  <a:schemeClr val="tx1">
                    <a:lumMod val="75000"/>
                    <a:lumOff val="25000"/>
                  </a:schemeClr>
                </a:solidFill>
                <a:latin typeface="微软雅黑" pitchFamily="34" charset="-122"/>
              </a:rPr>
              <a:t>20XX</a:t>
            </a:r>
            <a:r>
              <a:rPr lang="zh-CN" altLang="en-US" sz="2400" b="1" dirty="0">
                <a:solidFill>
                  <a:schemeClr val="tx1">
                    <a:lumMod val="75000"/>
                    <a:lumOff val="25000"/>
                  </a:schemeClr>
                </a:solidFill>
                <a:latin typeface="微软雅黑" pitchFamily="34" charset="-122"/>
              </a:rPr>
              <a:t>年</a:t>
            </a:r>
            <a:r>
              <a:rPr lang="en-US" altLang="zh-CN" sz="2400" b="1" dirty="0">
                <a:solidFill>
                  <a:schemeClr val="tx1">
                    <a:lumMod val="75000"/>
                    <a:lumOff val="25000"/>
                  </a:schemeClr>
                </a:solidFill>
                <a:latin typeface="微软雅黑" pitchFamily="34" charset="-122"/>
              </a:rPr>
              <a:t>X</a:t>
            </a:r>
            <a:r>
              <a:rPr lang="zh-CN" altLang="en-US" sz="2400" b="1" dirty="0">
                <a:solidFill>
                  <a:schemeClr val="tx1">
                    <a:lumMod val="75000"/>
                    <a:lumOff val="25000"/>
                  </a:schemeClr>
                </a:solidFill>
                <a:latin typeface="微软雅黑" pitchFamily="34" charset="-122"/>
              </a:rPr>
              <a:t>月，我们的工作简述</a:t>
            </a:r>
          </a:p>
        </p:txBody>
      </p:sp>
      <p:grpSp>
        <p:nvGrpSpPr>
          <p:cNvPr id="49" name="组合 34"/>
          <p:cNvGrpSpPr>
            <a:grpSpLocks/>
          </p:cNvGrpSpPr>
          <p:nvPr/>
        </p:nvGrpSpPr>
        <p:grpSpPr bwMode="auto">
          <a:xfrm>
            <a:off x="1968335" y="2380167"/>
            <a:ext cx="1153512" cy="1155432"/>
            <a:chOff x="0" y="0"/>
            <a:chExt cx="1154113" cy="1155699"/>
          </a:xfrm>
          <a:gradFill>
            <a:gsLst>
              <a:gs pos="0">
                <a:schemeClr val="bg1"/>
              </a:gs>
              <a:gs pos="51000">
                <a:schemeClr val="bg1">
                  <a:lumMod val="95000"/>
                </a:schemeClr>
              </a:gs>
              <a:gs pos="100000">
                <a:schemeClr val="bg1">
                  <a:lumMod val="75000"/>
                </a:schemeClr>
              </a:gs>
            </a:gsLst>
            <a:lin ang="18900000" scaled="0"/>
          </a:gradFill>
          <a:effectLst>
            <a:outerShdw blurRad="444500" dist="127000" dir="8100000" algn="ctr" rotWithShape="0">
              <a:schemeClr val="tx1">
                <a:alpha val="50000"/>
              </a:schemeClr>
            </a:outerShdw>
          </a:effectLst>
        </p:grpSpPr>
        <p:sp>
          <p:nvSpPr>
            <p:cNvPr id="50" name="Oval 30"/>
            <p:cNvSpPr>
              <a:spLocks noChangeArrowheads="1"/>
            </p:cNvSpPr>
            <p:nvPr/>
          </p:nvSpPr>
          <p:spPr bwMode="auto">
            <a:xfrm>
              <a:off x="0" y="0"/>
              <a:ext cx="1154113" cy="1155699"/>
            </a:xfrm>
            <a:prstGeom prst="ellipse">
              <a:avLst/>
            </a:prstGeom>
            <a:grp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733">
                <a:solidFill>
                  <a:schemeClr val="tx1">
                    <a:lumMod val="75000"/>
                    <a:lumOff val="25000"/>
                  </a:schemeClr>
                </a:solidFill>
                <a:ea typeface="宋体" pitchFamily="2" charset="-122"/>
              </a:endParaRPr>
            </a:p>
          </p:txBody>
        </p:sp>
        <p:sp>
          <p:nvSpPr>
            <p:cNvPr id="51"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rgbClr val="07665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grpSp>
      <p:grpSp>
        <p:nvGrpSpPr>
          <p:cNvPr id="52" name="组合 37"/>
          <p:cNvGrpSpPr>
            <a:grpSpLocks/>
          </p:cNvGrpSpPr>
          <p:nvPr/>
        </p:nvGrpSpPr>
        <p:grpSpPr bwMode="auto">
          <a:xfrm>
            <a:off x="1993722" y="3954601"/>
            <a:ext cx="1153512" cy="1155432"/>
            <a:chOff x="0" y="0"/>
            <a:chExt cx="1154113" cy="1155698"/>
          </a:xfrm>
          <a:gradFill>
            <a:gsLst>
              <a:gs pos="0">
                <a:schemeClr val="bg1"/>
              </a:gs>
              <a:gs pos="51000">
                <a:schemeClr val="bg1">
                  <a:lumMod val="95000"/>
                </a:schemeClr>
              </a:gs>
              <a:gs pos="100000">
                <a:schemeClr val="bg1">
                  <a:lumMod val="75000"/>
                </a:schemeClr>
              </a:gs>
            </a:gsLst>
            <a:lin ang="18900000" scaled="0"/>
          </a:gradFill>
          <a:effectLst>
            <a:outerShdw blurRad="444500" dist="127000" dir="8100000" algn="ctr" rotWithShape="0">
              <a:schemeClr val="tx1">
                <a:alpha val="50000"/>
              </a:schemeClr>
            </a:outerShdw>
          </a:effectLst>
        </p:grpSpPr>
        <p:sp>
          <p:nvSpPr>
            <p:cNvPr id="53" name="Oval 31"/>
            <p:cNvSpPr>
              <a:spLocks noChangeArrowheads="1"/>
            </p:cNvSpPr>
            <p:nvPr/>
          </p:nvSpPr>
          <p:spPr bwMode="auto">
            <a:xfrm>
              <a:off x="0" y="0"/>
              <a:ext cx="1154113" cy="1155699"/>
            </a:xfrm>
            <a:prstGeom prst="ellipse">
              <a:avLst/>
            </a:prstGeom>
            <a:grp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733">
                <a:solidFill>
                  <a:schemeClr val="tx1">
                    <a:lumMod val="75000"/>
                    <a:lumOff val="25000"/>
                  </a:schemeClr>
                </a:solidFill>
                <a:ea typeface="宋体" pitchFamily="2" charset="-122"/>
              </a:endParaRPr>
            </a:p>
          </p:txBody>
        </p:sp>
        <p:sp>
          <p:nvSpPr>
            <p:cNvPr id="54"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rgbClr val="07665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grpSp>
      <p:grpSp>
        <p:nvGrpSpPr>
          <p:cNvPr id="55" name="组合 40"/>
          <p:cNvGrpSpPr>
            <a:grpSpLocks/>
          </p:cNvGrpSpPr>
          <p:nvPr/>
        </p:nvGrpSpPr>
        <p:grpSpPr bwMode="auto">
          <a:xfrm>
            <a:off x="9184089" y="2411909"/>
            <a:ext cx="1155099" cy="1155432"/>
            <a:chOff x="0" y="0"/>
            <a:chExt cx="1155700" cy="1155698"/>
          </a:xfrm>
          <a:gradFill>
            <a:gsLst>
              <a:gs pos="0">
                <a:schemeClr val="bg1"/>
              </a:gs>
              <a:gs pos="51000">
                <a:schemeClr val="bg1">
                  <a:lumMod val="95000"/>
                </a:schemeClr>
              </a:gs>
              <a:gs pos="100000">
                <a:schemeClr val="bg1">
                  <a:lumMod val="75000"/>
                </a:schemeClr>
              </a:gs>
            </a:gsLst>
            <a:lin ang="18900000" scaled="0"/>
          </a:gradFill>
          <a:effectLst>
            <a:outerShdw blurRad="444500" dist="127000" dir="8100000" algn="ctr" rotWithShape="0">
              <a:schemeClr val="tx1">
                <a:alpha val="50000"/>
              </a:schemeClr>
            </a:outerShdw>
          </a:effectLst>
        </p:grpSpPr>
        <p:sp>
          <p:nvSpPr>
            <p:cNvPr id="56" name="Oval 33"/>
            <p:cNvSpPr>
              <a:spLocks noChangeArrowheads="1"/>
            </p:cNvSpPr>
            <p:nvPr/>
          </p:nvSpPr>
          <p:spPr bwMode="auto">
            <a:xfrm>
              <a:off x="0" y="0"/>
              <a:ext cx="1155700" cy="1155698"/>
            </a:xfrm>
            <a:prstGeom prst="ellipse">
              <a:avLst/>
            </a:prstGeom>
            <a:grp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733">
                <a:solidFill>
                  <a:schemeClr val="tx1">
                    <a:lumMod val="75000"/>
                    <a:lumOff val="25000"/>
                  </a:schemeClr>
                </a:solidFill>
                <a:ea typeface="宋体" pitchFamily="2" charset="-122"/>
              </a:endParaRPr>
            </a:p>
          </p:txBody>
        </p:sp>
        <p:sp>
          <p:nvSpPr>
            <p:cNvPr id="57"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rgbClr val="07665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grpSp>
      <p:grpSp>
        <p:nvGrpSpPr>
          <p:cNvPr id="58" name="组合 43"/>
          <p:cNvGrpSpPr>
            <a:grpSpLocks/>
          </p:cNvGrpSpPr>
          <p:nvPr/>
        </p:nvGrpSpPr>
        <p:grpSpPr bwMode="auto">
          <a:xfrm>
            <a:off x="9231689" y="3984757"/>
            <a:ext cx="1153512" cy="1155432"/>
            <a:chOff x="0" y="0"/>
            <a:chExt cx="1154113" cy="1155698"/>
          </a:xfrm>
          <a:gradFill>
            <a:gsLst>
              <a:gs pos="0">
                <a:schemeClr val="bg1"/>
              </a:gs>
              <a:gs pos="51000">
                <a:schemeClr val="bg1">
                  <a:lumMod val="95000"/>
                </a:schemeClr>
              </a:gs>
              <a:gs pos="100000">
                <a:schemeClr val="bg1">
                  <a:lumMod val="75000"/>
                </a:schemeClr>
              </a:gs>
            </a:gsLst>
            <a:lin ang="18900000" scaled="0"/>
          </a:gradFill>
          <a:effectLst>
            <a:outerShdw blurRad="444500" dist="127000" dir="8100000" algn="ctr" rotWithShape="0">
              <a:schemeClr val="tx1">
                <a:alpha val="50000"/>
              </a:schemeClr>
            </a:outerShdw>
          </a:effectLst>
        </p:grpSpPr>
        <p:sp>
          <p:nvSpPr>
            <p:cNvPr id="59" name="Oval 32"/>
            <p:cNvSpPr>
              <a:spLocks noChangeArrowheads="1"/>
            </p:cNvSpPr>
            <p:nvPr/>
          </p:nvSpPr>
          <p:spPr bwMode="auto">
            <a:xfrm>
              <a:off x="0" y="0"/>
              <a:ext cx="1154113" cy="1155698"/>
            </a:xfrm>
            <a:prstGeom prst="ellipse">
              <a:avLst/>
            </a:prstGeom>
            <a:grp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733">
                <a:solidFill>
                  <a:schemeClr val="tx1">
                    <a:lumMod val="75000"/>
                    <a:lumOff val="25000"/>
                  </a:schemeClr>
                </a:solidFill>
                <a:ea typeface="宋体" pitchFamily="2" charset="-122"/>
              </a:endParaRPr>
            </a:p>
          </p:txBody>
        </p:sp>
        <p:sp>
          <p:nvSpPr>
            <p:cNvPr id="60"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rgbClr val="07665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chemeClr val="tx1">
                    <a:lumMod val="75000"/>
                    <a:lumOff val="25000"/>
                  </a:schemeClr>
                </a:solidFill>
              </a:endParaRPr>
            </a:p>
          </p:txBody>
        </p:sp>
      </p:grpSp>
      <p:sp>
        <p:nvSpPr>
          <p:cNvPr id="61" name="TextBox 46"/>
          <p:cNvSpPr txBox="1">
            <a:spLocks noChangeArrowheads="1"/>
          </p:cNvSpPr>
          <p:nvPr/>
        </p:nvSpPr>
        <p:spPr bwMode="auto">
          <a:xfrm>
            <a:off x="3217046" y="1259651"/>
            <a:ext cx="1758035" cy="379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1" tIns="45696" rIns="91391" bIns="45696">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867" b="1" dirty="0">
                <a:solidFill>
                  <a:schemeClr val="tx1">
                    <a:lumMod val="75000"/>
                    <a:lumOff val="25000"/>
                  </a:schemeClr>
                </a:solidFill>
                <a:latin typeface="微软雅黑" pitchFamily="34" charset="-122"/>
              </a:rPr>
              <a:t>添加标题</a:t>
            </a:r>
            <a:endParaRPr lang="en-US" altLang="zh-CN" sz="1867" b="1" dirty="0">
              <a:solidFill>
                <a:schemeClr val="tx1">
                  <a:lumMod val="75000"/>
                  <a:lumOff val="25000"/>
                </a:schemeClr>
              </a:solidFill>
              <a:latin typeface="微软雅黑" pitchFamily="34" charset="-122"/>
            </a:endParaRPr>
          </a:p>
        </p:txBody>
      </p:sp>
      <p:sp>
        <p:nvSpPr>
          <p:cNvPr id="62" name="TextBox 47"/>
          <p:cNvSpPr txBox="1">
            <a:spLocks noChangeArrowheads="1"/>
          </p:cNvSpPr>
          <p:nvPr/>
        </p:nvSpPr>
        <p:spPr bwMode="auto">
          <a:xfrm>
            <a:off x="3140888" y="1775468"/>
            <a:ext cx="2591037" cy="1077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1" tIns="45696" rIns="91391" bIns="45696">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600" dirty="0">
                <a:solidFill>
                  <a:schemeClr val="tx1">
                    <a:lumMod val="75000"/>
                    <a:lumOff val="25000"/>
                  </a:schemeClr>
                </a:solidFill>
                <a:latin typeface="微软雅黑" pitchFamily="34" charset="-122"/>
              </a:rPr>
              <a:t>这里可以添加主要内容这里可以添加主要内容这里可以添加主要内容这里可以添加主要内容</a:t>
            </a:r>
          </a:p>
        </p:txBody>
      </p:sp>
      <p:sp>
        <p:nvSpPr>
          <p:cNvPr id="63" name="TextBox 48"/>
          <p:cNvSpPr txBox="1">
            <a:spLocks noChangeArrowheads="1"/>
          </p:cNvSpPr>
          <p:nvPr/>
        </p:nvSpPr>
        <p:spPr bwMode="auto">
          <a:xfrm>
            <a:off x="7305468" y="1259651"/>
            <a:ext cx="1759621" cy="379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1" tIns="45696" rIns="91391" bIns="45696">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sz="1867" b="1">
                <a:solidFill>
                  <a:schemeClr val="tx1">
                    <a:lumMod val="75000"/>
                    <a:lumOff val="25000"/>
                  </a:schemeClr>
                </a:solidFill>
                <a:latin typeface="微软雅黑" pitchFamily="34" charset="-122"/>
              </a:rPr>
              <a:t>添加标题</a:t>
            </a:r>
            <a:endParaRPr lang="en-US" altLang="zh-CN" sz="1867" b="1">
              <a:solidFill>
                <a:schemeClr val="tx1">
                  <a:lumMod val="75000"/>
                  <a:lumOff val="25000"/>
                </a:schemeClr>
              </a:solidFill>
              <a:latin typeface="微软雅黑" pitchFamily="34" charset="-122"/>
            </a:endParaRPr>
          </a:p>
        </p:txBody>
      </p:sp>
      <p:sp>
        <p:nvSpPr>
          <p:cNvPr id="64" name="TextBox 49"/>
          <p:cNvSpPr txBox="1">
            <a:spLocks noChangeArrowheads="1"/>
          </p:cNvSpPr>
          <p:nvPr/>
        </p:nvSpPr>
        <p:spPr bwMode="auto">
          <a:xfrm>
            <a:off x="6569251" y="1775468"/>
            <a:ext cx="2591039" cy="1077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1" tIns="45696" rIns="91391" bIns="45696">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sz="1600">
                <a:solidFill>
                  <a:schemeClr val="tx1">
                    <a:lumMod val="75000"/>
                    <a:lumOff val="25000"/>
                  </a:schemeClr>
                </a:solidFill>
                <a:latin typeface="微软雅黑" pitchFamily="34" charset="-122"/>
              </a:rPr>
              <a:t>这里可以添加主要内容这里可以添加主要内容这里可以添加主要内容这里可以添加主要内容</a:t>
            </a:r>
          </a:p>
        </p:txBody>
      </p:sp>
      <p:sp>
        <p:nvSpPr>
          <p:cNvPr id="65" name="TextBox 50"/>
          <p:cNvSpPr txBox="1">
            <a:spLocks noChangeArrowheads="1"/>
          </p:cNvSpPr>
          <p:nvPr/>
        </p:nvSpPr>
        <p:spPr bwMode="auto">
          <a:xfrm>
            <a:off x="3217046" y="5833767"/>
            <a:ext cx="1758035" cy="379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1" tIns="45696" rIns="91391" bIns="45696">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867" b="1">
                <a:solidFill>
                  <a:schemeClr val="tx1">
                    <a:lumMod val="75000"/>
                    <a:lumOff val="25000"/>
                  </a:schemeClr>
                </a:solidFill>
                <a:latin typeface="微软雅黑" pitchFamily="34" charset="-122"/>
              </a:rPr>
              <a:t>添加标题</a:t>
            </a:r>
            <a:endParaRPr lang="en-US" altLang="zh-CN" sz="1867" b="1">
              <a:solidFill>
                <a:schemeClr val="tx1">
                  <a:lumMod val="75000"/>
                  <a:lumOff val="25000"/>
                </a:schemeClr>
              </a:solidFill>
              <a:latin typeface="微软雅黑" pitchFamily="34" charset="-122"/>
            </a:endParaRPr>
          </a:p>
        </p:txBody>
      </p:sp>
      <p:sp>
        <p:nvSpPr>
          <p:cNvPr id="66" name="TextBox 51"/>
          <p:cNvSpPr txBox="1">
            <a:spLocks noChangeArrowheads="1"/>
          </p:cNvSpPr>
          <p:nvPr/>
        </p:nvSpPr>
        <p:spPr bwMode="auto">
          <a:xfrm>
            <a:off x="3140888" y="4562473"/>
            <a:ext cx="2591037" cy="1077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1" tIns="45696" rIns="91391" bIns="45696">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600">
                <a:solidFill>
                  <a:schemeClr val="tx1">
                    <a:lumMod val="75000"/>
                    <a:lumOff val="25000"/>
                  </a:schemeClr>
                </a:solidFill>
                <a:latin typeface="微软雅黑" pitchFamily="34" charset="-122"/>
              </a:rPr>
              <a:t>这里可以添加主要内容这里可以添加主要内容这里可以添加主要内容这里可以添加主要内容</a:t>
            </a:r>
          </a:p>
        </p:txBody>
      </p:sp>
      <p:sp>
        <p:nvSpPr>
          <p:cNvPr id="67" name="TextBox 52"/>
          <p:cNvSpPr txBox="1">
            <a:spLocks noChangeArrowheads="1"/>
          </p:cNvSpPr>
          <p:nvPr/>
        </p:nvSpPr>
        <p:spPr bwMode="auto">
          <a:xfrm>
            <a:off x="7305468" y="5833767"/>
            <a:ext cx="1759621" cy="379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1" tIns="45696" rIns="91391" bIns="45696">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sz="1867" b="1">
                <a:solidFill>
                  <a:schemeClr val="tx1">
                    <a:lumMod val="75000"/>
                    <a:lumOff val="25000"/>
                  </a:schemeClr>
                </a:solidFill>
                <a:latin typeface="微软雅黑" pitchFamily="34" charset="-122"/>
              </a:rPr>
              <a:t>添加标题</a:t>
            </a:r>
            <a:endParaRPr lang="en-US" altLang="zh-CN" sz="1867" b="1">
              <a:solidFill>
                <a:schemeClr val="tx1">
                  <a:lumMod val="75000"/>
                  <a:lumOff val="25000"/>
                </a:schemeClr>
              </a:solidFill>
              <a:latin typeface="微软雅黑" pitchFamily="34" charset="-122"/>
            </a:endParaRPr>
          </a:p>
        </p:txBody>
      </p:sp>
      <p:sp>
        <p:nvSpPr>
          <p:cNvPr id="68" name="TextBox 53"/>
          <p:cNvSpPr txBox="1">
            <a:spLocks noChangeArrowheads="1"/>
          </p:cNvSpPr>
          <p:nvPr/>
        </p:nvSpPr>
        <p:spPr bwMode="auto">
          <a:xfrm>
            <a:off x="6569251" y="4562473"/>
            <a:ext cx="2591039" cy="1077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1" tIns="45696" rIns="91391" bIns="45696">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sz="1600">
                <a:solidFill>
                  <a:schemeClr val="tx1">
                    <a:lumMod val="75000"/>
                    <a:lumOff val="25000"/>
                  </a:schemeClr>
                </a:solidFill>
                <a:latin typeface="微软雅黑" pitchFamily="34" charset="-122"/>
              </a:rPr>
              <a:t>这里可以添加主要内容这里可以添加主要内容这里可以添加主要内容这里可以添加主要内容</a:t>
            </a:r>
          </a:p>
        </p:txBody>
      </p:sp>
    </p:spTree>
    <p:extLst>
      <p:ext uri="{BB962C8B-B14F-4D97-AF65-F5344CB8AC3E}">
        <p14:creationId xmlns:p14="http://schemas.microsoft.com/office/powerpoint/2010/main" val="321938529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8"/>
                                        </p:tgtEl>
                                        <p:attrNameLst>
                                          <p:attrName>style.visibility</p:attrName>
                                        </p:attrNameLst>
                                      </p:cBhvr>
                                      <p:to>
                                        <p:strVal val="visible"/>
                                      </p:to>
                                    </p:set>
                                    <p:anim calcmode="lin" valueType="num">
                                      <p:cBhvr>
                                        <p:cTn id="7" dur="500" fill="hold"/>
                                        <p:tgtEl>
                                          <p:spTgt spid="4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8"/>
                                        </p:tgtEl>
                                        <p:attrNameLst>
                                          <p:attrName>ppt_y</p:attrName>
                                        </p:attrNameLst>
                                      </p:cBhvr>
                                      <p:tavLst>
                                        <p:tav tm="0">
                                          <p:val>
                                            <p:strVal val="#ppt_y"/>
                                          </p:val>
                                        </p:tav>
                                        <p:tav tm="100000">
                                          <p:val>
                                            <p:strVal val="#ppt_y"/>
                                          </p:val>
                                        </p:tav>
                                      </p:tavLst>
                                    </p:anim>
                                    <p:anim calcmode="lin" valueType="num">
                                      <p:cBhvr>
                                        <p:cTn id="9" dur="500" fill="hold"/>
                                        <p:tgtEl>
                                          <p:spTgt spid="4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8"/>
                                        </p:tgtEl>
                                      </p:cBhvr>
                                    </p:animEffect>
                                  </p:childTnLst>
                                </p:cTn>
                              </p:par>
                            </p:childTnLst>
                          </p:cTn>
                        </p:par>
                        <p:par>
                          <p:cTn id="12" fill="hold">
                            <p:stCondLst>
                              <p:cond delay="1200"/>
                            </p:stCondLst>
                            <p:childTnLst>
                              <p:par>
                                <p:cTn id="13" presetID="1" presetClass="entr" presetSubtype="0" fill="hold" nodeType="afterEffect">
                                  <p:stCondLst>
                                    <p:cond delay="0"/>
                                  </p:stCondLst>
                                  <p:childTnLst>
                                    <p:set>
                                      <p:cBhvr>
                                        <p:cTn id="14" dur="1" fill="hold">
                                          <p:stCondLst>
                                            <p:cond delay="0"/>
                                          </p:stCondLst>
                                        </p:cTn>
                                        <p:tgtEl>
                                          <p:spTgt spid="5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5"/>
                                        </p:tgtEl>
                                        <p:attrNameLst>
                                          <p:attrName>style.visibility</p:attrName>
                                        </p:attrNameLst>
                                      </p:cBhvr>
                                      <p:to>
                                        <p:strVal val="visible"/>
                                      </p:to>
                                    </p:set>
                                  </p:childTnLst>
                                </p:cTn>
                              </p:par>
                              <p:par>
                                <p:cTn id="21" presetID="56" presetClass="path" presetSubtype="0" accel="50000" decel="50000" fill="hold" nodeType="withEffect">
                                  <p:stCondLst>
                                    <p:cond delay="0"/>
                                  </p:stCondLst>
                                  <p:childTnLst>
                                    <p:animMotion origin="layout" path="M 1.46481E-6 -2.96296E-6 L -0.313 -0.10856 " pathEditMode="relative" rAng="0" ptsTypes="AA">
                                      <p:cBhvr>
                                        <p:cTn id="22" dur="1000" spd="-99900" fill="hold"/>
                                        <p:tgtEl>
                                          <p:spTgt spid="58"/>
                                        </p:tgtEl>
                                        <p:attrNameLst>
                                          <p:attrName>ppt_x,ppt_y</p:attrName>
                                        </p:attrNameLst>
                                      </p:cBhvr>
                                      <p:rCtr x="-15500" y="-5300"/>
                                    </p:animMotion>
                                  </p:childTnLst>
                                </p:cTn>
                              </p:par>
                              <p:par>
                                <p:cTn id="23" presetID="56" presetClass="path" presetSubtype="0" accel="50000" decel="50000" fill="hold" nodeType="withEffect">
                                  <p:stCondLst>
                                    <p:cond delay="0"/>
                                  </p:stCondLst>
                                  <p:childTnLst>
                                    <p:animMotion origin="layout" path="M 1.67816E-7 4.81481E-6 L 0.30831 0.12546 " pathEditMode="relative" rAng="0" ptsTypes="AA">
                                      <p:cBhvr>
                                        <p:cTn id="24" dur="1000" spd="-99900" fill="hold"/>
                                        <p:tgtEl>
                                          <p:spTgt spid="49"/>
                                        </p:tgtEl>
                                        <p:attrNameLst>
                                          <p:attrName>ppt_x,ppt_y</p:attrName>
                                        </p:attrNameLst>
                                      </p:cBhvr>
                                      <p:rCtr x="15400" y="6300"/>
                                    </p:animMotion>
                                  </p:childTnLst>
                                </p:cTn>
                              </p:par>
                              <p:par>
                                <p:cTn id="25" presetID="56" presetClass="path" presetSubtype="0" accel="50000" decel="50000" fill="hold" nodeType="withEffect">
                                  <p:stCondLst>
                                    <p:cond delay="0"/>
                                  </p:stCondLst>
                                  <p:childTnLst>
                                    <p:animMotion origin="layout" path="M -1.26838E-6 -4.81481E-6 L 0.30623 -0.10416 " pathEditMode="relative" rAng="0" ptsTypes="AA">
                                      <p:cBhvr>
                                        <p:cTn id="26" dur="1000" spd="-99900" fill="hold"/>
                                        <p:tgtEl>
                                          <p:spTgt spid="52"/>
                                        </p:tgtEl>
                                        <p:attrNameLst>
                                          <p:attrName>ppt_x,ppt_y</p:attrName>
                                        </p:attrNameLst>
                                      </p:cBhvr>
                                      <p:rCtr x="15300" y="-5100"/>
                                    </p:animMotion>
                                  </p:childTnLst>
                                </p:cTn>
                              </p:par>
                              <p:par>
                                <p:cTn id="27" presetID="56" presetClass="path" presetSubtype="0" accel="50000" decel="50000" fill="hold" nodeType="withEffect">
                                  <p:stCondLst>
                                    <p:cond delay="0"/>
                                  </p:stCondLst>
                                  <p:childTnLst>
                                    <p:animMotion origin="layout" path="M 4.06791E-6 -4.81481E-6 L -0.30923 0.12084 " pathEditMode="relative" rAng="0" ptsTypes="AA">
                                      <p:cBhvr>
                                        <p:cTn id="28" dur="1000" spd="-99900" fill="hold"/>
                                        <p:tgtEl>
                                          <p:spTgt spid="55"/>
                                        </p:tgtEl>
                                        <p:attrNameLst>
                                          <p:attrName>ppt_x,ppt_y</p:attrName>
                                        </p:attrNameLst>
                                      </p:cBhvr>
                                      <p:rCtr x="-15400" y="6000"/>
                                    </p:animMotion>
                                  </p:childTnLst>
                                </p:cTn>
                              </p:par>
                            </p:childTnLst>
                          </p:cTn>
                        </p:par>
                        <p:par>
                          <p:cTn id="29" fill="hold">
                            <p:stCondLst>
                              <p:cond delay="2200"/>
                            </p:stCondLst>
                            <p:childTnLst>
                              <p:par>
                                <p:cTn id="30" presetID="22" presetClass="entr" presetSubtype="8"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Effect transition="in" filter="wipe(left)">
                                      <p:cBhvr>
                                        <p:cTn id="32" dur="500"/>
                                        <p:tgtEl>
                                          <p:spTgt spid="44"/>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wipe(right)">
                                      <p:cBhvr>
                                        <p:cTn id="35" dur="500"/>
                                        <p:tgtEl>
                                          <p:spTgt spid="45"/>
                                        </p:tgtEl>
                                      </p:cBhvr>
                                    </p:animEffect>
                                  </p:childTnLst>
                                </p:cTn>
                              </p:par>
                              <p:par>
                                <p:cTn id="36" presetID="22" presetClass="entr" presetSubtype="2" fill="hold" grpId="0" nodeType="withEffect">
                                  <p:stCondLst>
                                    <p:cond delay="0"/>
                                  </p:stCondLst>
                                  <p:childTnLst>
                                    <p:set>
                                      <p:cBhvr>
                                        <p:cTn id="37" dur="1" fill="hold">
                                          <p:stCondLst>
                                            <p:cond delay="0"/>
                                          </p:stCondLst>
                                        </p:cTn>
                                        <p:tgtEl>
                                          <p:spTgt spid="47"/>
                                        </p:tgtEl>
                                        <p:attrNameLst>
                                          <p:attrName>style.visibility</p:attrName>
                                        </p:attrNameLst>
                                      </p:cBhvr>
                                      <p:to>
                                        <p:strVal val="visible"/>
                                      </p:to>
                                    </p:set>
                                    <p:animEffect transition="in" filter="wipe(right)">
                                      <p:cBhvr>
                                        <p:cTn id="38" dur="500"/>
                                        <p:tgtEl>
                                          <p:spTgt spid="4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wipe(left)">
                                      <p:cBhvr>
                                        <p:cTn id="41" dur="500"/>
                                        <p:tgtEl>
                                          <p:spTgt spid="46"/>
                                        </p:tgtEl>
                                      </p:cBhvr>
                                    </p:animEffect>
                                  </p:childTnLst>
                                </p:cTn>
                              </p:par>
                            </p:childTnLst>
                          </p:cTn>
                        </p:par>
                        <p:par>
                          <p:cTn id="42" fill="hold">
                            <p:stCondLst>
                              <p:cond delay="2700"/>
                            </p:stCondLst>
                            <p:childTnLst>
                              <p:par>
                                <p:cTn id="43" presetID="47" presetClass="entr" presetSubtype="0" fill="hold" grpId="0" nodeType="afterEffect">
                                  <p:stCondLst>
                                    <p:cond delay="0"/>
                                  </p:stCondLst>
                                  <p:childTnLst>
                                    <p:set>
                                      <p:cBhvr>
                                        <p:cTn id="44" dur="1" fill="hold">
                                          <p:stCondLst>
                                            <p:cond delay="0"/>
                                          </p:stCondLst>
                                        </p:cTn>
                                        <p:tgtEl>
                                          <p:spTgt spid="61"/>
                                        </p:tgtEl>
                                        <p:attrNameLst>
                                          <p:attrName>style.visibility</p:attrName>
                                        </p:attrNameLst>
                                      </p:cBhvr>
                                      <p:to>
                                        <p:strVal val="visible"/>
                                      </p:to>
                                    </p:set>
                                    <p:animEffect transition="in" filter="fade">
                                      <p:cBhvr>
                                        <p:cTn id="45" dur="1000"/>
                                        <p:tgtEl>
                                          <p:spTgt spid="61"/>
                                        </p:tgtEl>
                                      </p:cBhvr>
                                    </p:animEffect>
                                    <p:anim calcmode="lin" valueType="num">
                                      <p:cBhvr>
                                        <p:cTn id="46" dur="1000" fill="hold"/>
                                        <p:tgtEl>
                                          <p:spTgt spid="61"/>
                                        </p:tgtEl>
                                        <p:attrNameLst>
                                          <p:attrName>ppt_x</p:attrName>
                                        </p:attrNameLst>
                                      </p:cBhvr>
                                      <p:tavLst>
                                        <p:tav tm="0">
                                          <p:val>
                                            <p:strVal val="#ppt_x"/>
                                          </p:val>
                                        </p:tav>
                                        <p:tav tm="100000">
                                          <p:val>
                                            <p:strVal val="#ppt_x"/>
                                          </p:val>
                                        </p:tav>
                                      </p:tavLst>
                                    </p:anim>
                                    <p:anim calcmode="lin" valueType="num">
                                      <p:cBhvr>
                                        <p:cTn id="47" dur="1000" fill="hold"/>
                                        <p:tgtEl>
                                          <p:spTgt spid="61"/>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63"/>
                                        </p:tgtEl>
                                        <p:attrNameLst>
                                          <p:attrName>style.visibility</p:attrName>
                                        </p:attrNameLst>
                                      </p:cBhvr>
                                      <p:to>
                                        <p:strVal val="visible"/>
                                      </p:to>
                                    </p:set>
                                    <p:animEffect transition="in" filter="fade">
                                      <p:cBhvr>
                                        <p:cTn id="50" dur="1000"/>
                                        <p:tgtEl>
                                          <p:spTgt spid="63"/>
                                        </p:tgtEl>
                                      </p:cBhvr>
                                    </p:animEffect>
                                    <p:anim calcmode="lin" valueType="num">
                                      <p:cBhvr>
                                        <p:cTn id="51" dur="1000" fill="hold"/>
                                        <p:tgtEl>
                                          <p:spTgt spid="63"/>
                                        </p:tgtEl>
                                        <p:attrNameLst>
                                          <p:attrName>ppt_x</p:attrName>
                                        </p:attrNameLst>
                                      </p:cBhvr>
                                      <p:tavLst>
                                        <p:tav tm="0">
                                          <p:val>
                                            <p:strVal val="#ppt_x"/>
                                          </p:val>
                                        </p:tav>
                                        <p:tav tm="100000">
                                          <p:val>
                                            <p:strVal val="#ppt_x"/>
                                          </p:val>
                                        </p:tav>
                                      </p:tavLst>
                                    </p:anim>
                                    <p:anim calcmode="lin" valueType="num">
                                      <p:cBhvr>
                                        <p:cTn id="52" dur="1000" fill="hold"/>
                                        <p:tgtEl>
                                          <p:spTgt spid="63"/>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67"/>
                                        </p:tgtEl>
                                        <p:attrNameLst>
                                          <p:attrName>style.visibility</p:attrName>
                                        </p:attrNameLst>
                                      </p:cBhvr>
                                      <p:to>
                                        <p:strVal val="visible"/>
                                      </p:to>
                                    </p:set>
                                    <p:animEffect transition="in" filter="fade">
                                      <p:cBhvr>
                                        <p:cTn id="55" dur="1000"/>
                                        <p:tgtEl>
                                          <p:spTgt spid="67"/>
                                        </p:tgtEl>
                                      </p:cBhvr>
                                    </p:animEffect>
                                    <p:anim calcmode="lin" valueType="num">
                                      <p:cBhvr>
                                        <p:cTn id="56" dur="1000" fill="hold"/>
                                        <p:tgtEl>
                                          <p:spTgt spid="67"/>
                                        </p:tgtEl>
                                        <p:attrNameLst>
                                          <p:attrName>ppt_x</p:attrName>
                                        </p:attrNameLst>
                                      </p:cBhvr>
                                      <p:tavLst>
                                        <p:tav tm="0">
                                          <p:val>
                                            <p:strVal val="#ppt_x"/>
                                          </p:val>
                                        </p:tav>
                                        <p:tav tm="100000">
                                          <p:val>
                                            <p:strVal val="#ppt_x"/>
                                          </p:val>
                                        </p:tav>
                                      </p:tavLst>
                                    </p:anim>
                                    <p:anim calcmode="lin" valueType="num">
                                      <p:cBhvr>
                                        <p:cTn id="57" dur="1000" fill="hold"/>
                                        <p:tgtEl>
                                          <p:spTgt spid="67"/>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65"/>
                                        </p:tgtEl>
                                        <p:attrNameLst>
                                          <p:attrName>style.visibility</p:attrName>
                                        </p:attrNameLst>
                                      </p:cBhvr>
                                      <p:to>
                                        <p:strVal val="visible"/>
                                      </p:to>
                                    </p:set>
                                    <p:animEffect transition="in" filter="fade">
                                      <p:cBhvr>
                                        <p:cTn id="60" dur="1000"/>
                                        <p:tgtEl>
                                          <p:spTgt spid="65"/>
                                        </p:tgtEl>
                                      </p:cBhvr>
                                    </p:animEffect>
                                    <p:anim calcmode="lin" valueType="num">
                                      <p:cBhvr>
                                        <p:cTn id="61" dur="1000" fill="hold"/>
                                        <p:tgtEl>
                                          <p:spTgt spid="65"/>
                                        </p:tgtEl>
                                        <p:attrNameLst>
                                          <p:attrName>ppt_x</p:attrName>
                                        </p:attrNameLst>
                                      </p:cBhvr>
                                      <p:tavLst>
                                        <p:tav tm="0">
                                          <p:val>
                                            <p:strVal val="#ppt_x"/>
                                          </p:val>
                                        </p:tav>
                                        <p:tav tm="100000">
                                          <p:val>
                                            <p:strVal val="#ppt_x"/>
                                          </p:val>
                                        </p:tav>
                                      </p:tavLst>
                                    </p:anim>
                                    <p:anim calcmode="lin" valueType="num">
                                      <p:cBhvr>
                                        <p:cTn id="62" dur="1000" fill="hold"/>
                                        <p:tgtEl>
                                          <p:spTgt spid="65"/>
                                        </p:tgtEl>
                                        <p:attrNameLst>
                                          <p:attrName>ppt_y</p:attrName>
                                        </p:attrNameLst>
                                      </p:cBhvr>
                                      <p:tavLst>
                                        <p:tav tm="0">
                                          <p:val>
                                            <p:strVal val="#ppt_y+.1"/>
                                          </p:val>
                                        </p:tav>
                                        <p:tav tm="100000">
                                          <p:val>
                                            <p:strVal val="#ppt_y"/>
                                          </p:val>
                                        </p:tav>
                                      </p:tavLst>
                                    </p:anim>
                                  </p:childTnLst>
                                </p:cTn>
                              </p:par>
                            </p:childTnLst>
                          </p:cTn>
                        </p:par>
                        <p:par>
                          <p:cTn id="63" fill="hold">
                            <p:stCondLst>
                              <p:cond delay="3700"/>
                            </p:stCondLst>
                            <p:childTnLst>
                              <p:par>
                                <p:cTn id="64" presetID="22" presetClass="entr" presetSubtype="1" fill="hold" grpId="0" nodeType="afterEffect">
                                  <p:stCondLst>
                                    <p:cond delay="0"/>
                                  </p:stCondLst>
                                  <p:childTnLst>
                                    <p:set>
                                      <p:cBhvr>
                                        <p:cTn id="65" dur="1" fill="hold">
                                          <p:stCondLst>
                                            <p:cond delay="0"/>
                                          </p:stCondLst>
                                        </p:cTn>
                                        <p:tgtEl>
                                          <p:spTgt spid="62"/>
                                        </p:tgtEl>
                                        <p:attrNameLst>
                                          <p:attrName>style.visibility</p:attrName>
                                        </p:attrNameLst>
                                      </p:cBhvr>
                                      <p:to>
                                        <p:strVal val="visible"/>
                                      </p:to>
                                    </p:set>
                                    <p:animEffect transition="in" filter="wipe(up)">
                                      <p:cBhvr>
                                        <p:cTn id="66" dur="500"/>
                                        <p:tgtEl>
                                          <p:spTgt spid="62"/>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wipe(up)">
                                      <p:cBhvr>
                                        <p:cTn id="69" dur="500"/>
                                        <p:tgtEl>
                                          <p:spTgt spid="64"/>
                                        </p:tgtEl>
                                      </p:cBhvr>
                                    </p:animEffect>
                                  </p:childTnLst>
                                </p:cTn>
                              </p:par>
                              <p:par>
                                <p:cTn id="70" presetID="22" presetClass="entr" presetSubtype="4" fill="hold" grpId="0" nodeType="withEffect">
                                  <p:stCondLst>
                                    <p:cond delay="0"/>
                                  </p:stCondLst>
                                  <p:childTnLst>
                                    <p:set>
                                      <p:cBhvr>
                                        <p:cTn id="71" dur="1" fill="hold">
                                          <p:stCondLst>
                                            <p:cond delay="0"/>
                                          </p:stCondLst>
                                        </p:cTn>
                                        <p:tgtEl>
                                          <p:spTgt spid="66"/>
                                        </p:tgtEl>
                                        <p:attrNameLst>
                                          <p:attrName>style.visibility</p:attrName>
                                        </p:attrNameLst>
                                      </p:cBhvr>
                                      <p:to>
                                        <p:strVal val="visible"/>
                                      </p:to>
                                    </p:set>
                                    <p:animEffect transition="in" filter="wipe(down)">
                                      <p:cBhvr>
                                        <p:cTn id="72" dur="500"/>
                                        <p:tgtEl>
                                          <p:spTgt spid="66"/>
                                        </p:tgtEl>
                                      </p:cBhvr>
                                    </p:animEffect>
                                  </p:childTnLst>
                                </p:cTn>
                              </p:par>
                              <p:par>
                                <p:cTn id="73" presetID="22" presetClass="entr" presetSubtype="4" fill="hold" grpId="0" nodeType="withEffect">
                                  <p:stCondLst>
                                    <p:cond delay="0"/>
                                  </p:stCondLst>
                                  <p:childTnLst>
                                    <p:set>
                                      <p:cBhvr>
                                        <p:cTn id="74" dur="1" fill="hold">
                                          <p:stCondLst>
                                            <p:cond delay="0"/>
                                          </p:stCondLst>
                                        </p:cTn>
                                        <p:tgtEl>
                                          <p:spTgt spid="68"/>
                                        </p:tgtEl>
                                        <p:attrNameLst>
                                          <p:attrName>style.visibility</p:attrName>
                                        </p:attrNameLst>
                                      </p:cBhvr>
                                      <p:to>
                                        <p:strVal val="visible"/>
                                      </p:to>
                                    </p:set>
                                    <p:animEffect transition="in" filter="wipe(down)">
                                      <p:cBhvr>
                                        <p:cTn id="75"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7" grpId="0" animBg="1"/>
      <p:bldP spid="48" grpId="0"/>
      <p:bldP spid="61" grpId="0" autoUpdateAnimBg="0"/>
      <p:bldP spid="62" grpId="0" autoUpdateAnimBg="0"/>
      <p:bldP spid="63" grpId="0" autoUpdateAnimBg="0"/>
      <p:bldP spid="64" grpId="0" autoUpdateAnimBg="0"/>
      <p:bldP spid="65" grpId="0" autoUpdateAnimBg="0"/>
      <p:bldP spid="66" grpId="0" autoUpdateAnimBg="0"/>
      <p:bldP spid="67" grpId="0" autoUpdateAnimBg="0"/>
      <p:bldP spid="68"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sp>
        <p:nvSpPr>
          <p:cNvPr id="28" name="箭头3"/>
          <p:cNvSpPr>
            <a:spLocks/>
          </p:cNvSpPr>
          <p:nvPr/>
        </p:nvSpPr>
        <p:spPr bwMode="gray">
          <a:xfrm flipV="1">
            <a:off x="2236474" y="3766075"/>
            <a:ext cx="1092681" cy="1520239"/>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82798" tIns="41398" rIns="82798" bIns="4139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200">
              <a:solidFill>
                <a:sysClr val="windowText" lastClr="000000"/>
              </a:solidFill>
              <a:latin typeface="微软雅黑" panose="020B0503020204020204" pitchFamily="34" charset="-122"/>
              <a:ea typeface="微软雅黑" panose="020B0503020204020204" pitchFamily="34" charset="-122"/>
            </a:endParaRPr>
          </a:p>
        </p:txBody>
      </p:sp>
      <p:sp>
        <p:nvSpPr>
          <p:cNvPr id="29" name="箭头2"/>
          <p:cNvSpPr>
            <a:spLocks/>
          </p:cNvSpPr>
          <p:nvPr/>
        </p:nvSpPr>
        <p:spPr bwMode="gray">
          <a:xfrm rot="16200000">
            <a:off x="2524400" y="3133397"/>
            <a:ext cx="324762" cy="1298803"/>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65000"/>
            </a:schemeClr>
          </a:solidFill>
          <a:ln>
            <a:noFill/>
          </a:ln>
          <a:effectLst/>
          <a:extLst/>
        </p:spPr>
        <p:txBody>
          <a:bodyPr wrap="none" lIns="82798" tIns="41398" rIns="82798" bIns="4139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200">
              <a:solidFill>
                <a:sysClr val="windowText" lastClr="000000"/>
              </a:solidFill>
              <a:latin typeface="微软雅黑" panose="020B0503020204020204" pitchFamily="34" charset="-122"/>
              <a:ea typeface="微软雅黑" panose="020B0503020204020204" pitchFamily="34" charset="-122"/>
            </a:endParaRPr>
          </a:p>
        </p:txBody>
      </p:sp>
      <p:sp>
        <p:nvSpPr>
          <p:cNvPr id="30" name="箭头1"/>
          <p:cNvSpPr>
            <a:spLocks/>
          </p:cNvSpPr>
          <p:nvPr/>
        </p:nvSpPr>
        <p:spPr bwMode="gray">
          <a:xfrm>
            <a:off x="2229448" y="2105377"/>
            <a:ext cx="1092681" cy="1761044"/>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82798" tIns="41398" rIns="82798" bIns="4139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200">
              <a:solidFill>
                <a:sysClr val="windowText" lastClr="000000"/>
              </a:solidFill>
              <a:latin typeface="微软雅黑" panose="020B0503020204020204" pitchFamily="34" charset="-122"/>
              <a:ea typeface="微软雅黑" panose="020B0503020204020204" pitchFamily="34" charset="-122"/>
            </a:endParaRPr>
          </a:p>
        </p:txBody>
      </p:sp>
      <p:sp>
        <p:nvSpPr>
          <p:cNvPr id="31" name="文本1"/>
          <p:cNvSpPr>
            <a:spLocks noChangeArrowheads="1"/>
          </p:cNvSpPr>
          <p:nvPr/>
        </p:nvSpPr>
        <p:spPr bwMode="gray">
          <a:xfrm>
            <a:off x="4889566" y="1716758"/>
            <a:ext cx="6102262" cy="1195622"/>
          </a:xfrm>
          <a:prstGeom prst="roundRect">
            <a:avLst>
              <a:gd name="adj" fmla="val 11505"/>
            </a:avLst>
          </a:prstGeom>
          <a:noFill/>
          <a:ln w="15875" cap="flat" cmpd="sng" algn="ctr">
            <a:solidFill>
              <a:schemeClr val="tx1">
                <a:lumMod val="50000"/>
                <a:lumOff val="50000"/>
              </a:schemeClr>
            </a:solidFill>
            <a:prstDash val="solid"/>
          </a:ln>
          <a:effectLst/>
          <a:extLst/>
        </p:spPr>
        <p:txBody>
          <a:bodyPr lIns="82798" tIns="41398" rIns="82798" bIns="4139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599" dirty="0">
                <a:solidFill>
                  <a:schemeClr val="tx1">
                    <a:lumMod val="75000"/>
                    <a:lumOff val="25000"/>
                  </a:schemeClr>
                </a:solidFill>
                <a:latin typeface="微软雅黑" pitchFamily="34" charset="-122"/>
                <a:ea typeface="微软雅黑" pitchFamily="34" charset="-122"/>
              </a:rPr>
              <a:t>您的内容打在这里，或者通过复制您的文本后，在此框中选择</a:t>
            </a:r>
            <a:endParaRPr lang="en-US" altLang="zh-CN" sz="1599" dirty="0">
              <a:solidFill>
                <a:schemeClr val="tx1">
                  <a:lumMod val="75000"/>
                  <a:lumOff val="25000"/>
                </a:schemeClr>
              </a:solidFill>
              <a:latin typeface="微软雅黑" pitchFamily="34" charset="-122"/>
              <a:ea typeface="微软雅黑" pitchFamily="34" charset="-122"/>
            </a:endParaRPr>
          </a:p>
          <a:p>
            <a:pPr fontAlgn="base">
              <a:lnSpc>
                <a:spcPct val="120000"/>
              </a:lnSpc>
              <a:spcBef>
                <a:spcPct val="0"/>
              </a:spcBef>
              <a:spcAft>
                <a:spcPct val="0"/>
              </a:spcAft>
              <a:defRPr/>
            </a:pPr>
            <a:r>
              <a:rPr lang="zh-CN" altLang="en-US" sz="1599" dirty="0">
                <a:solidFill>
                  <a:schemeClr val="tx1">
                    <a:lumMod val="75000"/>
                    <a:lumOff val="25000"/>
                  </a:schemeClr>
                </a:solidFill>
                <a:latin typeface="微软雅黑" pitchFamily="34" charset="-122"/>
                <a:ea typeface="微软雅黑" pitchFamily="34" charset="-122"/>
              </a:rPr>
              <a:t>粘贴，并选择只保留文字。在此录入上述图表的综合描述说明。</a:t>
            </a:r>
            <a:endParaRPr lang="zh-CN" altLang="zh-CN" sz="1599" dirty="0">
              <a:solidFill>
                <a:schemeClr val="tx1">
                  <a:lumMod val="75000"/>
                  <a:lumOff val="25000"/>
                </a:schemeClr>
              </a:solidFill>
              <a:latin typeface="微软雅黑" pitchFamily="34" charset="-122"/>
              <a:ea typeface="微软雅黑" pitchFamily="34" charset="-122"/>
            </a:endParaRPr>
          </a:p>
        </p:txBody>
      </p:sp>
      <p:sp>
        <p:nvSpPr>
          <p:cNvPr id="32" name="文本2"/>
          <p:cNvSpPr>
            <a:spLocks noChangeArrowheads="1"/>
          </p:cNvSpPr>
          <p:nvPr/>
        </p:nvSpPr>
        <p:spPr bwMode="gray">
          <a:xfrm>
            <a:off x="4889566" y="3169687"/>
            <a:ext cx="6102262" cy="1191668"/>
          </a:xfrm>
          <a:prstGeom prst="roundRect">
            <a:avLst>
              <a:gd name="adj" fmla="val 11505"/>
            </a:avLst>
          </a:prstGeom>
          <a:noFill/>
          <a:ln w="15875" cap="flat" cmpd="sng" algn="ctr">
            <a:solidFill>
              <a:schemeClr val="tx1">
                <a:lumMod val="50000"/>
                <a:lumOff val="50000"/>
              </a:schemeClr>
            </a:solidFill>
            <a:prstDash val="solid"/>
          </a:ln>
          <a:effectLst/>
          <a:extLst/>
        </p:spPr>
        <p:txBody>
          <a:bodyPr lIns="82798" tIns="41398" rIns="82798" bIns="4139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599" dirty="0">
                <a:solidFill>
                  <a:schemeClr val="tx1">
                    <a:lumMod val="75000"/>
                    <a:lumOff val="25000"/>
                  </a:schemeClr>
                </a:solidFill>
                <a:latin typeface="微软雅黑" pitchFamily="34" charset="-122"/>
                <a:ea typeface="微软雅黑" pitchFamily="34" charset="-122"/>
              </a:rPr>
              <a:t>您的内容打在这里，或者通过复制您的文本后，在此框中选择</a:t>
            </a:r>
            <a:endParaRPr lang="en-US" altLang="zh-CN" sz="1599" dirty="0">
              <a:solidFill>
                <a:schemeClr val="tx1">
                  <a:lumMod val="75000"/>
                  <a:lumOff val="25000"/>
                </a:schemeClr>
              </a:solidFill>
              <a:latin typeface="微软雅黑" pitchFamily="34" charset="-122"/>
              <a:ea typeface="微软雅黑" pitchFamily="34" charset="-122"/>
            </a:endParaRPr>
          </a:p>
          <a:p>
            <a:pPr fontAlgn="base">
              <a:lnSpc>
                <a:spcPct val="120000"/>
              </a:lnSpc>
              <a:spcBef>
                <a:spcPct val="0"/>
              </a:spcBef>
              <a:spcAft>
                <a:spcPct val="0"/>
              </a:spcAft>
              <a:defRPr/>
            </a:pPr>
            <a:r>
              <a:rPr lang="zh-CN" altLang="en-US" sz="1599" dirty="0">
                <a:solidFill>
                  <a:schemeClr val="tx1">
                    <a:lumMod val="75000"/>
                    <a:lumOff val="25000"/>
                  </a:schemeClr>
                </a:solidFill>
                <a:latin typeface="微软雅黑" pitchFamily="34" charset="-122"/>
                <a:ea typeface="微软雅黑" pitchFamily="34" charset="-122"/>
              </a:rPr>
              <a:t>粘贴，并选择只保留文字。在此录入上述图表的综合描述说明。</a:t>
            </a:r>
            <a:endParaRPr lang="zh-CN" altLang="zh-CN" sz="1599" dirty="0">
              <a:solidFill>
                <a:schemeClr val="tx1">
                  <a:lumMod val="75000"/>
                  <a:lumOff val="25000"/>
                </a:schemeClr>
              </a:solidFill>
              <a:latin typeface="微软雅黑" pitchFamily="34" charset="-122"/>
              <a:ea typeface="微软雅黑" pitchFamily="34" charset="-122"/>
            </a:endParaRPr>
          </a:p>
        </p:txBody>
      </p:sp>
      <p:sp>
        <p:nvSpPr>
          <p:cNvPr id="33" name="文本3"/>
          <p:cNvSpPr>
            <a:spLocks noChangeArrowheads="1"/>
          </p:cNvSpPr>
          <p:nvPr/>
        </p:nvSpPr>
        <p:spPr bwMode="ltGray">
          <a:xfrm>
            <a:off x="4889566" y="4610315"/>
            <a:ext cx="6102262" cy="1181037"/>
          </a:xfrm>
          <a:prstGeom prst="roundRect">
            <a:avLst>
              <a:gd name="adj" fmla="val 11505"/>
            </a:avLst>
          </a:prstGeom>
          <a:noFill/>
          <a:ln w="15875" cap="flat" cmpd="sng" algn="ctr">
            <a:solidFill>
              <a:schemeClr val="tx1">
                <a:lumMod val="50000"/>
                <a:lumOff val="50000"/>
              </a:schemeClr>
            </a:solidFill>
            <a:prstDash val="solid"/>
          </a:ln>
          <a:effectLst/>
          <a:extLst/>
        </p:spPr>
        <p:txBody>
          <a:bodyPr lIns="82798" tIns="41398" rIns="82798" bIns="4139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599" dirty="0">
                <a:solidFill>
                  <a:schemeClr val="tx1">
                    <a:lumMod val="75000"/>
                    <a:lumOff val="25000"/>
                  </a:schemeClr>
                </a:solidFill>
                <a:latin typeface="微软雅黑" pitchFamily="34" charset="-122"/>
                <a:ea typeface="微软雅黑" pitchFamily="34" charset="-122"/>
              </a:rPr>
              <a:t>您的内容打在这里，或者通过复制您的文本后，在此框中选择</a:t>
            </a:r>
            <a:endParaRPr lang="en-US" altLang="zh-CN" sz="1599" dirty="0">
              <a:solidFill>
                <a:schemeClr val="tx1">
                  <a:lumMod val="75000"/>
                  <a:lumOff val="25000"/>
                </a:schemeClr>
              </a:solidFill>
              <a:latin typeface="微软雅黑" pitchFamily="34" charset="-122"/>
              <a:ea typeface="微软雅黑" pitchFamily="34" charset="-122"/>
            </a:endParaRPr>
          </a:p>
          <a:p>
            <a:pPr fontAlgn="base">
              <a:lnSpc>
                <a:spcPct val="120000"/>
              </a:lnSpc>
              <a:spcBef>
                <a:spcPct val="0"/>
              </a:spcBef>
              <a:spcAft>
                <a:spcPct val="0"/>
              </a:spcAft>
              <a:defRPr/>
            </a:pPr>
            <a:r>
              <a:rPr lang="zh-CN" altLang="en-US" sz="1599" dirty="0">
                <a:solidFill>
                  <a:schemeClr val="tx1">
                    <a:lumMod val="75000"/>
                    <a:lumOff val="25000"/>
                  </a:schemeClr>
                </a:solidFill>
                <a:latin typeface="微软雅黑" pitchFamily="34" charset="-122"/>
                <a:ea typeface="微软雅黑" pitchFamily="34" charset="-122"/>
              </a:rPr>
              <a:t>粘贴，并选择只保留文字。在此录入上述图表的综合描述说明。</a:t>
            </a:r>
            <a:endParaRPr lang="zh-CN" altLang="zh-CN" sz="1599" dirty="0">
              <a:solidFill>
                <a:schemeClr val="tx1">
                  <a:lumMod val="75000"/>
                  <a:lumOff val="25000"/>
                </a:schemeClr>
              </a:solidFill>
              <a:latin typeface="微软雅黑" pitchFamily="34" charset="-122"/>
              <a:ea typeface="微软雅黑" pitchFamily="34" charset="-122"/>
            </a:endParaRPr>
          </a:p>
        </p:txBody>
      </p:sp>
      <p:grpSp>
        <p:nvGrpSpPr>
          <p:cNvPr id="34" name="组合 33"/>
          <p:cNvGrpSpPr/>
          <p:nvPr/>
        </p:nvGrpSpPr>
        <p:grpSpPr>
          <a:xfrm>
            <a:off x="3455382" y="1701342"/>
            <a:ext cx="1242223" cy="1257051"/>
            <a:chOff x="2305985" y="1291527"/>
            <a:chExt cx="931955" cy="943079"/>
          </a:xfrm>
        </p:grpSpPr>
        <p:grpSp>
          <p:nvGrpSpPr>
            <p:cNvPr id="35" name="组合 34"/>
            <p:cNvGrpSpPr/>
            <p:nvPr/>
          </p:nvGrpSpPr>
          <p:grpSpPr>
            <a:xfrm>
              <a:off x="2305985" y="1291527"/>
              <a:ext cx="931955" cy="943079"/>
              <a:chOff x="4304043" y="1286668"/>
              <a:chExt cx="3837944" cy="2757793"/>
            </a:xfrm>
            <a:effectLst>
              <a:outerShdw blurRad="381000" dist="254000" dir="8100000" algn="tr" rotWithShape="0">
                <a:prstClr val="black">
                  <a:alpha val="40000"/>
                </a:prstClr>
              </a:outerShdw>
            </a:effectLst>
          </p:grpSpPr>
          <p:sp>
            <p:nvSpPr>
              <p:cNvPr id="37" name="圆角矩形 3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sp>
            <p:nvSpPr>
              <p:cNvPr id="38" name="圆角矩形 37"/>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grpSp>
        <p:sp>
          <p:nvSpPr>
            <p:cNvPr id="36" name="TextBox 21"/>
            <p:cNvSpPr txBox="1"/>
            <p:nvPr/>
          </p:nvSpPr>
          <p:spPr>
            <a:xfrm>
              <a:off x="2483768" y="1482919"/>
              <a:ext cx="549840" cy="561769"/>
            </a:xfrm>
            <a:prstGeom prst="rect">
              <a:avLst/>
            </a:prstGeom>
            <a:noFill/>
          </p:spPr>
          <p:txBody>
            <a:bodyPr wrap="none" rtlCol="0">
              <a:spAutoFit/>
            </a:bodyPr>
            <a:lstStyle/>
            <a:p>
              <a:r>
                <a:rPr lang="zh-CN" altLang="en-US" sz="2133" dirty="0">
                  <a:solidFill>
                    <a:srgbClr val="076655"/>
                  </a:solidFill>
                  <a:latin typeface="微软雅黑" pitchFamily="34" charset="-122"/>
                  <a:ea typeface="微软雅黑" pitchFamily="34" charset="-122"/>
                </a:rPr>
                <a:t>添加</a:t>
              </a:r>
              <a:endParaRPr lang="en-US" altLang="zh-CN" sz="2133" dirty="0">
                <a:solidFill>
                  <a:srgbClr val="076655"/>
                </a:solidFill>
                <a:latin typeface="微软雅黑" pitchFamily="34" charset="-122"/>
                <a:ea typeface="微软雅黑" pitchFamily="34" charset="-122"/>
              </a:endParaRPr>
            </a:p>
            <a:p>
              <a:r>
                <a:rPr lang="zh-CN" altLang="en-US" sz="2133" dirty="0">
                  <a:solidFill>
                    <a:srgbClr val="076655"/>
                  </a:solidFill>
                  <a:latin typeface="微软雅黑" pitchFamily="34" charset="-122"/>
                  <a:ea typeface="微软雅黑" pitchFamily="34" charset="-122"/>
                </a:rPr>
                <a:t>标题</a:t>
              </a:r>
            </a:p>
          </p:txBody>
        </p:sp>
      </p:grpSp>
      <p:grpSp>
        <p:nvGrpSpPr>
          <p:cNvPr id="39" name="组合 38"/>
          <p:cNvGrpSpPr/>
          <p:nvPr/>
        </p:nvGrpSpPr>
        <p:grpSpPr>
          <a:xfrm>
            <a:off x="3455382" y="3141057"/>
            <a:ext cx="1242223" cy="1257051"/>
            <a:chOff x="2305985" y="1291527"/>
            <a:chExt cx="931955" cy="943079"/>
          </a:xfrm>
        </p:grpSpPr>
        <p:grpSp>
          <p:nvGrpSpPr>
            <p:cNvPr id="40" name="组合 39"/>
            <p:cNvGrpSpPr/>
            <p:nvPr/>
          </p:nvGrpSpPr>
          <p:grpSpPr>
            <a:xfrm>
              <a:off x="2305985" y="1291527"/>
              <a:ext cx="931955" cy="943079"/>
              <a:chOff x="4304043" y="1286668"/>
              <a:chExt cx="3837944" cy="2757793"/>
            </a:xfrm>
            <a:effectLst>
              <a:outerShdw blurRad="381000" dist="254000" dir="8100000" algn="tr" rotWithShape="0">
                <a:prstClr val="black">
                  <a:alpha val="40000"/>
                </a:prstClr>
              </a:outerShdw>
            </a:effectLst>
          </p:grpSpPr>
          <p:sp>
            <p:nvSpPr>
              <p:cNvPr id="42" name="圆角矩形 4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sp>
            <p:nvSpPr>
              <p:cNvPr id="43" name="圆角矩形 42"/>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grpSp>
        <p:sp>
          <p:nvSpPr>
            <p:cNvPr id="41" name="TextBox 26"/>
            <p:cNvSpPr txBox="1"/>
            <p:nvPr/>
          </p:nvSpPr>
          <p:spPr>
            <a:xfrm>
              <a:off x="2483768" y="1482919"/>
              <a:ext cx="549840" cy="561769"/>
            </a:xfrm>
            <a:prstGeom prst="rect">
              <a:avLst/>
            </a:prstGeom>
            <a:noFill/>
          </p:spPr>
          <p:txBody>
            <a:bodyPr wrap="none" rtlCol="0">
              <a:spAutoFit/>
            </a:bodyPr>
            <a:lstStyle/>
            <a:p>
              <a:r>
                <a:rPr lang="zh-CN" altLang="en-US" sz="2133" dirty="0">
                  <a:solidFill>
                    <a:srgbClr val="076655"/>
                  </a:solidFill>
                  <a:latin typeface="微软雅黑" pitchFamily="34" charset="-122"/>
                  <a:ea typeface="微软雅黑" pitchFamily="34" charset="-122"/>
                </a:rPr>
                <a:t>添加</a:t>
              </a:r>
              <a:endParaRPr lang="en-US" altLang="zh-CN" sz="2133" dirty="0">
                <a:solidFill>
                  <a:srgbClr val="076655"/>
                </a:solidFill>
                <a:latin typeface="微软雅黑" pitchFamily="34" charset="-122"/>
                <a:ea typeface="微软雅黑" pitchFamily="34" charset="-122"/>
              </a:endParaRPr>
            </a:p>
            <a:p>
              <a:r>
                <a:rPr lang="zh-CN" altLang="en-US" sz="2133" dirty="0">
                  <a:solidFill>
                    <a:srgbClr val="076655"/>
                  </a:solidFill>
                  <a:latin typeface="微软雅黑" pitchFamily="34" charset="-122"/>
                  <a:ea typeface="微软雅黑" pitchFamily="34" charset="-122"/>
                </a:rPr>
                <a:t>标题</a:t>
              </a:r>
            </a:p>
          </p:txBody>
        </p:sp>
      </p:grpSp>
      <p:grpSp>
        <p:nvGrpSpPr>
          <p:cNvPr id="69" name="组合 68"/>
          <p:cNvGrpSpPr/>
          <p:nvPr/>
        </p:nvGrpSpPr>
        <p:grpSpPr>
          <a:xfrm>
            <a:off x="3455382" y="4590070"/>
            <a:ext cx="1242223" cy="1257051"/>
            <a:chOff x="2305985" y="1291527"/>
            <a:chExt cx="931955" cy="943079"/>
          </a:xfrm>
        </p:grpSpPr>
        <p:grpSp>
          <p:nvGrpSpPr>
            <p:cNvPr id="70" name="组合 69"/>
            <p:cNvGrpSpPr/>
            <p:nvPr/>
          </p:nvGrpSpPr>
          <p:grpSpPr>
            <a:xfrm>
              <a:off x="2305985" y="1291527"/>
              <a:ext cx="931955" cy="943079"/>
              <a:chOff x="4304043" y="1286668"/>
              <a:chExt cx="3837944" cy="2757793"/>
            </a:xfrm>
            <a:effectLst>
              <a:outerShdw blurRad="381000" dist="254000" dir="8100000" algn="tr" rotWithShape="0">
                <a:prstClr val="black">
                  <a:alpha val="40000"/>
                </a:prstClr>
              </a:outerShdw>
            </a:effectLst>
          </p:grpSpPr>
          <p:sp>
            <p:nvSpPr>
              <p:cNvPr id="72" name="圆角矩形 7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sp>
            <p:nvSpPr>
              <p:cNvPr id="73" name="圆角矩形 72"/>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grpSp>
        <p:sp>
          <p:nvSpPr>
            <p:cNvPr id="71" name="TextBox 31"/>
            <p:cNvSpPr txBox="1"/>
            <p:nvPr/>
          </p:nvSpPr>
          <p:spPr>
            <a:xfrm>
              <a:off x="2483768" y="1482919"/>
              <a:ext cx="549840" cy="561769"/>
            </a:xfrm>
            <a:prstGeom prst="rect">
              <a:avLst/>
            </a:prstGeom>
            <a:noFill/>
          </p:spPr>
          <p:txBody>
            <a:bodyPr wrap="none" rtlCol="0">
              <a:spAutoFit/>
            </a:bodyPr>
            <a:lstStyle/>
            <a:p>
              <a:r>
                <a:rPr lang="zh-CN" altLang="en-US" sz="2133" dirty="0">
                  <a:solidFill>
                    <a:srgbClr val="076655"/>
                  </a:solidFill>
                  <a:latin typeface="微软雅黑" pitchFamily="34" charset="-122"/>
                  <a:ea typeface="微软雅黑" pitchFamily="34" charset="-122"/>
                </a:rPr>
                <a:t>添加</a:t>
              </a:r>
              <a:endParaRPr lang="en-US" altLang="zh-CN" sz="2133" dirty="0">
                <a:solidFill>
                  <a:srgbClr val="076655"/>
                </a:solidFill>
                <a:latin typeface="微软雅黑" pitchFamily="34" charset="-122"/>
                <a:ea typeface="微软雅黑" pitchFamily="34" charset="-122"/>
              </a:endParaRPr>
            </a:p>
            <a:p>
              <a:r>
                <a:rPr lang="zh-CN" altLang="en-US" sz="2133" dirty="0">
                  <a:solidFill>
                    <a:srgbClr val="076655"/>
                  </a:solidFill>
                  <a:latin typeface="微软雅黑" pitchFamily="34" charset="-122"/>
                  <a:ea typeface="微软雅黑" pitchFamily="34" charset="-122"/>
                </a:rPr>
                <a:t>标题</a:t>
              </a:r>
            </a:p>
          </p:txBody>
        </p:sp>
      </p:grpSp>
      <p:grpSp>
        <p:nvGrpSpPr>
          <p:cNvPr id="74" name="组合 73"/>
          <p:cNvGrpSpPr/>
          <p:nvPr/>
        </p:nvGrpSpPr>
        <p:grpSpPr>
          <a:xfrm>
            <a:off x="801484" y="3120283"/>
            <a:ext cx="1247754" cy="1247753"/>
            <a:chOff x="599292" y="2340935"/>
            <a:chExt cx="936104" cy="936104"/>
          </a:xfrm>
        </p:grpSpPr>
        <p:grpSp>
          <p:nvGrpSpPr>
            <p:cNvPr id="75" name="组合 74"/>
            <p:cNvGrpSpPr/>
            <p:nvPr/>
          </p:nvGrpSpPr>
          <p:grpSpPr>
            <a:xfrm>
              <a:off x="599292" y="2340935"/>
              <a:ext cx="936104" cy="936104"/>
              <a:chOff x="304800" y="673100"/>
              <a:chExt cx="4000500" cy="4000500"/>
            </a:xfrm>
            <a:effectLst>
              <a:outerShdw blurRad="381000" dist="152400" dir="8100000" algn="tr" rotWithShape="0">
                <a:prstClr val="black">
                  <a:alpha val="70000"/>
                </a:prstClr>
              </a:outerShdw>
            </a:effectLst>
          </p:grpSpPr>
          <p:sp>
            <p:nvSpPr>
              <p:cNvPr id="77" name="同心圆 7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dirty="0">
                  <a:solidFill>
                    <a:schemeClr val="tx1"/>
                  </a:solidFill>
                  <a:ea typeface="微软雅黑" pitchFamily="34" charset="-122"/>
                </a:endParaRPr>
              </a:p>
            </p:txBody>
          </p:sp>
          <p:sp>
            <p:nvSpPr>
              <p:cNvPr id="78" name="椭圆 77"/>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dirty="0">
                  <a:ea typeface="微软雅黑" pitchFamily="34" charset="-122"/>
                </a:endParaRPr>
              </a:p>
            </p:txBody>
          </p:sp>
        </p:grpSp>
        <p:sp>
          <p:nvSpPr>
            <p:cNvPr id="76" name="TextBox 37"/>
            <p:cNvSpPr txBox="1"/>
            <p:nvPr/>
          </p:nvSpPr>
          <p:spPr>
            <a:xfrm>
              <a:off x="700206" y="2421027"/>
              <a:ext cx="754285" cy="807970"/>
            </a:xfrm>
            <a:prstGeom prst="rect">
              <a:avLst/>
            </a:prstGeom>
            <a:noFill/>
          </p:spPr>
          <p:txBody>
            <a:bodyPr wrap="none" rtlCol="0">
              <a:spAutoFit/>
            </a:bodyPr>
            <a:lstStyle/>
            <a:p>
              <a:r>
                <a:rPr lang="zh-CN" altLang="en-US" sz="3199" dirty="0">
                  <a:solidFill>
                    <a:srgbClr val="076655"/>
                  </a:solidFill>
                  <a:latin typeface="Adobe 黑体 Std R" pitchFamily="34" charset="-122"/>
                  <a:ea typeface="Adobe 黑体 Std R" pitchFamily="34" charset="-122"/>
                </a:rPr>
                <a:t>添加</a:t>
              </a:r>
              <a:endParaRPr lang="en-US" altLang="zh-CN" sz="3199" dirty="0">
                <a:solidFill>
                  <a:srgbClr val="076655"/>
                </a:solidFill>
                <a:latin typeface="Adobe 黑体 Std R" pitchFamily="34" charset="-122"/>
                <a:ea typeface="Adobe 黑体 Std R" pitchFamily="34" charset="-122"/>
              </a:endParaRPr>
            </a:p>
            <a:p>
              <a:r>
                <a:rPr lang="zh-CN" altLang="en-US" sz="3199" dirty="0">
                  <a:solidFill>
                    <a:srgbClr val="076655"/>
                  </a:solidFill>
                  <a:latin typeface="Adobe 黑体 Std R" pitchFamily="34" charset="-122"/>
                  <a:ea typeface="Adobe 黑体 Std R" pitchFamily="34" charset="-122"/>
                </a:rPr>
                <a:t>标题</a:t>
              </a:r>
            </a:p>
          </p:txBody>
        </p:sp>
      </p:grpSp>
    </p:spTree>
    <p:extLst>
      <p:ext uri="{BB962C8B-B14F-4D97-AF65-F5344CB8AC3E}">
        <p14:creationId xmlns:p14="http://schemas.microsoft.com/office/powerpoint/2010/main" val="272666938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wipe(down)">
                                      <p:cBhvr>
                                        <p:cTn id="7" dur="580">
                                          <p:stCondLst>
                                            <p:cond delay="0"/>
                                          </p:stCondLst>
                                        </p:cTn>
                                        <p:tgtEl>
                                          <p:spTgt spid="74"/>
                                        </p:tgtEl>
                                      </p:cBhvr>
                                    </p:animEffect>
                                    <p:anim calcmode="lin" valueType="num">
                                      <p:cBhvr>
                                        <p:cTn id="8" dur="1822" tmFilter="0,0; 0.14,0.36; 0.43,0.73; 0.71,0.91; 1.0,1.0">
                                          <p:stCondLst>
                                            <p:cond delay="0"/>
                                          </p:stCondLst>
                                        </p:cTn>
                                        <p:tgtEl>
                                          <p:spTgt spid="7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4"/>
                                        </p:tgtEl>
                                        <p:attrNameLst>
                                          <p:attrName>ppt_y</p:attrName>
                                        </p:attrNameLst>
                                      </p:cBhvr>
                                      <p:tavLst>
                                        <p:tav tm="0" fmla="#ppt_y-sin(pi*$)/81">
                                          <p:val>
                                            <p:fltVal val="0"/>
                                          </p:val>
                                        </p:tav>
                                        <p:tav tm="100000">
                                          <p:val>
                                            <p:fltVal val="1"/>
                                          </p:val>
                                        </p:tav>
                                      </p:tavLst>
                                    </p:anim>
                                    <p:animScale>
                                      <p:cBhvr>
                                        <p:cTn id="13" dur="26">
                                          <p:stCondLst>
                                            <p:cond delay="650"/>
                                          </p:stCondLst>
                                        </p:cTn>
                                        <p:tgtEl>
                                          <p:spTgt spid="74"/>
                                        </p:tgtEl>
                                      </p:cBhvr>
                                      <p:to x="100000" y="60000"/>
                                    </p:animScale>
                                    <p:animScale>
                                      <p:cBhvr>
                                        <p:cTn id="14" dur="166" decel="50000">
                                          <p:stCondLst>
                                            <p:cond delay="676"/>
                                          </p:stCondLst>
                                        </p:cTn>
                                        <p:tgtEl>
                                          <p:spTgt spid="74"/>
                                        </p:tgtEl>
                                      </p:cBhvr>
                                      <p:to x="100000" y="100000"/>
                                    </p:animScale>
                                    <p:animScale>
                                      <p:cBhvr>
                                        <p:cTn id="15" dur="26">
                                          <p:stCondLst>
                                            <p:cond delay="1312"/>
                                          </p:stCondLst>
                                        </p:cTn>
                                        <p:tgtEl>
                                          <p:spTgt spid="74"/>
                                        </p:tgtEl>
                                      </p:cBhvr>
                                      <p:to x="100000" y="80000"/>
                                    </p:animScale>
                                    <p:animScale>
                                      <p:cBhvr>
                                        <p:cTn id="16" dur="166" decel="50000">
                                          <p:stCondLst>
                                            <p:cond delay="1338"/>
                                          </p:stCondLst>
                                        </p:cTn>
                                        <p:tgtEl>
                                          <p:spTgt spid="74"/>
                                        </p:tgtEl>
                                      </p:cBhvr>
                                      <p:to x="100000" y="100000"/>
                                    </p:animScale>
                                    <p:animScale>
                                      <p:cBhvr>
                                        <p:cTn id="17" dur="26">
                                          <p:stCondLst>
                                            <p:cond delay="1642"/>
                                          </p:stCondLst>
                                        </p:cTn>
                                        <p:tgtEl>
                                          <p:spTgt spid="74"/>
                                        </p:tgtEl>
                                      </p:cBhvr>
                                      <p:to x="100000" y="90000"/>
                                    </p:animScale>
                                    <p:animScale>
                                      <p:cBhvr>
                                        <p:cTn id="18" dur="166" decel="50000">
                                          <p:stCondLst>
                                            <p:cond delay="1668"/>
                                          </p:stCondLst>
                                        </p:cTn>
                                        <p:tgtEl>
                                          <p:spTgt spid="74"/>
                                        </p:tgtEl>
                                      </p:cBhvr>
                                      <p:to x="100000" y="100000"/>
                                    </p:animScale>
                                    <p:animScale>
                                      <p:cBhvr>
                                        <p:cTn id="19" dur="26">
                                          <p:stCondLst>
                                            <p:cond delay="1808"/>
                                          </p:stCondLst>
                                        </p:cTn>
                                        <p:tgtEl>
                                          <p:spTgt spid="74"/>
                                        </p:tgtEl>
                                      </p:cBhvr>
                                      <p:to x="100000" y="95000"/>
                                    </p:animScale>
                                    <p:animScale>
                                      <p:cBhvr>
                                        <p:cTn id="20" dur="166" decel="50000">
                                          <p:stCondLst>
                                            <p:cond delay="1834"/>
                                          </p:stCondLst>
                                        </p:cTn>
                                        <p:tgtEl>
                                          <p:spTgt spid="74"/>
                                        </p:tgtEl>
                                      </p:cBhvr>
                                      <p:to x="100000" y="100000"/>
                                    </p:animScale>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wipe(left)">
                                      <p:cBhvr>
                                        <p:cTn id="24" dur="500"/>
                                        <p:tgtEl>
                                          <p:spTgt spid="30"/>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wipe(left)">
                                      <p:cBhvr>
                                        <p:cTn id="28" dur="500"/>
                                        <p:tgtEl>
                                          <p:spTgt spid="29"/>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wipe(left)">
                                      <p:cBhvr>
                                        <p:cTn id="32" dur="500"/>
                                        <p:tgtEl>
                                          <p:spTgt spid="28"/>
                                        </p:tgtEl>
                                      </p:cBhvr>
                                    </p:animEffect>
                                  </p:childTnLst>
                                </p:cTn>
                              </p:par>
                            </p:childTnLst>
                          </p:cTn>
                        </p:par>
                        <p:par>
                          <p:cTn id="33" fill="hold">
                            <p:stCondLst>
                              <p:cond delay="3500"/>
                            </p:stCondLst>
                            <p:childTnLst>
                              <p:par>
                                <p:cTn id="34" presetID="53" presetClass="entr" presetSubtype="16" fill="hold" nodeType="after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p:cTn id="36" dur="500" fill="hold"/>
                                        <p:tgtEl>
                                          <p:spTgt spid="34"/>
                                        </p:tgtEl>
                                        <p:attrNameLst>
                                          <p:attrName>ppt_w</p:attrName>
                                        </p:attrNameLst>
                                      </p:cBhvr>
                                      <p:tavLst>
                                        <p:tav tm="0">
                                          <p:val>
                                            <p:fltVal val="0"/>
                                          </p:val>
                                        </p:tav>
                                        <p:tav tm="100000">
                                          <p:val>
                                            <p:strVal val="#ppt_w"/>
                                          </p:val>
                                        </p:tav>
                                      </p:tavLst>
                                    </p:anim>
                                    <p:anim calcmode="lin" valueType="num">
                                      <p:cBhvr>
                                        <p:cTn id="37" dur="500" fill="hold"/>
                                        <p:tgtEl>
                                          <p:spTgt spid="34"/>
                                        </p:tgtEl>
                                        <p:attrNameLst>
                                          <p:attrName>ppt_h</p:attrName>
                                        </p:attrNameLst>
                                      </p:cBhvr>
                                      <p:tavLst>
                                        <p:tav tm="0">
                                          <p:val>
                                            <p:fltVal val="0"/>
                                          </p:val>
                                        </p:tav>
                                        <p:tav tm="100000">
                                          <p:val>
                                            <p:strVal val="#ppt_h"/>
                                          </p:val>
                                        </p:tav>
                                      </p:tavLst>
                                    </p:anim>
                                    <p:animEffect transition="in" filter="fade">
                                      <p:cBhvr>
                                        <p:cTn id="38" dur="500"/>
                                        <p:tgtEl>
                                          <p:spTgt spid="34"/>
                                        </p:tgtEl>
                                      </p:cBhvr>
                                    </p:animEffect>
                                  </p:childTnLst>
                                </p:cTn>
                              </p:par>
                            </p:childTnLst>
                          </p:cTn>
                        </p:par>
                        <p:par>
                          <p:cTn id="39" fill="hold">
                            <p:stCondLst>
                              <p:cond delay="4000"/>
                            </p:stCondLst>
                            <p:childTnLst>
                              <p:par>
                                <p:cTn id="40" presetID="53" presetClass="entr" presetSubtype="16" fill="hold" nodeType="afterEffect">
                                  <p:stCondLst>
                                    <p:cond delay="0"/>
                                  </p:stCondLst>
                                  <p:childTnLst>
                                    <p:set>
                                      <p:cBhvr>
                                        <p:cTn id="41" dur="1" fill="hold">
                                          <p:stCondLst>
                                            <p:cond delay="0"/>
                                          </p:stCondLst>
                                        </p:cTn>
                                        <p:tgtEl>
                                          <p:spTgt spid="39"/>
                                        </p:tgtEl>
                                        <p:attrNameLst>
                                          <p:attrName>style.visibility</p:attrName>
                                        </p:attrNameLst>
                                      </p:cBhvr>
                                      <p:to>
                                        <p:strVal val="visible"/>
                                      </p:to>
                                    </p:set>
                                    <p:anim calcmode="lin" valueType="num">
                                      <p:cBhvr>
                                        <p:cTn id="42" dur="500" fill="hold"/>
                                        <p:tgtEl>
                                          <p:spTgt spid="39"/>
                                        </p:tgtEl>
                                        <p:attrNameLst>
                                          <p:attrName>ppt_w</p:attrName>
                                        </p:attrNameLst>
                                      </p:cBhvr>
                                      <p:tavLst>
                                        <p:tav tm="0">
                                          <p:val>
                                            <p:fltVal val="0"/>
                                          </p:val>
                                        </p:tav>
                                        <p:tav tm="100000">
                                          <p:val>
                                            <p:strVal val="#ppt_w"/>
                                          </p:val>
                                        </p:tav>
                                      </p:tavLst>
                                    </p:anim>
                                    <p:anim calcmode="lin" valueType="num">
                                      <p:cBhvr>
                                        <p:cTn id="43" dur="500" fill="hold"/>
                                        <p:tgtEl>
                                          <p:spTgt spid="39"/>
                                        </p:tgtEl>
                                        <p:attrNameLst>
                                          <p:attrName>ppt_h</p:attrName>
                                        </p:attrNameLst>
                                      </p:cBhvr>
                                      <p:tavLst>
                                        <p:tav tm="0">
                                          <p:val>
                                            <p:fltVal val="0"/>
                                          </p:val>
                                        </p:tav>
                                        <p:tav tm="100000">
                                          <p:val>
                                            <p:strVal val="#ppt_h"/>
                                          </p:val>
                                        </p:tav>
                                      </p:tavLst>
                                    </p:anim>
                                    <p:animEffect transition="in" filter="fade">
                                      <p:cBhvr>
                                        <p:cTn id="44" dur="500"/>
                                        <p:tgtEl>
                                          <p:spTgt spid="39"/>
                                        </p:tgtEl>
                                      </p:cBhvr>
                                    </p:animEffect>
                                  </p:childTnLst>
                                </p:cTn>
                              </p:par>
                            </p:childTnLst>
                          </p:cTn>
                        </p:par>
                        <p:par>
                          <p:cTn id="45" fill="hold">
                            <p:stCondLst>
                              <p:cond delay="4500"/>
                            </p:stCondLst>
                            <p:childTnLst>
                              <p:par>
                                <p:cTn id="46" presetID="53" presetClass="entr" presetSubtype="16" fill="hold" nodeType="afterEffect">
                                  <p:stCondLst>
                                    <p:cond delay="0"/>
                                  </p:stCondLst>
                                  <p:childTnLst>
                                    <p:set>
                                      <p:cBhvr>
                                        <p:cTn id="47" dur="1" fill="hold">
                                          <p:stCondLst>
                                            <p:cond delay="0"/>
                                          </p:stCondLst>
                                        </p:cTn>
                                        <p:tgtEl>
                                          <p:spTgt spid="69"/>
                                        </p:tgtEl>
                                        <p:attrNameLst>
                                          <p:attrName>style.visibility</p:attrName>
                                        </p:attrNameLst>
                                      </p:cBhvr>
                                      <p:to>
                                        <p:strVal val="visible"/>
                                      </p:to>
                                    </p:set>
                                    <p:anim calcmode="lin" valueType="num">
                                      <p:cBhvr>
                                        <p:cTn id="48" dur="500" fill="hold"/>
                                        <p:tgtEl>
                                          <p:spTgt spid="69"/>
                                        </p:tgtEl>
                                        <p:attrNameLst>
                                          <p:attrName>ppt_w</p:attrName>
                                        </p:attrNameLst>
                                      </p:cBhvr>
                                      <p:tavLst>
                                        <p:tav tm="0">
                                          <p:val>
                                            <p:fltVal val="0"/>
                                          </p:val>
                                        </p:tav>
                                        <p:tav tm="100000">
                                          <p:val>
                                            <p:strVal val="#ppt_w"/>
                                          </p:val>
                                        </p:tav>
                                      </p:tavLst>
                                    </p:anim>
                                    <p:anim calcmode="lin" valueType="num">
                                      <p:cBhvr>
                                        <p:cTn id="49" dur="500" fill="hold"/>
                                        <p:tgtEl>
                                          <p:spTgt spid="69"/>
                                        </p:tgtEl>
                                        <p:attrNameLst>
                                          <p:attrName>ppt_h</p:attrName>
                                        </p:attrNameLst>
                                      </p:cBhvr>
                                      <p:tavLst>
                                        <p:tav tm="0">
                                          <p:val>
                                            <p:fltVal val="0"/>
                                          </p:val>
                                        </p:tav>
                                        <p:tav tm="100000">
                                          <p:val>
                                            <p:strVal val="#ppt_h"/>
                                          </p:val>
                                        </p:tav>
                                      </p:tavLst>
                                    </p:anim>
                                    <p:animEffect transition="in" filter="fade">
                                      <p:cBhvr>
                                        <p:cTn id="50" dur="500"/>
                                        <p:tgtEl>
                                          <p:spTgt spid="69"/>
                                        </p:tgtEl>
                                      </p:cBhvr>
                                    </p:animEffect>
                                  </p:childTnLst>
                                </p:cTn>
                              </p:par>
                            </p:childTnLst>
                          </p:cTn>
                        </p:par>
                        <p:par>
                          <p:cTn id="51" fill="hold">
                            <p:stCondLst>
                              <p:cond delay="5000"/>
                            </p:stCondLst>
                            <p:childTnLst>
                              <p:par>
                                <p:cTn id="52" presetID="22" presetClass="entr" presetSubtype="8" fill="hold" grpId="0" nodeType="after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wipe(left)">
                                      <p:cBhvr>
                                        <p:cTn id="54" dur="500"/>
                                        <p:tgtEl>
                                          <p:spTgt spid="31"/>
                                        </p:tgtEl>
                                      </p:cBhvr>
                                    </p:animEffect>
                                  </p:childTnLst>
                                </p:cTn>
                              </p:par>
                            </p:childTnLst>
                          </p:cTn>
                        </p:par>
                        <p:par>
                          <p:cTn id="55" fill="hold">
                            <p:stCondLst>
                              <p:cond delay="5500"/>
                            </p:stCondLst>
                            <p:childTnLst>
                              <p:par>
                                <p:cTn id="56" presetID="22" presetClass="entr" presetSubtype="8" fill="hold" grpId="0" nodeType="after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wipe(left)">
                                      <p:cBhvr>
                                        <p:cTn id="58" dur="500"/>
                                        <p:tgtEl>
                                          <p:spTgt spid="32"/>
                                        </p:tgtEl>
                                      </p:cBhvr>
                                    </p:animEffect>
                                  </p:childTnLst>
                                </p:cTn>
                              </p:par>
                            </p:childTnLst>
                          </p:cTn>
                        </p:par>
                        <p:par>
                          <p:cTn id="59" fill="hold">
                            <p:stCondLst>
                              <p:cond delay="6000"/>
                            </p:stCondLst>
                            <p:childTnLst>
                              <p:par>
                                <p:cTn id="60" presetID="22" presetClass="entr" presetSubtype="8" fill="hold" grpId="0" nodeType="afterEffect">
                                  <p:stCondLst>
                                    <p:cond delay="0"/>
                                  </p:stCondLst>
                                  <p:childTnLst>
                                    <p:set>
                                      <p:cBhvr>
                                        <p:cTn id="61" dur="1" fill="hold">
                                          <p:stCondLst>
                                            <p:cond delay="0"/>
                                          </p:stCondLst>
                                        </p:cTn>
                                        <p:tgtEl>
                                          <p:spTgt spid="33"/>
                                        </p:tgtEl>
                                        <p:attrNameLst>
                                          <p:attrName>style.visibility</p:attrName>
                                        </p:attrNameLst>
                                      </p:cBhvr>
                                      <p:to>
                                        <p:strVal val="visible"/>
                                      </p:to>
                                    </p:set>
                                    <p:animEffect transition="in" filter="wipe(left)">
                                      <p:cBhvr>
                                        <p:cTn id="6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P spid="32" grpId="0" animBg="1"/>
      <p:bldP spid="3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sp>
        <p:nvSpPr>
          <p:cNvPr id="3" name="椭圆 7"/>
          <p:cNvSpPr/>
          <p:nvPr/>
        </p:nvSpPr>
        <p:spPr>
          <a:xfrm>
            <a:off x="3502327" y="3663725"/>
            <a:ext cx="5141439" cy="1208639"/>
          </a:xfrm>
          <a:custGeom>
            <a:avLst/>
            <a:gdLst>
              <a:gd name="connsiteX0" fmla="*/ 5141438 w 5232878"/>
              <a:gd name="connsiteY0" fmla="*/ 0 h 1208638"/>
              <a:gd name="connsiteX1" fmla="*/ 2570719 w 5232878"/>
              <a:gd name="connsiteY1" fmla="*/ 1208638 h 1208638"/>
              <a:gd name="connsiteX2" fmla="*/ 0 w 5232878"/>
              <a:gd name="connsiteY2" fmla="*/ 0 h 1208638"/>
              <a:gd name="connsiteX3" fmla="*/ 5232878 w 5232878"/>
              <a:gd name="connsiteY3" fmla="*/ 91440 h 1208638"/>
              <a:gd name="connsiteX0" fmla="*/ 5141438 w 5141438"/>
              <a:gd name="connsiteY0" fmla="*/ 0 h 1208638"/>
              <a:gd name="connsiteX1" fmla="*/ 2570719 w 5141438"/>
              <a:gd name="connsiteY1" fmla="*/ 1208638 h 1208638"/>
              <a:gd name="connsiteX2" fmla="*/ 0 w 5141438"/>
              <a:gd name="connsiteY2" fmla="*/ 0 h 1208638"/>
            </a:gdLst>
            <a:ahLst/>
            <a:cxnLst>
              <a:cxn ang="0">
                <a:pos x="connsiteX0" y="connsiteY0"/>
              </a:cxn>
              <a:cxn ang="0">
                <a:pos x="connsiteX1" y="connsiteY1"/>
              </a:cxn>
              <a:cxn ang="0">
                <a:pos x="connsiteX2" y="connsiteY2"/>
              </a:cxn>
            </a:cxnLst>
            <a:rect l="l" t="t" r="r" b="b"/>
            <a:pathLst>
              <a:path w="5141438" h="1208638">
                <a:moveTo>
                  <a:pt x="5141438" y="0"/>
                </a:moveTo>
                <a:cubicBezTo>
                  <a:pt x="4741027" y="708082"/>
                  <a:pt x="3740838" y="1208638"/>
                  <a:pt x="2570719" y="1208638"/>
                </a:cubicBezTo>
                <a:cubicBezTo>
                  <a:pt x="1400600" y="1208638"/>
                  <a:pt x="400411" y="708082"/>
                  <a:pt x="0" y="0"/>
                </a:cubicBezTo>
              </a:path>
            </a:pathLst>
          </a:cu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latin typeface="微软雅黑" pitchFamily="34" charset="-122"/>
              <a:ea typeface="微软雅黑" pitchFamily="34" charset="-122"/>
            </a:endParaRPr>
          </a:p>
        </p:txBody>
      </p:sp>
      <p:cxnSp>
        <p:nvCxnSpPr>
          <p:cNvPr id="4" name="直接连接符 3"/>
          <p:cNvCxnSpPr>
            <a:endCxn id="3" idx="1"/>
          </p:cNvCxnSpPr>
          <p:nvPr/>
        </p:nvCxnSpPr>
        <p:spPr>
          <a:xfrm>
            <a:off x="6069355" y="3064791"/>
            <a:ext cx="3691" cy="1807573"/>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 name="TextBox 40"/>
          <p:cNvSpPr txBox="1"/>
          <p:nvPr/>
        </p:nvSpPr>
        <p:spPr>
          <a:xfrm>
            <a:off x="2256367" y="4404204"/>
            <a:ext cx="1944216" cy="972767"/>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zh-CN" altLang="en-US" sz="1467" dirty="0">
                <a:latin typeface="微软雅黑" pitchFamily="34" charset="-122"/>
                <a:ea typeface="微软雅黑" pitchFamily="34" charset="-122"/>
              </a:rPr>
              <a:t>此处添加文本内容</a:t>
            </a:r>
            <a:endParaRPr lang="en-US" altLang="zh-CN" sz="1467" dirty="0">
              <a:latin typeface="微软雅黑" pitchFamily="34" charset="-122"/>
              <a:ea typeface="微软雅黑" pitchFamily="34" charset="-122"/>
            </a:endParaRPr>
          </a:p>
          <a:p>
            <a:pPr algn="ctr">
              <a:lnSpc>
                <a:spcPct val="130000"/>
              </a:lnSpc>
            </a:pPr>
            <a:r>
              <a:rPr lang="zh-CN" altLang="en-US" sz="1467" dirty="0">
                <a:latin typeface="微软雅黑" pitchFamily="34" charset="-122"/>
                <a:ea typeface="微软雅黑" pitchFamily="34" charset="-122"/>
              </a:rPr>
              <a:t>此次添加文本内容</a:t>
            </a:r>
            <a:endParaRPr lang="en-US" altLang="zh-CN" sz="1467" dirty="0">
              <a:latin typeface="微软雅黑" pitchFamily="34" charset="-122"/>
              <a:ea typeface="微软雅黑" pitchFamily="34" charset="-122"/>
            </a:endParaRPr>
          </a:p>
          <a:p>
            <a:pPr algn="ctr">
              <a:lnSpc>
                <a:spcPct val="130000"/>
              </a:lnSpc>
            </a:pPr>
            <a:r>
              <a:rPr lang="zh-CN" altLang="en-US" sz="1467" dirty="0">
                <a:latin typeface="微软雅黑" pitchFamily="34" charset="-122"/>
                <a:ea typeface="微软雅黑" pitchFamily="34" charset="-122"/>
              </a:rPr>
              <a:t>此次添加文本内容</a:t>
            </a:r>
            <a:endParaRPr lang="en-US" altLang="zh-CN" sz="1467" dirty="0">
              <a:latin typeface="微软雅黑" pitchFamily="34" charset="-122"/>
              <a:ea typeface="微软雅黑" pitchFamily="34" charset="-122"/>
            </a:endParaRPr>
          </a:p>
        </p:txBody>
      </p:sp>
      <p:sp>
        <p:nvSpPr>
          <p:cNvPr id="7" name="TextBox 41"/>
          <p:cNvSpPr txBox="1"/>
          <p:nvPr/>
        </p:nvSpPr>
        <p:spPr>
          <a:xfrm>
            <a:off x="3960557" y="5432757"/>
            <a:ext cx="1944216" cy="972767"/>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zh-CN" altLang="en-US" sz="1467" dirty="0">
                <a:latin typeface="微软雅黑" pitchFamily="34" charset="-122"/>
                <a:ea typeface="微软雅黑" pitchFamily="34" charset="-122"/>
              </a:rPr>
              <a:t>此次添加文本内容</a:t>
            </a:r>
            <a:endParaRPr lang="en-US" altLang="zh-CN" sz="1467" dirty="0">
              <a:latin typeface="微软雅黑" pitchFamily="34" charset="-122"/>
              <a:ea typeface="微软雅黑" pitchFamily="34" charset="-122"/>
            </a:endParaRPr>
          </a:p>
          <a:p>
            <a:pPr algn="ctr">
              <a:lnSpc>
                <a:spcPct val="130000"/>
              </a:lnSpc>
            </a:pPr>
            <a:r>
              <a:rPr lang="zh-CN" altLang="en-US" sz="1467" dirty="0">
                <a:latin typeface="微软雅黑" pitchFamily="34" charset="-122"/>
                <a:ea typeface="微软雅黑" pitchFamily="34" charset="-122"/>
              </a:rPr>
              <a:t>此次添加文本内容</a:t>
            </a:r>
            <a:endParaRPr lang="en-US" altLang="zh-CN" sz="1467" dirty="0">
              <a:latin typeface="微软雅黑" pitchFamily="34" charset="-122"/>
              <a:ea typeface="微软雅黑" pitchFamily="34" charset="-122"/>
            </a:endParaRPr>
          </a:p>
          <a:p>
            <a:pPr algn="ctr">
              <a:lnSpc>
                <a:spcPct val="130000"/>
              </a:lnSpc>
            </a:pPr>
            <a:r>
              <a:rPr lang="zh-CN" altLang="en-US" sz="1467" dirty="0">
                <a:latin typeface="微软雅黑" pitchFamily="34" charset="-122"/>
                <a:ea typeface="微软雅黑" pitchFamily="34" charset="-122"/>
              </a:rPr>
              <a:t>此次添加文本内容</a:t>
            </a:r>
            <a:endParaRPr lang="en-US" altLang="zh-CN" sz="1467" dirty="0">
              <a:latin typeface="微软雅黑" pitchFamily="34" charset="-122"/>
              <a:ea typeface="微软雅黑" pitchFamily="34" charset="-122"/>
            </a:endParaRPr>
          </a:p>
        </p:txBody>
      </p:sp>
      <p:sp>
        <p:nvSpPr>
          <p:cNvPr id="8" name="TextBox 42"/>
          <p:cNvSpPr txBox="1"/>
          <p:nvPr/>
        </p:nvSpPr>
        <p:spPr>
          <a:xfrm>
            <a:off x="6306323" y="5432757"/>
            <a:ext cx="1944216" cy="972767"/>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zh-CN" altLang="en-US" sz="1467" dirty="0">
                <a:latin typeface="微软雅黑" pitchFamily="34" charset="-122"/>
                <a:ea typeface="微软雅黑" pitchFamily="34" charset="-122"/>
              </a:rPr>
              <a:t>此次添加文本内容</a:t>
            </a:r>
            <a:endParaRPr lang="en-US" altLang="zh-CN" sz="1467" dirty="0">
              <a:latin typeface="微软雅黑" pitchFamily="34" charset="-122"/>
              <a:ea typeface="微软雅黑" pitchFamily="34" charset="-122"/>
            </a:endParaRPr>
          </a:p>
          <a:p>
            <a:pPr algn="ctr">
              <a:lnSpc>
                <a:spcPct val="130000"/>
              </a:lnSpc>
            </a:pPr>
            <a:r>
              <a:rPr lang="zh-CN" altLang="en-US" sz="1467" dirty="0">
                <a:latin typeface="微软雅黑" pitchFamily="34" charset="-122"/>
                <a:ea typeface="微软雅黑" pitchFamily="34" charset="-122"/>
              </a:rPr>
              <a:t>此次添加文本内容</a:t>
            </a:r>
            <a:endParaRPr lang="en-US" altLang="zh-CN" sz="1467" dirty="0">
              <a:latin typeface="微软雅黑" pitchFamily="34" charset="-122"/>
              <a:ea typeface="微软雅黑" pitchFamily="34" charset="-122"/>
            </a:endParaRPr>
          </a:p>
          <a:p>
            <a:pPr algn="ctr">
              <a:lnSpc>
                <a:spcPct val="130000"/>
              </a:lnSpc>
            </a:pPr>
            <a:r>
              <a:rPr lang="zh-CN" altLang="en-US" sz="1467" dirty="0">
                <a:latin typeface="微软雅黑" pitchFamily="34" charset="-122"/>
                <a:ea typeface="微软雅黑" pitchFamily="34" charset="-122"/>
              </a:rPr>
              <a:t>此次添加文本内容</a:t>
            </a:r>
            <a:endParaRPr lang="en-US" altLang="zh-CN" sz="1467" dirty="0">
              <a:latin typeface="微软雅黑" pitchFamily="34" charset="-122"/>
              <a:ea typeface="微软雅黑" pitchFamily="34" charset="-122"/>
            </a:endParaRPr>
          </a:p>
        </p:txBody>
      </p:sp>
      <p:sp>
        <p:nvSpPr>
          <p:cNvPr id="9" name="TextBox 43"/>
          <p:cNvSpPr txBox="1"/>
          <p:nvPr/>
        </p:nvSpPr>
        <p:spPr>
          <a:xfrm>
            <a:off x="7993005" y="4466097"/>
            <a:ext cx="1944216" cy="972767"/>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zh-CN" altLang="en-US" sz="1467" dirty="0">
                <a:latin typeface="微软雅黑" pitchFamily="34" charset="-122"/>
                <a:ea typeface="微软雅黑" pitchFamily="34" charset="-122"/>
              </a:rPr>
              <a:t>此次添加文本内容</a:t>
            </a:r>
            <a:endParaRPr lang="en-US" altLang="zh-CN" sz="1467" dirty="0">
              <a:latin typeface="微软雅黑" pitchFamily="34" charset="-122"/>
              <a:ea typeface="微软雅黑" pitchFamily="34" charset="-122"/>
            </a:endParaRPr>
          </a:p>
          <a:p>
            <a:pPr algn="ctr">
              <a:lnSpc>
                <a:spcPct val="130000"/>
              </a:lnSpc>
            </a:pPr>
            <a:r>
              <a:rPr lang="zh-CN" altLang="en-US" sz="1467" dirty="0">
                <a:latin typeface="微软雅黑" pitchFamily="34" charset="-122"/>
                <a:ea typeface="微软雅黑" pitchFamily="34" charset="-122"/>
              </a:rPr>
              <a:t>此次添加文本内容</a:t>
            </a:r>
            <a:endParaRPr lang="en-US" altLang="zh-CN" sz="1467" dirty="0">
              <a:latin typeface="微软雅黑" pitchFamily="34" charset="-122"/>
              <a:ea typeface="微软雅黑" pitchFamily="34" charset="-122"/>
            </a:endParaRPr>
          </a:p>
          <a:p>
            <a:pPr algn="ctr">
              <a:lnSpc>
                <a:spcPct val="130000"/>
              </a:lnSpc>
            </a:pPr>
            <a:r>
              <a:rPr lang="zh-CN" altLang="en-US" sz="1467" dirty="0">
                <a:latin typeface="微软雅黑" pitchFamily="34" charset="-122"/>
                <a:ea typeface="微软雅黑" pitchFamily="34" charset="-122"/>
              </a:rPr>
              <a:t>此次添加文本内容</a:t>
            </a:r>
            <a:endParaRPr lang="en-US" altLang="zh-CN" sz="1467" dirty="0">
              <a:latin typeface="微软雅黑" pitchFamily="34" charset="-122"/>
              <a:ea typeface="微软雅黑" pitchFamily="34" charset="-122"/>
            </a:endParaRPr>
          </a:p>
        </p:txBody>
      </p:sp>
      <p:grpSp>
        <p:nvGrpSpPr>
          <p:cNvPr id="10" name="组合 9"/>
          <p:cNvGrpSpPr/>
          <p:nvPr/>
        </p:nvGrpSpPr>
        <p:grpSpPr>
          <a:xfrm>
            <a:off x="5022818" y="1345047"/>
            <a:ext cx="2084514" cy="2084515"/>
            <a:chOff x="2848131" y="1860029"/>
            <a:chExt cx="3807502" cy="3807502"/>
          </a:xfrm>
          <a:gradFill>
            <a:gsLst>
              <a:gs pos="0">
                <a:schemeClr val="bg1"/>
              </a:gs>
              <a:gs pos="51000">
                <a:schemeClr val="bg1">
                  <a:lumMod val="95000"/>
                </a:schemeClr>
              </a:gs>
              <a:gs pos="100000">
                <a:schemeClr val="bg1">
                  <a:lumMod val="75000"/>
                </a:schemeClr>
              </a:gs>
            </a:gsLst>
            <a:lin ang="18900000" scaled="0"/>
          </a:gradFill>
          <a:effectLst>
            <a:outerShdw blurRad="444500" dist="63500" dir="8100000" algn="ctr" rotWithShape="0">
              <a:schemeClr val="tx1">
                <a:alpha val="50000"/>
              </a:schemeClr>
            </a:outerShdw>
          </a:effectLst>
        </p:grpSpPr>
        <p:sp>
          <p:nvSpPr>
            <p:cNvPr id="11" name="椭圆 10"/>
            <p:cNvSpPr/>
            <p:nvPr/>
          </p:nvSpPr>
          <p:spPr>
            <a:xfrm>
              <a:off x="2848131" y="1860029"/>
              <a:ext cx="3807502" cy="3807502"/>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itchFamily="34" charset="-122"/>
                <a:ea typeface="微软雅黑" pitchFamily="34" charset="-122"/>
              </a:endParaRPr>
            </a:p>
          </p:txBody>
        </p:sp>
        <p:sp>
          <p:nvSpPr>
            <p:cNvPr id="12" name="文本框 91"/>
            <p:cNvSpPr txBox="1"/>
            <p:nvPr/>
          </p:nvSpPr>
          <p:spPr>
            <a:xfrm>
              <a:off x="3278989" y="3335068"/>
              <a:ext cx="2960784" cy="955695"/>
            </a:xfrm>
            <a:prstGeom prst="rect">
              <a:avLst/>
            </a:prstGeom>
            <a:noFill/>
          </p:spPr>
          <p:txBody>
            <a:bodyPr wrap="none" rtlCol="0">
              <a:spAutoFit/>
            </a:bodyPr>
            <a:lstStyle/>
            <a:p>
              <a:pPr algn="ctr"/>
              <a:r>
                <a:rPr lang="zh-CN" altLang="en-US" sz="2800" b="1" dirty="0">
                  <a:solidFill>
                    <a:srgbClr val="076655"/>
                  </a:solidFill>
                  <a:latin typeface="微软雅黑" pitchFamily="34" charset="-122"/>
                  <a:ea typeface="微软雅黑" pitchFamily="34" charset="-122"/>
                </a:rPr>
                <a:t>您的标题</a:t>
              </a:r>
              <a:endParaRPr lang="en-US" altLang="zh-CN" sz="2800" b="1" dirty="0">
                <a:solidFill>
                  <a:srgbClr val="076655"/>
                </a:solidFill>
                <a:latin typeface="微软雅黑" pitchFamily="34" charset="-122"/>
                <a:ea typeface="微软雅黑" pitchFamily="34" charset="-122"/>
              </a:endParaRPr>
            </a:p>
          </p:txBody>
        </p:sp>
      </p:grpSp>
      <p:grpSp>
        <p:nvGrpSpPr>
          <p:cNvPr id="13" name="组合 12"/>
          <p:cNvGrpSpPr/>
          <p:nvPr/>
        </p:nvGrpSpPr>
        <p:grpSpPr>
          <a:xfrm>
            <a:off x="2861250" y="3098163"/>
            <a:ext cx="1075144" cy="1075144"/>
            <a:chOff x="2800449" y="3260788"/>
            <a:chExt cx="1075144" cy="1075144"/>
          </a:xfrm>
          <a:gradFill>
            <a:gsLst>
              <a:gs pos="0">
                <a:schemeClr val="bg1"/>
              </a:gs>
              <a:gs pos="51000">
                <a:schemeClr val="bg1">
                  <a:lumMod val="95000"/>
                </a:schemeClr>
              </a:gs>
              <a:gs pos="100000">
                <a:schemeClr val="bg1">
                  <a:lumMod val="75000"/>
                </a:schemeClr>
              </a:gs>
            </a:gsLst>
            <a:lin ang="18900000" scaled="0"/>
          </a:gradFill>
          <a:effectLst>
            <a:outerShdw blurRad="444500" dist="63500" dir="8100000" algn="ctr" rotWithShape="0">
              <a:schemeClr val="tx1">
                <a:alpha val="50000"/>
              </a:schemeClr>
            </a:outerShdw>
          </a:effectLst>
        </p:grpSpPr>
        <p:sp>
          <p:nvSpPr>
            <p:cNvPr id="14" name="椭圆 13"/>
            <p:cNvSpPr/>
            <p:nvPr/>
          </p:nvSpPr>
          <p:spPr>
            <a:xfrm>
              <a:off x="2800449" y="3260788"/>
              <a:ext cx="1075144" cy="1075144"/>
            </a:xfrm>
            <a:prstGeom prst="ellipse">
              <a:avLst/>
            </a:prstGeom>
            <a:grp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itchFamily="34" charset="-122"/>
                <a:ea typeface="微软雅黑" pitchFamily="34" charset="-122"/>
              </a:endParaRPr>
            </a:p>
          </p:txBody>
        </p:sp>
        <p:sp>
          <p:nvSpPr>
            <p:cNvPr id="15" name="Freeform 12"/>
            <p:cNvSpPr>
              <a:spLocks noEditPoints="1"/>
            </p:cNvSpPr>
            <p:nvPr/>
          </p:nvSpPr>
          <p:spPr bwMode="black">
            <a:xfrm>
              <a:off x="3115247" y="3529914"/>
              <a:ext cx="450199" cy="498101"/>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solidFill>
              <a:srgbClr val="076655"/>
            </a:solidFill>
            <a:ln>
              <a:noFill/>
            </a:ln>
          </p:spPr>
          <p:txBody>
            <a:bodyPr vert="horz" wrap="square" lIns="109740" tIns="54871" rIns="109740" bIns="54871"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endParaRPr lang="en-US" sz="2400">
                <a:latin typeface="微软雅黑" pitchFamily="34" charset="-122"/>
                <a:ea typeface="微软雅黑" pitchFamily="34" charset="-122"/>
              </a:endParaRPr>
            </a:p>
          </p:txBody>
        </p:sp>
      </p:grpSp>
      <p:grpSp>
        <p:nvGrpSpPr>
          <p:cNvPr id="22" name="组合 21"/>
          <p:cNvGrpSpPr/>
          <p:nvPr/>
        </p:nvGrpSpPr>
        <p:grpSpPr>
          <a:xfrm>
            <a:off x="8106193" y="3098163"/>
            <a:ext cx="1075144" cy="1075144"/>
            <a:chOff x="8045392" y="3260788"/>
            <a:chExt cx="1075144" cy="1075144"/>
          </a:xfrm>
          <a:gradFill>
            <a:gsLst>
              <a:gs pos="0">
                <a:schemeClr val="bg1"/>
              </a:gs>
              <a:gs pos="51000">
                <a:schemeClr val="bg1">
                  <a:lumMod val="95000"/>
                </a:schemeClr>
              </a:gs>
              <a:gs pos="100000">
                <a:schemeClr val="bg1">
                  <a:lumMod val="75000"/>
                </a:schemeClr>
              </a:gs>
            </a:gsLst>
            <a:lin ang="18900000" scaled="0"/>
          </a:gradFill>
          <a:effectLst>
            <a:outerShdw blurRad="444500" dist="63500" dir="8100000" algn="ctr" rotWithShape="0">
              <a:schemeClr val="tx1">
                <a:alpha val="50000"/>
              </a:schemeClr>
            </a:outerShdw>
          </a:effectLst>
        </p:grpSpPr>
        <p:sp>
          <p:nvSpPr>
            <p:cNvPr id="23" name="椭圆 22"/>
            <p:cNvSpPr/>
            <p:nvPr/>
          </p:nvSpPr>
          <p:spPr>
            <a:xfrm>
              <a:off x="8045392" y="3260788"/>
              <a:ext cx="1075144" cy="1075144"/>
            </a:xfrm>
            <a:prstGeom prst="ellipse">
              <a:avLst/>
            </a:prstGeom>
            <a:grp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itchFamily="34" charset="-122"/>
                <a:ea typeface="微软雅黑" pitchFamily="34" charset="-122"/>
              </a:endParaRPr>
            </a:p>
          </p:txBody>
        </p:sp>
        <p:sp>
          <p:nvSpPr>
            <p:cNvPr id="24" name="Freeform 45"/>
            <p:cNvSpPr>
              <a:spLocks noEditPoints="1"/>
            </p:cNvSpPr>
            <p:nvPr/>
          </p:nvSpPr>
          <p:spPr bwMode="black">
            <a:xfrm>
              <a:off x="8341545" y="3499152"/>
              <a:ext cx="470167" cy="507079"/>
            </a:xfrm>
            <a:custGeom>
              <a:avLst/>
              <a:gdLst>
                <a:gd name="T0" fmla="*/ 135 w 140"/>
                <a:gd name="T1" fmla="*/ 85 h 151"/>
                <a:gd name="T2" fmla="*/ 140 w 140"/>
                <a:gd name="T3" fmla="*/ 96 h 151"/>
                <a:gd name="T4" fmla="*/ 134 w 140"/>
                <a:gd name="T5" fmla="*/ 106 h 151"/>
                <a:gd name="T6" fmla="*/ 137 w 140"/>
                <a:gd name="T7" fmla="*/ 117 h 151"/>
                <a:gd name="T8" fmla="*/ 129 w 140"/>
                <a:gd name="T9" fmla="*/ 128 h 151"/>
                <a:gd name="T10" fmla="*/ 128 w 140"/>
                <a:gd name="T11" fmla="*/ 137 h 151"/>
                <a:gd name="T12" fmla="*/ 116 w 140"/>
                <a:gd name="T13" fmla="*/ 148 h 151"/>
                <a:gd name="T14" fmla="*/ 65 w 140"/>
                <a:gd name="T15" fmla="*/ 148 h 151"/>
                <a:gd name="T16" fmla="*/ 33 w 140"/>
                <a:gd name="T17" fmla="*/ 142 h 151"/>
                <a:gd name="T18" fmla="*/ 33 w 140"/>
                <a:gd name="T19" fmla="*/ 82 h 151"/>
                <a:gd name="T20" fmla="*/ 34 w 140"/>
                <a:gd name="T21" fmla="*/ 82 h 151"/>
                <a:gd name="T22" fmla="*/ 34 w 140"/>
                <a:gd name="T23" fmla="*/ 82 h 151"/>
                <a:gd name="T24" fmla="*/ 37 w 140"/>
                <a:gd name="T25" fmla="*/ 82 h 151"/>
                <a:gd name="T26" fmla="*/ 60 w 140"/>
                <a:gd name="T27" fmla="*/ 48 h 151"/>
                <a:gd name="T28" fmla="*/ 68 w 140"/>
                <a:gd name="T29" fmla="*/ 39 h 151"/>
                <a:gd name="T30" fmla="*/ 81 w 140"/>
                <a:gd name="T31" fmla="*/ 3 h 151"/>
                <a:gd name="T32" fmla="*/ 97 w 140"/>
                <a:gd name="T33" fmla="*/ 8 h 151"/>
                <a:gd name="T34" fmla="*/ 99 w 140"/>
                <a:gd name="T35" fmla="*/ 35 h 151"/>
                <a:gd name="T36" fmla="*/ 90 w 140"/>
                <a:gd name="T37" fmla="*/ 60 h 151"/>
                <a:gd name="T38" fmla="*/ 130 w 140"/>
                <a:gd name="T39" fmla="*/ 62 h 151"/>
                <a:gd name="T40" fmla="*/ 140 w 140"/>
                <a:gd name="T41" fmla="*/ 77 h 151"/>
                <a:gd name="T42" fmla="*/ 135 w 140"/>
                <a:gd name="T43" fmla="*/ 85 h 151"/>
                <a:gd name="T44" fmla="*/ 30 w 140"/>
                <a:gd name="T45" fmla="*/ 137 h 151"/>
                <a:gd name="T46" fmla="*/ 30 w 140"/>
                <a:gd name="T47" fmla="*/ 137 h 151"/>
                <a:gd name="T48" fmla="*/ 30 w 140"/>
                <a:gd name="T49" fmla="*/ 82 h 151"/>
                <a:gd name="T50" fmla="*/ 23 w 140"/>
                <a:gd name="T51" fmla="*/ 76 h 151"/>
                <a:gd name="T52" fmla="*/ 7 w 140"/>
                <a:gd name="T53" fmla="*/ 76 h 151"/>
                <a:gd name="T54" fmla="*/ 0 w 140"/>
                <a:gd name="T55" fmla="*/ 82 h 151"/>
                <a:gd name="T56" fmla="*/ 0 w 140"/>
                <a:gd name="T57" fmla="*/ 137 h 151"/>
                <a:gd name="T58" fmla="*/ 7 w 140"/>
                <a:gd name="T59" fmla="*/ 144 h 151"/>
                <a:gd name="T60" fmla="*/ 23 w 140"/>
                <a:gd name="T61" fmla="*/ 144 h 151"/>
                <a:gd name="T62" fmla="*/ 30 w 140"/>
                <a:gd name="T63" fmla="*/ 137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51">
                  <a:moveTo>
                    <a:pt x="135" y="85"/>
                  </a:moveTo>
                  <a:cubicBezTo>
                    <a:pt x="135" y="88"/>
                    <a:pt x="140" y="93"/>
                    <a:pt x="140" y="96"/>
                  </a:cubicBezTo>
                  <a:cubicBezTo>
                    <a:pt x="140" y="99"/>
                    <a:pt x="134" y="103"/>
                    <a:pt x="134" y="106"/>
                  </a:cubicBezTo>
                  <a:cubicBezTo>
                    <a:pt x="133" y="109"/>
                    <a:pt x="137" y="114"/>
                    <a:pt x="137" y="117"/>
                  </a:cubicBezTo>
                  <a:cubicBezTo>
                    <a:pt x="137" y="121"/>
                    <a:pt x="130" y="125"/>
                    <a:pt x="129" y="128"/>
                  </a:cubicBezTo>
                  <a:cubicBezTo>
                    <a:pt x="128" y="130"/>
                    <a:pt x="129" y="135"/>
                    <a:pt x="128" y="137"/>
                  </a:cubicBezTo>
                  <a:cubicBezTo>
                    <a:pt x="127" y="141"/>
                    <a:pt x="120" y="147"/>
                    <a:pt x="116" y="148"/>
                  </a:cubicBezTo>
                  <a:cubicBezTo>
                    <a:pt x="104" y="151"/>
                    <a:pt x="65" y="148"/>
                    <a:pt x="65" y="148"/>
                  </a:cubicBezTo>
                  <a:cubicBezTo>
                    <a:pt x="65" y="148"/>
                    <a:pt x="65" y="148"/>
                    <a:pt x="33" y="142"/>
                  </a:cubicBezTo>
                  <a:cubicBezTo>
                    <a:pt x="33" y="142"/>
                    <a:pt x="33" y="142"/>
                    <a:pt x="33" y="82"/>
                  </a:cubicBezTo>
                  <a:cubicBezTo>
                    <a:pt x="33" y="82"/>
                    <a:pt x="33" y="82"/>
                    <a:pt x="34" y="82"/>
                  </a:cubicBezTo>
                  <a:cubicBezTo>
                    <a:pt x="34" y="82"/>
                    <a:pt x="34" y="82"/>
                    <a:pt x="34" y="82"/>
                  </a:cubicBezTo>
                  <a:cubicBezTo>
                    <a:pt x="34" y="82"/>
                    <a:pt x="34" y="82"/>
                    <a:pt x="37" y="82"/>
                  </a:cubicBezTo>
                  <a:cubicBezTo>
                    <a:pt x="41" y="81"/>
                    <a:pt x="49" y="75"/>
                    <a:pt x="60" y="48"/>
                  </a:cubicBezTo>
                  <a:cubicBezTo>
                    <a:pt x="61" y="44"/>
                    <a:pt x="65" y="42"/>
                    <a:pt x="68" y="39"/>
                  </a:cubicBezTo>
                  <a:cubicBezTo>
                    <a:pt x="75" y="34"/>
                    <a:pt x="79" y="27"/>
                    <a:pt x="81" y="3"/>
                  </a:cubicBezTo>
                  <a:cubicBezTo>
                    <a:pt x="81" y="0"/>
                    <a:pt x="91" y="1"/>
                    <a:pt x="97" y="8"/>
                  </a:cubicBezTo>
                  <a:cubicBezTo>
                    <a:pt x="102" y="14"/>
                    <a:pt x="102" y="26"/>
                    <a:pt x="99" y="35"/>
                  </a:cubicBezTo>
                  <a:cubicBezTo>
                    <a:pt x="96" y="41"/>
                    <a:pt x="87" y="55"/>
                    <a:pt x="90" y="60"/>
                  </a:cubicBezTo>
                  <a:cubicBezTo>
                    <a:pt x="90" y="60"/>
                    <a:pt x="124" y="59"/>
                    <a:pt x="130" y="62"/>
                  </a:cubicBezTo>
                  <a:cubicBezTo>
                    <a:pt x="134" y="63"/>
                    <a:pt x="140" y="72"/>
                    <a:pt x="140" y="77"/>
                  </a:cubicBezTo>
                  <a:cubicBezTo>
                    <a:pt x="140" y="79"/>
                    <a:pt x="136" y="83"/>
                    <a:pt x="135" y="85"/>
                  </a:cubicBezTo>
                  <a:close/>
                  <a:moveTo>
                    <a:pt x="30" y="137"/>
                  </a:moveTo>
                  <a:cubicBezTo>
                    <a:pt x="30" y="137"/>
                    <a:pt x="30" y="137"/>
                    <a:pt x="30" y="137"/>
                  </a:cubicBezTo>
                  <a:cubicBezTo>
                    <a:pt x="30" y="137"/>
                    <a:pt x="30" y="137"/>
                    <a:pt x="30" y="82"/>
                  </a:cubicBezTo>
                  <a:cubicBezTo>
                    <a:pt x="30" y="79"/>
                    <a:pt x="27" y="76"/>
                    <a:pt x="23" y="76"/>
                  </a:cubicBezTo>
                  <a:cubicBezTo>
                    <a:pt x="23" y="76"/>
                    <a:pt x="23" y="76"/>
                    <a:pt x="7" y="76"/>
                  </a:cubicBezTo>
                  <a:cubicBezTo>
                    <a:pt x="3" y="76"/>
                    <a:pt x="0" y="79"/>
                    <a:pt x="0" y="82"/>
                  </a:cubicBezTo>
                  <a:cubicBezTo>
                    <a:pt x="0" y="82"/>
                    <a:pt x="0" y="82"/>
                    <a:pt x="0" y="137"/>
                  </a:cubicBezTo>
                  <a:cubicBezTo>
                    <a:pt x="0" y="141"/>
                    <a:pt x="3" y="144"/>
                    <a:pt x="7" y="144"/>
                  </a:cubicBezTo>
                  <a:cubicBezTo>
                    <a:pt x="7" y="144"/>
                    <a:pt x="7" y="144"/>
                    <a:pt x="23" y="144"/>
                  </a:cubicBezTo>
                  <a:cubicBezTo>
                    <a:pt x="27" y="144"/>
                    <a:pt x="30" y="141"/>
                    <a:pt x="30" y="137"/>
                  </a:cubicBezTo>
                  <a:close/>
                </a:path>
              </a:pathLst>
            </a:custGeom>
            <a:solidFill>
              <a:srgbClr val="0766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3" rIns="91424" bIns="45713"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685647"/>
              <a:endParaRPr lang="en-US" sz="1867">
                <a:latin typeface="微软雅黑" pitchFamily="34" charset="-122"/>
                <a:ea typeface="微软雅黑" pitchFamily="34" charset="-122"/>
              </a:endParaRPr>
            </a:p>
          </p:txBody>
        </p:sp>
      </p:grpSp>
      <p:grpSp>
        <p:nvGrpSpPr>
          <p:cNvPr id="2" name="组合 1"/>
          <p:cNvGrpSpPr/>
          <p:nvPr/>
        </p:nvGrpSpPr>
        <p:grpSpPr>
          <a:xfrm>
            <a:off x="4339807" y="3981536"/>
            <a:ext cx="1075144" cy="1075144"/>
            <a:chOff x="4339807" y="3981536"/>
            <a:chExt cx="1075144" cy="1075144"/>
          </a:xfrm>
        </p:grpSpPr>
        <p:sp>
          <p:nvSpPr>
            <p:cNvPr id="17" name="椭圆 16"/>
            <p:cNvSpPr/>
            <p:nvPr/>
          </p:nvSpPr>
          <p:spPr>
            <a:xfrm>
              <a:off x="4339807" y="3981536"/>
              <a:ext cx="1075144" cy="1075144"/>
            </a:xfrm>
            <a:prstGeom prst="ellipse">
              <a:avLst/>
            </a:prstGeom>
            <a:gradFill>
              <a:gsLst>
                <a:gs pos="0">
                  <a:schemeClr val="bg1"/>
                </a:gs>
                <a:gs pos="51000">
                  <a:schemeClr val="bg1">
                    <a:lumMod val="95000"/>
                  </a:schemeClr>
                </a:gs>
                <a:gs pos="100000">
                  <a:schemeClr val="bg1">
                    <a:lumMod val="75000"/>
                  </a:schemeClr>
                </a:gs>
              </a:gsLst>
              <a:lin ang="18900000" scaled="0"/>
            </a:gra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itchFamily="34" charset="-122"/>
                <a:ea typeface="微软雅黑" pitchFamily="34" charset="-122"/>
              </a:endParaRPr>
            </a:p>
          </p:txBody>
        </p:sp>
        <p:sp>
          <p:nvSpPr>
            <p:cNvPr id="25" name="Freeform 12"/>
            <p:cNvSpPr>
              <a:spLocks noEditPoints="1"/>
            </p:cNvSpPr>
            <p:nvPr/>
          </p:nvSpPr>
          <p:spPr bwMode="black">
            <a:xfrm>
              <a:off x="4670895" y="4270057"/>
              <a:ext cx="450199" cy="498101"/>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solidFill>
              <a:srgbClr val="076655"/>
            </a:solidFill>
            <a:ln>
              <a:noFill/>
            </a:ln>
          </p:spPr>
          <p:txBody>
            <a:bodyPr vert="horz" wrap="square" lIns="109740" tIns="54871" rIns="109740" bIns="54871"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endParaRPr lang="en-US" sz="2400">
                <a:latin typeface="微软雅黑" pitchFamily="34" charset="-122"/>
                <a:ea typeface="微软雅黑" pitchFamily="34" charset="-122"/>
              </a:endParaRPr>
            </a:p>
          </p:txBody>
        </p:sp>
      </p:grpSp>
      <p:grpSp>
        <p:nvGrpSpPr>
          <p:cNvPr id="27" name="组合 26"/>
          <p:cNvGrpSpPr/>
          <p:nvPr/>
        </p:nvGrpSpPr>
        <p:grpSpPr>
          <a:xfrm>
            <a:off x="6578425" y="4072900"/>
            <a:ext cx="1075144" cy="1075144"/>
            <a:chOff x="6578425" y="4072900"/>
            <a:chExt cx="1075144" cy="1075144"/>
          </a:xfrm>
        </p:grpSpPr>
        <p:sp>
          <p:nvSpPr>
            <p:cNvPr id="20" name="椭圆 19"/>
            <p:cNvSpPr/>
            <p:nvPr/>
          </p:nvSpPr>
          <p:spPr>
            <a:xfrm>
              <a:off x="6578425" y="4072900"/>
              <a:ext cx="1075144" cy="1075144"/>
            </a:xfrm>
            <a:prstGeom prst="ellipse">
              <a:avLst/>
            </a:prstGeom>
            <a:gradFill>
              <a:gsLst>
                <a:gs pos="0">
                  <a:schemeClr val="bg1"/>
                </a:gs>
                <a:gs pos="51000">
                  <a:schemeClr val="bg1">
                    <a:lumMod val="95000"/>
                  </a:schemeClr>
                </a:gs>
                <a:gs pos="100000">
                  <a:schemeClr val="bg1">
                    <a:lumMod val="75000"/>
                  </a:schemeClr>
                </a:gs>
              </a:gsLst>
              <a:lin ang="18900000" scaled="0"/>
            </a:gra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itchFamily="34" charset="-122"/>
                <a:ea typeface="微软雅黑" pitchFamily="34" charset="-122"/>
              </a:endParaRPr>
            </a:p>
          </p:txBody>
        </p:sp>
        <p:sp>
          <p:nvSpPr>
            <p:cNvPr id="26" name="Freeform 45"/>
            <p:cNvSpPr>
              <a:spLocks noEditPoints="1"/>
            </p:cNvSpPr>
            <p:nvPr/>
          </p:nvSpPr>
          <p:spPr bwMode="black">
            <a:xfrm>
              <a:off x="6848839" y="4261079"/>
              <a:ext cx="470167" cy="507079"/>
            </a:xfrm>
            <a:custGeom>
              <a:avLst/>
              <a:gdLst>
                <a:gd name="T0" fmla="*/ 135 w 140"/>
                <a:gd name="T1" fmla="*/ 85 h 151"/>
                <a:gd name="T2" fmla="*/ 140 w 140"/>
                <a:gd name="T3" fmla="*/ 96 h 151"/>
                <a:gd name="T4" fmla="*/ 134 w 140"/>
                <a:gd name="T5" fmla="*/ 106 h 151"/>
                <a:gd name="T6" fmla="*/ 137 w 140"/>
                <a:gd name="T7" fmla="*/ 117 h 151"/>
                <a:gd name="T8" fmla="*/ 129 w 140"/>
                <a:gd name="T9" fmla="*/ 128 h 151"/>
                <a:gd name="T10" fmla="*/ 128 w 140"/>
                <a:gd name="T11" fmla="*/ 137 h 151"/>
                <a:gd name="T12" fmla="*/ 116 w 140"/>
                <a:gd name="T13" fmla="*/ 148 h 151"/>
                <a:gd name="T14" fmla="*/ 65 w 140"/>
                <a:gd name="T15" fmla="*/ 148 h 151"/>
                <a:gd name="T16" fmla="*/ 33 w 140"/>
                <a:gd name="T17" fmla="*/ 142 h 151"/>
                <a:gd name="T18" fmla="*/ 33 w 140"/>
                <a:gd name="T19" fmla="*/ 82 h 151"/>
                <a:gd name="T20" fmla="*/ 34 w 140"/>
                <a:gd name="T21" fmla="*/ 82 h 151"/>
                <a:gd name="T22" fmla="*/ 34 w 140"/>
                <a:gd name="T23" fmla="*/ 82 h 151"/>
                <a:gd name="T24" fmla="*/ 37 w 140"/>
                <a:gd name="T25" fmla="*/ 82 h 151"/>
                <a:gd name="T26" fmla="*/ 60 w 140"/>
                <a:gd name="T27" fmla="*/ 48 h 151"/>
                <a:gd name="T28" fmla="*/ 68 w 140"/>
                <a:gd name="T29" fmla="*/ 39 h 151"/>
                <a:gd name="T30" fmla="*/ 81 w 140"/>
                <a:gd name="T31" fmla="*/ 3 h 151"/>
                <a:gd name="T32" fmla="*/ 97 w 140"/>
                <a:gd name="T33" fmla="*/ 8 h 151"/>
                <a:gd name="T34" fmla="*/ 99 w 140"/>
                <a:gd name="T35" fmla="*/ 35 h 151"/>
                <a:gd name="T36" fmla="*/ 90 w 140"/>
                <a:gd name="T37" fmla="*/ 60 h 151"/>
                <a:gd name="T38" fmla="*/ 130 w 140"/>
                <a:gd name="T39" fmla="*/ 62 h 151"/>
                <a:gd name="T40" fmla="*/ 140 w 140"/>
                <a:gd name="T41" fmla="*/ 77 h 151"/>
                <a:gd name="T42" fmla="*/ 135 w 140"/>
                <a:gd name="T43" fmla="*/ 85 h 151"/>
                <a:gd name="T44" fmla="*/ 30 w 140"/>
                <a:gd name="T45" fmla="*/ 137 h 151"/>
                <a:gd name="T46" fmla="*/ 30 w 140"/>
                <a:gd name="T47" fmla="*/ 137 h 151"/>
                <a:gd name="T48" fmla="*/ 30 w 140"/>
                <a:gd name="T49" fmla="*/ 82 h 151"/>
                <a:gd name="T50" fmla="*/ 23 w 140"/>
                <a:gd name="T51" fmla="*/ 76 h 151"/>
                <a:gd name="T52" fmla="*/ 7 w 140"/>
                <a:gd name="T53" fmla="*/ 76 h 151"/>
                <a:gd name="T54" fmla="*/ 0 w 140"/>
                <a:gd name="T55" fmla="*/ 82 h 151"/>
                <a:gd name="T56" fmla="*/ 0 w 140"/>
                <a:gd name="T57" fmla="*/ 137 h 151"/>
                <a:gd name="T58" fmla="*/ 7 w 140"/>
                <a:gd name="T59" fmla="*/ 144 h 151"/>
                <a:gd name="T60" fmla="*/ 23 w 140"/>
                <a:gd name="T61" fmla="*/ 144 h 151"/>
                <a:gd name="T62" fmla="*/ 30 w 140"/>
                <a:gd name="T63" fmla="*/ 137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51">
                  <a:moveTo>
                    <a:pt x="135" y="85"/>
                  </a:moveTo>
                  <a:cubicBezTo>
                    <a:pt x="135" y="88"/>
                    <a:pt x="140" y="93"/>
                    <a:pt x="140" y="96"/>
                  </a:cubicBezTo>
                  <a:cubicBezTo>
                    <a:pt x="140" y="99"/>
                    <a:pt x="134" y="103"/>
                    <a:pt x="134" y="106"/>
                  </a:cubicBezTo>
                  <a:cubicBezTo>
                    <a:pt x="133" y="109"/>
                    <a:pt x="137" y="114"/>
                    <a:pt x="137" y="117"/>
                  </a:cubicBezTo>
                  <a:cubicBezTo>
                    <a:pt x="137" y="121"/>
                    <a:pt x="130" y="125"/>
                    <a:pt x="129" y="128"/>
                  </a:cubicBezTo>
                  <a:cubicBezTo>
                    <a:pt x="128" y="130"/>
                    <a:pt x="129" y="135"/>
                    <a:pt x="128" y="137"/>
                  </a:cubicBezTo>
                  <a:cubicBezTo>
                    <a:pt x="127" y="141"/>
                    <a:pt x="120" y="147"/>
                    <a:pt x="116" y="148"/>
                  </a:cubicBezTo>
                  <a:cubicBezTo>
                    <a:pt x="104" y="151"/>
                    <a:pt x="65" y="148"/>
                    <a:pt x="65" y="148"/>
                  </a:cubicBezTo>
                  <a:cubicBezTo>
                    <a:pt x="65" y="148"/>
                    <a:pt x="65" y="148"/>
                    <a:pt x="33" y="142"/>
                  </a:cubicBezTo>
                  <a:cubicBezTo>
                    <a:pt x="33" y="142"/>
                    <a:pt x="33" y="142"/>
                    <a:pt x="33" y="82"/>
                  </a:cubicBezTo>
                  <a:cubicBezTo>
                    <a:pt x="33" y="82"/>
                    <a:pt x="33" y="82"/>
                    <a:pt x="34" y="82"/>
                  </a:cubicBezTo>
                  <a:cubicBezTo>
                    <a:pt x="34" y="82"/>
                    <a:pt x="34" y="82"/>
                    <a:pt x="34" y="82"/>
                  </a:cubicBezTo>
                  <a:cubicBezTo>
                    <a:pt x="34" y="82"/>
                    <a:pt x="34" y="82"/>
                    <a:pt x="37" y="82"/>
                  </a:cubicBezTo>
                  <a:cubicBezTo>
                    <a:pt x="41" y="81"/>
                    <a:pt x="49" y="75"/>
                    <a:pt x="60" y="48"/>
                  </a:cubicBezTo>
                  <a:cubicBezTo>
                    <a:pt x="61" y="44"/>
                    <a:pt x="65" y="42"/>
                    <a:pt x="68" y="39"/>
                  </a:cubicBezTo>
                  <a:cubicBezTo>
                    <a:pt x="75" y="34"/>
                    <a:pt x="79" y="27"/>
                    <a:pt x="81" y="3"/>
                  </a:cubicBezTo>
                  <a:cubicBezTo>
                    <a:pt x="81" y="0"/>
                    <a:pt x="91" y="1"/>
                    <a:pt x="97" y="8"/>
                  </a:cubicBezTo>
                  <a:cubicBezTo>
                    <a:pt x="102" y="14"/>
                    <a:pt x="102" y="26"/>
                    <a:pt x="99" y="35"/>
                  </a:cubicBezTo>
                  <a:cubicBezTo>
                    <a:pt x="96" y="41"/>
                    <a:pt x="87" y="55"/>
                    <a:pt x="90" y="60"/>
                  </a:cubicBezTo>
                  <a:cubicBezTo>
                    <a:pt x="90" y="60"/>
                    <a:pt x="124" y="59"/>
                    <a:pt x="130" y="62"/>
                  </a:cubicBezTo>
                  <a:cubicBezTo>
                    <a:pt x="134" y="63"/>
                    <a:pt x="140" y="72"/>
                    <a:pt x="140" y="77"/>
                  </a:cubicBezTo>
                  <a:cubicBezTo>
                    <a:pt x="140" y="79"/>
                    <a:pt x="136" y="83"/>
                    <a:pt x="135" y="85"/>
                  </a:cubicBezTo>
                  <a:close/>
                  <a:moveTo>
                    <a:pt x="30" y="137"/>
                  </a:moveTo>
                  <a:cubicBezTo>
                    <a:pt x="30" y="137"/>
                    <a:pt x="30" y="137"/>
                    <a:pt x="30" y="137"/>
                  </a:cubicBezTo>
                  <a:cubicBezTo>
                    <a:pt x="30" y="137"/>
                    <a:pt x="30" y="137"/>
                    <a:pt x="30" y="82"/>
                  </a:cubicBezTo>
                  <a:cubicBezTo>
                    <a:pt x="30" y="79"/>
                    <a:pt x="27" y="76"/>
                    <a:pt x="23" y="76"/>
                  </a:cubicBezTo>
                  <a:cubicBezTo>
                    <a:pt x="23" y="76"/>
                    <a:pt x="23" y="76"/>
                    <a:pt x="7" y="76"/>
                  </a:cubicBezTo>
                  <a:cubicBezTo>
                    <a:pt x="3" y="76"/>
                    <a:pt x="0" y="79"/>
                    <a:pt x="0" y="82"/>
                  </a:cubicBezTo>
                  <a:cubicBezTo>
                    <a:pt x="0" y="82"/>
                    <a:pt x="0" y="82"/>
                    <a:pt x="0" y="137"/>
                  </a:cubicBezTo>
                  <a:cubicBezTo>
                    <a:pt x="0" y="141"/>
                    <a:pt x="3" y="144"/>
                    <a:pt x="7" y="144"/>
                  </a:cubicBezTo>
                  <a:cubicBezTo>
                    <a:pt x="7" y="144"/>
                    <a:pt x="7" y="144"/>
                    <a:pt x="23" y="144"/>
                  </a:cubicBezTo>
                  <a:cubicBezTo>
                    <a:pt x="27" y="144"/>
                    <a:pt x="30" y="141"/>
                    <a:pt x="30" y="137"/>
                  </a:cubicBezTo>
                  <a:close/>
                </a:path>
              </a:pathLst>
            </a:custGeom>
            <a:solidFill>
              <a:srgbClr val="0766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3" rIns="91424" bIns="45713"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685647"/>
              <a:endParaRPr lang="en-US" sz="1867">
                <a:latin typeface="微软雅黑" pitchFamily="34" charset="-122"/>
                <a:ea typeface="微软雅黑" pitchFamily="34" charset="-122"/>
              </a:endParaRPr>
            </a:p>
          </p:txBody>
        </p:sp>
      </p:grpSp>
    </p:spTree>
    <p:extLst>
      <p:ext uri="{BB962C8B-B14F-4D97-AF65-F5344CB8AC3E}">
        <p14:creationId xmlns:p14="http://schemas.microsoft.com/office/powerpoint/2010/main" val="166875224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up)">
                                      <p:cBhvr>
                                        <p:cTn id="13" dur="500"/>
                                        <p:tgtEl>
                                          <p:spTgt spid="4"/>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anim calcmode="lin" valueType="num">
                                      <p:cBhvr>
                                        <p:cTn id="22" dur="1000" fill="hold"/>
                                        <p:tgtEl>
                                          <p:spTgt spid="13"/>
                                        </p:tgtEl>
                                        <p:attrNameLst>
                                          <p:attrName>ppt_x</p:attrName>
                                        </p:attrNameLst>
                                      </p:cBhvr>
                                      <p:tavLst>
                                        <p:tav tm="0">
                                          <p:val>
                                            <p:strVal val="#ppt_x"/>
                                          </p:val>
                                        </p:tav>
                                        <p:tav tm="100000">
                                          <p:val>
                                            <p:strVal val="#ppt_x"/>
                                          </p:val>
                                        </p:tav>
                                      </p:tavLst>
                                    </p:anim>
                                    <p:anim calcmode="lin" valueType="num">
                                      <p:cBhvr>
                                        <p:cTn id="23" dur="1000" fill="hold"/>
                                        <p:tgtEl>
                                          <p:spTgt spid="13"/>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1000"/>
                                        <p:tgtEl>
                                          <p:spTgt spid="22"/>
                                        </p:tgtEl>
                                      </p:cBhvr>
                                    </p:animEffect>
                                    <p:anim calcmode="lin" valueType="num">
                                      <p:cBhvr>
                                        <p:cTn id="27" dur="1000" fill="hold"/>
                                        <p:tgtEl>
                                          <p:spTgt spid="22"/>
                                        </p:tgtEl>
                                        <p:attrNameLst>
                                          <p:attrName>ppt_x</p:attrName>
                                        </p:attrNameLst>
                                      </p:cBhvr>
                                      <p:tavLst>
                                        <p:tav tm="0">
                                          <p:val>
                                            <p:strVal val="#ppt_x"/>
                                          </p:val>
                                        </p:tav>
                                        <p:tav tm="100000">
                                          <p:val>
                                            <p:strVal val="#ppt_x"/>
                                          </p:val>
                                        </p:tav>
                                      </p:tavLst>
                                    </p:anim>
                                    <p:anim calcmode="lin" valueType="num">
                                      <p:cBhvr>
                                        <p:cTn id="28" dur="1000" fill="hold"/>
                                        <p:tgtEl>
                                          <p:spTgt spid="22"/>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anim calcmode="lin" valueType="num">
                                      <p:cBhvr>
                                        <p:cTn id="32" dur="1000" fill="hold"/>
                                        <p:tgtEl>
                                          <p:spTgt spid="2"/>
                                        </p:tgtEl>
                                        <p:attrNameLst>
                                          <p:attrName>ppt_x</p:attrName>
                                        </p:attrNameLst>
                                      </p:cBhvr>
                                      <p:tavLst>
                                        <p:tav tm="0">
                                          <p:val>
                                            <p:strVal val="#ppt_x"/>
                                          </p:val>
                                        </p:tav>
                                        <p:tav tm="100000">
                                          <p:val>
                                            <p:strVal val="#ppt_x"/>
                                          </p:val>
                                        </p:tav>
                                      </p:tavLst>
                                    </p:anim>
                                    <p:anim calcmode="lin" valueType="num">
                                      <p:cBhvr>
                                        <p:cTn id="33" dur="1000" fill="hold"/>
                                        <p:tgtEl>
                                          <p:spTgt spid="2"/>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fade">
                                      <p:cBhvr>
                                        <p:cTn id="36" dur="1000"/>
                                        <p:tgtEl>
                                          <p:spTgt spid="27"/>
                                        </p:tgtEl>
                                      </p:cBhvr>
                                    </p:animEffect>
                                    <p:anim calcmode="lin" valueType="num">
                                      <p:cBhvr>
                                        <p:cTn id="37" dur="1000" fill="hold"/>
                                        <p:tgtEl>
                                          <p:spTgt spid="27"/>
                                        </p:tgtEl>
                                        <p:attrNameLst>
                                          <p:attrName>ppt_x</p:attrName>
                                        </p:attrNameLst>
                                      </p:cBhvr>
                                      <p:tavLst>
                                        <p:tav tm="0">
                                          <p:val>
                                            <p:strVal val="#ppt_x"/>
                                          </p:val>
                                        </p:tav>
                                        <p:tav tm="100000">
                                          <p:val>
                                            <p:strVal val="#ppt_x"/>
                                          </p:val>
                                        </p:tav>
                                      </p:tavLst>
                                    </p:anim>
                                    <p:anim calcmode="lin" valueType="num">
                                      <p:cBhvr>
                                        <p:cTn id="38" dur="1000" fill="hold"/>
                                        <p:tgtEl>
                                          <p:spTgt spid="27"/>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1000"/>
                                        <p:tgtEl>
                                          <p:spTgt spid="6"/>
                                        </p:tgtEl>
                                      </p:cBhvr>
                                    </p:animEffect>
                                    <p:anim calcmode="lin" valueType="num">
                                      <p:cBhvr>
                                        <p:cTn id="42" dur="1000" fill="hold"/>
                                        <p:tgtEl>
                                          <p:spTgt spid="6"/>
                                        </p:tgtEl>
                                        <p:attrNameLst>
                                          <p:attrName>ppt_x</p:attrName>
                                        </p:attrNameLst>
                                      </p:cBhvr>
                                      <p:tavLst>
                                        <p:tav tm="0">
                                          <p:val>
                                            <p:strVal val="#ppt_x"/>
                                          </p:val>
                                        </p:tav>
                                        <p:tav tm="100000">
                                          <p:val>
                                            <p:strVal val="#ppt_x"/>
                                          </p:val>
                                        </p:tav>
                                      </p:tavLst>
                                    </p:anim>
                                    <p:anim calcmode="lin" valueType="num">
                                      <p:cBhvr>
                                        <p:cTn id="43" dur="1000" fill="hold"/>
                                        <p:tgtEl>
                                          <p:spTgt spid="6"/>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fade">
                                      <p:cBhvr>
                                        <p:cTn id="46" dur="1000"/>
                                        <p:tgtEl>
                                          <p:spTgt spid="7"/>
                                        </p:tgtEl>
                                      </p:cBhvr>
                                    </p:animEffect>
                                    <p:anim calcmode="lin" valueType="num">
                                      <p:cBhvr>
                                        <p:cTn id="47" dur="1000" fill="hold"/>
                                        <p:tgtEl>
                                          <p:spTgt spid="7"/>
                                        </p:tgtEl>
                                        <p:attrNameLst>
                                          <p:attrName>ppt_x</p:attrName>
                                        </p:attrNameLst>
                                      </p:cBhvr>
                                      <p:tavLst>
                                        <p:tav tm="0">
                                          <p:val>
                                            <p:strVal val="#ppt_x"/>
                                          </p:val>
                                        </p:tav>
                                        <p:tav tm="100000">
                                          <p:val>
                                            <p:strVal val="#ppt_x"/>
                                          </p:val>
                                        </p:tav>
                                      </p:tavLst>
                                    </p:anim>
                                    <p:anim calcmode="lin" valueType="num">
                                      <p:cBhvr>
                                        <p:cTn id="48" dur="1000" fill="hold"/>
                                        <p:tgtEl>
                                          <p:spTgt spid="7"/>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fade">
                                      <p:cBhvr>
                                        <p:cTn id="51" dur="1000"/>
                                        <p:tgtEl>
                                          <p:spTgt spid="8"/>
                                        </p:tgtEl>
                                      </p:cBhvr>
                                    </p:animEffect>
                                    <p:anim calcmode="lin" valueType="num">
                                      <p:cBhvr>
                                        <p:cTn id="52" dur="1000" fill="hold"/>
                                        <p:tgtEl>
                                          <p:spTgt spid="8"/>
                                        </p:tgtEl>
                                        <p:attrNameLst>
                                          <p:attrName>ppt_x</p:attrName>
                                        </p:attrNameLst>
                                      </p:cBhvr>
                                      <p:tavLst>
                                        <p:tav tm="0">
                                          <p:val>
                                            <p:strVal val="#ppt_x"/>
                                          </p:val>
                                        </p:tav>
                                        <p:tav tm="100000">
                                          <p:val>
                                            <p:strVal val="#ppt_x"/>
                                          </p:val>
                                        </p:tav>
                                      </p:tavLst>
                                    </p:anim>
                                    <p:anim calcmode="lin" valueType="num">
                                      <p:cBhvr>
                                        <p:cTn id="53" dur="1000" fill="hold"/>
                                        <p:tgtEl>
                                          <p:spTgt spid="8"/>
                                        </p:tgtEl>
                                        <p:attrNameLst>
                                          <p:attrName>ppt_y</p:attrName>
                                        </p:attrNameLst>
                                      </p:cBhvr>
                                      <p:tavLst>
                                        <p:tav tm="0">
                                          <p:val>
                                            <p:strVal val="#ppt_y-.1"/>
                                          </p:val>
                                        </p:tav>
                                        <p:tav tm="100000">
                                          <p:val>
                                            <p:strVal val="#ppt_y"/>
                                          </p:val>
                                        </p:tav>
                                      </p:tavLst>
                                    </p:anim>
                                  </p:childTnLst>
                                </p:cTn>
                              </p:par>
                              <p:par>
                                <p:cTn id="54" presetID="47" presetClass="entr" presetSubtype="0" fill="hold" grpId="0" nodeType="with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fade">
                                      <p:cBhvr>
                                        <p:cTn id="56" dur="1000"/>
                                        <p:tgtEl>
                                          <p:spTgt spid="9"/>
                                        </p:tgtEl>
                                      </p:cBhvr>
                                    </p:animEffect>
                                    <p:anim calcmode="lin" valueType="num">
                                      <p:cBhvr>
                                        <p:cTn id="57" dur="1000" fill="hold"/>
                                        <p:tgtEl>
                                          <p:spTgt spid="9"/>
                                        </p:tgtEl>
                                        <p:attrNameLst>
                                          <p:attrName>ppt_x</p:attrName>
                                        </p:attrNameLst>
                                      </p:cBhvr>
                                      <p:tavLst>
                                        <p:tav tm="0">
                                          <p:val>
                                            <p:strVal val="#ppt_x"/>
                                          </p:val>
                                        </p:tav>
                                        <p:tav tm="100000">
                                          <p:val>
                                            <p:strVal val="#ppt_x"/>
                                          </p:val>
                                        </p:tav>
                                      </p:tavLst>
                                    </p:anim>
                                    <p:anim calcmode="lin" valueType="num">
                                      <p:cBhvr>
                                        <p:cTn id="58"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p:bldP spid="7" grpId="0"/>
      <p:bldP spid="8"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91" name="组合 90"/>
          <p:cNvGrpSpPr/>
          <p:nvPr/>
        </p:nvGrpSpPr>
        <p:grpSpPr>
          <a:xfrm>
            <a:off x="1969609" y="2364666"/>
            <a:ext cx="1900845" cy="1900845"/>
            <a:chOff x="304800" y="673100"/>
            <a:chExt cx="4000500" cy="4000500"/>
          </a:xfrm>
          <a:effectLst>
            <a:outerShdw blurRad="381000" dist="152400" dir="8100000" algn="tr" rotWithShape="0">
              <a:prstClr val="black">
                <a:alpha val="70000"/>
              </a:prstClr>
            </a:outerShdw>
          </a:effectLst>
        </p:grpSpPr>
        <p:sp>
          <p:nvSpPr>
            <p:cNvPr id="92" name="同心圆 9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black"/>
                </a:solidFill>
                <a:effectLst/>
                <a:uLnTx/>
                <a:uFillTx/>
                <a:latin typeface="Calibri"/>
                <a:ea typeface="微软雅黑" pitchFamily="34" charset="-122"/>
              </a:endParaRPr>
            </a:p>
          </p:txBody>
        </p:sp>
        <p:sp>
          <p:nvSpPr>
            <p:cNvPr id="93" name="椭圆 92"/>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white"/>
                </a:solidFill>
                <a:effectLst/>
                <a:uLnTx/>
                <a:uFillTx/>
                <a:latin typeface="Calibri"/>
                <a:ea typeface="微软雅黑" pitchFamily="34" charset="-122"/>
              </a:endParaRPr>
            </a:p>
          </p:txBody>
        </p:sp>
      </p:grpSp>
      <p:sp>
        <p:nvSpPr>
          <p:cNvPr id="94" name="矩形 93"/>
          <p:cNvSpPr/>
          <p:nvPr/>
        </p:nvSpPr>
        <p:spPr>
          <a:xfrm>
            <a:off x="2355516" y="2288034"/>
            <a:ext cx="992579" cy="1938351"/>
          </a:xfrm>
          <a:prstGeom prst="rect">
            <a:avLst/>
          </a:prstGeom>
        </p:spPr>
        <p:txBody>
          <a:bodyPr wrap="none">
            <a:spAutoFit/>
          </a:bodyPr>
          <a:lstStyle/>
          <a:p>
            <a:pPr defTabSz="1219078"/>
            <a:r>
              <a:rPr lang="en-US" altLang="zh-CN" sz="11996" b="1" spc="-400" dirty="0" smtClean="0">
                <a:solidFill>
                  <a:srgbClr val="076655"/>
                </a:solidFill>
                <a:latin typeface="方正黑体简体" pitchFamily="65" charset="-122"/>
                <a:ea typeface="方正黑体简体" pitchFamily="65" charset="-122"/>
              </a:rPr>
              <a:t>2</a:t>
            </a:r>
            <a:endParaRPr lang="zh-CN" altLang="en-US" sz="11996" b="1" spc="-400" dirty="0">
              <a:solidFill>
                <a:srgbClr val="076655"/>
              </a:solidFill>
              <a:latin typeface="方正黑体简体" pitchFamily="65" charset="-122"/>
              <a:ea typeface="方正黑体简体" pitchFamily="65" charset="-122"/>
            </a:endParaRPr>
          </a:p>
        </p:txBody>
      </p:sp>
      <p:sp>
        <p:nvSpPr>
          <p:cNvPr id="95" name="矩形 94"/>
          <p:cNvSpPr/>
          <p:nvPr/>
        </p:nvSpPr>
        <p:spPr>
          <a:xfrm>
            <a:off x="4651689" y="2268685"/>
            <a:ext cx="60940" cy="2195292"/>
          </a:xfrm>
          <a:prstGeom prst="rect">
            <a:avLst/>
          </a:prstGeom>
          <a:solidFill>
            <a:srgbClr val="076655"/>
          </a:soli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96" name="矩形 95"/>
          <p:cNvSpPr/>
          <p:nvPr/>
        </p:nvSpPr>
        <p:spPr>
          <a:xfrm>
            <a:off x="5091074" y="2690469"/>
            <a:ext cx="5416868" cy="1200329"/>
          </a:xfrm>
          <a:prstGeom prst="rect">
            <a:avLst/>
          </a:prstGeom>
        </p:spPr>
        <p:txBody>
          <a:bodyPr wrap="none">
            <a:spAutoFit/>
          </a:bodyPr>
          <a:lstStyle/>
          <a:p>
            <a:pPr defTabSz="1219078"/>
            <a:r>
              <a:rPr lang="zh-CN" altLang="en-US" sz="7200" b="1" spc="-400" smtClean="0">
                <a:solidFill>
                  <a:srgbClr val="076655"/>
                </a:solidFill>
                <a:latin typeface="微软雅黑" panose="020B0503020204020204" pitchFamily="34" charset="-122"/>
                <a:ea typeface="微软雅黑" panose="020B0503020204020204" pitchFamily="34" charset="-122"/>
              </a:rPr>
              <a:t>工作完成情况</a:t>
            </a:r>
            <a:endParaRPr lang="zh-CN" altLang="en-US" sz="7200" b="1" spc="-400" dirty="0">
              <a:solidFill>
                <a:srgbClr val="076655"/>
              </a:solidFill>
              <a:latin typeface="微软雅黑" panose="020B0503020204020204" pitchFamily="34" charset="-122"/>
              <a:ea typeface="微软雅黑" panose="020B0503020204020204" pitchFamily="34" charset="-122"/>
            </a:endParaRPr>
          </a:p>
        </p:txBody>
      </p:sp>
      <p:grpSp>
        <p:nvGrpSpPr>
          <p:cNvPr id="97" name="组合 96"/>
          <p:cNvGrpSpPr/>
          <p:nvPr/>
        </p:nvGrpSpPr>
        <p:grpSpPr>
          <a:xfrm>
            <a:off x="2121361" y="4033065"/>
            <a:ext cx="149471" cy="149471"/>
            <a:chOff x="304800" y="673100"/>
            <a:chExt cx="4000500" cy="4000500"/>
          </a:xfrm>
          <a:effectLst>
            <a:outerShdw blurRad="381000" dist="152400" dir="8100000" algn="tr" rotWithShape="0">
              <a:prstClr val="black">
                <a:alpha val="70000"/>
              </a:prstClr>
            </a:outerShdw>
          </a:effectLst>
        </p:grpSpPr>
        <p:sp>
          <p:nvSpPr>
            <p:cNvPr id="98" name="同心圆 9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black"/>
                </a:solidFill>
                <a:effectLst/>
                <a:uLnTx/>
                <a:uFillTx/>
                <a:latin typeface="Calibri"/>
                <a:ea typeface="微软雅黑" pitchFamily="34" charset="-122"/>
              </a:endParaRPr>
            </a:p>
          </p:txBody>
        </p:sp>
        <p:sp>
          <p:nvSpPr>
            <p:cNvPr id="99" name="椭圆 98"/>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white"/>
                </a:solidFill>
                <a:effectLst/>
                <a:uLnTx/>
                <a:uFillTx/>
                <a:latin typeface="Calibri"/>
                <a:ea typeface="微软雅黑" pitchFamily="34" charset="-122"/>
              </a:endParaRPr>
            </a:p>
          </p:txBody>
        </p:sp>
      </p:grpSp>
      <p:grpSp>
        <p:nvGrpSpPr>
          <p:cNvPr id="100" name="组合 99"/>
          <p:cNvGrpSpPr/>
          <p:nvPr/>
        </p:nvGrpSpPr>
        <p:grpSpPr>
          <a:xfrm>
            <a:off x="1808340" y="3789412"/>
            <a:ext cx="149471" cy="149471"/>
            <a:chOff x="304800" y="673100"/>
            <a:chExt cx="4000500" cy="4000500"/>
          </a:xfrm>
          <a:effectLst>
            <a:outerShdw blurRad="381000" dist="152400" dir="8100000" algn="tr" rotWithShape="0">
              <a:prstClr val="black">
                <a:alpha val="70000"/>
              </a:prstClr>
            </a:outerShdw>
          </a:effectLst>
        </p:grpSpPr>
        <p:sp>
          <p:nvSpPr>
            <p:cNvPr id="101" name="同心圆 10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black"/>
                </a:solidFill>
                <a:effectLst/>
                <a:uLnTx/>
                <a:uFillTx/>
                <a:latin typeface="Calibri"/>
                <a:ea typeface="微软雅黑" pitchFamily="34" charset="-122"/>
              </a:endParaRPr>
            </a:p>
          </p:txBody>
        </p:sp>
        <p:sp>
          <p:nvSpPr>
            <p:cNvPr id="102" name="椭圆 101"/>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white"/>
                </a:solidFill>
                <a:effectLst/>
                <a:uLnTx/>
                <a:uFillTx/>
                <a:latin typeface="Calibri"/>
                <a:ea typeface="微软雅黑" pitchFamily="34" charset="-122"/>
              </a:endParaRPr>
            </a:p>
          </p:txBody>
        </p:sp>
      </p:grpSp>
      <p:grpSp>
        <p:nvGrpSpPr>
          <p:cNvPr id="103" name="组合 102"/>
          <p:cNvGrpSpPr/>
          <p:nvPr/>
        </p:nvGrpSpPr>
        <p:grpSpPr>
          <a:xfrm>
            <a:off x="1634701" y="4039590"/>
            <a:ext cx="312586" cy="312586"/>
            <a:chOff x="304800" y="673100"/>
            <a:chExt cx="4000500" cy="4000500"/>
          </a:xfrm>
          <a:effectLst>
            <a:outerShdw blurRad="381000" dist="152400" dir="8100000" algn="tr" rotWithShape="0">
              <a:prstClr val="black">
                <a:alpha val="70000"/>
              </a:prstClr>
            </a:outerShdw>
          </a:effectLst>
        </p:grpSpPr>
        <p:sp>
          <p:nvSpPr>
            <p:cNvPr id="104" name="同心圆 10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black"/>
                </a:solidFill>
                <a:effectLst/>
                <a:uLnTx/>
                <a:uFillTx/>
                <a:latin typeface="Calibri"/>
                <a:ea typeface="微软雅黑" pitchFamily="34" charset="-122"/>
              </a:endParaRPr>
            </a:p>
          </p:txBody>
        </p:sp>
        <p:sp>
          <p:nvSpPr>
            <p:cNvPr id="105" name="椭圆 104"/>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white"/>
                </a:solidFill>
                <a:effectLst/>
                <a:uLnTx/>
                <a:uFillTx/>
                <a:latin typeface="Calibri"/>
                <a:ea typeface="微软雅黑" pitchFamily="34" charset="-122"/>
              </a:endParaRPr>
            </a:p>
          </p:txBody>
        </p:sp>
      </p:grpSp>
      <p:grpSp>
        <p:nvGrpSpPr>
          <p:cNvPr id="106" name="组合 105"/>
          <p:cNvGrpSpPr/>
          <p:nvPr/>
        </p:nvGrpSpPr>
        <p:grpSpPr>
          <a:xfrm>
            <a:off x="3484022" y="4122243"/>
            <a:ext cx="149471" cy="149471"/>
            <a:chOff x="304800" y="673100"/>
            <a:chExt cx="4000500" cy="4000500"/>
          </a:xfrm>
          <a:effectLst>
            <a:outerShdw blurRad="381000" dist="152400" dir="8100000" algn="tr" rotWithShape="0">
              <a:prstClr val="black">
                <a:alpha val="70000"/>
              </a:prstClr>
            </a:outerShdw>
          </a:effectLst>
        </p:grpSpPr>
        <p:sp>
          <p:nvSpPr>
            <p:cNvPr id="107" name="同心圆 10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black"/>
                </a:solidFill>
                <a:effectLst/>
                <a:uLnTx/>
                <a:uFillTx/>
                <a:latin typeface="Calibri"/>
                <a:ea typeface="微软雅黑" pitchFamily="34" charset="-122"/>
              </a:endParaRPr>
            </a:p>
          </p:txBody>
        </p:sp>
        <p:sp>
          <p:nvSpPr>
            <p:cNvPr id="108" name="椭圆 107"/>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white"/>
                </a:solidFill>
                <a:effectLst/>
                <a:uLnTx/>
                <a:uFillTx/>
                <a:latin typeface="Calibri"/>
                <a:ea typeface="微软雅黑" pitchFamily="34" charset="-122"/>
              </a:endParaRPr>
            </a:p>
          </p:txBody>
        </p:sp>
      </p:grpSp>
      <p:grpSp>
        <p:nvGrpSpPr>
          <p:cNvPr id="109" name="组合 108"/>
          <p:cNvGrpSpPr/>
          <p:nvPr/>
        </p:nvGrpSpPr>
        <p:grpSpPr>
          <a:xfrm>
            <a:off x="3727807" y="3680786"/>
            <a:ext cx="149471" cy="149471"/>
            <a:chOff x="304800" y="673100"/>
            <a:chExt cx="4000500" cy="4000500"/>
          </a:xfrm>
          <a:effectLst>
            <a:outerShdw blurRad="381000" dist="152400" dir="8100000" algn="tr" rotWithShape="0">
              <a:prstClr val="black">
                <a:alpha val="70000"/>
              </a:prstClr>
            </a:outerShdw>
          </a:effectLst>
        </p:grpSpPr>
        <p:sp>
          <p:nvSpPr>
            <p:cNvPr id="110" name="同心圆 10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black"/>
                </a:solidFill>
                <a:effectLst/>
                <a:uLnTx/>
                <a:uFillTx/>
                <a:latin typeface="Calibri"/>
                <a:ea typeface="微软雅黑" pitchFamily="34" charset="-122"/>
              </a:endParaRPr>
            </a:p>
          </p:txBody>
        </p:sp>
        <p:sp>
          <p:nvSpPr>
            <p:cNvPr id="111" name="椭圆 110"/>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white"/>
                </a:solidFill>
                <a:effectLst/>
                <a:uLnTx/>
                <a:uFillTx/>
                <a:latin typeface="Calibri"/>
                <a:ea typeface="微软雅黑" pitchFamily="34" charset="-122"/>
              </a:endParaRPr>
            </a:p>
          </p:txBody>
        </p:sp>
      </p:grpSp>
      <p:grpSp>
        <p:nvGrpSpPr>
          <p:cNvPr id="112" name="组合 111"/>
          <p:cNvGrpSpPr/>
          <p:nvPr/>
        </p:nvGrpSpPr>
        <p:grpSpPr>
          <a:xfrm>
            <a:off x="3714161" y="4053235"/>
            <a:ext cx="312586" cy="312586"/>
            <a:chOff x="304800" y="673100"/>
            <a:chExt cx="4000500" cy="4000500"/>
          </a:xfrm>
          <a:effectLst>
            <a:outerShdw blurRad="381000" dist="152400" dir="8100000" algn="tr" rotWithShape="0">
              <a:prstClr val="black">
                <a:alpha val="70000"/>
              </a:prstClr>
            </a:outerShdw>
          </a:effectLst>
        </p:grpSpPr>
        <p:sp>
          <p:nvSpPr>
            <p:cNvPr id="113" name="同心圆 11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black"/>
                </a:solidFill>
                <a:effectLst/>
                <a:uLnTx/>
                <a:uFillTx/>
                <a:latin typeface="Calibri"/>
                <a:ea typeface="微软雅黑" pitchFamily="34" charset="-122"/>
              </a:endParaRPr>
            </a:p>
          </p:txBody>
        </p:sp>
        <p:sp>
          <p:nvSpPr>
            <p:cNvPr id="114" name="椭圆 113"/>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078" eaLnBrk="1" fontAlgn="auto" latinLnBrk="0" hangingPunct="1">
                <a:lnSpc>
                  <a:spcPct val="100000"/>
                </a:lnSpc>
                <a:spcBef>
                  <a:spcPts val="0"/>
                </a:spcBef>
                <a:spcAft>
                  <a:spcPts val="0"/>
                </a:spcAft>
                <a:buClrTx/>
                <a:buSzTx/>
                <a:buFontTx/>
                <a:buNone/>
                <a:tabLst/>
                <a:defRPr/>
              </a:pPr>
              <a:endParaRPr kumimoji="0" lang="zh-CN" altLang="en-US" sz="3199" b="0" i="0" u="none" strike="noStrike" kern="0" cap="none" spc="0" normalizeH="0" baseline="0" noProof="0" dirty="0" smtClean="0">
                <a:ln>
                  <a:noFill/>
                </a:ln>
                <a:solidFill>
                  <a:prstClr val="white"/>
                </a:solidFill>
                <a:effectLst/>
                <a:uLnTx/>
                <a:uFillTx/>
                <a:latin typeface="Calibri"/>
                <a:ea typeface="微软雅黑" pitchFamily="34" charset="-122"/>
              </a:endParaRPr>
            </a:p>
          </p:txBody>
        </p:sp>
      </p:grpSp>
    </p:spTree>
    <p:extLst>
      <p:ext uri="{BB962C8B-B14F-4D97-AF65-F5344CB8AC3E}">
        <p14:creationId xmlns:p14="http://schemas.microsoft.com/office/powerpoint/2010/main" val="428073003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ppt_w</p:attrName>
                                        </p:attrNameLst>
                                      </p:cBhvr>
                                      <p:tavLst>
                                        <p:tav tm="0">
                                          <p:val>
                                            <p:fltVal val="0"/>
                                          </p:val>
                                        </p:tav>
                                        <p:tav tm="100000">
                                          <p:val>
                                            <p:strVal val="#ppt_w"/>
                                          </p:val>
                                        </p:tav>
                                      </p:tavLst>
                                    </p:anim>
                                    <p:anim calcmode="lin" valueType="num">
                                      <p:cBhvr>
                                        <p:cTn id="8" dur="500" fill="hold"/>
                                        <p:tgtEl>
                                          <p:spTgt spid="91"/>
                                        </p:tgtEl>
                                        <p:attrNameLst>
                                          <p:attrName>ppt_h</p:attrName>
                                        </p:attrNameLst>
                                      </p:cBhvr>
                                      <p:tavLst>
                                        <p:tav tm="0">
                                          <p:val>
                                            <p:fltVal val="0"/>
                                          </p:val>
                                        </p:tav>
                                        <p:tav tm="100000">
                                          <p:val>
                                            <p:strVal val="#ppt_h"/>
                                          </p:val>
                                        </p:tav>
                                      </p:tavLst>
                                    </p:anim>
                                    <p:animEffect transition="in" filter="fade">
                                      <p:cBhvr>
                                        <p:cTn id="9" dur="500"/>
                                        <p:tgtEl>
                                          <p:spTgt spid="91"/>
                                        </p:tgtEl>
                                      </p:cBhvr>
                                    </p:animEffect>
                                  </p:childTnLst>
                                </p:cTn>
                              </p:par>
                            </p:childTnLst>
                          </p:cTn>
                        </p:par>
                        <p:par>
                          <p:cTn id="10" fill="hold">
                            <p:stCondLst>
                              <p:cond delay="500"/>
                            </p:stCondLst>
                            <p:childTnLst>
                              <p:par>
                                <p:cTn id="11" presetID="2" presetClass="entr" presetSubtype="12" fill="hold" nodeType="afterEffect">
                                  <p:stCondLst>
                                    <p:cond delay="0"/>
                                  </p:stCondLst>
                                  <p:childTnLst>
                                    <p:set>
                                      <p:cBhvr>
                                        <p:cTn id="12" dur="1" fill="hold">
                                          <p:stCondLst>
                                            <p:cond delay="0"/>
                                          </p:stCondLst>
                                        </p:cTn>
                                        <p:tgtEl>
                                          <p:spTgt spid="97"/>
                                        </p:tgtEl>
                                        <p:attrNameLst>
                                          <p:attrName>style.visibility</p:attrName>
                                        </p:attrNameLst>
                                      </p:cBhvr>
                                      <p:to>
                                        <p:strVal val="visible"/>
                                      </p:to>
                                    </p:set>
                                    <p:anim calcmode="lin" valueType="num">
                                      <p:cBhvr additive="base">
                                        <p:cTn id="13" dur="500" fill="hold"/>
                                        <p:tgtEl>
                                          <p:spTgt spid="97"/>
                                        </p:tgtEl>
                                        <p:attrNameLst>
                                          <p:attrName>ppt_x</p:attrName>
                                        </p:attrNameLst>
                                      </p:cBhvr>
                                      <p:tavLst>
                                        <p:tav tm="0">
                                          <p:val>
                                            <p:strVal val="0-#ppt_w/2"/>
                                          </p:val>
                                        </p:tav>
                                        <p:tav tm="100000">
                                          <p:val>
                                            <p:strVal val="#ppt_x"/>
                                          </p:val>
                                        </p:tav>
                                      </p:tavLst>
                                    </p:anim>
                                    <p:anim calcmode="lin" valueType="num">
                                      <p:cBhvr additive="base">
                                        <p:cTn id="14" dur="500" fill="hold"/>
                                        <p:tgtEl>
                                          <p:spTgt spid="97"/>
                                        </p:tgtEl>
                                        <p:attrNameLst>
                                          <p:attrName>ppt_y</p:attrName>
                                        </p:attrNameLst>
                                      </p:cBhvr>
                                      <p:tavLst>
                                        <p:tav tm="0">
                                          <p:val>
                                            <p:strVal val="1+#ppt_h/2"/>
                                          </p:val>
                                        </p:tav>
                                        <p:tav tm="100000">
                                          <p:val>
                                            <p:strVal val="#ppt_y"/>
                                          </p:val>
                                        </p:tav>
                                      </p:tavLst>
                                    </p:anim>
                                  </p:childTnLst>
                                </p:cTn>
                              </p:par>
                              <p:par>
                                <p:cTn id="15" presetID="2" presetClass="entr" presetSubtype="12" fill="hold" nodeType="withEffect">
                                  <p:stCondLst>
                                    <p:cond delay="400"/>
                                  </p:stCondLst>
                                  <p:childTnLst>
                                    <p:set>
                                      <p:cBhvr>
                                        <p:cTn id="16" dur="1" fill="hold">
                                          <p:stCondLst>
                                            <p:cond delay="0"/>
                                          </p:stCondLst>
                                        </p:cTn>
                                        <p:tgtEl>
                                          <p:spTgt spid="100"/>
                                        </p:tgtEl>
                                        <p:attrNameLst>
                                          <p:attrName>style.visibility</p:attrName>
                                        </p:attrNameLst>
                                      </p:cBhvr>
                                      <p:to>
                                        <p:strVal val="visible"/>
                                      </p:to>
                                    </p:set>
                                    <p:anim calcmode="lin" valueType="num">
                                      <p:cBhvr additive="base">
                                        <p:cTn id="17" dur="500" fill="hold"/>
                                        <p:tgtEl>
                                          <p:spTgt spid="100"/>
                                        </p:tgtEl>
                                        <p:attrNameLst>
                                          <p:attrName>ppt_x</p:attrName>
                                        </p:attrNameLst>
                                      </p:cBhvr>
                                      <p:tavLst>
                                        <p:tav tm="0">
                                          <p:val>
                                            <p:strVal val="0-#ppt_w/2"/>
                                          </p:val>
                                        </p:tav>
                                        <p:tav tm="100000">
                                          <p:val>
                                            <p:strVal val="#ppt_x"/>
                                          </p:val>
                                        </p:tav>
                                      </p:tavLst>
                                    </p:anim>
                                    <p:anim calcmode="lin" valueType="num">
                                      <p:cBhvr additive="base">
                                        <p:cTn id="18" dur="500" fill="hold"/>
                                        <p:tgtEl>
                                          <p:spTgt spid="100"/>
                                        </p:tgtEl>
                                        <p:attrNameLst>
                                          <p:attrName>ppt_y</p:attrName>
                                        </p:attrNameLst>
                                      </p:cBhvr>
                                      <p:tavLst>
                                        <p:tav tm="0">
                                          <p:val>
                                            <p:strVal val="1+#ppt_h/2"/>
                                          </p:val>
                                        </p:tav>
                                        <p:tav tm="100000">
                                          <p:val>
                                            <p:strVal val="#ppt_y"/>
                                          </p:val>
                                        </p:tav>
                                      </p:tavLst>
                                    </p:anim>
                                  </p:childTnLst>
                                </p:cTn>
                              </p:par>
                              <p:par>
                                <p:cTn id="19" presetID="2" presetClass="entr" presetSubtype="12" fill="hold" nodeType="withEffect">
                                  <p:stCondLst>
                                    <p:cond delay="0"/>
                                  </p:stCondLst>
                                  <p:childTnLst>
                                    <p:set>
                                      <p:cBhvr>
                                        <p:cTn id="20" dur="1" fill="hold">
                                          <p:stCondLst>
                                            <p:cond delay="0"/>
                                          </p:stCondLst>
                                        </p:cTn>
                                        <p:tgtEl>
                                          <p:spTgt spid="103"/>
                                        </p:tgtEl>
                                        <p:attrNameLst>
                                          <p:attrName>style.visibility</p:attrName>
                                        </p:attrNameLst>
                                      </p:cBhvr>
                                      <p:to>
                                        <p:strVal val="visible"/>
                                      </p:to>
                                    </p:set>
                                    <p:anim calcmode="lin" valueType="num">
                                      <p:cBhvr additive="base">
                                        <p:cTn id="21" dur="500" fill="hold"/>
                                        <p:tgtEl>
                                          <p:spTgt spid="103"/>
                                        </p:tgtEl>
                                        <p:attrNameLst>
                                          <p:attrName>ppt_x</p:attrName>
                                        </p:attrNameLst>
                                      </p:cBhvr>
                                      <p:tavLst>
                                        <p:tav tm="0">
                                          <p:val>
                                            <p:strVal val="0-#ppt_w/2"/>
                                          </p:val>
                                        </p:tav>
                                        <p:tav tm="100000">
                                          <p:val>
                                            <p:strVal val="#ppt_x"/>
                                          </p:val>
                                        </p:tav>
                                      </p:tavLst>
                                    </p:anim>
                                    <p:anim calcmode="lin" valueType="num">
                                      <p:cBhvr additive="base">
                                        <p:cTn id="22" dur="500" fill="hold"/>
                                        <p:tgtEl>
                                          <p:spTgt spid="103"/>
                                        </p:tgtEl>
                                        <p:attrNameLst>
                                          <p:attrName>ppt_y</p:attrName>
                                        </p:attrNameLst>
                                      </p:cBhvr>
                                      <p:tavLst>
                                        <p:tav tm="0">
                                          <p:val>
                                            <p:strVal val="1+#ppt_h/2"/>
                                          </p:val>
                                        </p:tav>
                                        <p:tav tm="100000">
                                          <p:val>
                                            <p:strVal val="#ppt_y"/>
                                          </p:val>
                                        </p:tav>
                                      </p:tavLst>
                                    </p:anim>
                                  </p:childTnLst>
                                </p:cTn>
                              </p:par>
                              <p:par>
                                <p:cTn id="23" presetID="2" presetClass="entr" presetSubtype="6" fill="hold" nodeType="withEffect">
                                  <p:stCondLst>
                                    <p:cond delay="400"/>
                                  </p:stCondLst>
                                  <p:childTnLst>
                                    <p:set>
                                      <p:cBhvr>
                                        <p:cTn id="24" dur="1" fill="hold">
                                          <p:stCondLst>
                                            <p:cond delay="0"/>
                                          </p:stCondLst>
                                        </p:cTn>
                                        <p:tgtEl>
                                          <p:spTgt spid="106"/>
                                        </p:tgtEl>
                                        <p:attrNameLst>
                                          <p:attrName>style.visibility</p:attrName>
                                        </p:attrNameLst>
                                      </p:cBhvr>
                                      <p:to>
                                        <p:strVal val="visible"/>
                                      </p:to>
                                    </p:set>
                                    <p:anim calcmode="lin" valueType="num">
                                      <p:cBhvr additive="base">
                                        <p:cTn id="25" dur="500" fill="hold"/>
                                        <p:tgtEl>
                                          <p:spTgt spid="106"/>
                                        </p:tgtEl>
                                        <p:attrNameLst>
                                          <p:attrName>ppt_x</p:attrName>
                                        </p:attrNameLst>
                                      </p:cBhvr>
                                      <p:tavLst>
                                        <p:tav tm="0">
                                          <p:val>
                                            <p:strVal val="1+#ppt_w/2"/>
                                          </p:val>
                                        </p:tav>
                                        <p:tav tm="100000">
                                          <p:val>
                                            <p:strVal val="#ppt_x"/>
                                          </p:val>
                                        </p:tav>
                                      </p:tavLst>
                                    </p:anim>
                                    <p:anim calcmode="lin" valueType="num">
                                      <p:cBhvr additive="base">
                                        <p:cTn id="26" dur="500" fill="hold"/>
                                        <p:tgtEl>
                                          <p:spTgt spid="106"/>
                                        </p:tgtEl>
                                        <p:attrNameLst>
                                          <p:attrName>ppt_y</p:attrName>
                                        </p:attrNameLst>
                                      </p:cBhvr>
                                      <p:tavLst>
                                        <p:tav tm="0">
                                          <p:val>
                                            <p:strVal val="1+#ppt_h/2"/>
                                          </p:val>
                                        </p:tav>
                                        <p:tav tm="100000">
                                          <p:val>
                                            <p:strVal val="#ppt_y"/>
                                          </p:val>
                                        </p:tav>
                                      </p:tavLst>
                                    </p:anim>
                                  </p:childTnLst>
                                </p:cTn>
                              </p:par>
                              <p:par>
                                <p:cTn id="27" presetID="2" presetClass="entr" presetSubtype="6" fill="hold" nodeType="withEffect">
                                  <p:stCondLst>
                                    <p:cond delay="0"/>
                                  </p:stCondLst>
                                  <p:childTnLst>
                                    <p:set>
                                      <p:cBhvr>
                                        <p:cTn id="28" dur="1" fill="hold">
                                          <p:stCondLst>
                                            <p:cond delay="0"/>
                                          </p:stCondLst>
                                        </p:cTn>
                                        <p:tgtEl>
                                          <p:spTgt spid="109"/>
                                        </p:tgtEl>
                                        <p:attrNameLst>
                                          <p:attrName>style.visibility</p:attrName>
                                        </p:attrNameLst>
                                      </p:cBhvr>
                                      <p:to>
                                        <p:strVal val="visible"/>
                                      </p:to>
                                    </p:set>
                                    <p:anim calcmode="lin" valueType="num">
                                      <p:cBhvr additive="base">
                                        <p:cTn id="29" dur="500" fill="hold"/>
                                        <p:tgtEl>
                                          <p:spTgt spid="109"/>
                                        </p:tgtEl>
                                        <p:attrNameLst>
                                          <p:attrName>ppt_x</p:attrName>
                                        </p:attrNameLst>
                                      </p:cBhvr>
                                      <p:tavLst>
                                        <p:tav tm="0">
                                          <p:val>
                                            <p:strVal val="1+#ppt_w/2"/>
                                          </p:val>
                                        </p:tav>
                                        <p:tav tm="100000">
                                          <p:val>
                                            <p:strVal val="#ppt_x"/>
                                          </p:val>
                                        </p:tav>
                                      </p:tavLst>
                                    </p:anim>
                                    <p:anim calcmode="lin" valueType="num">
                                      <p:cBhvr additive="base">
                                        <p:cTn id="30" dur="500" fill="hold"/>
                                        <p:tgtEl>
                                          <p:spTgt spid="109"/>
                                        </p:tgtEl>
                                        <p:attrNameLst>
                                          <p:attrName>ppt_y</p:attrName>
                                        </p:attrNameLst>
                                      </p:cBhvr>
                                      <p:tavLst>
                                        <p:tav tm="0">
                                          <p:val>
                                            <p:strVal val="1+#ppt_h/2"/>
                                          </p:val>
                                        </p:tav>
                                        <p:tav tm="100000">
                                          <p:val>
                                            <p:strVal val="#ppt_y"/>
                                          </p:val>
                                        </p:tav>
                                      </p:tavLst>
                                    </p:anim>
                                  </p:childTnLst>
                                </p:cTn>
                              </p:par>
                              <p:par>
                                <p:cTn id="31" presetID="2" presetClass="entr" presetSubtype="6" fill="hold" nodeType="withEffect">
                                  <p:stCondLst>
                                    <p:cond delay="200"/>
                                  </p:stCondLst>
                                  <p:childTnLst>
                                    <p:set>
                                      <p:cBhvr>
                                        <p:cTn id="32" dur="1" fill="hold">
                                          <p:stCondLst>
                                            <p:cond delay="0"/>
                                          </p:stCondLst>
                                        </p:cTn>
                                        <p:tgtEl>
                                          <p:spTgt spid="112"/>
                                        </p:tgtEl>
                                        <p:attrNameLst>
                                          <p:attrName>style.visibility</p:attrName>
                                        </p:attrNameLst>
                                      </p:cBhvr>
                                      <p:to>
                                        <p:strVal val="visible"/>
                                      </p:to>
                                    </p:set>
                                    <p:anim calcmode="lin" valueType="num">
                                      <p:cBhvr additive="base">
                                        <p:cTn id="33" dur="500" fill="hold"/>
                                        <p:tgtEl>
                                          <p:spTgt spid="112"/>
                                        </p:tgtEl>
                                        <p:attrNameLst>
                                          <p:attrName>ppt_x</p:attrName>
                                        </p:attrNameLst>
                                      </p:cBhvr>
                                      <p:tavLst>
                                        <p:tav tm="0">
                                          <p:val>
                                            <p:strVal val="1+#ppt_w/2"/>
                                          </p:val>
                                        </p:tav>
                                        <p:tav tm="100000">
                                          <p:val>
                                            <p:strVal val="#ppt_x"/>
                                          </p:val>
                                        </p:tav>
                                      </p:tavLst>
                                    </p:anim>
                                    <p:anim calcmode="lin" valueType="num">
                                      <p:cBhvr additive="base">
                                        <p:cTn id="34" dur="500" fill="hold"/>
                                        <p:tgtEl>
                                          <p:spTgt spid="112"/>
                                        </p:tgtEl>
                                        <p:attrNameLst>
                                          <p:attrName>ppt_y</p:attrName>
                                        </p:attrNameLst>
                                      </p:cBhvr>
                                      <p:tavLst>
                                        <p:tav tm="0">
                                          <p:val>
                                            <p:strVal val="1+#ppt_h/2"/>
                                          </p:val>
                                        </p:tav>
                                        <p:tav tm="100000">
                                          <p:val>
                                            <p:strVal val="#ppt_y"/>
                                          </p:val>
                                        </p:tav>
                                      </p:tavLst>
                                    </p:anim>
                                  </p:childTnLst>
                                </p:cTn>
                              </p:par>
                            </p:childTnLst>
                          </p:cTn>
                        </p:par>
                        <p:par>
                          <p:cTn id="35" fill="hold">
                            <p:stCondLst>
                              <p:cond delay="1400"/>
                            </p:stCondLst>
                            <p:childTnLst>
                              <p:par>
                                <p:cTn id="36" presetID="53" presetClass="entr" presetSubtype="16" fill="hold" grpId="0" nodeType="afterEffect">
                                  <p:stCondLst>
                                    <p:cond delay="0"/>
                                  </p:stCondLst>
                                  <p:childTnLst>
                                    <p:set>
                                      <p:cBhvr>
                                        <p:cTn id="37" dur="1" fill="hold">
                                          <p:stCondLst>
                                            <p:cond delay="0"/>
                                          </p:stCondLst>
                                        </p:cTn>
                                        <p:tgtEl>
                                          <p:spTgt spid="94"/>
                                        </p:tgtEl>
                                        <p:attrNameLst>
                                          <p:attrName>style.visibility</p:attrName>
                                        </p:attrNameLst>
                                      </p:cBhvr>
                                      <p:to>
                                        <p:strVal val="visible"/>
                                      </p:to>
                                    </p:set>
                                    <p:anim calcmode="lin" valueType="num">
                                      <p:cBhvr>
                                        <p:cTn id="38" dur="500" fill="hold"/>
                                        <p:tgtEl>
                                          <p:spTgt spid="94"/>
                                        </p:tgtEl>
                                        <p:attrNameLst>
                                          <p:attrName>ppt_w</p:attrName>
                                        </p:attrNameLst>
                                      </p:cBhvr>
                                      <p:tavLst>
                                        <p:tav tm="0">
                                          <p:val>
                                            <p:fltVal val="0"/>
                                          </p:val>
                                        </p:tav>
                                        <p:tav tm="100000">
                                          <p:val>
                                            <p:strVal val="#ppt_w"/>
                                          </p:val>
                                        </p:tav>
                                      </p:tavLst>
                                    </p:anim>
                                    <p:anim calcmode="lin" valueType="num">
                                      <p:cBhvr>
                                        <p:cTn id="39" dur="500" fill="hold"/>
                                        <p:tgtEl>
                                          <p:spTgt spid="94"/>
                                        </p:tgtEl>
                                        <p:attrNameLst>
                                          <p:attrName>ppt_h</p:attrName>
                                        </p:attrNameLst>
                                      </p:cBhvr>
                                      <p:tavLst>
                                        <p:tav tm="0">
                                          <p:val>
                                            <p:fltVal val="0"/>
                                          </p:val>
                                        </p:tav>
                                        <p:tav tm="100000">
                                          <p:val>
                                            <p:strVal val="#ppt_h"/>
                                          </p:val>
                                        </p:tav>
                                      </p:tavLst>
                                    </p:anim>
                                    <p:animEffect transition="in" filter="fade">
                                      <p:cBhvr>
                                        <p:cTn id="40" dur="500"/>
                                        <p:tgtEl>
                                          <p:spTgt spid="94"/>
                                        </p:tgtEl>
                                      </p:cBhvr>
                                    </p:animEffect>
                                  </p:childTnLst>
                                </p:cTn>
                              </p:par>
                            </p:childTnLst>
                          </p:cTn>
                        </p:par>
                        <p:par>
                          <p:cTn id="41" fill="hold">
                            <p:stCondLst>
                              <p:cond delay="1900"/>
                            </p:stCondLst>
                            <p:childTnLst>
                              <p:par>
                                <p:cTn id="42" presetID="22" presetClass="entr" presetSubtype="1" fill="hold" grpId="0" nodeType="afterEffect">
                                  <p:stCondLst>
                                    <p:cond delay="0"/>
                                  </p:stCondLst>
                                  <p:childTnLst>
                                    <p:set>
                                      <p:cBhvr>
                                        <p:cTn id="43" dur="1" fill="hold">
                                          <p:stCondLst>
                                            <p:cond delay="0"/>
                                          </p:stCondLst>
                                        </p:cTn>
                                        <p:tgtEl>
                                          <p:spTgt spid="95"/>
                                        </p:tgtEl>
                                        <p:attrNameLst>
                                          <p:attrName>style.visibility</p:attrName>
                                        </p:attrNameLst>
                                      </p:cBhvr>
                                      <p:to>
                                        <p:strVal val="visible"/>
                                      </p:to>
                                    </p:set>
                                    <p:animEffect transition="in" filter="wipe(up)">
                                      <p:cBhvr>
                                        <p:cTn id="44" dur="500"/>
                                        <p:tgtEl>
                                          <p:spTgt spid="95"/>
                                        </p:tgtEl>
                                      </p:cBhvr>
                                    </p:animEffect>
                                  </p:childTnLst>
                                </p:cTn>
                              </p:par>
                            </p:childTnLst>
                          </p:cTn>
                        </p:par>
                        <p:par>
                          <p:cTn id="45" fill="hold">
                            <p:stCondLst>
                              <p:cond delay="2400"/>
                            </p:stCondLst>
                            <p:childTnLst>
                              <p:par>
                                <p:cTn id="46" presetID="41" presetClass="entr" presetSubtype="0" fill="hold" grpId="0" nodeType="afterEffect">
                                  <p:stCondLst>
                                    <p:cond delay="0"/>
                                  </p:stCondLst>
                                  <p:iterate type="lt">
                                    <p:tmPct val="10000"/>
                                  </p:iterate>
                                  <p:childTnLst>
                                    <p:set>
                                      <p:cBhvr>
                                        <p:cTn id="47" dur="1" fill="hold">
                                          <p:stCondLst>
                                            <p:cond delay="0"/>
                                          </p:stCondLst>
                                        </p:cTn>
                                        <p:tgtEl>
                                          <p:spTgt spid="96"/>
                                        </p:tgtEl>
                                        <p:attrNameLst>
                                          <p:attrName>style.visibility</p:attrName>
                                        </p:attrNameLst>
                                      </p:cBhvr>
                                      <p:to>
                                        <p:strVal val="visible"/>
                                      </p:to>
                                    </p:set>
                                    <p:anim calcmode="lin" valueType="num">
                                      <p:cBhvr>
                                        <p:cTn id="48" dur="500" fill="hold"/>
                                        <p:tgtEl>
                                          <p:spTgt spid="96"/>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96"/>
                                        </p:tgtEl>
                                        <p:attrNameLst>
                                          <p:attrName>ppt_y</p:attrName>
                                        </p:attrNameLst>
                                      </p:cBhvr>
                                      <p:tavLst>
                                        <p:tav tm="0">
                                          <p:val>
                                            <p:strVal val="#ppt_y"/>
                                          </p:val>
                                        </p:tav>
                                        <p:tav tm="100000">
                                          <p:val>
                                            <p:strVal val="#ppt_y"/>
                                          </p:val>
                                        </p:tav>
                                      </p:tavLst>
                                    </p:anim>
                                    <p:anim calcmode="lin" valueType="num">
                                      <p:cBhvr>
                                        <p:cTn id="50" dur="500" fill="hold"/>
                                        <p:tgtEl>
                                          <p:spTgt spid="96"/>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96"/>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95" grpId="0" animBg="1"/>
      <p:bldP spid="9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cxnSp>
        <p:nvCxnSpPr>
          <p:cNvPr id="3" name="直接连接符 2"/>
          <p:cNvCxnSpPr/>
          <p:nvPr/>
        </p:nvCxnSpPr>
        <p:spPr>
          <a:xfrm flipH="1">
            <a:off x="7899860" y="4506202"/>
            <a:ext cx="55402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6347496" y="5662032"/>
            <a:ext cx="1169086"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3582347" y="4496277"/>
            <a:ext cx="55402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H="1">
            <a:off x="3610076" y="2878158"/>
            <a:ext cx="55402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4791595" y="1623937"/>
            <a:ext cx="942913" cy="238230"/>
            <a:chOff x="4470269" y="1661160"/>
            <a:chExt cx="1290451" cy="262890"/>
          </a:xfrm>
        </p:grpSpPr>
        <p:cxnSp>
          <p:nvCxnSpPr>
            <p:cNvPr id="9" name="直接连接符 8"/>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4470269" y="1663541"/>
              <a:ext cx="94231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11" name="矩形 10"/>
          <p:cNvSpPr/>
          <p:nvPr/>
        </p:nvSpPr>
        <p:spPr>
          <a:xfrm>
            <a:off x="3463522" y="1412340"/>
            <a:ext cx="1292505" cy="309173"/>
          </a:xfrm>
          <a:prstGeom prst="rect">
            <a:avLst/>
          </a:prstGeom>
        </p:spPr>
        <p:txBody>
          <a:bodyPr wrap="none" lIns="82790" tIns="41395" rIns="82790" bIns="41395">
            <a:spAutoFit/>
          </a:bodyPr>
          <a:lstStyle/>
          <a:p>
            <a:pPr algn="r"/>
            <a:r>
              <a:rPr lang="zh-CN" altLang="en-US" sz="1466" b="1" dirty="0">
                <a:solidFill>
                  <a:schemeClr val="tx1">
                    <a:lumMod val="75000"/>
                    <a:lumOff val="25000"/>
                  </a:schemeClr>
                </a:solidFill>
                <a:latin typeface="微软雅黑" pitchFamily="34" charset="-122"/>
                <a:ea typeface="微软雅黑" pitchFamily="34" charset="-122"/>
              </a:rPr>
              <a:t>此处添加标题</a:t>
            </a:r>
            <a:endParaRPr lang="en-US" altLang="zh-CN" sz="1466" b="1" dirty="0">
              <a:solidFill>
                <a:schemeClr val="tx1">
                  <a:lumMod val="75000"/>
                  <a:lumOff val="25000"/>
                </a:schemeClr>
              </a:solidFill>
              <a:latin typeface="微软雅黑" pitchFamily="34" charset="-122"/>
              <a:ea typeface="微软雅黑" pitchFamily="34" charset="-122"/>
            </a:endParaRPr>
          </a:p>
        </p:txBody>
      </p:sp>
      <p:sp>
        <p:nvSpPr>
          <p:cNvPr id="12" name="矩形 47"/>
          <p:cNvSpPr>
            <a:spLocks noChangeArrowheads="1"/>
          </p:cNvSpPr>
          <p:nvPr/>
        </p:nvSpPr>
        <p:spPr bwMode="auto">
          <a:xfrm>
            <a:off x="1777647" y="1743056"/>
            <a:ext cx="2978382" cy="57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790" tIns="41395" rIns="82790" bIns="4139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333" dirty="0">
                <a:solidFill>
                  <a:schemeClr val="tx1">
                    <a:lumMod val="75000"/>
                    <a:lumOff val="25000"/>
                  </a:schemeClr>
                </a:solidFill>
                <a:sym typeface="微软雅黑" pitchFamily="34" charset="-122"/>
              </a:rPr>
              <a:t>您的内容打在这里，或者通过复制您的文本后，在此框中选择粘贴</a:t>
            </a:r>
          </a:p>
        </p:txBody>
      </p:sp>
      <p:sp>
        <p:nvSpPr>
          <p:cNvPr id="13" name="矩形 12"/>
          <p:cNvSpPr/>
          <p:nvPr/>
        </p:nvSpPr>
        <p:spPr>
          <a:xfrm>
            <a:off x="2246447" y="2668299"/>
            <a:ext cx="1292505" cy="309173"/>
          </a:xfrm>
          <a:prstGeom prst="rect">
            <a:avLst/>
          </a:prstGeom>
        </p:spPr>
        <p:txBody>
          <a:bodyPr wrap="none" lIns="82790" tIns="41395" rIns="82790" bIns="41395">
            <a:spAutoFit/>
          </a:bodyPr>
          <a:lstStyle/>
          <a:p>
            <a:pPr algn="r"/>
            <a:r>
              <a:rPr lang="zh-CN" altLang="en-US" sz="1466" b="1" dirty="0">
                <a:solidFill>
                  <a:schemeClr val="tx1">
                    <a:lumMod val="75000"/>
                    <a:lumOff val="25000"/>
                  </a:schemeClr>
                </a:solidFill>
                <a:latin typeface="微软雅黑" pitchFamily="34" charset="-122"/>
                <a:ea typeface="微软雅黑" pitchFamily="34" charset="-122"/>
              </a:rPr>
              <a:t>此处添加标题</a:t>
            </a:r>
            <a:endParaRPr lang="en-US" altLang="zh-CN" sz="1466" b="1" dirty="0">
              <a:solidFill>
                <a:schemeClr val="tx1">
                  <a:lumMod val="75000"/>
                  <a:lumOff val="25000"/>
                </a:schemeClr>
              </a:solidFill>
              <a:latin typeface="微软雅黑" pitchFamily="34" charset="-122"/>
              <a:ea typeface="微软雅黑" pitchFamily="34" charset="-122"/>
            </a:endParaRPr>
          </a:p>
        </p:txBody>
      </p:sp>
      <p:sp>
        <p:nvSpPr>
          <p:cNvPr id="14" name="矩形 47"/>
          <p:cNvSpPr>
            <a:spLocks noChangeArrowheads="1"/>
          </p:cNvSpPr>
          <p:nvPr/>
        </p:nvSpPr>
        <p:spPr bwMode="auto">
          <a:xfrm>
            <a:off x="1258740" y="2999015"/>
            <a:ext cx="2276127" cy="822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790" tIns="41395" rIns="82790" bIns="4139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333" dirty="0">
                <a:solidFill>
                  <a:schemeClr val="tx1">
                    <a:lumMod val="75000"/>
                    <a:lumOff val="25000"/>
                  </a:schemeClr>
                </a:solidFill>
                <a:sym typeface="微软雅黑" pitchFamily="34" charset="-122"/>
              </a:rPr>
              <a:t>您的内容打在这里，或者通过复制您的文本后，在此框中选择粘贴</a:t>
            </a:r>
          </a:p>
        </p:txBody>
      </p:sp>
      <p:sp>
        <p:nvSpPr>
          <p:cNvPr id="15" name="矩形 14"/>
          <p:cNvSpPr/>
          <p:nvPr/>
        </p:nvSpPr>
        <p:spPr>
          <a:xfrm>
            <a:off x="2218719" y="4165565"/>
            <a:ext cx="1292505" cy="309173"/>
          </a:xfrm>
          <a:prstGeom prst="rect">
            <a:avLst/>
          </a:prstGeom>
        </p:spPr>
        <p:txBody>
          <a:bodyPr wrap="none" lIns="82790" tIns="41395" rIns="82790" bIns="41395">
            <a:spAutoFit/>
          </a:bodyPr>
          <a:lstStyle/>
          <a:p>
            <a:pPr algn="r"/>
            <a:r>
              <a:rPr lang="zh-CN" altLang="en-US" sz="1466" b="1" dirty="0">
                <a:solidFill>
                  <a:schemeClr val="tx1">
                    <a:lumMod val="75000"/>
                    <a:lumOff val="25000"/>
                  </a:schemeClr>
                </a:solidFill>
                <a:latin typeface="微软雅黑" pitchFamily="34" charset="-122"/>
                <a:ea typeface="微软雅黑" pitchFamily="34" charset="-122"/>
              </a:rPr>
              <a:t>此处添加标题</a:t>
            </a:r>
            <a:endParaRPr lang="en-US" altLang="zh-CN" sz="1466" b="1" dirty="0">
              <a:solidFill>
                <a:schemeClr val="tx1">
                  <a:lumMod val="75000"/>
                  <a:lumOff val="25000"/>
                </a:schemeClr>
              </a:solidFill>
              <a:latin typeface="微软雅黑" pitchFamily="34" charset="-122"/>
              <a:ea typeface="微软雅黑" pitchFamily="34" charset="-122"/>
            </a:endParaRPr>
          </a:p>
        </p:txBody>
      </p:sp>
      <p:sp>
        <p:nvSpPr>
          <p:cNvPr id="16" name="矩形 47"/>
          <p:cNvSpPr>
            <a:spLocks noChangeArrowheads="1"/>
          </p:cNvSpPr>
          <p:nvPr/>
        </p:nvSpPr>
        <p:spPr bwMode="auto">
          <a:xfrm>
            <a:off x="1231013" y="4496278"/>
            <a:ext cx="2276125" cy="822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790" tIns="41395" rIns="82790" bIns="4139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333" dirty="0">
                <a:solidFill>
                  <a:schemeClr val="tx1">
                    <a:lumMod val="75000"/>
                    <a:lumOff val="25000"/>
                  </a:schemeClr>
                </a:solidFill>
                <a:sym typeface="微软雅黑" pitchFamily="34" charset="-122"/>
              </a:rPr>
              <a:t>您的内容打在这里，或者通过复制您的文本后，在此框中选择粘贴</a:t>
            </a:r>
          </a:p>
        </p:txBody>
      </p:sp>
      <p:sp>
        <p:nvSpPr>
          <p:cNvPr id="17" name="矩形 16"/>
          <p:cNvSpPr/>
          <p:nvPr/>
        </p:nvSpPr>
        <p:spPr>
          <a:xfrm>
            <a:off x="8484272" y="2170438"/>
            <a:ext cx="1292505" cy="309173"/>
          </a:xfrm>
          <a:prstGeom prst="rect">
            <a:avLst/>
          </a:prstGeom>
        </p:spPr>
        <p:txBody>
          <a:bodyPr wrap="none" lIns="82790" tIns="41395" rIns="82790" bIns="41395">
            <a:spAutoFit/>
          </a:bodyPr>
          <a:lstStyle/>
          <a:p>
            <a:pPr algn="r"/>
            <a:r>
              <a:rPr lang="zh-CN" altLang="en-US" sz="1466" b="1" dirty="0">
                <a:solidFill>
                  <a:schemeClr val="tx1">
                    <a:lumMod val="75000"/>
                    <a:lumOff val="25000"/>
                  </a:schemeClr>
                </a:solidFill>
                <a:latin typeface="微软雅黑" pitchFamily="34" charset="-122"/>
                <a:ea typeface="微软雅黑" pitchFamily="34" charset="-122"/>
              </a:rPr>
              <a:t>此处添加标题</a:t>
            </a:r>
            <a:endParaRPr lang="en-US" altLang="zh-CN" sz="1466" b="1" dirty="0">
              <a:solidFill>
                <a:schemeClr val="tx1">
                  <a:lumMod val="75000"/>
                  <a:lumOff val="25000"/>
                </a:schemeClr>
              </a:solidFill>
              <a:latin typeface="微软雅黑" pitchFamily="34" charset="-122"/>
              <a:ea typeface="微软雅黑" pitchFamily="34" charset="-122"/>
            </a:endParaRPr>
          </a:p>
        </p:txBody>
      </p:sp>
      <p:sp>
        <p:nvSpPr>
          <p:cNvPr id="18" name="矩形 47"/>
          <p:cNvSpPr>
            <a:spLocks noChangeArrowheads="1"/>
          </p:cNvSpPr>
          <p:nvPr/>
        </p:nvSpPr>
        <p:spPr bwMode="auto">
          <a:xfrm>
            <a:off x="8507610" y="2515439"/>
            <a:ext cx="2427238" cy="822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790" tIns="41395" rIns="82790" bIns="4139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333" dirty="0">
                <a:solidFill>
                  <a:schemeClr val="tx1">
                    <a:lumMod val="75000"/>
                    <a:lumOff val="25000"/>
                  </a:schemeClr>
                </a:solidFill>
                <a:sym typeface="微软雅黑" pitchFamily="34" charset="-122"/>
              </a:rPr>
              <a:t>您的内容打在这里，或者通过复制您的文本后，在此框中选择粘贴</a:t>
            </a:r>
          </a:p>
        </p:txBody>
      </p:sp>
      <p:sp>
        <p:nvSpPr>
          <p:cNvPr id="19" name="矩形 18"/>
          <p:cNvSpPr/>
          <p:nvPr/>
        </p:nvSpPr>
        <p:spPr>
          <a:xfrm>
            <a:off x="8513395" y="3894637"/>
            <a:ext cx="1292505" cy="309173"/>
          </a:xfrm>
          <a:prstGeom prst="rect">
            <a:avLst/>
          </a:prstGeom>
        </p:spPr>
        <p:txBody>
          <a:bodyPr wrap="none" lIns="82790" tIns="41395" rIns="82790" bIns="41395">
            <a:spAutoFit/>
          </a:bodyPr>
          <a:lstStyle/>
          <a:p>
            <a:pPr algn="r"/>
            <a:r>
              <a:rPr lang="zh-CN" altLang="en-US" sz="1466" b="1" dirty="0">
                <a:solidFill>
                  <a:schemeClr val="tx1">
                    <a:lumMod val="75000"/>
                    <a:lumOff val="25000"/>
                  </a:schemeClr>
                </a:solidFill>
                <a:latin typeface="微软雅黑" pitchFamily="34" charset="-122"/>
                <a:ea typeface="微软雅黑" pitchFamily="34" charset="-122"/>
              </a:rPr>
              <a:t>此处添加标题</a:t>
            </a:r>
            <a:endParaRPr lang="en-US" altLang="zh-CN" sz="1466" b="1" dirty="0">
              <a:solidFill>
                <a:schemeClr val="tx1">
                  <a:lumMod val="75000"/>
                  <a:lumOff val="25000"/>
                </a:schemeClr>
              </a:solidFill>
              <a:latin typeface="微软雅黑" pitchFamily="34" charset="-122"/>
              <a:ea typeface="微软雅黑" pitchFamily="34" charset="-122"/>
            </a:endParaRPr>
          </a:p>
        </p:txBody>
      </p:sp>
      <p:sp>
        <p:nvSpPr>
          <p:cNvPr id="20" name="矩形 47"/>
          <p:cNvSpPr>
            <a:spLocks noChangeArrowheads="1"/>
          </p:cNvSpPr>
          <p:nvPr/>
        </p:nvSpPr>
        <p:spPr bwMode="auto">
          <a:xfrm>
            <a:off x="8527110" y="4239638"/>
            <a:ext cx="2427238" cy="822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790" tIns="41395" rIns="82790" bIns="4139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333" dirty="0">
                <a:solidFill>
                  <a:schemeClr val="tx1">
                    <a:lumMod val="75000"/>
                    <a:lumOff val="25000"/>
                  </a:schemeClr>
                </a:solidFill>
                <a:sym typeface="微软雅黑" pitchFamily="34" charset="-122"/>
              </a:rPr>
              <a:t>您的内容打在这里，或者通过复制您的文本后，在此框中选择粘贴</a:t>
            </a:r>
          </a:p>
        </p:txBody>
      </p:sp>
      <p:sp>
        <p:nvSpPr>
          <p:cNvPr id="21" name="矩形 20"/>
          <p:cNvSpPr/>
          <p:nvPr/>
        </p:nvSpPr>
        <p:spPr>
          <a:xfrm>
            <a:off x="7573888" y="5194518"/>
            <a:ext cx="1292505" cy="309173"/>
          </a:xfrm>
          <a:prstGeom prst="rect">
            <a:avLst/>
          </a:prstGeom>
        </p:spPr>
        <p:txBody>
          <a:bodyPr wrap="none" lIns="82790" tIns="41395" rIns="82790" bIns="41395">
            <a:spAutoFit/>
          </a:bodyPr>
          <a:lstStyle/>
          <a:p>
            <a:pPr algn="r"/>
            <a:r>
              <a:rPr lang="zh-CN" altLang="en-US" sz="1466" b="1" dirty="0">
                <a:solidFill>
                  <a:schemeClr val="tx1">
                    <a:lumMod val="75000"/>
                    <a:lumOff val="25000"/>
                  </a:schemeClr>
                </a:solidFill>
                <a:latin typeface="微软雅黑" pitchFamily="34" charset="-122"/>
                <a:ea typeface="微软雅黑" pitchFamily="34" charset="-122"/>
              </a:rPr>
              <a:t>此处添加标题</a:t>
            </a:r>
            <a:endParaRPr lang="en-US" altLang="zh-CN" sz="1466" b="1" dirty="0">
              <a:solidFill>
                <a:schemeClr val="tx1">
                  <a:lumMod val="75000"/>
                  <a:lumOff val="25000"/>
                </a:schemeClr>
              </a:solidFill>
              <a:latin typeface="微软雅黑" pitchFamily="34" charset="-122"/>
              <a:ea typeface="微软雅黑" pitchFamily="34" charset="-122"/>
            </a:endParaRPr>
          </a:p>
        </p:txBody>
      </p:sp>
      <p:sp>
        <p:nvSpPr>
          <p:cNvPr id="22" name="矩形 47"/>
          <p:cNvSpPr>
            <a:spLocks noChangeArrowheads="1"/>
          </p:cNvSpPr>
          <p:nvPr/>
        </p:nvSpPr>
        <p:spPr bwMode="auto">
          <a:xfrm>
            <a:off x="7597231" y="5539522"/>
            <a:ext cx="2930762" cy="57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790" tIns="41395" rIns="82790" bIns="4139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333" dirty="0">
                <a:solidFill>
                  <a:schemeClr val="tx1">
                    <a:lumMod val="75000"/>
                    <a:lumOff val="25000"/>
                  </a:schemeClr>
                </a:solidFill>
                <a:sym typeface="微软雅黑" pitchFamily="34" charset="-122"/>
              </a:rPr>
              <a:t>您的内容打在这里，或者通过复制您的文本后，在此框中选择粘贴</a:t>
            </a:r>
          </a:p>
        </p:txBody>
      </p:sp>
      <p:grpSp>
        <p:nvGrpSpPr>
          <p:cNvPr id="23" name="组合 22"/>
          <p:cNvGrpSpPr/>
          <p:nvPr/>
        </p:nvGrpSpPr>
        <p:grpSpPr>
          <a:xfrm flipH="1">
            <a:off x="7664425" y="2376628"/>
            <a:ext cx="800365" cy="238230"/>
            <a:chOff x="4255294" y="1661160"/>
            <a:chExt cx="1505426" cy="262890"/>
          </a:xfrm>
        </p:grpSpPr>
        <p:cxnSp>
          <p:nvCxnSpPr>
            <p:cNvPr id="24" name="直接连接符 23"/>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4255294" y="1663541"/>
              <a:ext cx="115728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26" name="组合 25"/>
          <p:cNvGrpSpPr/>
          <p:nvPr/>
        </p:nvGrpSpPr>
        <p:grpSpPr>
          <a:xfrm>
            <a:off x="5493700" y="1725936"/>
            <a:ext cx="1096979" cy="1096979"/>
            <a:chOff x="304800" y="673100"/>
            <a:chExt cx="4000500" cy="4000500"/>
          </a:xfrm>
          <a:effectLst>
            <a:outerShdw blurRad="381000" dist="152400" dir="8100000" algn="tr" rotWithShape="0">
              <a:prstClr val="black">
                <a:alpha val="70000"/>
              </a:prstClr>
            </a:outerShdw>
          </a:effectLst>
        </p:grpSpPr>
        <p:sp>
          <p:nvSpPr>
            <p:cNvPr id="27" name="同心圆 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dirty="0">
                <a:solidFill>
                  <a:schemeClr val="tx1"/>
                </a:solidFill>
                <a:ea typeface="微软雅黑" pitchFamily="34" charset="-122"/>
              </a:endParaRPr>
            </a:p>
          </p:txBody>
        </p:sp>
        <p:sp>
          <p:nvSpPr>
            <p:cNvPr id="28" name="椭圆 27"/>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dirty="0">
                <a:ea typeface="微软雅黑" pitchFamily="34" charset="-122"/>
              </a:endParaRPr>
            </a:p>
          </p:txBody>
        </p:sp>
      </p:grpSp>
      <p:grpSp>
        <p:nvGrpSpPr>
          <p:cNvPr id="29" name="组合 28"/>
          <p:cNvGrpSpPr/>
          <p:nvPr/>
        </p:nvGrpSpPr>
        <p:grpSpPr>
          <a:xfrm>
            <a:off x="6802881" y="2503411"/>
            <a:ext cx="1096979" cy="1096979"/>
            <a:chOff x="304800" y="673100"/>
            <a:chExt cx="4000500" cy="4000500"/>
          </a:xfrm>
          <a:effectLst>
            <a:outerShdw blurRad="381000" dist="152400" dir="8100000" algn="tr" rotWithShape="0">
              <a:prstClr val="black">
                <a:alpha val="70000"/>
              </a:prstClr>
            </a:outerShdw>
          </a:effectLst>
        </p:grpSpPr>
        <p:sp>
          <p:nvSpPr>
            <p:cNvPr id="30" name="同心圆 2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dirty="0">
                <a:solidFill>
                  <a:schemeClr val="tx1"/>
                </a:solidFill>
                <a:ea typeface="微软雅黑" pitchFamily="34" charset="-122"/>
              </a:endParaRPr>
            </a:p>
          </p:txBody>
        </p:sp>
        <p:sp>
          <p:nvSpPr>
            <p:cNvPr id="31" name="椭圆 30"/>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dirty="0">
                <a:ea typeface="微软雅黑" pitchFamily="34" charset="-122"/>
              </a:endParaRPr>
            </a:p>
          </p:txBody>
        </p:sp>
      </p:grpSp>
      <p:grpSp>
        <p:nvGrpSpPr>
          <p:cNvPr id="32" name="组合 31"/>
          <p:cNvGrpSpPr/>
          <p:nvPr/>
        </p:nvGrpSpPr>
        <p:grpSpPr>
          <a:xfrm>
            <a:off x="6768661" y="3957713"/>
            <a:ext cx="1096979" cy="1096979"/>
            <a:chOff x="304800" y="673100"/>
            <a:chExt cx="4000500" cy="4000500"/>
          </a:xfrm>
          <a:effectLst>
            <a:outerShdw blurRad="381000" dist="152400" dir="8100000" algn="tr" rotWithShape="0">
              <a:prstClr val="black">
                <a:alpha val="70000"/>
              </a:prstClr>
            </a:outerShdw>
          </a:effectLst>
        </p:grpSpPr>
        <p:sp>
          <p:nvSpPr>
            <p:cNvPr id="33" name="同心圆 3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dirty="0">
                <a:solidFill>
                  <a:schemeClr val="tx1"/>
                </a:solidFill>
                <a:ea typeface="微软雅黑" pitchFamily="34" charset="-122"/>
              </a:endParaRPr>
            </a:p>
          </p:txBody>
        </p:sp>
        <p:sp>
          <p:nvSpPr>
            <p:cNvPr id="34" name="椭圆 33"/>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dirty="0">
                <a:ea typeface="微软雅黑" pitchFamily="34" charset="-122"/>
              </a:endParaRPr>
            </a:p>
          </p:txBody>
        </p:sp>
      </p:grpSp>
      <p:grpSp>
        <p:nvGrpSpPr>
          <p:cNvPr id="35" name="组合 34"/>
          <p:cNvGrpSpPr/>
          <p:nvPr/>
        </p:nvGrpSpPr>
        <p:grpSpPr>
          <a:xfrm>
            <a:off x="5493700" y="4644889"/>
            <a:ext cx="1096979" cy="1096979"/>
            <a:chOff x="304800" y="673100"/>
            <a:chExt cx="4000500" cy="4000500"/>
          </a:xfrm>
          <a:effectLst>
            <a:outerShdw blurRad="381000" dist="152400" dir="8100000" algn="tr" rotWithShape="0">
              <a:prstClr val="black">
                <a:alpha val="70000"/>
              </a:prstClr>
            </a:outerShdw>
          </a:effectLst>
        </p:grpSpPr>
        <p:sp>
          <p:nvSpPr>
            <p:cNvPr id="36" name="同心圆 3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dirty="0">
                <a:solidFill>
                  <a:schemeClr val="tx1"/>
                </a:solidFill>
                <a:ea typeface="微软雅黑" pitchFamily="34" charset="-122"/>
              </a:endParaRPr>
            </a:p>
          </p:txBody>
        </p:sp>
        <p:sp>
          <p:nvSpPr>
            <p:cNvPr id="37" name="椭圆 36"/>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dirty="0">
                <a:ea typeface="微软雅黑" pitchFamily="34" charset="-122"/>
              </a:endParaRPr>
            </a:p>
          </p:txBody>
        </p:sp>
      </p:grpSp>
      <p:grpSp>
        <p:nvGrpSpPr>
          <p:cNvPr id="38" name="组合 37"/>
          <p:cNvGrpSpPr/>
          <p:nvPr/>
        </p:nvGrpSpPr>
        <p:grpSpPr>
          <a:xfrm>
            <a:off x="4151413" y="3910919"/>
            <a:ext cx="1096979" cy="1096979"/>
            <a:chOff x="304800" y="673100"/>
            <a:chExt cx="4000500" cy="4000500"/>
          </a:xfrm>
          <a:effectLst>
            <a:outerShdw blurRad="381000" dist="152400" dir="8100000" algn="tr" rotWithShape="0">
              <a:prstClr val="black">
                <a:alpha val="70000"/>
              </a:prstClr>
            </a:outerShdw>
          </a:effectLst>
        </p:grpSpPr>
        <p:sp>
          <p:nvSpPr>
            <p:cNvPr id="39" name="同心圆 3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dirty="0">
                <a:solidFill>
                  <a:schemeClr val="tx1"/>
                </a:solidFill>
                <a:ea typeface="微软雅黑" pitchFamily="34" charset="-122"/>
              </a:endParaRPr>
            </a:p>
          </p:txBody>
        </p:sp>
        <p:sp>
          <p:nvSpPr>
            <p:cNvPr id="40" name="椭圆 39"/>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dirty="0">
                <a:ea typeface="微软雅黑" pitchFamily="34" charset="-122"/>
              </a:endParaRPr>
            </a:p>
          </p:txBody>
        </p:sp>
      </p:grpSp>
      <p:grpSp>
        <p:nvGrpSpPr>
          <p:cNvPr id="41" name="组合 40"/>
          <p:cNvGrpSpPr/>
          <p:nvPr/>
        </p:nvGrpSpPr>
        <p:grpSpPr>
          <a:xfrm>
            <a:off x="4151413" y="2492086"/>
            <a:ext cx="1096979" cy="1096979"/>
            <a:chOff x="304800" y="673100"/>
            <a:chExt cx="4000500" cy="4000500"/>
          </a:xfrm>
          <a:effectLst>
            <a:outerShdw blurRad="381000" dist="152400" dir="8100000" algn="tr" rotWithShape="0">
              <a:prstClr val="black">
                <a:alpha val="70000"/>
              </a:prstClr>
            </a:outerShdw>
          </a:effectLst>
        </p:grpSpPr>
        <p:sp>
          <p:nvSpPr>
            <p:cNvPr id="42" name="同心圆 4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dirty="0">
                <a:solidFill>
                  <a:schemeClr val="tx1"/>
                </a:solidFill>
                <a:ea typeface="微软雅黑" pitchFamily="34" charset="-122"/>
              </a:endParaRPr>
            </a:p>
          </p:txBody>
        </p:sp>
        <p:sp>
          <p:nvSpPr>
            <p:cNvPr id="43" name="椭圆 42"/>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dirty="0">
                <a:ea typeface="微软雅黑" pitchFamily="34" charset="-122"/>
              </a:endParaRPr>
            </a:p>
          </p:txBody>
        </p:sp>
      </p:grpSp>
      <p:grpSp>
        <p:nvGrpSpPr>
          <p:cNvPr id="44" name="组合 43"/>
          <p:cNvGrpSpPr/>
          <p:nvPr/>
        </p:nvGrpSpPr>
        <p:grpSpPr>
          <a:xfrm>
            <a:off x="5190754" y="2880813"/>
            <a:ext cx="1691907" cy="1691907"/>
            <a:chOff x="304800" y="673100"/>
            <a:chExt cx="4000500" cy="4000500"/>
          </a:xfrm>
          <a:effectLst>
            <a:outerShdw blurRad="381000" dist="152400" dir="8100000" algn="tr" rotWithShape="0">
              <a:prstClr val="black">
                <a:alpha val="70000"/>
              </a:prstClr>
            </a:outerShdw>
          </a:effectLst>
        </p:grpSpPr>
        <p:sp>
          <p:nvSpPr>
            <p:cNvPr id="45" name="同心圆 4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dirty="0">
                <a:solidFill>
                  <a:schemeClr val="tx1"/>
                </a:solidFill>
                <a:ea typeface="微软雅黑" pitchFamily="34" charset="-122"/>
              </a:endParaRPr>
            </a:p>
          </p:txBody>
        </p:sp>
        <p:sp>
          <p:nvSpPr>
            <p:cNvPr id="46" name="椭圆 45"/>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dirty="0">
                <a:ea typeface="微软雅黑" pitchFamily="34" charset="-122"/>
              </a:endParaRPr>
            </a:p>
          </p:txBody>
        </p:sp>
      </p:grpSp>
      <p:sp>
        <p:nvSpPr>
          <p:cNvPr id="47" name="文本框 1"/>
          <p:cNvSpPr txBox="1"/>
          <p:nvPr/>
        </p:nvSpPr>
        <p:spPr>
          <a:xfrm>
            <a:off x="5520908" y="3181802"/>
            <a:ext cx="1048308" cy="994759"/>
          </a:xfrm>
          <a:prstGeom prst="rect">
            <a:avLst/>
          </a:prstGeom>
          <a:noFill/>
          <a:ln w="38100">
            <a:noFill/>
          </a:ln>
        </p:spPr>
        <p:txBody>
          <a:bodyPr wrap="square" rtlCol="0">
            <a:spAutoFit/>
          </a:bodyPr>
          <a:lstStyle/>
          <a:p>
            <a:pPr algn="ctr"/>
            <a:r>
              <a:rPr lang="zh-CN" altLang="en-US" sz="2932" b="1" dirty="0">
                <a:solidFill>
                  <a:srgbClr val="076655"/>
                </a:solidFill>
                <a:latin typeface="微软雅黑" panose="020B0503020204020204" pitchFamily="34" charset="-122"/>
                <a:ea typeface="微软雅黑" panose="020B0503020204020204" pitchFamily="34" charset="-122"/>
              </a:rPr>
              <a:t>添加标题</a:t>
            </a:r>
          </a:p>
        </p:txBody>
      </p:sp>
      <p:sp>
        <p:nvSpPr>
          <p:cNvPr id="48" name="文本框 1"/>
          <p:cNvSpPr txBox="1"/>
          <p:nvPr/>
        </p:nvSpPr>
        <p:spPr>
          <a:xfrm>
            <a:off x="5520908" y="1990832"/>
            <a:ext cx="1048308" cy="543547"/>
          </a:xfrm>
          <a:prstGeom prst="rect">
            <a:avLst/>
          </a:prstGeom>
          <a:noFill/>
          <a:ln w="38100">
            <a:noFill/>
          </a:ln>
        </p:spPr>
        <p:txBody>
          <a:bodyPr wrap="square" rtlCol="0">
            <a:spAutoFit/>
          </a:bodyPr>
          <a:lstStyle/>
          <a:p>
            <a:pPr algn="ctr"/>
            <a:r>
              <a:rPr lang="en-US" altLang="zh-CN" sz="2932" b="1" dirty="0">
                <a:solidFill>
                  <a:srgbClr val="076655"/>
                </a:solidFill>
                <a:latin typeface="微软雅黑" panose="020B0503020204020204" pitchFamily="34" charset="-122"/>
                <a:ea typeface="微软雅黑" panose="020B0503020204020204" pitchFamily="34" charset="-122"/>
              </a:rPr>
              <a:t>01</a:t>
            </a:r>
            <a:endParaRPr lang="zh-CN" altLang="en-US" sz="2932" b="1" dirty="0">
              <a:solidFill>
                <a:srgbClr val="076655"/>
              </a:solidFill>
              <a:latin typeface="微软雅黑" panose="020B0503020204020204" pitchFamily="34" charset="-122"/>
              <a:ea typeface="微软雅黑" panose="020B0503020204020204" pitchFamily="34" charset="-122"/>
            </a:endParaRPr>
          </a:p>
        </p:txBody>
      </p:sp>
      <p:sp>
        <p:nvSpPr>
          <p:cNvPr id="49" name="文本框 1"/>
          <p:cNvSpPr txBox="1"/>
          <p:nvPr/>
        </p:nvSpPr>
        <p:spPr>
          <a:xfrm>
            <a:off x="6840605" y="2760036"/>
            <a:ext cx="1048308" cy="543547"/>
          </a:xfrm>
          <a:prstGeom prst="rect">
            <a:avLst/>
          </a:prstGeom>
          <a:noFill/>
          <a:ln w="38100">
            <a:noFill/>
          </a:ln>
        </p:spPr>
        <p:txBody>
          <a:bodyPr wrap="square" rtlCol="0">
            <a:spAutoFit/>
          </a:bodyPr>
          <a:lstStyle/>
          <a:p>
            <a:pPr algn="ctr"/>
            <a:r>
              <a:rPr lang="en-US" altLang="zh-CN" sz="2932" b="1" dirty="0">
                <a:solidFill>
                  <a:srgbClr val="076655"/>
                </a:solidFill>
                <a:latin typeface="微软雅黑" panose="020B0503020204020204" pitchFamily="34" charset="-122"/>
                <a:ea typeface="微软雅黑" panose="020B0503020204020204" pitchFamily="34" charset="-122"/>
              </a:rPr>
              <a:t>02</a:t>
            </a:r>
            <a:endParaRPr lang="zh-CN" altLang="en-US" sz="2932" b="1" dirty="0">
              <a:solidFill>
                <a:srgbClr val="076655"/>
              </a:solidFill>
              <a:latin typeface="微软雅黑" panose="020B0503020204020204" pitchFamily="34" charset="-122"/>
              <a:ea typeface="微软雅黑" panose="020B0503020204020204" pitchFamily="34" charset="-122"/>
            </a:endParaRPr>
          </a:p>
        </p:txBody>
      </p:sp>
      <p:sp>
        <p:nvSpPr>
          <p:cNvPr id="50" name="文本框 1"/>
          <p:cNvSpPr txBox="1"/>
          <p:nvPr/>
        </p:nvSpPr>
        <p:spPr>
          <a:xfrm>
            <a:off x="6792997" y="4209108"/>
            <a:ext cx="1048308" cy="543547"/>
          </a:xfrm>
          <a:prstGeom prst="rect">
            <a:avLst/>
          </a:prstGeom>
          <a:noFill/>
          <a:ln w="38100">
            <a:noFill/>
          </a:ln>
        </p:spPr>
        <p:txBody>
          <a:bodyPr wrap="square" rtlCol="0">
            <a:spAutoFit/>
          </a:bodyPr>
          <a:lstStyle/>
          <a:p>
            <a:pPr algn="ctr"/>
            <a:r>
              <a:rPr lang="en-US" altLang="zh-CN" sz="2932" b="1" dirty="0">
                <a:solidFill>
                  <a:srgbClr val="076655"/>
                </a:solidFill>
                <a:latin typeface="微软雅黑" panose="020B0503020204020204" pitchFamily="34" charset="-122"/>
                <a:ea typeface="微软雅黑" panose="020B0503020204020204" pitchFamily="34" charset="-122"/>
              </a:rPr>
              <a:t>03</a:t>
            </a:r>
            <a:endParaRPr lang="zh-CN" altLang="en-US" sz="2932" b="1" dirty="0">
              <a:solidFill>
                <a:srgbClr val="076655"/>
              </a:solidFill>
              <a:latin typeface="微软雅黑" panose="020B0503020204020204" pitchFamily="34" charset="-122"/>
              <a:ea typeface="微软雅黑" panose="020B0503020204020204" pitchFamily="34" charset="-122"/>
            </a:endParaRPr>
          </a:p>
        </p:txBody>
      </p:sp>
      <p:sp>
        <p:nvSpPr>
          <p:cNvPr id="51" name="文本框 1"/>
          <p:cNvSpPr txBox="1"/>
          <p:nvPr/>
        </p:nvSpPr>
        <p:spPr>
          <a:xfrm>
            <a:off x="5528391" y="4893146"/>
            <a:ext cx="1048308" cy="543547"/>
          </a:xfrm>
          <a:prstGeom prst="rect">
            <a:avLst/>
          </a:prstGeom>
          <a:noFill/>
          <a:ln w="38100">
            <a:noFill/>
          </a:ln>
        </p:spPr>
        <p:txBody>
          <a:bodyPr wrap="square" rtlCol="0">
            <a:spAutoFit/>
          </a:bodyPr>
          <a:lstStyle/>
          <a:p>
            <a:pPr algn="ctr"/>
            <a:r>
              <a:rPr lang="en-US" altLang="zh-CN" sz="2932" b="1" dirty="0">
                <a:solidFill>
                  <a:srgbClr val="076655"/>
                </a:solidFill>
                <a:latin typeface="微软雅黑" panose="020B0503020204020204" pitchFamily="34" charset="-122"/>
                <a:ea typeface="微软雅黑" panose="020B0503020204020204" pitchFamily="34" charset="-122"/>
              </a:rPr>
              <a:t>04</a:t>
            </a:r>
            <a:endParaRPr lang="zh-CN" altLang="en-US" sz="2932" b="1" dirty="0">
              <a:solidFill>
                <a:srgbClr val="076655"/>
              </a:solidFill>
              <a:latin typeface="微软雅黑" panose="020B0503020204020204" pitchFamily="34" charset="-122"/>
              <a:ea typeface="微软雅黑" panose="020B0503020204020204" pitchFamily="34" charset="-122"/>
            </a:endParaRPr>
          </a:p>
        </p:txBody>
      </p:sp>
      <p:sp>
        <p:nvSpPr>
          <p:cNvPr id="52" name="文本框 1"/>
          <p:cNvSpPr txBox="1"/>
          <p:nvPr/>
        </p:nvSpPr>
        <p:spPr>
          <a:xfrm>
            <a:off x="4175748" y="4187628"/>
            <a:ext cx="1048308" cy="543547"/>
          </a:xfrm>
          <a:prstGeom prst="rect">
            <a:avLst/>
          </a:prstGeom>
          <a:noFill/>
          <a:ln w="38100">
            <a:noFill/>
          </a:ln>
        </p:spPr>
        <p:txBody>
          <a:bodyPr wrap="square" rtlCol="0">
            <a:spAutoFit/>
          </a:bodyPr>
          <a:lstStyle/>
          <a:p>
            <a:pPr algn="ctr"/>
            <a:r>
              <a:rPr lang="en-US" altLang="zh-CN" sz="2932" b="1" dirty="0">
                <a:solidFill>
                  <a:srgbClr val="076655"/>
                </a:solidFill>
                <a:latin typeface="微软雅黑" panose="020B0503020204020204" pitchFamily="34" charset="-122"/>
                <a:ea typeface="微软雅黑" panose="020B0503020204020204" pitchFamily="34" charset="-122"/>
              </a:rPr>
              <a:t>05</a:t>
            </a:r>
            <a:endParaRPr lang="zh-CN" altLang="en-US" sz="2932" b="1" dirty="0">
              <a:solidFill>
                <a:srgbClr val="076655"/>
              </a:solidFill>
              <a:latin typeface="微软雅黑" panose="020B0503020204020204" pitchFamily="34" charset="-122"/>
              <a:ea typeface="微软雅黑" panose="020B0503020204020204" pitchFamily="34" charset="-122"/>
            </a:endParaRPr>
          </a:p>
        </p:txBody>
      </p:sp>
      <p:sp>
        <p:nvSpPr>
          <p:cNvPr id="53" name="文本框 1"/>
          <p:cNvSpPr txBox="1"/>
          <p:nvPr/>
        </p:nvSpPr>
        <p:spPr>
          <a:xfrm>
            <a:off x="4196022" y="2753406"/>
            <a:ext cx="1048308" cy="543547"/>
          </a:xfrm>
          <a:prstGeom prst="rect">
            <a:avLst/>
          </a:prstGeom>
          <a:noFill/>
          <a:ln w="38100">
            <a:noFill/>
          </a:ln>
        </p:spPr>
        <p:txBody>
          <a:bodyPr wrap="square" rtlCol="0">
            <a:spAutoFit/>
          </a:bodyPr>
          <a:lstStyle/>
          <a:p>
            <a:pPr algn="ctr"/>
            <a:r>
              <a:rPr lang="en-US" altLang="zh-CN" sz="2932" b="1" dirty="0">
                <a:solidFill>
                  <a:srgbClr val="076655"/>
                </a:solidFill>
                <a:latin typeface="微软雅黑" panose="020B0503020204020204" pitchFamily="34" charset="-122"/>
                <a:ea typeface="微软雅黑" panose="020B0503020204020204" pitchFamily="34" charset="-122"/>
              </a:rPr>
              <a:t>06</a:t>
            </a:r>
            <a:endParaRPr lang="zh-CN" altLang="en-US" sz="2932" b="1" dirty="0">
              <a:solidFill>
                <a:srgbClr val="076655"/>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4677415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8"/>
                                        </p:tgtEl>
                                        <p:attrNameLst>
                                          <p:attrName>style.visibility</p:attrName>
                                        </p:attrNameLst>
                                      </p:cBhvr>
                                      <p:to>
                                        <p:strVal val="visible"/>
                                      </p:to>
                                    </p:set>
                                    <p:anim calcmode="lin" valueType="num">
                                      <p:cBhvr>
                                        <p:cTn id="13" dur="500" fill="hold"/>
                                        <p:tgtEl>
                                          <p:spTgt spid="48"/>
                                        </p:tgtEl>
                                        <p:attrNameLst>
                                          <p:attrName>ppt_w</p:attrName>
                                        </p:attrNameLst>
                                      </p:cBhvr>
                                      <p:tavLst>
                                        <p:tav tm="0">
                                          <p:val>
                                            <p:fltVal val="0"/>
                                          </p:val>
                                        </p:tav>
                                        <p:tav tm="100000">
                                          <p:val>
                                            <p:strVal val="#ppt_w"/>
                                          </p:val>
                                        </p:tav>
                                      </p:tavLst>
                                    </p:anim>
                                    <p:anim calcmode="lin" valueType="num">
                                      <p:cBhvr>
                                        <p:cTn id="14" dur="500" fill="hold"/>
                                        <p:tgtEl>
                                          <p:spTgt spid="48"/>
                                        </p:tgtEl>
                                        <p:attrNameLst>
                                          <p:attrName>ppt_h</p:attrName>
                                        </p:attrNameLst>
                                      </p:cBhvr>
                                      <p:tavLst>
                                        <p:tav tm="0">
                                          <p:val>
                                            <p:fltVal val="0"/>
                                          </p:val>
                                        </p:tav>
                                        <p:tav tm="100000">
                                          <p:val>
                                            <p:strVal val="#ppt_h"/>
                                          </p:val>
                                        </p:tav>
                                      </p:tavLst>
                                    </p:anim>
                                    <p:animEffect transition="in" filter="fade">
                                      <p:cBhvr>
                                        <p:cTn id="15" dur="500"/>
                                        <p:tgtEl>
                                          <p:spTgt spid="48"/>
                                        </p:tgtEl>
                                      </p:cBhvr>
                                    </p:animEffect>
                                  </p:childTnLst>
                                </p:cTn>
                              </p:par>
                              <p:par>
                                <p:cTn id="16" presetID="53" presetClass="entr" presetSubtype="16" fill="hold" nodeType="withEffect">
                                  <p:stCondLst>
                                    <p:cond delay="0"/>
                                  </p:stCondLst>
                                  <p:childTnLst>
                                    <p:set>
                                      <p:cBhvr>
                                        <p:cTn id="17" dur="1" fill="hold">
                                          <p:stCondLst>
                                            <p:cond delay="0"/>
                                          </p:stCondLst>
                                        </p:cTn>
                                        <p:tgtEl>
                                          <p:spTgt spid="29"/>
                                        </p:tgtEl>
                                        <p:attrNameLst>
                                          <p:attrName>style.visibility</p:attrName>
                                        </p:attrNameLst>
                                      </p:cBhvr>
                                      <p:to>
                                        <p:strVal val="visible"/>
                                      </p:to>
                                    </p:set>
                                    <p:anim calcmode="lin" valueType="num">
                                      <p:cBhvr>
                                        <p:cTn id="18" dur="500" fill="hold"/>
                                        <p:tgtEl>
                                          <p:spTgt spid="29"/>
                                        </p:tgtEl>
                                        <p:attrNameLst>
                                          <p:attrName>ppt_w</p:attrName>
                                        </p:attrNameLst>
                                      </p:cBhvr>
                                      <p:tavLst>
                                        <p:tav tm="0">
                                          <p:val>
                                            <p:fltVal val="0"/>
                                          </p:val>
                                        </p:tav>
                                        <p:tav tm="100000">
                                          <p:val>
                                            <p:strVal val="#ppt_w"/>
                                          </p:val>
                                        </p:tav>
                                      </p:tavLst>
                                    </p:anim>
                                    <p:anim calcmode="lin" valueType="num">
                                      <p:cBhvr>
                                        <p:cTn id="19" dur="500" fill="hold"/>
                                        <p:tgtEl>
                                          <p:spTgt spid="29"/>
                                        </p:tgtEl>
                                        <p:attrNameLst>
                                          <p:attrName>ppt_h</p:attrName>
                                        </p:attrNameLst>
                                      </p:cBhvr>
                                      <p:tavLst>
                                        <p:tav tm="0">
                                          <p:val>
                                            <p:fltVal val="0"/>
                                          </p:val>
                                        </p:tav>
                                        <p:tav tm="100000">
                                          <p:val>
                                            <p:strVal val="#ppt_h"/>
                                          </p:val>
                                        </p:tav>
                                      </p:tavLst>
                                    </p:anim>
                                    <p:animEffect transition="in" filter="fade">
                                      <p:cBhvr>
                                        <p:cTn id="20" dur="500"/>
                                        <p:tgtEl>
                                          <p:spTgt spid="29"/>
                                        </p:tgtEl>
                                      </p:cBhvr>
                                    </p:animEffect>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49"/>
                                        </p:tgtEl>
                                        <p:attrNameLst>
                                          <p:attrName>style.visibility</p:attrName>
                                        </p:attrNameLst>
                                      </p:cBhvr>
                                      <p:to>
                                        <p:strVal val="visible"/>
                                      </p:to>
                                    </p:set>
                                    <p:anim calcmode="lin" valueType="num">
                                      <p:cBhvr>
                                        <p:cTn id="24" dur="500" fill="hold"/>
                                        <p:tgtEl>
                                          <p:spTgt spid="49"/>
                                        </p:tgtEl>
                                        <p:attrNameLst>
                                          <p:attrName>ppt_w</p:attrName>
                                        </p:attrNameLst>
                                      </p:cBhvr>
                                      <p:tavLst>
                                        <p:tav tm="0">
                                          <p:val>
                                            <p:fltVal val="0"/>
                                          </p:val>
                                        </p:tav>
                                        <p:tav tm="100000">
                                          <p:val>
                                            <p:strVal val="#ppt_w"/>
                                          </p:val>
                                        </p:tav>
                                      </p:tavLst>
                                    </p:anim>
                                    <p:anim calcmode="lin" valueType="num">
                                      <p:cBhvr>
                                        <p:cTn id="25" dur="500" fill="hold"/>
                                        <p:tgtEl>
                                          <p:spTgt spid="49"/>
                                        </p:tgtEl>
                                        <p:attrNameLst>
                                          <p:attrName>ppt_h</p:attrName>
                                        </p:attrNameLst>
                                      </p:cBhvr>
                                      <p:tavLst>
                                        <p:tav tm="0">
                                          <p:val>
                                            <p:fltVal val="0"/>
                                          </p:val>
                                        </p:tav>
                                        <p:tav tm="100000">
                                          <p:val>
                                            <p:strVal val="#ppt_h"/>
                                          </p:val>
                                        </p:tav>
                                      </p:tavLst>
                                    </p:anim>
                                    <p:animEffect transition="in" filter="fade">
                                      <p:cBhvr>
                                        <p:cTn id="26" dur="500"/>
                                        <p:tgtEl>
                                          <p:spTgt spid="49"/>
                                        </p:tgtEl>
                                      </p:cBhvr>
                                    </p:animEffect>
                                  </p:childTnLst>
                                </p:cTn>
                              </p:par>
                              <p:par>
                                <p:cTn id="27" presetID="53" presetClass="entr" presetSubtype="16" fill="hold" nodeType="with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p:cTn id="29" dur="500" fill="hold"/>
                                        <p:tgtEl>
                                          <p:spTgt spid="32"/>
                                        </p:tgtEl>
                                        <p:attrNameLst>
                                          <p:attrName>ppt_w</p:attrName>
                                        </p:attrNameLst>
                                      </p:cBhvr>
                                      <p:tavLst>
                                        <p:tav tm="0">
                                          <p:val>
                                            <p:fltVal val="0"/>
                                          </p:val>
                                        </p:tav>
                                        <p:tav tm="100000">
                                          <p:val>
                                            <p:strVal val="#ppt_w"/>
                                          </p:val>
                                        </p:tav>
                                      </p:tavLst>
                                    </p:anim>
                                    <p:anim calcmode="lin" valueType="num">
                                      <p:cBhvr>
                                        <p:cTn id="30" dur="500" fill="hold"/>
                                        <p:tgtEl>
                                          <p:spTgt spid="32"/>
                                        </p:tgtEl>
                                        <p:attrNameLst>
                                          <p:attrName>ppt_h</p:attrName>
                                        </p:attrNameLst>
                                      </p:cBhvr>
                                      <p:tavLst>
                                        <p:tav tm="0">
                                          <p:val>
                                            <p:fltVal val="0"/>
                                          </p:val>
                                        </p:tav>
                                        <p:tav tm="100000">
                                          <p:val>
                                            <p:strVal val="#ppt_h"/>
                                          </p:val>
                                        </p:tav>
                                      </p:tavLst>
                                    </p:anim>
                                    <p:animEffect transition="in" filter="fade">
                                      <p:cBhvr>
                                        <p:cTn id="31" dur="500"/>
                                        <p:tgtEl>
                                          <p:spTgt spid="32"/>
                                        </p:tgtEl>
                                      </p:cBhvr>
                                    </p:animEffect>
                                  </p:childTnLst>
                                </p:cTn>
                              </p:par>
                            </p:childTnLst>
                          </p:cTn>
                        </p:par>
                        <p:par>
                          <p:cTn id="32" fill="hold">
                            <p:stCondLst>
                              <p:cond delay="1500"/>
                            </p:stCondLst>
                            <p:childTnLst>
                              <p:par>
                                <p:cTn id="33" presetID="53" presetClass="entr" presetSubtype="16" fill="hold" grpId="0"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par>
                                <p:cTn id="38" presetID="53" presetClass="entr" presetSubtype="16" fill="hold" nodeType="withEffect">
                                  <p:stCondLst>
                                    <p:cond delay="0"/>
                                  </p:stCondLst>
                                  <p:childTnLst>
                                    <p:set>
                                      <p:cBhvr>
                                        <p:cTn id="39" dur="1" fill="hold">
                                          <p:stCondLst>
                                            <p:cond delay="0"/>
                                          </p:stCondLst>
                                        </p:cTn>
                                        <p:tgtEl>
                                          <p:spTgt spid="35"/>
                                        </p:tgtEl>
                                        <p:attrNameLst>
                                          <p:attrName>style.visibility</p:attrName>
                                        </p:attrNameLst>
                                      </p:cBhvr>
                                      <p:to>
                                        <p:strVal val="visible"/>
                                      </p:to>
                                    </p:set>
                                    <p:anim calcmode="lin" valueType="num">
                                      <p:cBhvr>
                                        <p:cTn id="40" dur="500" fill="hold"/>
                                        <p:tgtEl>
                                          <p:spTgt spid="35"/>
                                        </p:tgtEl>
                                        <p:attrNameLst>
                                          <p:attrName>ppt_w</p:attrName>
                                        </p:attrNameLst>
                                      </p:cBhvr>
                                      <p:tavLst>
                                        <p:tav tm="0">
                                          <p:val>
                                            <p:fltVal val="0"/>
                                          </p:val>
                                        </p:tav>
                                        <p:tav tm="100000">
                                          <p:val>
                                            <p:strVal val="#ppt_w"/>
                                          </p:val>
                                        </p:tav>
                                      </p:tavLst>
                                    </p:anim>
                                    <p:anim calcmode="lin" valueType="num">
                                      <p:cBhvr>
                                        <p:cTn id="41" dur="500" fill="hold"/>
                                        <p:tgtEl>
                                          <p:spTgt spid="35"/>
                                        </p:tgtEl>
                                        <p:attrNameLst>
                                          <p:attrName>ppt_h</p:attrName>
                                        </p:attrNameLst>
                                      </p:cBhvr>
                                      <p:tavLst>
                                        <p:tav tm="0">
                                          <p:val>
                                            <p:fltVal val="0"/>
                                          </p:val>
                                        </p:tav>
                                        <p:tav tm="100000">
                                          <p:val>
                                            <p:strVal val="#ppt_h"/>
                                          </p:val>
                                        </p:tav>
                                      </p:tavLst>
                                    </p:anim>
                                    <p:animEffect transition="in" filter="fade">
                                      <p:cBhvr>
                                        <p:cTn id="42" dur="500"/>
                                        <p:tgtEl>
                                          <p:spTgt spid="35"/>
                                        </p:tgtEl>
                                      </p:cBhvr>
                                    </p:animEffect>
                                  </p:childTnLst>
                                </p:cTn>
                              </p:par>
                            </p:childTnLst>
                          </p:cTn>
                        </p:par>
                        <p:par>
                          <p:cTn id="43" fill="hold">
                            <p:stCondLst>
                              <p:cond delay="2000"/>
                            </p:stCondLst>
                            <p:childTnLst>
                              <p:par>
                                <p:cTn id="44" presetID="53" presetClass="entr" presetSubtype="16" fill="hold" grpId="0" nodeType="afterEffect">
                                  <p:stCondLst>
                                    <p:cond delay="0"/>
                                  </p:stCondLst>
                                  <p:childTnLst>
                                    <p:set>
                                      <p:cBhvr>
                                        <p:cTn id="45" dur="1" fill="hold">
                                          <p:stCondLst>
                                            <p:cond delay="0"/>
                                          </p:stCondLst>
                                        </p:cTn>
                                        <p:tgtEl>
                                          <p:spTgt spid="51"/>
                                        </p:tgtEl>
                                        <p:attrNameLst>
                                          <p:attrName>style.visibility</p:attrName>
                                        </p:attrNameLst>
                                      </p:cBhvr>
                                      <p:to>
                                        <p:strVal val="visible"/>
                                      </p:to>
                                    </p:set>
                                    <p:anim calcmode="lin" valueType="num">
                                      <p:cBhvr>
                                        <p:cTn id="46" dur="500" fill="hold"/>
                                        <p:tgtEl>
                                          <p:spTgt spid="51"/>
                                        </p:tgtEl>
                                        <p:attrNameLst>
                                          <p:attrName>ppt_w</p:attrName>
                                        </p:attrNameLst>
                                      </p:cBhvr>
                                      <p:tavLst>
                                        <p:tav tm="0">
                                          <p:val>
                                            <p:fltVal val="0"/>
                                          </p:val>
                                        </p:tav>
                                        <p:tav tm="100000">
                                          <p:val>
                                            <p:strVal val="#ppt_w"/>
                                          </p:val>
                                        </p:tav>
                                      </p:tavLst>
                                    </p:anim>
                                    <p:anim calcmode="lin" valueType="num">
                                      <p:cBhvr>
                                        <p:cTn id="47" dur="500" fill="hold"/>
                                        <p:tgtEl>
                                          <p:spTgt spid="51"/>
                                        </p:tgtEl>
                                        <p:attrNameLst>
                                          <p:attrName>ppt_h</p:attrName>
                                        </p:attrNameLst>
                                      </p:cBhvr>
                                      <p:tavLst>
                                        <p:tav tm="0">
                                          <p:val>
                                            <p:fltVal val="0"/>
                                          </p:val>
                                        </p:tav>
                                        <p:tav tm="100000">
                                          <p:val>
                                            <p:strVal val="#ppt_h"/>
                                          </p:val>
                                        </p:tav>
                                      </p:tavLst>
                                    </p:anim>
                                    <p:animEffect transition="in" filter="fade">
                                      <p:cBhvr>
                                        <p:cTn id="48" dur="500"/>
                                        <p:tgtEl>
                                          <p:spTgt spid="51"/>
                                        </p:tgtEl>
                                      </p:cBhvr>
                                    </p:animEffect>
                                  </p:childTnLst>
                                </p:cTn>
                              </p:par>
                              <p:par>
                                <p:cTn id="49" presetID="53" presetClass="entr" presetSubtype="16" fill="hold" nodeType="withEffect">
                                  <p:stCondLst>
                                    <p:cond delay="0"/>
                                  </p:stCondLst>
                                  <p:childTnLst>
                                    <p:set>
                                      <p:cBhvr>
                                        <p:cTn id="50" dur="1" fill="hold">
                                          <p:stCondLst>
                                            <p:cond delay="0"/>
                                          </p:stCondLst>
                                        </p:cTn>
                                        <p:tgtEl>
                                          <p:spTgt spid="38"/>
                                        </p:tgtEl>
                                        <p:attrNameLst>
                                          <p:attrName>style.visibility</p:attrName>
                                        </p:attrNameLst>
                                      </p:cBhvr>
                                      <p:to>
                                        <p:strVal val="visible"/>
                                      </p:to>
                                    </p:set>
                                    <p:anim calcmode="lin" valueType="num">
                                      <p:cBhvr>
                                        <p:cTn id="51" dur="500" fill="hold"/>
                                        <p:tgtEl>
                                          <p:spTgt spid="38"/>
                                        </p:tgtEl>
                                        <p:attrNameLst>
                                          <p:attrName>ppt_w</p:attrName>
                                        </p:attrNameLst>
                                      </p:cBhvr>
                                      <p:tavLst>
                                        <p:tav tm="0">
                                          <p:val>
                                            <p:fltVal val="0"/>
                                          </p:val>
                                        </p:tav>
                                        <p:tav tm="100000">
                                          <p:val>
                                            <p:strVal val="#ppt_w"/>
                                          </p:val>
                                        </p:tav>
                                      </p:tavLst>
                                    </p:anim>
                                    <p:anim calcmode="lin" valueType="num">
                                      <p:cBhvr>
                                        <p:cTn id="52" dur="500" fill="hold"/>
                                        <p:tgtEl>
                                          <p:spTgt spid="38"/>
                                        </p:tgtEl>
                                        <p:attrNameLst>
                                          <p:attrName>ppt_h</p:attrName>
                                        </p:attrNameLst>
                                      </p:cBhvr>
                                      <p:tavLst>
                                        <p:tav tm="0">
                                          <p:val>
                                            <p:fltVal val="0"/>
                                          </p:val>
                                        </p:tav>
                                        <p:tav tm="100000">
                                          <p:val>
                                            <p:strVal val="#ppt_h"/>
                                          </p:val>
                                        </p:tav>
                                      </p:tavLst>
                                    </p:anim>
                                    <p:animEffect transition="in" filter="fade">
                                      <p:cBhvr>
                                        <p:cTn id="53" dur="500"/>
                                        <p:tgtEl>
                                          <p:spTgt spid="38"/>
                                        </p:tgtEl>
                                      </p:cBhvr>
                                    </p:animEffect>
                                  </p:childTnLst>
                                </p:cTn>
                              </p:par>
                            </p:childTnLst>
                          </p:cTn>
                        </p:par>
                        <p:par>
                          <p:cTn id="54" fill="hold">
                            <p:stCondLst>
                              <p:cond delay="2500"/>
                            </p:stCondLst>
                            <p:childTnLst>
                              <p:par>
                                <p:cTn id="55" presetID="53" presetClass="entr" presetSubtype="16" fill="hold" grpId="0" nodeType="afterEffect">
                                  <p:stCondLst>
                                    <p:cond delay="0"/>
                                  </p:stCondLst>
                                  <p:childTnLst>
                                    <p:set>
                                      <p:cBhvr>
                                        <p:cTn id="56" dur="1" fill="hold">
                                          <p:stCondLst>
                                            <p:cond delay="0"/>
                                          </p:stCondLst>
                                        </p:cTn>
                                        <p:tgtEl>
                                          <p:spTgt spid="52"/>
                                        </p:tgtEl>
                                        <p:attrNameLst>
                                          <p:attrName>style.visibility</p:attrName>
                                        </p:attrNameLst>
                                      </p:cBhvr>
                                      <p:to>
                                        <p:strVal val="visible"/>
                                      </p:to>
                                    </p:set>
                                    <p:anim calcmode="lin" valueType="num">
                                      <p:cBhvr>
                                        <p:cTn id="57" dur="500" fill="hold"/>
                                        <p:tgtEl>
                                          <p:spTgt spid="52"/>
                                        </p:tgtEl>
                                        <p:attrNameLst>
                                          <p:attrName>ppt_w</p:attrName>
                                        </p:attrNameLst>
                                      </p:cBhvr>
                                      <p:tavLst>
                                        <p:tav tm="0">
                                          <p:val>
                                            <p:fltVal val="0"/>
                                          </p:val>
                                        </p:tav>
                                        <p:tav tm="100000">
                                          <p:val>
                                            <p:strVal val="#ppt_w"/>
                                          </p:val>
                                        </p:tav>
                                      </p:tavLst>
                                    </p:anim>
                                    <p:anim calcmode="lin" valueType="num">
                                      <p:cBhvr>
                                        <p:cTn id="58" dur="500" fill="hold"/>
                                        <p:tgtEl>
                                          <p:spTgt spid="52"/>
                                        </p:tgtEl>
                                        <p:attrNameLst>
                                          <p:attrName>ppt_h</p:attrName>
                                        </p:attrNameLst>
                                      </p:cBhvr>
                                      <p:tavLst>
                                        <p:tav tm="0">
                                          <p:val>
                                            <p:fltVal val="0"/>
                                          </p:val>
                                        </p:tav>
                                        <p:tav tm="100000">
                                          <p:val>
                                            <p:strVal val="#ppt_h"/>
                                          </p:val>
                                        </p:tav>
                                      </p:tavLst>
                                    </p:anim>
                                    <p:animEffect transition="in" filter="fade">
                                      <p:cBhvr>
                                        <p:cTn id="59" dur="500"/>
                                        <p:tgtEl>
                                          <p:spTgt spid="52"/>
                                        </p:tgtEl>
                                      </p:cBhvr>
                                    </p:animEffect>
                                  </p:childTnLst>
                                </p:cTn>
                              </p:par>
                              <p:par>
                                <p:cTn id="60" presetID="53" presetClass="entr" presetSubtype="16" fill="hold" nodeType="withEffect">
                                  <p:stCondLst>
                                    <p:cond delay="0"/>
                                  </p:stCondLst>
                                  <p:childTnLst>
                                    <p:set>
                                      <p:cBhvr>
                                        <p:cTn id="61" dur="1" fill="hold">
                                          <p:stCondLst>
                                            <p:cond delay="0"/>
                                          </p:stCondLst>
                                        </p:cTn>
                                        <p:tgtEl>
                                          <p:spTgt spid="41"/>
                                        </p:tgtEl>
                                        <p:attrNameLst>
                                          <p:attrName>style.visibility</p:attrName>
                                        </p:attrNameLst>
                                      </p:cBhvr>
                                      <p:to>
                                        <p:strVal val="visible"/>
                                      </p:to>
                                    </p:set>
                                    <p:anim calcmode="lin" valueType="num">
                                      <p:cBhvr>
                                        <p:cTn id="62" dur="500" fill="hold"/>
                                        <p:tgtEl>
                                          <p:spTgt spid="41"/>
                                        </p:tgtEl>
                                        <p:attrNameLst>
                                          <p:attrName>ppt_w</p:attrName>
                                        </p:attrNameLst>
                                      </p:cBhvr>
                                      <p:tavLst>
                                        <p:tav tm="0">
                                          <p:val>
                                            <p:fltVal val="0"/>
                                          </p:val>
                                        </p:tav>
                                        <p:tav tm="100000">
                                          <p:val>
                                            <p:strVal val="#ppt_w"/>
                                          </p:val>
                                        </p:tav>
                                      </p:tavLst>
                                    </p:anim>
                                    <p:anim calcmode="lin" valueType="num">
                                      <p:cBhvr>
                                        <p:cTn id="63" dur="500" fill="hold"/>
                                        <p:tgtEl>
                                          <p:spTgt spid="41"/>
                                        </p:tgtEl>
                                        <p:attrNameLst>
                                          <p:attrName>ppt_h</p:attrName>
                                        </p:attrNameLst>
                                      </p:cBhvr>
                                      <p:tavLst>
                                        <p:tav tm="0">
                                          <p:val>
                                            <p:fltVal val="0"/>
                                          </p:val>
                                        </p:tav>
                                        <p:tav tm="100000">
                                          <p:val>
                                            <p:strVal val="#ppt_h"/>
                                          </p:val>
                                        </p:tav>
                                      </p:tavLst>
                                    </p:anim>
                                    <p:animEffect transition="in" filter="fade">
                                      <p:cBhvr>
                                        <p:cTn id="64" dur="500"/>
                                        <p:tgtEl>
                                          <p:spTgt spid="41"/>
                                        </p:tgtEl>
                                      </p:cBhvr>
                                    </p:animEffect>
                                  </p:childTnLst>
                                </p:cTn>
                              </p:par>
                            </p:childTnLst>
                          </p:cTn>
                        </p:par>
                        <p:par>
                          <p:cTn id="65" fill="hold">
                            <p:stCondLst>
                              <p:cond delay="3000"/>
                            </p:stCondLst>
                            <p:childTnLst>
                              <p:par>
                                <p:cTn id="66" presetID="53" presetClass="entr" presetSubtype="16"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 calcmode="lin" valueType="num">
                                      <p:cBhvr>
                                        <p:cTn id="68" dur="500" fill="hold"/>
                                        <p:tgtEl>
                                          <p:spTgt spid="53"/>
                                        </p:tgtEl>
                                        <p:attrNameLst>
                                          <p:attrName>ppt_w</p:attrName>
                                        </p:attrNameLst>
                                      </p:cBhvr>
                                      <p:tavLst>
                                        <p:tav tm="0">
                                          <p:val>
                                            <p:fltVal val="0"/>
                                          </p:val>
                                        </p:tav>
                                        <p:tav tm="100000">
                                          <p:val>
                                            <p:strVal val="#ppt_w"/>
                                          </p:val>
                                        </p:tav>
                                      </p:tavLst>
                                    </p:anim>
                                    <p:anim calcmode="lin" valueType="num">
                                      <p:cBhvr>
                                        <p:cTn id="69" dur="500" fill="hold"/>
                                        <p:tgtEl>
                                          <p:spTgt spid="53"/>
                                        </p:tgtEl>
                                        <p:attrNameLst>
                                          <p:attrName>ppt_h</p:attrName>
                                        </p:attrNameLst>
                                      </p:cBhvr>
                                      <p:tavLst>
                                        <p:tav tm="0">
                                          <p:val>
                                            <p:fltVal val="0"/>
                                          </p:val>
                                        </p:tav>
                                        <p:tav tm="100000">
                                          <p:val>
                                            <p:strVal val="#ppt_h"/>
                                          </p:val>
                                        </p:tav>
                                      </p:tavLst>
                                    </p:anim>
                                    <p:animEffect transition="in" filter="fade">
                                      <p:cBhvr>
                                        <p:cTn id="70" dur="500"/>
                                        <p:tgtEl>
                                          <p:spTgt spid="53"/>
                                        </p:tgtEl>
                                      </p:cBhvr>
                                    </p:animEffect>
                                  </p:childTnLst>
                                </p:cTn>
                              </p:par>
                              <p:par>
                                <p:cTn id="71" presetID="53" presetClass="entr" presetSubtype="16" fill="hold" nodeType="withEffect">
                                  <p:stCondLst>
                                    <p:cond delay="0"/>
                                  </p:stCondLst>
                                  <p:childTnLst>
                                    <p:set>
                                      <p:cBhvr>
                                        <p:cTn id="72" dur="1" fill="hold">
                                          <p:stCondLst>
                                            <p:cond delay="0"/>
                                          </p:stCondLst>
                                        </p:cTn>
                                        <p:tgtEl>
                                          <p:spTgt spid="44"/>
                                        </p:tgtEl>
                                        <p:attrNameLst>
                                          <p:attrName>style.visibility</p:attrName>
                                        </p:attrNameLst>
                                      </p:cBhvr>
                                      <p:to>
                                        <p:strVal val="visible"/>
                                      </p:to>
                                    </p:set>
                                    <p:anim calcmode="lin" valueType="num">
                                      <p:cBhvr>
                                        <p:cTn id="73" dur="500" fill="hold"/>
                                        <p:tgtEl>
                                          <p:spTgt spid="44"/>
                                        </p:tgtEl>
                                        <p:attrNameLst>
                                          <p:attrName>ppt_w</p:attrName>
                                        </p:attrNameLst>
                                      </p:cBhvr>
                                      <p:tavLst>
                                        <p:tav tm="0">
                                          <p:val>
                                            <p:fltVal val="0"/>
                                          </p:val>
                                        </p:tav>
                                        <p:tav tm="100000">
                                          <p:val>
                                            <p:strVal val="#ppt_w"/>
                                          </p:val>
                                        </p:tav>
                                      </p:tavLst>
                                    </p:anim>
                                    <p:anim calcmode="lin" valueType="num">
                                      <p:cBhvr>
                                        <p:cTn id="74" dur="500" fill="hold"/>
                                        <p:tgtEl>
                                          <p:spTgt spid="44"/>
                                        </p:tgtEl>
                                        <p:attrNameLst>
                                          <p:attrName>ppt_h</p:attrName>
                                        </p:attrNameLst>
                                      </p:cBhvr>
                                      <p:tavLst>
                                        <p:tav tm="0">
                                          <p:val>
                                            <p:fltVal val="0"/>
                                          </p:val>
                                        </p:tav>
                                        <p:tav tm="100000">
                                          <p:val>
                                            <p:strVal val="#ppt_h"/>
                                          </p:val>
                                        </p:tav>
                                      </p:tavLst>
                                    </p:anim>
                                    <p:animEffect transition="in" filter="fade">
                                      <p:cBhvr>
                                        <p:cTn id="75" dur="500"/>
                                        <p:tgtEl>
                                          <p:spTgt spid="44"/>
                                        </p:tgtEl>
                                      </p:cBhvr>
                                    </p:animEffect>
                                  </p:childTnLst>
                                </p:cTn>
                              </p:par>
                            </p:childTnLst>
                          </p:cTn>
                        </p:par>
                        <p:par>
                          <p:cTn id="76" fill="hold">
                            <p:stCondLst>
                              <p:cond delay="3500"/>
                            </p:stCondLst>
                            <p:childTnLst>
                              <p:par>
                                <p:cTn id="77" presetID="53" presetClass="entr" presetSubtype="16" fill="hold" grpId="0" nodeType="afterEffect">
                                  <p:stCondLst>
                                    <p:cond delay="0"/>
                                  </p:stCondLst>
                                  <p:childTnLst>
                                    <p:set>
                                      <p:cBhvr>
                                        <p:cTn id="78" dur="1" fill="hold">
                                          <p:stCondLst>
                                            <p:cond delay="0"/>
                                          </p:stCondLst>
                                        </p:cTn>
                                        <p:tgtEl>
                                          <p:spTgt spid="47"/>
                                        </p:tgtEl>
                                        <p:attrNameLst>
                                          <p:attrName>style.visibility</p:attrName>
                                        </p:attrNameLst>
                                      </p:cBhvr>
                                      <p:to>
                                        <p:strVal val="visible"/>
                                      </p:to>
                                    </p:set>
                                    <p:anim calcmode="lin" valueType="num">
                                      <p:cBhvr>
                                        <p:cTn id="79" dur="500" fill="hold"/>
                                        <p:tgtEl>
                                          <p:spTgt spid="47"/>
                                        </p:tgtEl>
                                        <p:attrNameLst>
                                          <p:attrName>ppt_w</p:attrName>
                                        </p:attrNameLst>
                                      </p:cBhvr>
                                      <p:tavLst>
                                        <p:tav tm="0">
                                          <p:val>
                                            <p:fltVal val="0"/>
                                          </p:val>
                                        </p:tav>
                                        <p:tav tm="100000">
                                          <p:val>
                                            <p:strVal val="#ppt_w"/>
                                          </p:val>
                                        </p:tav>
                                      </p:tavLst>
                                    </p:anim>
                                    <p:anim calcmode="lin" valueType="num">
                                      <p:cBhvr>
                                        <p:cTn id="80" dur="500" fill="hold"/>
                                        <p:tgtEl>
                                          <p:spTgt spid="47"/>
                                        </p:tgtEl>
                                        <p:attrNameLst>
                                          <p:attrName>ppt_h</p:attrName>
                                        </p:attrNameLst>
                                      </p:cBhvr>
                                      <p:tavLst>
                                        <p:tav tm="0">
                                          <p:val>
                                            <p:fltVal val="0"/>
                                          </p:val>
                                        </p:tav>
                                        <p:tav tm="100000">
                                          <p:val>
                                            <p:strVal val="#ppt_h"/>
                                          </p:val>
                                        </p:tav>
                                      </p:tavLst>
                                    </p:anim>
                                    <p:animEffect transition="in" filter="fade">
                                      <p:cBhvr>
                                        <p:cTn id="81" dur="500"/>
                                        <p:tgtEl>
                                          <p:spTgt spid="47"/>
                                        </p:tgtEl>
                                      </p:cBhvr>
                                    </p:animEffect>
                                  </p:childTnLst>
                                </p:cTn>
                              </p:par>
                            </p:childTnLst>
                          </p:cTn>
                        </p:par>
                        <p:par>
                          <p:cTn id="82" fill="hold">
                            <p:stCondLst>
                              <p:cond delay="4000"/>
                            </p:stCondLst>
                            <p:childTnLst>
                              <p:par>
                                <p:cTn id="83" presetID="22" presetClass="entr" presetSubtype="2" fill="hold" nodeType="afterEffect">
                                  <p:stCondLst>
                                    <p:cond delay="250"/>
                                  </p:stCondLst>
                                  <p:childTnLst>
                                    <p:set>
                                      <p:cBhvr>
                                        <p:cTn id="84" dur="1" fill="hold">
                                          <p:stCondLst>
                                            <p:cond delay="0"/>
                                          </p:stCondLst>
                                        </p:cTn>
                                        <p:tgtEl>
                                          <p:spTgt spid="8"/>
                                        </p:tgtEl>
                                        <p:attrNameLst>
                                          <p:attrName>style.visibility</p:attrName>
                                        </p:attrNameLst>
                                      </p:cBhvr>
                                      <p:to>
                                        <p:strVal val="visible"/>
                                      </p:to>
                                    </p:set>
                                    <p:animEffect transition="in" filter="wipe(right)">
                                      <p:cBhvr>
                                        <p:cTn id="85" dur="500"/>
                                        <p:tgtEl>
                                          <p:spTgt spid="8"/>
                                        </p:tgtEl>
                                      </p:cBhvr>
                                    </p:animEffect>
                                  </p:childTnLst>
                                </p:cTn>
                              </p:par>
                            </p:childTnLst>
                          </p:cTn>
                        </p:par>
                        <p:par>
                          <p:cTn id="86" fill="hold">
                            <p:stCondLst>
                              <p:cond delay="4750"/>
                            </p:stCondLst>
                            <p:childTnLst>
                              <p:par>
                                <p:cTn id="87" presetID="22" presetClass="entr" presetSubtype="2" fill="hold" grpId="0" nodeType="afterEffect">
                                  <p:stCondLst>
                                    <p:cond delay="0"/>
                                  </p:stCondLst>
                                  <p:childTnLst>
                                    <p:set>
                                      <p:cBhvr>
                                        <p:cTn id="88" dur="1" fill="hold">
                                          <p:stCondLst>
                                            <p:cond delay="0"/>
                                          </p:stCondLst>
                                        </p:cTn>
                                        <p:tgtEl>
                                          <p:spTgt spid="11"/>
                                        </p:tgtEl>
                                        <p:attrNameLst>
                                          <p:attrName>style.visibility</p:attrName>
                                        </p:attrNameLst>
                                      </p:cBhvr>
                                      <p:to>
                                        <p:strVal val="visible"/>
                                      </p:to>
                                    </p:set>
                                    <p:animEffect transition="in" filter="wipe(right)">
                                      <p:cBhvr>
                                        <p:cTn id="89" dur="500"/>
                                        <p:tgtEl>
                                          <p:spTgt spid="11"/>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12"/>
                                        </p:tgtEl>
                                        <p:attrNameLst>
                                          <p:attrName>style.visibility</p:attrName>
                                        </p:attrNameLst>
                                      </p:cBhvr>
                                      <p:to>
                                        <p:strVal val="visible"/>
                                      </p:to>
                                    </p:set>
                                    <p:animEffect transition="in" filter="wipe(right)">
                                      <p:cBhvr>
                                        <p:cTn id="92" dur="500"/>
                                        <p:tgtEl>
                                          <p:spTgt spid="12"/>
                                        </p:tgtEl>
                                      </p:cBhvr>
                                    </p:animEffect>
                                  </p:childTnLst>
                                </p:cTn>
                              </p:par>
                            </p:childTnLst>
                          </p:cTn>
                        </p:par>
                        <p:par>
                          <p:cTn id="93" fill="hold">
                            <p:stCondLst>
                              <p:cond delay="5250"/>
                            </p:stCondLst>
                            <p:childTnLst>
                              <p:par>
                                <p:cTn id="94" presetID="22" presetClass="entr" presetSubtype="8" fill="hold" nodeType="afterEffect">
                                  <p:stCondLst>
                                    <p:cond delay="0"/>
                                  </p:stCondLst>
                                  <p:childTnLst>
                                    <p:set>
                                      <p:cBhvr>
                                        <p:cTn id="95" dur="1" fill="hold">
                                          <p:stCondLst>
                                            <p:cond delay="0"/>
                                          </p:stCondLst>
                                        </p:cTn>
                                        <p:tgtEl>
                                          <p:spTgt spid="23"/>
                                        </p:tgtEl>
                                        <p:attrNameLst>
                                          <p:attrName>style.visibility</p:attrName>
                                        </p:attrNameLst>
                                      </p:cBhvr>
                                      <p:to>
                                        <p:strVal val="visible"/>
                                      </p:to>
                                    </p:set>
                                    <p:animEffect transition="in" filter="wipe(left)">
                                      <p:cBhvr>
                                        <p:cTn id="96" dur="500"/>
                                        <p:tgtEl>
                                          <p:spTgt spid="23"/>
                                        </p:tgtEl>
                                      </p:cBhvr>
                                    </p:animEffect>
                                  </p:childTnLst>
                                </p:cTn>
                              </p:par>
                            </p:childTnLst>
                          </p:cTn>
                        </p:par>
                        <p:par>
                          <p:cTn id="97" fill="hold">
                            <p:stCondLst>
                              <p:cond delay="5750"/>
                            </p:stCondLst>
                            <p:childTnLst>
                              <p:par>
                                <p:cTn id="98" presetID="22" presetClass="entr" presetSubtype="8" fill="hold" grpId="0" nodeType="afterEffect">
                                  <p:stCondLst>
                                    <p:cond delay="0"/>
                                  </p:stCondLst>
                                  <p:childTnLst>
                                    <p:set>
                                      <p:cBhvr>
                                        <p:cTn id="99" dur="1" fill="hold">
                                          <p:stCondLst>
                                            <p:cond delay="0"/>
                                          </p:stCondLst>
                                        </p:cTn>
                                        <p:tgtEl>
                                          <p:spTgt spid="17"/>
                                        </p:tgtEl>
                                        <p:attrNameLst>
                                          <p:attrName>style.visibility</p:attrName>
                                        </p:attrNameLst>
                                      </p:cBhvr>
                                      <p:to>
                                        <p:strVal val="visible"/>
                                      </p:to>
                                    </p:set>
                                    <p:animEffect transition="in" filter="wipe(left)">
                                      <p:cBhvr>
                                        <p:cTn id="100" dur="500"/>
                                        <p:tgtEl>
                                          <p:spTgt spid="17"/>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18"/>
                                        </p:tgtEl>
                                        <p:attrNameLst>
                                          <p:attrName>style.visibility</p:attrName>
                                        </p:attrNameLst>
                                      </p:cBhvr>
                                      <p:to>
                                        <p:strVal val="visible"/>
                                      </p:to>
                                    </p:set>
                                    <p:animEffect transition="in" filter="wipe(left)">
                                      <p:cBhvr>
                                        <p:cTn id="103" dur="500"/>
                                        <p:tgtEl>
                                          <p:spTgt spid="18"/>
                                        </p:tgtEl>
                                      </p:cBhvr>
                                    </p:animEffect>
                                  </p:childTnLst>
                                </p:cTn>
                              </p:par>
                            </p:childTnLst>
                          </p:cTn>
                        </p:par>
                        <p:par>
                          <p:cTn id="104" fill="hold">
                            <p:stCondLst>
                              <p:cond delay="6250"/>
                            </p:stCondLst>
                            <p:childTnLst>
                              <p:par>
                                <p:cTn id="105" presetID="22" presetClass="entr" presetSubtype="8" fill="hold" nodeType="afterEffect">
                                  <p:stCondLst>
                                    <p:cond delay="0"/>
                                  </p:stCondLst>
                                  <p:childTnLst>
                                    <p:set>
                                      <p:cBhvr>
                                        <p:cTn id="106" dur="1" fill="hold">
                                          <p:stCondLst>
                                            <p:cond delay="0"/>
                                          </p:stCondLst>
                                        </p:cTn>
                                        <p:tgtEl>
                                          <p:spTgt spid="3"/>
                                        </p:tgtEl>
                                        <p:attrNameLst>
                                          <p:attrName>style.visibility</p:attrName>
                                        </p:attrNameLst>
                                      </p:cBhvr>
                                      <p:to>
                                        <p:strVal val="visible"/>
                                      </p:to>
                                    </p:set>
                                    <p:animEffect transition="in" filter="wipe(left)">
                                      <p:cBhvr>
                                        <p:cTn id="107" dur="500"/>
                                        <p:tgtEl>
                                          <p:spTgt spid="3"/>
                                        </p:tgtEl>
                                      </p:cBhvr>
                                    </p:animEffect>
                                  </p:childTnLst>
                                </p:cTn>
                              </p:par>
                            </p:childTnLst>
                          </p:cTn>
                        </p:par>
                        <p:par>
                          <p:cTn id="108" fill="hold">
                            <p:stCondLst>
                              <p:cond delay="6750"/>
                            </p:stCondLst>
                            <p:childTnLst>
                              <p:par>
                                <p:cTn id="109" presetID="22" presetClass="entr" presetSubtype="8" fill="hold" grpId="0" nodeType="afterEffect">
                                  <p:stCondLst>
                                    <p:cond delay="0"/>
                                  </p:stCondLst>
                                  <p:childTnLst>
                                    <p:set>
                                      <p:cBhvr>
                                        <p:cTn id="110" dur="1" fill="hold">
                                          <p:stCondLst>
                                            <p:cond delay="0"/>
                                          </p:stCondLst>
                                        </p:cTn>
                                        <p:tgtEl>
                                          <p:spTgt spid="19"/>
                                        </p:tgtEl>
                                        <p:attrNameLst>
                                          <p:attrName>style.visibility</p:attrName>
                                        </p:attrNameLst>
                                      </p:cBhvr>
                                      <p:to>
                                        <p:strVal val="visible"/>
                                      </p:to>
                                    </p:set>
                                    <p:animEffect transition="in" filter="wipe(left)">
                                      <p:cBhvr>
                                        <p:cTn id="111" dur="500"/>
                                        <p:tgtEl>
                                          <p:spTgt spid="19"/>
                                        </p:tgtEl>
                                      </p:cBhvr>
                                    </p:animEffect>
                                  </p:childTnLst>
                                </p:cTn>
                              </p:par>
                              <p:par>
                                <p:cTn id="112" presetID="22" presetClass="entr" presetSubtype="8" fill="hold" grpId="0" nodeType="withEffect">
                                  <p:stCondLst>
                                    <p:cond delay="0"/>
                                  </p:stCondLst>
                                  <p:childTnLst>
                                    <p:set>
                                      <p:cBhvr>
                                        <p:cTn id="113" dur="1" fill="hold">
                                          <p:stCondLst>
                                            <p:cond delay="0"/>
                                          </p:stCondLst>
                                        </p:cTn>
                                        <p:tgtEl>
                                          <p:spTgt spid="20"/>
                                        </p:tgtEl>
                                        <p:attrNameLst>
                                          <p:attrName>style.visibility</p:attrName>
                                        </p:attrNameLst>
                                      </p:cBhvr>
                                      <p:to>
                                        <p:strVal val="visible"/>
                                      </p:to>
                                    </p:set>
                                    <p:animEffect transition="in" filter="wipe(left)">
                                      <p:cBhvr>
                                        <p:cTn id="114" dur="500"/>
                                        <p:tgtEl>
                                          <p:spTgt spid="20"/>
                                        </p:tgtEl>
                                      </p:cBhvr>
                                    </p:animEffect>
                                  </p:childTnLst>
                                </p:cTn>
                              </p:par>
                            </p:childTnLst>
                          </p:cTn>
                        </p:par>
                        <p:par>
                          <p:cTn id="115" fill="hold">
                            <p:stCondLst>
                              <p:cond delay="7250"/>
                            </p:stCondLst>
                            <p:childTnLst>
                              <p:par>
                                <p:cTn id="116" presetID="22" presetClass="entr" presetSubtype="8" fill="hold" nodeType="afterEffect">
                                  <p:stCondLst>
                                    <p:cond delay="0"/>
                                  </p:stCondLst>
                                  <p:childTnLst>
                                    <p:set>
                                      <p:cBhvr>
                                        <p:cTn id="117" dur="1" fill="hold">
                                          <p:stCondLst>
                                            <p:cond delay="0"/>
                                          </p:stCondLst>
                                        </p:cTn>
                                        <p:tgtEl>
                                          <p:spTgt spid="4"/>
                                        </p:tgtEl>
                                        <p:attrNameLst>
                                          <p:attrName>style.visibility</p:attrName>
                                        </p:attrNameLst>
                                      </p:cBhvr>
                                      <p:to>
                                        <p:strVal val="visible"/>
                                      </p:to>
                                    </p:set>
                                    <p:animEffect transition="in" filter="wipe(left)">
                                      <p:cBhvr>
                                        <p:cTn id="118" dur="500"/>
                                        <p:tgtEl>
                                          <p:spTgt spid="4"/>
                                        </p:tgtEl>
                                      </p:cBhvr>
                                    </p:animEffect>
                                  </p:childTnLst>
                                </p:cTn>
                              </p:par>
                            </p:childTnLst>
                          </p:cTn>
                        </p:par>
                        <p:par>
                          <p:cTn id="119" fill="hold">
                            <p:stCondLst>
                              <p:cond delay="7750"/>
                            </p:stCondLst>
                            <p:childTnLst>
                              <p:par>
                                <p:cTn id="120" presetID="22" presetClass="entr" presetSubtype="8" fill="hold" grpId="0" nodeType="afterEffect">
                                  <p:stCondLst>
                                    <p:cond delay="0"/>
                                  </p:stCondLst>
                                  <p:childTnLst>
                                    <p:set>
                                      <p:cBhvr>
                                        <p:cTn id="121" dur="1" fill="hold">
                                          <p:stCondLst>
                                            <p:cond delay="0"/>
                                          </p:stCondLst>
                                        </p:cTn>
                                        <p:tgtEl>
                                          <p:spTgt spid="21"/>
                                        </p:tgtEl>
                                        <p:attrNameLst>
                                          <p:attrName>style.visibility</p:attrName>
                                        </p:attrNameLst>
                                      </p:cBhvr>
                                      <p:to>
                                        <p:strVal val="visible"/>
                                      </p:to>
                                    </p:set>
                                    <p:animEffect transition="in" filter="wipe(left)">
                                      <p:cBhvr>
                                        <p:cTn id="122" dur="500"/>
                                        <p:tgtEl>
                                          <p:spTgt spid="21"/>
                                        </p:tgtEl>
                                      </p:cBhvr>
                                    </p:animEffect>
                                  </p:childTnLst>
                                </p:cTn>
                              </p:par>
                              <p:par>
                                <p:cTn id="123" presetID="22" presetClass="entr" presetSubtype="8" fill="hold" grpId="0" nodeType="withEffect">
                                  <p:stCondLst>
                                    <p:cond delay="0"/>
                                  </p:stCondLst>
                                  <p:childTnLst>
                                    <p:set>
                                      <p:cBhvr>
                                        <p:cTn id="124" dur="1" fill="hold">
                                          <p:stCondLst>
                                            <p:cond delay="0"/>
                                          </p:stCondLst>
                                        </p:cTn>
                                        <p:tgtEl>
                                          <p:spTgt spid="22"/>
                                        </p:tgtEl>
                                        <p:attrNameLst>
                                          <p:attrName>style.visibility</p:attrName>
                                        </p:attrNameLst>
                                      </p:cBhvr>
                                      <p:to>
                                        <p:strVal val="visible"/>
                                      </p:to>
                                    </p:set>
                                    <p:animEffect transition="in" filter="wipe(left)">
                                      <p:cBhvr>
                                        <p:cTn id="125" dur="500"/>
                                        <p:tgtEl>
                                          <p:spTgt spid="22"/>
                                        </p:tgtEl>
                                      </p:cBhvr>
                                    </p:animEffect>
                                  </p:childTnLst>
                                </p:cTn>
                              </p:par>
                            </p:childTnLst>
                          </p:cTn>
                        </p:par>
                        <p:par>
                          <p:cTn id="126" fill="hold">
                            <p:stCondLst>
                              <p:cond delay="8250"/>
                            </p:stCondLst>
                            <p:childTnLst>
                              <p:par>
                                <p:cTn id="127" presetID="22" presetClass="entr" presetSubtype="2" fill="hold" nodeType="afterEffect">
                                  <p:stCondLst>
                                    <p:cond delay="0"/>
                                  </p:stCondLst>
                                  <p:childTnLst>
                                    <p:set>
                                      <p:cBhvr>
                                        <p:cTn id="128" dur="1" fill="hold">
                                          <p:stCondLst>
                                            <p:cond delay="0"/>
                                          </p:stCondLst>
                                        </p:cTn>
                                        <p:tgtEl>
                                          <p:spTgt spid="6"/>
                                        </p:tgtEl>
                                        <p:attrNameLst>
                                          <p:attrName>style.visibility</p:attrName>
                                        </p:attrNameLst>
                                      </p:cBhvr>
                                      <p:to>
                                        <p:strVal val="visible"/>
                                      </p:to>
                                    </p:set>
                                    <p:animEffect transition="in" filter="wipe(right)">
                                      <p:cBhvr>
                                        <p:cTn id="129" dur="250"/>
                                        <p:tgtEl>
                                          <p:spTgt spid="6"/>
                                        </p:tgtEl>
                                      </p:cBhvr>
                                    </p:animEffect>
                                  </p:childTnLst>
                                </p:cTn>
                              </p:par>
                            </p:childTnLst>
                          </p:cTn>
                        </p:par>
                        <p:par>
                          <p:cTn id="130" fill="hold">
                            <p:stCondLst>
                              <p:cond delay="8500"/>
                            </p:stCondLst>
                            <p:childTnLst>
                              <p:par>
                                <p:cTn id="131" presetID="22" presetClass="entr" presetSubtype="2" fill="hold" grpId="0" nodeType="afterEffect">
                                  <p:stCondLst>
                                    <p:cond delay="0"/>
                                  </p:stCondLst>
                                  <p:childTnLst>
                                    <p:set>
                                      <p:cBhvr>
                                        <p:cTn id="132" dur="1" fill="hold">
                                          <p:stCondLst>
                                            <p:cond delay="0"/>
                                          </p:stCondLst>
                                        </p:cTn>
                                        <p:tgtEl>
                                          <p:spTgt spid="15"/>
                                        </p:tgtEl>
                                        <p:attrNameLst>
                                          <p:attrName>style.visibility</p:attrName>
                                        </p:attrNameLst>
                                      </p:cBhvr>
                                      <p:to>
                                        <p:strVal val="visible"/>
                                      </p:to>
                                    </p:set>
                                    <p:animEffect transition="in" filter="wipe(right)">
                                      <p:cBhvr>
                                        <p:cTn id="133" dur="500"/>
                                        <p:tgtEl>
                                          <p:spTgt spid="15"/>
                                        </p:tgtEl>
                                      </p:cBhvr>
                                    </p:animEffect>
                                  </p:childTnLst>
                                </p:cTn>
                              </p:par>
                              <p:par>
                                <p:cTn id="134" presetID="22" presetClass="entr" presetSubtype="2" fill="hold" grpId="0" nodeType="withEffect">
                                  <p:stCondLst>
                                    <p:cond delay="0"/>
                                  </p:stCondLst>
                                  <p:childTnLst>
                                    <p:set>
                                      <p:cBhvr>
                                        <p:cTn id="135" dur="1" fill="hold">
                                          <p:stCondLst>
                                            <p:cond delay="0"/>
                                          </p:stCondLst>
                                        </p:cTn>
                                        <p:tgtEl>
                                          <p:spTgt spid="16"/>
                                        </p:tgtEl>
                                        <p:attrNameLst>
                                          <p:attrName>style.visibility</p:attrName>
                                        </p:attrNameLst>
                                      </p:cBhvr>
                                      <p:to>
                                        <p:strVal val="visible"/>
                                      </p:to>
                                    </p:set>
                                    <p:animEffect transition="in" filter="wipe(right)">
                                      <p:cBhvr>
                                        <p:cTn id="136" dur="500"/>
                                        <p:tgtEl>
                                          <p:spTgt spid="16"/>
                                        </p:tgtEl>
                                      </p:cBhvr>
                                    </p:animEffect>
                                  </p:childTnLst>
                                </p:cTn>
                              </p:par>
                            </p:childTnLst>
                          </p:cTn>
                        </p:par>
                        <p:par>
                          <p:cTn id="137" fill="hold">
                            <p:stCondLst>
                              <p:cond delay="9000"/>
                            </p:stCondLst>
                            <p:childTnLst>
                              <p:par>
                                <p:cTn id="138" presetID="22" presetClass="entr" presetSubtype="2" fill="hold" nodeType="afterEffect">
                                  <p:stCondLst>
                                    <p:cond delay="0"/>
                                  </p:stCondLst>
                                  <p:childTnLst>
                                    <p:set>
                                      <p:cBhvr>
                                        <p:cTn id="139" dur="1" fill="hold">
                                          <p:stCondLst>
                                            <p:cond delay="0"/>
                                          </p:stCondLst>
                                        </p:cTn>
                                        <p:tgtEl>
                                          <p:spTgt spid="7"/>
                                        </p:tgtEl>
                                        <p:attrNameLst>
                                          <p:attrName>style.visibility</p:attrName>
                                        </p:attrNameLst>
                                      </p:cBhvr>
                                      <p:to>
                                        <p:strVal val="visible"/>
                                      </p:to>
                                    </p:set>
                                    <p:animEffect transition="in" filter="wipe(right)">
                                      <p:cBhvr>
                                        <p:cTn id="140" dur="250"/>
                                        <p:tgtEl>
                                          <p:spTgt spid="7"/>
                                        </p:tgtEl>
                                      </p:cBhvr>
                                    </p:animEffect>
                                  </p:childTnLst>
                                </p:cTn>
                              </p:par>
                            </p:childTnLst>
                          </p:cTn>
                        </p:par>
                        <p:par>
                          <p:cTn id="141" fill="hold">
                            <p:stCondLst>
                              <p:cond delay="9250"/>
                            </p:stCondLst>
                            <p:childTnLst>
                              <p:par>
                                <p:cTn id="142" presetID="22" presetClass="entr" presetSubtype="2" fill="hold" grpId="0" nodeType="afterEffect">
                                  <p:stCondLst>
                                    <p:cond delay="0"/>
                                  </p:stCondLst>
                                  <p:childTnLst>
                                    <p:set>
                                      <p:cBhvr>
                                        <p:cTn id="143" dur="1" fill="hold">
                                          <p:stCondLst>
                                            <p:cond delay="0"/>
                                          </p:stCondLst>
                                        </p:cTn>
                                        <p:tgtEl>
                                          <p:spTgt spid="13"/>
                                        </p:tgtEl>
                                        <p:attrNameLst>
                                          <p:attrName>style.visibility</p:attrName>
                                        </p:attrNameLst>
                                      </p:cBhvr>
                                      <p:to>
                                        <p:strVal val="visible"/>
                                      </p:to>
                                    </p:set>
                                    <p:animEffect transition="in" filter="wipe(right)">
                                      <p:cBhvr>
                                        <p:cTn id="144" dur="500"/>
                                        <p:tgtEl>
                                          <p:spTgt spid="13"/>
                                        </p:tgtEl>
                                      </p:cBhvr>
                                    </p:animEffect>
                                  </p:childTnLst>
                                </p:cTn>
                              </p:par>
                              <p:par>
                                <p:cTn id="145" presetID="22" presetClass="entr" presetSubtype="2" fill="hold" grpId="0" nodeType="withEffect">
                                  <p:stCondLst>
                                    <p:cond delay="0"/>
                                  </p:stCondLst>
                                  <p:childTnLst>
                                    <p:set>
                                      <p:cBhvr>
                                        <p:cTn id="146" dur="1" fill="hold">
                                          <p:stCondLst>
                                            <p:cond delay="0"/>
                                          </p:stCondLst>
                                        </p:cTn>
                                        <p:tgtEl>
                                          <p:spTgt spid="14"/>
                                        </p:tgtEl>
                                        <p:attrNameLst>
                                          <p:attrName>style.visibility</p:attrName>
                                        </p:attrNameLst>
                                      </p:cBhvr>
                                      <p:to>
                                        <p:strVal val="visible"/>
                                      </p:to>
                                    </p:set>
                                    <p:animEffect transition="in" filter="wipe(right)">
                                      <p:cBhvr>
                                        <p:cTn id="14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P spid="18" grpId="0"/>
      <p:bldP spid="19" grpId="0"/>
      <p:bldP spid="20" grpId="0"/>
      <p:bldP spid="21" grpId="0"/>
      <p:bldP spid="22" grpId="0"/>
      <p:bldP spid="47" grpId="0"/>
      <p:bldP spid="48" grpId="0"/>
      <p:bldP spid="49" grpId="0"/>
      <p:bldP spid="50" grpId="0"/>
      <p:bldP spid="51" grpId="0"/>
      <p:bldP spid="52" grpId="0"/>
      <p:bldP spid="53" grpId="0"/>
    </p:bldLst>
  </p:timing>
</p:sld>
</file>

<file path=ppt/theme/theme1.xml><?xml version="1.0" encoding="utf-8"?>
<a:theme xmlns:a="http://schemas.openxmlformats.org/drawingml/2006/main" name="第一PPT，www.1ppt.com">
  <a:themeElements>
    <a:clrScheme name="自定义 1">
      <a:dk1>
        <a:sysClr val="windowText" lastClr="000000"/>
      </a:dk1>
      <a:lt1>
        <a:sysClr val="window" lastClr="FFFFFF"/>
      </a:lt1>
      <a:dk2>
        <a:srgbClr val="44546A"/>
      </a:dk2>
      <a:lt2>
        <a:srgbClr val="E7E6E6"/>
      </a:lt2>
      <a:accent1>
        <a:srgbClr val="00B050"/>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843</TotalTime>
  <Words>4273</Words>
  <Application>Microsoft Office PowerPoint</Application>
  <PresentationFormat>自定义</PresentationFormat>
  <Paragraphs>342</Paragraphs>
  <Slides>31</Slides>
  <Notes>0</Notes>
  <HiddenSlides>0</HiddenSlides>
  <MMClips>0</MMClips>
  <ScaleCrop>false</ScaleCrop>
  <HeadingPairs>
    <vt:vector size="4" baseType="variant">
      <vt:variant>
        <vt:lpstr>主题</vt:lpstr>
      </vt:variant>
      <vt:variant>
        <vt:i4>2</vt:i4>
      </vt:variant>
      <vt:variant>
        <vt:lpstr>幻灯片标题</vt:lpstr>
      </vt:variant>
      <vt:variant>
        <vt:i4>31</vt:i4>
      </vt:variant>
    </vt:vector>
  </HeadingPairs>
  <TitlesOfParts>
    <vt:vector size="3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国家电网</dc:title>
  <dc:creator>第一PPT</dc:creator>
  <cp:keywords>www.1ppt.com</cp:keywords>
  <cp:lastModifiedBy>Windows User</cp:lastModifiedBy>
  <cp:revision>133</cp:revision>
  <dcterms:created xsi:type="dcterms:W3CDTF">2017-01-14T09:35:14Z</dcterms:created>
  <dcterms:modified xsi:type="dcterms:W3CDTF">2019-05-17T09:30:43Z</dcterms:modified>
</cp:coreProperties>
</file>