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3"/>
  </p:notesMasterIdLst>
  <p:handoutMasterIdLst>
    <p:handoutMasterId r:id="rId34"/>
  </p:handoutMasterIdLst>
  <p:sldIdLst>
    <p:sldId id="320" r:id="rId3"/>
    <p:sldId id="321" r:id="rId4"/>
    <p:sldId id="322" r:id="rId5"/>
    <p:sldId id="324" r:id="rId6"/>
    <p:sldId id="330" r:id="rId7"/>
    <p:sldId id="329" r:id="rId8"/>
    <p:sldId id="331" r:id="rId9"/>
    <p:sldId id="325" r:id="rId10"/>
    <p:sldId id="334" r:id="rId11"/>
    <p:sldId id="333" r:id="rId12"/>
    <p:sldId id="335" r:id="rId13"/>
    <p:sldId id="332" r:id="rId14"/>
    <p:sldId id="326" r:id="rId15"/>
    <p:sldId id="340" r:id="rId16"/>
    <p:sldId id="336" r:id="rId17"/>
    <p:sldId id="339" r:id="rId18"/>
    <p:sldId id="338" r:id="rId19"/>
    <p:sldId id="337" r:id="rId20"/>
    <p:sldId id="327" r:id="rId21"/>
    <p:sldId id="345" r:id="rId22"/>
    <p:sldId id="342" r:id="rId23"/>
    <p:sldId id="341" r:id="rId24"/>
    <p:sldId id="344" r:id="rId25"/>
    <p:sldId id="328" r:id="rId26"/>
    <p:sldId id="348" r:id="rId27"/>
    <p:sldId id="346" r:id="rId28"/>
    <p:sldId id="343" r:id="rId29"/>
    <p:sldId id="347" r:id="rId30"/>
    <p:sldId id="350" r:id="rId31"/>
    <p:sldId id="351" r:id="rId32"/>
  </p:sldIdLst>
  <p:sldSz cx="9144000" cy="5145088"/>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543A"/>
    <a:srgbClr val="291618"/>
    <a:srgbClr val="B59F87"/>
    <a:srgbClr val="371D1F"/>
    <a:srgbClr val="723A3E"/>
    <a:srgbClr val="532B2E"/>
    <a:srgbClr val="633336"/>
    <a:srgbClr val="562C2F"/>
    <a:srgbClr val="4A2629"/>
    <a:srgbClr val="922E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80" autoAdjust="0"/>
    <p:restoredTop sz="94660"/>
  </p:normalViewPr>
  <p:slideViewPr>
    <p:cSldViewPr snapToGrid="0">
      <p:cViewPr>
        <p:scale>
          <a:sx n="75" d="100"/>
          <a:sy n="75" d="100"/>
        </p:scale>
        <p:origin x="-204" y="-15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notesViewPr>
    <p:cSldViewPr snapToGrid="0">
      <p:cViewPr varScale="1">
        <p:scale>
          <a:sx n="88" d="100"/>
          <a:sy n="88" d="100"/>
        </p:scale>
        <p:origin x="2964"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B92D851-C7E0-407E-821F-ED143080F2C1}" type="datetimeFigureOut">
              <a:rPr lang="zh-CN" altLang="en-US" smtClean="0"/>
              <a:t>2019/5/17</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5E9187-6527-41AE-9530-774617C2F6A2}" type="slidenum">
              <a:rPr lang="zh-CN" altLang="en-US" smtClean="0"/>
              <a:t>‹#›</a:t>
            </a:fld>
            <a:endParaRPr lang="zh-CN" altLang="en-US"/>
          </a:p>
        </p:txBody>
      </p:sp>
    </p:spTree>
    <p:extLst>
      <p:ext uri="{BB962C8B-B14F-4D97-AF65-F5344CB8AC3E}">
        <p14:creationId xmlns:p14="http://schemas.microsoft.com/office/powerpoint/2010/main" val="19577411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5A5268-FB0C-450E-96E9-03F931237804}" type="datetimeFigureOut">
              <a:rPr lang="zh-CN" altLang="en-US" smtClean="0"/>
              <a:t>2019/5/17</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56156D-592E-4B4D-8772-D689FB057AF4}" type="slidenum">
              <a:rPr lang="zh-CN" altLang="en-US" smtClean="0"/>
              <a:t>‹#›</a:t>
            </a:fld>
            <a:endParaRPr lang="zh-CN" altLang="en-US"/>
          </a:p>
        </p:txBody>
      </p:sp>
    </p:spTree>
    <p:extLst>
      <p:ext uri="{BB962C8B-B14F-4D97-AF65-F5344CB8AC3E}">
        <p14:creationId xmlns:p14="http://schemas.microsoft.com/office/powerpoint/2010/main" val="1478167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2032"/>
            <a:ext cx="6858000" cy="1791253"/>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2363"/>
            <a:ext cx="6858000" cy="1242205"/>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8735"/>
            <a:ext cx="2057400" cy="273928"/>
          </a:xfrm>
          <a:prstGeom prst="rect">
            <a:avLst/>
          </a:prstGeom>
        </p:spPr>
        <p:txBody>
          <a:bodyPr/>
          <a:lstStyle/>
          <a:p>
            <a:fld id="{ED213BF9-2C63-42AA-BA6C-67E1412DA37E}" type="datetimeFigureOut">
              <a:rPr lang="zh-CN" altLang="en-US" smtClean="0"/>
              <a:t>2019/5/17</a:t>
            </a:fld>
            <a:endParaRPr lang="zh-CN" altLang="en-US"/>
          </a:p>
        </p:txBody>
      </p:sp>
      <p:sp>
        <p:nvSpPr>
          <p:cNvPr id="5" name="Footer Placeholder 4"/>
          <p:cNvSpPr>
            <a:spLocks noGrp="1"/>
          </p:cNvSpPr>
          <p:nvPr>
            <p:ph type="ftr" sz="quarter" idx="11"/>
          </p:nvPr>
        </p:nvSpPr>
        <p:spPr>
          <a:xfrm>
            <a:off x="3028950" y="4768735"/>
            <a:ext cx="3086100" cy="27392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8735"/>
            <a:ext cx="2057400" cy="273928"/>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5177656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929"/>
            <a:ext cx="7886700" cy="994479"/>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642"/>
            <a:ext cx="7886700" cy="3264511"/>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8735"/>
            <a:ext cx="2057400" cy="273928"/>
          </a:xfrm>
          <a:prstGeom prst="rect">
            <a:avLst/>
          </a:prstGeom>
        </p:spPr>
        <p:txBody>
          <a:bodyPr/>
          <a:lstStyle/>
          <a:p>
            <a:fld id="{ED213BF9-2C63-42AA-BA6C-67E1412DA37E}" type="datetimeFigureOut">
              <a:rPr lang="zh-CN" altLang="en-US" smtClean="0"/>
              <a:t>2019/5/17</a:t>
            </a:fld>
            <a:endParaRPr lang="zh-CN" altLang="en-US"/>
          </a:p>
        </p:txBody>
      </p:sp>
      <p:sp>
        <p:nvSpPr>
          <p:cNvPr id="5" name="Footer Placeholder 4"/>
          <p:cNvSpPr>
            <a:spLocks noGrp="1"/>
          </p:cNvSpPr>
          <p:nvPr>
            <p:ph type="ftr" sz="quarter" idx="11"/>
          </p:nvPr>
        </p:nvSpPr>
        <p:spPr>
          <a:xfrm>
            <a:off x="3028950" y="4768735"/>
            <a:ext cx="3086100" cy="27392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8735"/>
            <a:ext cx="2057400" cy="273928"/>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259034268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928"/>
            <a:ext cx="1971675" cy="4360224"/>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928"/>
            <a:ext cx="5800725" cy="436022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8735"/>
            <a:ext cx="2057400" cy="273928"/>
          </a:xfrm>
          <a:prstGeom prst="rect">
            <a:avLst/>
          </a:prstGeom>
        </p:spPr>
        <p:txBody>
          <a:bodyPr/>
          <a:lstStyle/>
          <a:p>
            <a:fld id="{ED213BF9-2C63-42AA-BA6C-67E1412DA37E}" type="datetimeFigureOut">
              <a:rPr lang="zh-CN" altLang="en-US" smtClean="0"/>
              <a:t>2019/5/17</a:t>
            </a:fld>
            <a:endParaRPr lang="zh-CN" altLang="en-US"/>
          </a:p>
        </p:txBody>
      </p:sp>
      <p:sp>
        <p:nvSpPr>
          <p:cNvPr id="5" name="Footer Placeholder 4"/>
          <p:cNvSpPr>
            <a:spLocks noGrp="1"/>
          </p:cNvSpPr>
          <p:nvPr>
            <p:ph type="ftr" sz="quarter" idx="11"/>
          </p:nvPr>
        </p:nvSpPr>
        <p:spPr>
          <a:xfrm>
            <a:off x="3028950" y="4768735"/>
            <a:ext cx="3086100" cy="27392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8735"/>
            <a:ext cx="2057400" cy="273928"/>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76524979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6631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53313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86893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43466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73438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85489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52058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9615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929"/>
            <a:ext cx="7886700" cy="994479"/>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642"/>
            <a:ext cx="7886700" cy="326451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8735"/>
            <a:ext cx="2057400" cy="273928"/>
          </a:xfrm>
          <a:prstGeom prst="rect">
            <a:avLst/>
          </a:prstGeom>
        </p:spPr>
        <p:txBody>
          <a:bodyPr/>
          <a:lstStyle/>
          <a:p>
            <a:fld id="{ED213BF9-2C63-42AA-BA6C-67E1412DA37E}" type="datetimeFigureOut">
              <a:rPr lang="zh-CN" altLang="en-US" smtClean="0"/>
              <a:t>2019/5/17</a:t>
            </a:fld>
            <a:endParaRPr lang="zh-CN" altLang="en-US"/>
          </a:p>
        </p:txBody>
      </p:sp>
      <p:sp>
        <p:nvSpPr>
          <p:cNvPr id="5" name="Footer Placeholder 4"/>
          <p:cNvSpPr>
            <a:spLocks noGrp="1"/>
          </p:cNvSpPr>
          <p:nvPr>
            <p:ph type="ftr" sz="quarter" idx="11"/>
          </p:nvPr>
        </p:nvSpPr>
        <p:spPr>
          <a:xfrm>
            <a:off x="3028950" y="4768735"/>
            <a:ext cx="3086100" cy="27392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8735"/>
            <a:ext cx="2057400" cy="273928"/>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4957722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2823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80126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42"/>
            <a:ext cx="2057400" cy="438999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042"/>
            <a:ext cx="6019800" cy="43899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2543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4021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3160"/>
            <a:ext cx="7886700" cy="1125488"/>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8735"/>
            <a:ext cx="2057400" cy="273928"/>
          </a:xfrm>
          <a:prstGeom prst="rect">
            <a:avLst/>
          </a:prstGeom>
        </p:spPr>
        <p:txBody>
          <a:bodyPr/>
          <a:lstStyle/>
          <a:p>
            <a:fld id="{ED213BF9-2C63-42AA-BA6C-67E1412DA37E}" type="datetimeFigureOut">
              <a:rPr lang="zh-CN" altLang="en-US" smtClean="0"/>
              <a:t>2019/5/17</a:t>
            </a:fld>
            <a:endParaRPr lang="zh-CN" altLang="en-US"/>
          </a:p>
        </p:txBody>
      </p:sp>
      <p:sp>
        <p:nvSpPr>
          <p:cNvPr id="5" name="Footer Placeholder 4"/>
          <p:cNvSpPr>
            <a:spLocks noGrp="1"/>
          </p:cNvSpPr>
          <p:nvPr>
            <p:ph type="ftr" sz="quarter" idx="11"/>
          </p:nvPr>
        </p:nvSpPr>
        <p:spPr>
          <a:xfrm>
            <a:off x="3028950" y="4768735"/>
            <a:ext cx="3086100" cy="27392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8735"/>
            <a:ext cx="2057400" cy="273928"/>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0704454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929"/>
            <a:ext cx="7886700" cy="994479"/>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642"/>
            <a:ext cx="3886200" cy="326451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642"/>
            <a:ext cx="3886200" cy="326451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8735"/>
            <a:ext cx="2057400" cy="273928"/>
          </a:xfrm>
          <a:prstGeom prst="rect">
            <a:avLst/>
          </a:prstGeom>
        </p:spPr>
        <p:txBody>
          <a:bodyPr/>
          <a:lstStyle/>
          <a:p>
            <a:fld id="{ED213BF9-2C63-42AA-BA6C-67E1412DA37E}" type="datetimeFigureOut">
              <a:rPr lang="zh-CN" altLang="en-US" smtClean="0"/>
              <a:t>2019/5/17</a:t>
            </a:fld>
            <a:endParaRPr lang="zh-CN" altLang="en-US"/>
          </a:p>
        </p:txBody>
      </p:sp>
      <p:sp>
        <p:nvSpPr>
          <p:cNvPr id="6" name="Footer Placeholder 5"/>
          <p:cNvSpPr>
            <a:spLocks noGrp="1"/>
          </p:cNvSpPr>
          <p:nvPr>
            <p:ph type="ftr" sz="quarter" idx="11"/>
          </p:nvPr>
        </p:nvSpPr>
        <p:spPr>
          <a:xfrm>
            <a:off x="3028950" y="4768735"/>
            <a:ext cx="3086100" cy="27392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8735"/>
            <a:ext cx="2057400" cy="273928"/>
          </a:xfrm>
          <a:prstGeom prst="rect">
            <a:avLst/>
          </a:prstGeom>
        </p:spPr>
        <p:txBody>
          <a:bodyPr/>
          <a:lstStyle/>
          <a:p>
            <a:fld id="{1C82B4B2-DDA9-4394-A6AD-947A4CE2D7F7}" type="slidenum">
              <a:rPr lang="zh-CN" altLang="en-US" smtClean="0"/>
              <a:t>‹#›</a:t>
            </a:fld>
            <a:endParaRPr lang="zh-CN" altLang="en-US"/>
          </a:p>
        </p:txBody>
      </p:sp>
      <p:sp>
        <p:nvSpPr>
          <p:cNvPr id="9" name="矩形 8"/>
          <p:cNvSpPr/>
          <p:nvPr userDrawn="1"/>
        </p:nvSpPr>
        <p:spPr>
          <a:xfrm>
            <a:off x="7156828" y="47928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366101273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929"/>
            <a:ext cx="7886700" cy="994479"/>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1261"/>
            <a:ext cx="3868340" cy="618125"/>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9386"/>
            <a:ext cx="3868340" cy="276429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1261"/>
            <a:ext cx="3887391" cy="618125"/>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9386"/>
            <a:ext cx="3887391" cy="276429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8735"/>
            <a:ext cx="2057400" cy="273928"/>
          </a:xfrm>
          <a:prstGeom prst="rect">
            <a:avLst/>
          </a:prstGeom>
        </p:spPr>
        <p:txBody>
          <a:bodyPr/>
          <a:lstStyle/>
          <a:p>
            <a:fld id="{ED213BF9-2C63-42AA-BA6C-67E1412DA37E}" type="datetimeFigureOut">
              <a:rPr lang="zh-CN" altLang="en-US" smtClean="0"/>
              <a:t>2019/5/17</a:t>
            </a:fld>
            <a:endParaRPr lang="zh-CN" altLang="en-US"/>
          </a:p>
        </p:txBody>
      </p:sp>
      <p:sp>
        <p:nvSpPr>
          <p:cNvPr id="8" name="Footer Placeholder 7"/>
          <p:cNvSpPr>
            <a:spLocks noGrp="1"/>
          </p:cNvSpPr>
          <p:nvPr>
            <p:ph type="ftr" sz="quarter" idx="11"/>
          </p:nvPr>
        </p:nvSpPr>
        <p:spPr>
          <a:xfrm>
            <a:off x="3028950" y="4768735"/>
            <a:ext cx="3086100" cy="273928"/>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8735"/>
            <a:ext cx="2057400" cy="273928"/>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58133138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929"/>
            <a:ext cx="7886700" cy="994479"/>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8735"/>
            <a:ext cx="2057400" cy="273928"/>
          </a:xfrm>
          <a:prstGeom prst="rect">
            <a:avLst/>
          </a:prstGeom>
        </p:spPr>
        <p:txBody>
          <a:bodyPr/>
          <a:lstStyle/>
          <a:p>
            <a:fld id="{ED213BF9-2C63-42AA-BA6C-67E1412DA37E}" type="datetimeFigureOut">
              <a:rPr lang="zh-CN" altLang="en-US" smtClean="0"/>
              <a:t>2019/5/17</a:t>
            </a:fld>
            <a:endParaRPr lang="zh-CN" altLang="en-US"/>
          </a:p>
        </p:txBody>
      </p:sp>
      <p:sp>
        <p:nvSpPr>
          <p:cNvPr id="4" name="Footer Placeholder 3"/>
          <p:cNvSpPr>
            <a:spLocks noGrp="1"/>
          </p:cNvSpPr>
          <p:nvPr>
            <p:ph type="ftr" sz="quarter" idx="11"/>
          </p:nvPr>
        </p:nvSpPr>
        <p:spPr>
          <a:xfrm>
            <a:off x="3028950" y="4768735"/>
            <a:ext cx="3086100" cy="273928"/>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8735"/>
            <a:ext cx="2057400" cy="273928"/>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110627299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8735"/>
            <a:ext cx="2057400" cy="273928"/>
          </a:xfrm>
          <a:prstGeom prst="rect">
            <a:avLst/>
          </a:prstGeom>
        </p:spPr>
        <p:txBody>
          <a:bodyPr/>
          <a:lstStyle/>
          <a:p>
            <a:fld id="{ED213BF9-2C63-42AA-BA6C-67E1412DA37E}" type="datetimeFigureOut">
              <a:rPr lang="zh-CN" altLang="en-US" smtClean="0"/>
              <a:t>2019/5/17</a:t>
            </a:fld>
            <a:endParaRPr lang="zh-CN" altLang="en-US"/>
          </a:p>
        </p:txBody>
      </p:sp>
      <p:sp>
        <p:nvSpPr>
          <p:cNvPr id="3" name="Footer Placeholder 2"/>
          <p:cNvSpPr>
            <a:spLocks noGrp="1"/>
          </p:cNvSpPr>
          <p:nvPr>
            <p:ph type="ftr" sz="quarter" idx="11"/>
          </p:nvPr>
        </p:nvSpPr>
        <p:spPr>
          <a:xfrm>
            <a:off x="3028950" y="4768735"/>
            <a:ext cx="3086100" cy="273928"/>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8735"/>
            <a:ext cx="2057400" cy="273928"/>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13709753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798"/>
            <a:ext cx="4629150" cy="3656347"/>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526"/>
            <a:ext cx="2949178" cy="2859574"/>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8735"/>
            <a:ext cx="2057400" cy="273928"/>
          </a:xfrm>
          <a:prstGeom prst="rect">
            <a:avLst/>
          </a:prstGeom>
        </p:spPr>
        <p:txBody>
          <a:bodyPr/>
          <a:lstStyle/>
          <a:p>
            <a:fld id="{ED213BF9-2C63-42AA-BA6C-67E1412DA37E}" type="datetimeFigureOut">
              <a:rPr lang="zh-CN" altLang="en-US" smtClean="0"/>
              <a:t>2019/5/17</a:t>
            </a:fld>
            <a:endParaRPr lang="zh-CN" altLang="en-US"/>
          </a:p>
        </p:txBody>
      </p:sp>
      <p:sp>
        <p:nvSpPr>
          <p:cNvPr id="6" name="Footer Placeholder 5"/>
          <p:cNvSpPr>
            <a:spLocks noGrp="1"/>
          </p:cNvSpPr>
          <p:nvPr>
            <p:ph type="ftr" sz="quarter" idx="11"/>
          </p:nvPr>
        </p:nvSpPr>
        <p:spPr>
          <a:xfrm>
            <a:off x="3028950" y="4768735"/>
            <a:ext cx="3086100" cy="27392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8735"/>
            <a:ext cx="2057400" cy="273928"/>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105232178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798"/>
            <a:ext cx="4629150" cy="3656347"/>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526"/>
            <a:ext cx="2949178" cy="2859574"/>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8735"/>
            <a:ext cx="2057400" cy="273928"/>
          </a:xfrm>
          <a:prstGeom prst="rect">
            <a:avLst/>
          </a:prstGeom>
        </p:spPr>
        <p:txBody>
          <a:bodyPr/>
          <a:lstStyle/>
          <a:p>
            <a:fld id="{ED213BF9-2C63-42AA-BA6C-67E1412DA37E}" type="datetimeFigureOut">
              <a:rPr lang="zh-CN" altLang="en-US" smtClean="0"/>
              <a:t>2019/5/17</a:t>
            </a:fld>
            <a:endParaRPr lang="zh-CN" altLang="en-US"/>
          </a:p>
        </p:txBody>
      </p:sp>
      <p:sp>
        <p:nvSpPr>
          <p:cNvPr id="6" name="Footer Placeholder 5"/>
          <p:cNvSpPr>
            <a:spLocks noGrp="1"/>
          </p:cNvSpPr>
          <p:nvPr>
            <p:ph type="ftr" sz="quarter" idx="11"/>
          </p:nvPr>
        </p:nvSpPr>
        <p:spPr>
          <a:xfrm>
            <a:off x="3028950" y="4768735"/>
            <a:ext cx="3086100" cy="27392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8735"/>
            <a:ext cx="2057400" cy="273928"/>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11562141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userDrawn="1"/>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1351" y="663538"/>
            <a:ext cx="1399930" cy="108012"/>
          </a:xfrm>
          <a:prstGeom prst="rect">
            <a:avLst/>
          </a:prstGeom>
          <a:solidFill>
            <a:srgbClr val="765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137160" y="96838"/>
            <a:ext cx="495300" cy="495300"/>
          </a:xfrm>
          <a:prstGeom prst="ellipse">
            <a:avLst/>
          </a:prstGeom>
          <a:blipFill>
            <a:blip r:embed="rId13" cstate="screen">
              <a:extLst>
                <a:ext uri="{28A0092B-C50C-407E-A947-70E740481C1C}">
                  <a14:useLocalDpi xmlns:a14="http://schemas.microsoft.com/office/drawing/2010/main"/>
                </a:ext>
              </a:extLst>
            </a:blip>
            <a:stretch>
              <a:fillRect/>
            </a:stretch>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577824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2019/5/17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62709161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155954"/>
            <a:ext cx="9144000" cy="2679192"/>
          </a:xfrm>
          <a:prstGeom prst="rect">
            <a:avLst/>
          </a:prstGeom>
        </p:spPr>
      </p:pic>
      <p:sp>
        <p:nvSpPr>
          <p:cNvPr id="6" name="文本框 5"/>
          <p:cNvSpPr txBox="1"/>
          <p:nvPr/>
        </p:nvSpPr>
        <p:spPr>
          <a:xfrm>
            <a:off x="2240280" y="1771006"/>
            <a:ext cx="5631180" cy="646331"/>
          </a:xfrm>
          <a:prstGeom prst="rect">
            <a:avLst/>
          </a:prstGeom>
          <a:noFill/>
        </p:spPr>
        <p:txBody>
          <a:bodyPr wrap="square" rtlCol="0">
            <a:spAutoFit/>
          </a:bodyPr>
          <a:lstStyle/>
          <a:p>
            <a:r>
              <a:rPr lang="zh-CN" altLang="en-US" sz="3600" b="1" dirty="0" smtClean="0">
                <a:solidFill>
                  <a:srgbClr val="76543A"/>
                </a:solidFill>
                <a:latin typeface="微软雅黑" panose="020B0503020204020204" pitchFamily="34" charset="-122"/>
                <a:ea typeface="微软雅黑" panose="020B0503020204020204" pitchFamily="34" charset="-122"/>
              </a:rPr>
              <a:t>欧式精品室内设计</a:t>
            </a:r>
            <a:r>
              <a:rPr lang="en-US" altLang="zh-CN" sz="3600" b="1" dirty="0" smtClean="0">
                <a:solidFill>
                  <a:srgbClr val="76543A"/>
                </a:solidFill>
                <a:latin typeface="微软雅黑" panose="020B0503020204020204" pitchFamily="34" charset="-122"/>
                <a:ea typeface="微软雅黑" panose="020B0503020204020204" pitchFamily="34" charset="-122"/>
              </a:rPr>
              <a:t>PPT</a:t>
            </a:r>
            <a:endParaRPr lang="zh-CN" altLang="en-US" sz="3600" b="1" dirty="0">
              <a:solidFill>
                <a:srgbClr val="76543A"/>
              </a:solidFill>
              <a:latin typeface="微软雅黑" panose="020B0503020204020204" pitchFamily="34" charset="-122"/>
              <a:ea typeface="微软雅黑" panose="020B0503020204020204" pitchFamily="34" charset="-122"/>
            </a:endParaRPr>
          </a:p>
        </p:txBody>
      </p:sp>
      <p:sp>
        <p:nvSpPr>
          <p:cNvPr id="7" name="Rectangle 4"/>
          <p:cNvSpPr txBox="1">
            <a:spLocks noChangeArrowheads="1"/>
          </p:cNvSpPr>
          <p:nvPr/>
        </p:nvSpPr>
        <p:spPr bwMode="auto">
          <a:xfrm>
            <a:off x="2442845" y="2385218"/>
            <a:ext cx="10182225" cy="373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rgbClr val="291618"/>
                </a:solidFill>
                <a:uLnTx/>
                <a:uFillTx/>
                <a:latin typeface="微软雅黑" panose="020B0503020204020204" pitchFamily="34" charset="-122"/>
                <a:ea typeface="微软雅黑" panose="020B0503020204020204" pitchFamily="34" charset="-122"/>
              </a:rPr>
              <a:t>适用于室内设计，合作洽淡，案例展示，公司简介等主题</a:t>
            </a:r>
            <a:endParaRPr kumimoji="0" lang="zh-CN" altLang="zh-CN" sz="1200" b="0" i="0" u="none" strike="noStrike" kern="1200" cap="none" spc="0" normalizeH="0" baseline="0" noProof="0" dirty="0">
              <a:ln>
                <a:noFill/>
              </a:ln>
              <a:solidFill>
                <a:srgbClr val="291618"/>
              </a:solidFill>
              <a:uLnTx/>
              <a:uFillTx/>
              <a:latin typeface="微软雅黑" panose="020B0503020204020204" pitchFamily="34" charset="-122"/>
              <a:ea typeface="微软雅黑" panose="020B0503020204020204" pitchFamily="34" charset="-122"/>
            </a:endParaRPr>
          </a:p>
        </p:txBody>
      </p:sp>
      <p:grpSp>
        <p:nvGrpSpPr>
          <p:cNvPr id="11" name="组合 10"/>
          <p:cNvGrpSpPr/>
          <p:nvPr/>
        </p:nvGrpSpPr>
        <p:grpSpPr>
          <a:xfrm>
            <a:off x="1790700" y="2694690"/>
            <a:ext cx="5562600" cy="281295"/>
            <a:chOff x="3878932" y="3054730"/>
            <a:chExt cx="5562600" cy="281295"/>
          </a:xfrm>
        </p:grpSpPr>
        <p:sp>
          <p:nvSpPr>
            <p:cNvPr id="12" name="圆角矩形 11"/>
            <p:cNvSpPr/>
            <p:nvPr/>
          </p:nvSpPr>
          <p:spPr>
            <a:xfrm>
              <a:off x="5404349" y="3086898"/>
              <a:ext cx="2398485" cy="216961"/>
            </a:xfrm>
            <a:prstGeom prst="roundRect">
              <a:avLst/>
            </a:prstGeom>
            <a:solidFill>
              <a:srgbClr val="76543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ABB58B"/>
                </a:solidFill>
                <a:effectLst/>
                <a:uLnTx/>
                <a:uFillTx/>
                <a:latin typeface="Calibri"/>
                <a:ea typeface="宋体" panose="02010600030101010101" pitchFamily="2" charset="-122"/>
              </a:endParaRPr>
            </a:p>
          </p:txBody>
        </p:sp>
        <p:sp>
          <p:nvSpPr>
            <p:cNvPr id="13" name="Text Box 2"/>
            <p:cNvSpPr txBox="1">
              <a:spLocks noChangeArrowheads="1"/>
            </p:cNvSpPr>
            <p:nvPr/>
          </p:nvSpPr>
          <p:spPr bwMode="auto">
            <a:xfrm>
              <a:off x="3878932" y="3054730"/>
              <a:ext cx="5562600" cy="281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lvl1pPr eaLnBrk="0" hangingPunct="0">
                <a:defRPr baseline="-25000">
                  <a:solidFill>
                    <a:schemeClr val="tx1"/>
                  </a:solidFill>
                  <a:latin typeface="Arial" pitchFamily="34" charset="0"/>
                </a:defRPr>
              </a:lvl1pPr>
              <a:lvl2pPr marL="742950" indent="-285750" eaLnBrk="0" hangingPunct="0">
                <a:defRPr baseline="-25000">
                  <a:solidFill>
                    <a:schemeClr val="tx1"/>
                  </a:solidFill>
                  <a:latin typeface="Arial" pitchFamily="34" charset="0"/>
                </a:defRPr>
              </a:lvl2pPr>
              <a:lvl3pPr marL="1143000" indent="-228600" eaLnBrk="0" hangingPunct="0">
                <a:defRPr baseline="-25000">
                  <a:solidFill>
                    <a:schemeClr val="tx1"/>
                  </a:solidFill>
                  <a:latin typeface="Arial" pitchFamily="34" charset="0"/>
                </a:defRPr>
              </a:lvl3pPr>
              <a:lvl4pPr marL="1600200" indent="-228600" eaLnBrk="0" hangingPunct="0">
                <a:defRPr baseline="-25000">
                  <a:solidFill>
                    <a:schemeClr val="tx1"/>
                  </a:solidFill>
                  <a:latin typeface="Arial" pitchFamily="34" charset="0"/>
                </a:defRPr>
              </a:lvl4pPr>
              <a:lvl5pPr marL="2057400" indent="-228600" eaLnBrk="0" hangingPunct="0">
                <a:defRPr baseline="-25000">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aseline="-25000">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aseline="-25000">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aseline="-25000">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aseline="-25000">
                  <a:solidFill>
                    <a:schemeClr val="tx1"/>
                  </a:solidFill>
                  <a:latin typeface="Arial" pitchFamily="34" charset="0"/>
                </a:defRPr>
              </a:lvl9p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rgbClr val="76543A"/>
                  </a:solidFill>
                  <a:effectLst/>
                  <a:uLnTx/>
                  <a:uFillTx/>
                  <a:latin typeface="微软雅黑" panose="020B0503020204020204" pitchFamily="34" charset="-122"/>
                  <a:ea typeface="微软雅黑" panose="020B0503020204020204" pitchFamily="34" charset="-122"/>
                </a:rPr>
                <a:t>——— </a:t>
              </a:r>
              <a:r>
                <a:rPr kumimoji="0" lang="en-US" altLang="zh-CN" sz="12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          </a:t>
              </a:r>
              <a:r>
                <a:rPr kumimoji="0" lang="zh-CN" altLang="en-US" sz="12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这里可以输入公司名称                 </a:t>
              </a:r>
              <a:r>
                <a:rPr kumimoji="0" lang="en-US" altLang="zh-CN" sz="1200" b="0" i="0" u="none" strike="noStrike" kern="0" cap="none" spc="0" normalizeH="0" baseline="0" noProof="0" dirty="0" smtClean="0">
                  <a:ln>
                    <a:noFill/>
                  </a:ln>
                  <a:solidFill>
                    <a:srgbClr val="76543A"/>
                  </a:solidFill>
                  <a:effectLst/>
                  <a:uLnTx/>
                  <a:uFillTx/>
                  <a:latin typeface="微软雅黑" panose="020B0503020204020204" pitchFamily="34" charset="-122"/>
                  <a:ea typeface="微软雅黑" panose="020B0503020204020204" pitchFamily="34" charset="-122"/>
                </a:rPr>
                <a:t>———</a:t>
              </a:r>
              <a:endParaRPr kumimoji="0" lang="en-US" altLang="zh-CN" sz="1200" b="0" i="0" u="none" strike="noStrike" kern="0" cap="none" spc="0" normalizeH="0" baseline="0" noProof="0" dirty="0">
                <a:ln>
                  <a:noFill/>
                </a:ln>
                <a:solidFill>
                  <a:srgbClr val="76543A"/>
                </a:solidFill>
                <a:effectLst/>
                <a:uLnTx/>
                <a:uFillTx/>
                <a:latin typeface="微软雅黑" panose="020B0503020204020204" pitchFamily="34" charset="-122"/>
                <a:ea typeface="微软雅黑" panose="020B0503020204020204" pitchFamily="34" charset="-122"/>
              </a:endParaRPr>
            </a:p>
          </p:txBody>
        </p:sp>
      </p:grpSp>
      <p:sp>
        <p:nvSpPr>
          <p:cNvPr id="15" name="Freeform 14"/>
          <p:cNvSpPr>
            <a:spLocks noEditPoints="1"/>
          </p:cNvSpPr>
          <p:nvPr/>
        </p:nvSpPr>
        <p:spPr>
          <a:xfrm>
            <a:off x="420687" y="214684"/>
            <a:ext cx="1370013" cy="624918"/>
          </a:xfrm>
          <a:custGeom>
            <a:avLst/>
            <a:gdLst/>
            <a:ahLst/>
            <a:cxnLst>
              <a:cxn ang="0">
                <a:pos x="91395" y="619352"/>
              </a:cxn>
              <a:cxn ang="0">
                <a:pos x="207924" y="710456"/>
              </a:cxn>
              <a:cxn ang="0">
                <a:pos x="91395" y="619352"/>
              </a:cxn>
              <a:cxn ang="0">
                <a:pos x="108913" y="550450"/>
              </a:cxn>
              <a:cxn ang="0">
                <a:pos x="217825" y="591791"/>
              </a:cxn>
              <a:cxn ang="0">
                <a:pos x="147756" y="662990"/>
              </a:cxn>
              <a:cxn ang="0">
                <a:pos x="55599" y="627773"/>
              </a:cxn>
              <a:cxn ang="0">
                <a:pos x="44174" y="522889"/>
              </a:cxn>
              <a:cxn ang="0">
                <a:pos x="264285" y="710456"/>
              </a:cxn>
              <a:cxn ang="0">
                <a:pos x="229250" y="543560"/>
              </a:cxn>
              <a:cxn ang="0">
                <a:pos x="415849" y="557340"/>
              </a:cxn>
              <a:cxn ang="0">
                <a:pos x="338163" y="708159"/>
              </a:cxn>
              <a:cxn ang="0">
                <a:pos x="279517" y="710456"/>
              </a:cxn>
              <a:cxn ang="0">
                <a:pos x="377006" y="593322"/>
              </a:cxn>
              <a:cxn ang="0">
                <a:pos x="439459" y="685192"/>
              </a:cxn>
              <a:cxn ang="0">
                <a:pos x="524000" y="611696"/>
              </a:cxn>
              <a:cxn ang="0">
                <a:pos x="594070" y="687488"/>
              </a:cxn>
              <a:cxn ang="0">
                <a:pos x="632151" y="654569"/>
              </a:cxn>
              <a:cxn ang="0">
                <a:pos x="808087" y="674474"/>
              </a:cxn>
              <a:cxn ang="0">
                <a:pos x="804279" y="539732"/>
              </a:cxn>
              <a:cxn ang="0">
                <a:pos x="759343" y="670646"/>
              </a:cxn>
              <a:cxn ang="0">
                <a:pos x="808087" y="674474"/>
              </a:cxn>
              <a:cxn ang="0">
                <a:pos x="955081" y="666052"/>
              </a:cxn>
              <a:cxn ang="0">
                <a:pos x="903290" y="670646"/>
              </a:cxn>
              <a:cxn ang="0">
                <a:pos x="853023" y="610165"/>
              </a:cxn>
              <a:cxn ang="0">
                <a:pos x="1009157" y="669880"/>
              </a:cxn>
              <a:cxn ang="0">
                <a:pos x="1147011" y="682129"/>
              </a:cxn>
              <a:cxn ang="0">
                <a:pos x="1130255" y="550450"/>
              </a:cxn>
              <a:cxn ang="0">
                <a:pos x="1079226" y="642319"/>
              </a:cxn>
              <a:cxn ang="0">
                <a:pos x="1319139" y="615524"/>
              </a:cxn>
              <a:cxn ang="0">
                <a:pos x="1284866" y="695144"/>
              </a:cxn>
              <a:cxn ang="0">
                <a:pos x="1245261" y="700503"/>
              </a:cxn>
              <a:cxn ang="0">
                <a:pos x="1214034" y="702034"/>
              </a:cxn>
              <a:cxn ang="0">
                <a:pos x="1212511" y="637726"/>
              </a:cxn>
              <a:cxn ang="0">
                <a:pos x="1184331" y="602509"/>
              </a:cxn>
              <a:cxn ang="0">
                <a:pos x="1260494" y="528248"/>
              </a:cxn>
              <a:cxn ang="0">
                <a:pos x="1320662" y="691316"/>
              </a:cxn>
              <a:cxn ang="0">
                <a:pos x="1322947" y="534373"/>
              </a:cxn>
              <a:cxn ang="0">
                <a:pos x="1292482" y="602509"/>
              </a:cxn>
              <a:cxn ang="0">
                <a:pos x="1231552" y="540498"/>
              </a:cxn>
              <a:cxn ang="0">
                <a:pos x="1450139" y="602509"/>
              </a:cxn>
              <a:cxn ang="0">
                <a:pos x="1568953" y="599447"/>
              </a:cxn>
              <a:cxn ang="0">
                <a:pos x="1515639" y="624711"/>
              </a:cxn>
              <a:cxn ang="0">
                <a:pos x="1472988" y="708925"/>
              </a:cxn>
              <a:cxn ang="0">
                <a:pos x="1452424" y="624711"/>
              </a:cxn>
              <a:cxn ang="0">
                <a:pos x="1432621" y="630070"/>
              </a:cxn>
              <a:cxn ang="0">
                <a:pos x="1392255" y="529780"/>
              </a:cxn>
              <a:cxn ang="0">
                <a:pos x="1538488" y="649210"/>
              </a:cxn>
              <a:cxn ang="0">
                <a:pos x="1451662" y="700503"/>
              </a:cxn>
              <a:cxn ang="0">
                <a:pos x="300843" y="438676"/>
              </a:cxn>
              <a:cxn ang="0">
                <a:pos x="538471" y="446332"/>
              </a:cxn>
              <a:cxn ang="0">
                <a:pos x="490488" y="372836"/>
              </a:cxn>
              <a:cxn ang="0">
                <a:pos x="990116" y="205940"/>
              </a:cxn>
              <a:cxn ang="0">
                <a:pos x="856069" y="388913"/>
              </a:cxn>
              <a:cxn ang="0">
                <a:pos x="1091412" y="138569"/>
              </a:cxn>
              <a:cxn ang="0">
                <a:pos x="1006110" y="407287"/>
              </a:cxn>
              <a:cxn ang="0">
                <a:pos x="1629883" y="222783"/>
              </a:cxn>
              <a:cxn ang="0">
                <a:pos x="1379308" y="222783"/>
              </a:cxn>
              <a:cxn ang="0">
                <a:pos x="1438714" y="34451"/>
              </a:cxn>
            </a:cxnLst>
            <a:rect l="0" t="0" r="0" b="0"/>
            <a:pathLst>
              <a:path w="2140" h="970">
                <a:moveTo>
                  <a:pt x="2" y="614"/>
                </a:moveTo>
                <a:lnTo>
                  <a:pt x="2132" y="614"/>
                </a:lnTo>
                <a:lnTo>
                  <a:pt x="2132" y="970"/>
                </a:lnTo>
                <a:lnTo>
                  <a:pt x="2" y="970"/>
                </a:lnTo>
                <a:lnTo>
                  <a:pt x="2" y="614"/>
                </a:lnTo>
                <a:close/>
                <a:moveTo>
                  <a:pt x="120" y="809"/>
                </a:moveTo>
                <a:lnTo>
                  <a:pt x="120" y="791"/>
                </a:lnTo>
                <a:lnTo>
                  <a:pt x="261" y="791"/>
                </a:lnTo>
                <a:lnTo>
                  <a:pt x="261" y="808"/>
                </a:lnTo>
                <a:cubicBezTo>
                  <a:pt x="250" y="835"/>
                  <a:pt x="234" y="859"/>
                  <a:pt x="210" y="878"/>
                </a:cubicBezTo>
                <a:cubicBezTo>
                  <a:pt x="232" y="892"/>
                  <a:pt x="258" y="902"/>
                  <a:pt x="289" y="908"/>
                </a:cubicBezTo>
                <a:cubicBezTo>
                  <a:pt x="283" y="915"/>
                  <a:pt x="277" y="922"/>
                  <a:pt x="273" y="928"/>
                </a:cubicBezTo>
                <a:cubicBezTo>
                  <a:pt x="242" y="919"/>
                  <a:pt x="215" y="907"/>
                  <a:pt x="193" y="891"/>
                </a:cubicBezTo>
                <a:cubicBezTo>
                  <a:pt x="170" y="907"/>
                  <a:pt x="141" y="920"/>
                  <a:pt x="107" y="930"/>
                </a:cubicBezTo>
                <a:cubicBezTo>
                  <a:pt x="102" y="924"/>
                  <a:pt x="98" y="918"/>
                  <a:pt x="93" y="912"/>
                </a:cubicBezTo>
                <a:cubicBezTo>
                  <a:pt x="127" y="903"/>
                  <a:pt x="155" y="892"/>
                  <a:pt x="177" y="878"/>
                </a:cubicBezTo>
                <a:cubicBezTo>
                  <a:pt x="157" y="859"/>
                  <a:pt x="142" y="836"/>
                  <a:pt x="133" y="809"/>
                </a:cubicBezTo>
                <a:lnTo>
                  <a:pt x="120" y="809"/>
                </a:lnTo>
                <a:close/>
                <a:moveTo>
                  <a:pt x="229" y="710"/>
                </a:moveTo>
                <a:lnTo>
                  <a:pt x="162" y="710"/>
                </a:lnTo>
                <a:lnTo>
                  <a:pt x="162" y="721"/>
                </a:lnTo>
                <a:cubicBezTo>
                  <a:pt x="162" y="749"/>
                  <a:pt x="148" y="771"/>
                  <a:pt x="120" y="787"/>
                </a:cubicBezTo>
                <a:cubicBezTo>
                  <a:pt x="115" y="781"/>
                  <a:pt x="110" y="776"/>
                  <a:pt x="105" y="771"/>
                </a:cubicBezTo>
                <a:cubicBezTo>
                  <a:pt x="130" y="758"/>
                  <a:pt x="143" y="741"/>
                  <a:pt x="143" y="719"/>
                </a:cubicBezTo>
                <a:lnTo>
                  <a:pt x="143" y="691"/>
                </a:lnTo>
                <a:lnTo>
                  <a:pt x="249" y="691"/>
                </a:lnTo>
                <a:lnTo>
                  <a:pt x="249" y="742"/>
                </a:lnTo>
                <a:cubicBezTo>
                  <a:pt x="249" y="750"/>
                  <a:pt x="252" y="754"/>
                  <a:pt x="260" y="754"/>
                </a:cubicBezTo>
                <a:lnTo>
                  <a:pt x="289" y="754"/>
                </a:lnTo>
                <a:cubicBezTo>
                  <a:pt x="288" y="761"/>
                  <a:pt x="287" y="767"/>
                  <a:pt x="286" y="773"/>
                </a:cubicBezTo>
                <a:lnTo>
                  <a:pt x="254" y="773"/>
                </a:lnTo>
                <a:cubicBezTo>
                  <a:pt x="237" y="773"/>
                  <a:pt x="229" y="764"/>
                  <a:pt x="229" y="746"/>
                </a:cubicBezTo>
                <a:lnTo>
                  <a:pt x="229" y="710"/>
                </a:lnTo>
                <a:close/>
                <a:moveTo>
                  <a:pt x="238" y="809"/>
                </a:moveTo>
                <a:lnTo>
                  <a:pt x="152" y="809"/>
                </a:lnTo>
                <a:cubicBezTo>
                  <a:pt x="161" y="832"/>
                  <a:pt x="175" y="851"/>
                  <a:pt x="194" y="866"/>
                </a:cubicBezTo>
                <a:cubicBezTo>
                  <a:pt x="214" y="850"/>
                  <a:pt x="229" y="831"/>
                  <a:pt x="238" y="809"/>
                </a:cubicBezTo>
                <a:close/>
                <a:moveTo>
                  <a:pt x="73" y="820"/>
                </a:moveTo>
                <a:cubicBezTo>
                  <a:pt x="80" y="823"/>
                  <a:pt x="86" y="826"/>
                  <a:pt x="93" y="828"/>
                </a:cubicBezTo>
                <a:cubicBezTo>
                  <a:pt x="80" y="866"/>
                  <a:pt x="70" y="899"/>
                  <a:pt x="61" y="927"/>
                </a:cubicBezTo>
                <a:lnTo>
                  <a:pt x="39" y="919"/>
                </a:lnTo>
                <a:cubicBezTo>
                  <a:pt x="50" y="891"/>
                  <a:pt x="61" y="858"/>
                  <a:pt x="73" y="820"/>
                </a:cubicBezTo>
                <a:close/>
                <a:moveTo>
                  <a:pt x="48" y="748"/>
                </a:moveTo>
                <a:cubicBezTo>
                  <a:pt x="60" y="756"/>
                  <a:pt x="75" y="768"/>
                  <a:pt x="93" y="782"/>
                </a:cubicBezTo>
                <a:cubicBezTo>
                  <a:pt x="88" y="789"/>
                  <a:pt x="83" y="794"/>
                  <a:pt x="79" y="799"/>
                </a:cubicBezTo>
                <a:cubicBezTo>
                  <a:pt x="59" y="782"/>
                  <a:pt x="45" y="770"/>
                  <a:pt x="36" y="762"/>
                </a:cubicBezTo>
                <a:lnTo>
                  <a:pt x="48" y="748"/>
                </a:lnTo>
                <a:close/>
                <a:moveTo>
                  <a:pt x="58" y="683"/>
                </a:moveTo>
                <a:cubicBezTo>
                  <a:pt x="74" y="695"/>
                  <a:pt x="89" y="707"/>
                  <a:pt x="103" y="719"/>
                </a:cubicBezTo>
                <a:cubicBezTo>
                  <a:pt x="97" y="725"/>
                  <a:pt x="92" y="730"/>
                  <a:pt x="88" y="735"/>
                </a:cubicBezTo>
                <a:cubicBezTo>
                  <a:pt x="73" y="721"/>
                  <a:pt x="59" y="709"/>
                  <a:pt x="45" y="697"/>
                </a:cubicBezTo>
                <a:lnTo>
                  <a:pt x="58" y="683"/>
                </a:lnTo>
                <a:close/>
                <a:moveTo>
                  <a:pt x="367" y="928"/>
                </a:moveTo>
                <a:lnTo>
                  <a:pt x="347" y="928"/>
                </a:lnTo>
                <a:lnTo>
                  <a:pt x="347" y="797"/>
                </a:lnTo>
                <a:cubicBezTo>
                  <a:pt x="335" y="811"/>
                  <a:pt x="321" y="825"/>
                  <a:pt x="307" y="838"/>
                </a:cubicBezTo>
                <a:cubicBezTo>
                  <a:pt x="303" y="832"/>
                  <a:pt x="299" y="826"/>
                  <a:pt x="294" y="819"/>
                </a:cubicBezTo>
                <a:cubicBezTo>
                  <a:pt x="327" y="792"/>
                  <a:pt x="353" y="762"/>
                  <a:pt x="371" y="728"/>
                </a:cubicBezTo>
                <a:lnTo>
                  <a:pt x="301" y="728"/>
                </a:lnTo>
                <a:lnTo>
                  <a:pt x="301" y="710"/>
                </a:lnTo>
                <a:lnTo>
                  <a:pt x="380" y="710"/>
                </a:lnTo>
                <a:cubicBezTo>
                  <a:pt x="385" y="699"/>
                  <a:pt x="389" y="688"/>
                  <a:pt x="393" y="677"/>
                </a:cubicBezTo>
                <a:lnTo>
                  <a:pt x="414" y="682"/>
                </a:lnTo>
                <a:cubicBezTo>
                  <a:pt x="410" y="691"/>
                  <a:pt x="407" y="701"/>
                  <a:pt x="403" y="710"/>
                </a:cubicBezTo>
                <a:lnTo>
                  <a:pt x="546" y="710"/>
                </a:lnTo>
                <a:lnTo>
                  <a:pt x="546" y="728"/>
                </a:lnTo>
                <a:lnTo>
                  <a:pt x="394" y="728"/>
                </a:lnTo>
                <a:cubicBezTo>
                  <a:pt x="388" y="738"/>
                  <a:pt x="383" y="748"/>
                  <a:pt x="376" y="758"/>
                </a:cubicBezTo>
                <a:lnTo>
                  <a:pt x="515" y="758"/>
                </a:lnTo>
                <a:lnTo>
                  <a:pt x="515" y="893"/>
                </a:lnTo>
                <a:cubicBezTo>
                  <a:pt x="515" y="914"/>
                  <a:pt x="505" y="925"/>
                  <a:pt x="485" y="925"/>
                </a:cubicBezTo>
                <a:cubicBezTo>
                  <a:pt x="476" y="925"/>
                  <a:pt x="462" y="925"/>
                  <a:pt x="444" y="925"/>
                </a:cubicBezTo>
                <a:cubicBezTo>
                  <a:pt x="443" y="919"/>
                  <a:pt x="442" y="912"/>
                  <a:pt x="440" y="904"/>
                </a:cubicBezTo>
                <a:cubicBezTo>
                  <a:pt x="456" y="905"/>
                  <a:pt x="468" y="906"/>
                  <a:pt x="478" y="906"/>
                </a:cubicBezTo>
                <a:cubicBezTo>
                  <a:pt x="489" y="906"/>
                  <a:pt x="495" y="900"/>
                  <a:pt x="495" y="889"/>
                </a:cubicBezTo>
                <a:lnTo>
                  <a:pt x="495" y="871"/>
                </a:lnTo>
                <a:lnTo>
                  <a:pt x="367" y="871"/>
                </a:lnTo>
                <a:lnTo>
                  <a:pt x="367" y="928"/>
                </a:lnTo>
                <a:close/>
                <a:moveTo>
                  <a:pt x="367" y="853"/>
                </a:moveTo>
                <a:lnTo>
                  <a:pt x="495" y="853"/>
                </a:lnTo>
                <a:lnTo>
                  <a:pt x="495" y="823"/>
                </a:lnTo>
                <a:lnTo>
                  <a:pt x="367" y="823"/>
                </a:lnTo>
                <a:lnTo>
                  <a:pt x="367" y="853"/>
                </a:lnTo>
                <a:close/>
                <a:moveTo>
                  <a:pt x="495" y="775"/>
                </a:moveTo>
                <a:lnTo>
                  <a:pt x="367" y="775"/>
                </a:lnTo>
                <a:lnTo>
                  <a:pt x="367" y="806"/>
                </a:lnTo>
                <a:lnTo>
                  <a:pt x="495" y="806"/>
                </a:lnTo>
                <a:lnTo>
                  <a:pt x="495" y="775"/>
                </a:lnTo>
                <a:close/>
                <a:moveTo>
                  <a:pt x="681" y="895"/>
                </a:moveTo>
                <a:lnTo>
                  <a:pt x="577" y="895"/>
                </a:lnTo>
                <a:lnTo>
                  <a:pt x="577" y="698"/>
                </a:lnTo>
                <a:lnTo>
                  <a:pt x="602" y="698"/>
                </a:lnTo>
                <a:lnTo>
                  <a:pt x="602" y="872"/>
                </a:lnTo>
                <a:lnTo>
                  <a:pt x="681" y="872"/>
                </a:lnTo>
                <a:lnTo>
                  <a:pt x="681" y="895"/>
                </a:lnTo>
                <a:close/>
                <a:moveTo>
                  <a:pt x="688" y="799"/>
                </a:moveTo>
                <a:cubicBezTo>
                  <a:pt x="688" y="767"/>
                  <a:pt x="697" y="742"/>
                  <a:pt x="714" y="723"/>
                </a:cubicBezTo>
                <a:cubicBezTo>
                  <a:pt x="731" y="704"/>
                  <a:pt x="754" y="695"/>
                  <a:pt x="784" y="695"/>
                </a:cubicBezTo>
                <a:cubicBezTo>
                  <a:pt x="811" y="695"/>
                  <a:pt x="833" y="704"/>
                  <a:pt x="850" y="722"/>
                </a:cubicBezTo>
                <a:cubicBezTo>
                  <a:pt x="866" y="741"/>
                  <a:pt x="875" y="765"/>
                  <a:pt x="875" y="794"/>
                </a:cubicBezTo>
                <a:cubicBezTo>
                  <a:pt x="875" y="826"/>
                  <a:pt x="866" y="851"/>
                  <a:pt x="849" y="870"/>
                </a:cubicBezTo>
                <a:cubicBezTo>
                  <a:pt x="832" y="889"/>
                  <a:pt x="809" y="898"/>
                  <a:pt x="780" y="898"/>
                </a:cubicBezTo>
                <a:cubicBezTo>
                  <a:pt x="753" y="898"/>
                  <a:pt x="730" y="889"/>
                  <a:pt x="713" y="871"/>
                </a:cubicBezTo>
                <a:cubicBezTo>
                  <a:pt x="696" y="852"/>
                  <a:pt x="688" y="828"/>
                  <a:pt x="688" y="799"/>
                </a:cubicBezTo>
                <a:close/>
                <a:moveTo>
                  <a:pt x="715" y="797"/>
                </a:moveTo>
                <a:cubicBezTo>
                  <a:pt x="715" y="821"/>
                  <a:pt x="721" y="840"/>
                  <a:pt x="733" y="854"/>
                </a:cubicBezTo>
                <a:cubicBezTo>
                  <a:pt x="745" y="868"/>
                  <a:pt x="761" y="876"/>
                  <a:pt x="780" y="876"/>
                </a:cubicBezTo>
                <a:cubicBezTo>
                  <a:pt x="801" y="876"/>
                  <a:pt x="818" y="869"/>
                  <a:pt x="830" y="855"/>
                </a:cubicBezTo>
                <a:cubicBezTo>
                  <a:pt x="842" y="841"/>
                  <a:pt x="848" y="822"/>
                  <a:pt x="848" y="797"/>
                </a:cubicBezTo>
                <a:cubicBezTo>
                  <a:pt x="848" y="772"/>
                  <a:pt x="842" y="752"/>
                  <a:pt x="830" y="738"/>
                </a:cubicBezTo>
                <a:cubicBezTo>
                  <a:pt x="819" y="725"/>
                  <a:pt x="803" y="718"/>
                  <a:pt x="782" y="718"/>
                </a:cubicBezTo>
                <a:cubicBezTo>
                  <a:pt x="762" y="718"/>
                  <a:pt x="746" y="725"/>
                  <a:pt x="733" y="740"/>
                </a:cubicBezTo>
                <a:cubicBezTo>
                  <a:pt x="721" y="754"/>
                  <a:pt x="715" y="773"/>
                  <a:pt x="715" y="797"/>
                </a:cubicBezTo>
                <a:close/>
                <a:moveTo>
                  <a:pt x="1061" y="881"/>
                </a:moveTo>
                <a:cubicBezTo>
                  <a:pt x="1041" y="892"/>
                  <a:pt x="1019" y="898"/>
                  <a:pt x="995" y="898"/>
                </a:cubicBezTo>
                <a:cubicBezTo>
                  <a:pt x="966" y="898"/>
                  <a:pt x="943" y="889"/>
                  <a:pt x="926" y="871"/>
                </a:cubicBezTo>
                <a:cubicBezTo>
                  <a:pt x="909" y="853"/>
                  <a:pt x="900" y="829"/>
                  <a:pt x="900" y="799"/>
                </a:cubicBezTo>
                <a:cubicBezTo>
                  <a:pt x="900" y="769"/>
                  <a:pt x="909" y="744"/>
                  <a:pt x="929" y="724"/>
                </a:cubicBezTo>
                <a:cubicBezTo>
                  <a:pt x="948" y="705"/>
                  <a:pt x="972" y="695"/>
                  <a:pt x="1003" y="695"/>
                </a:cubicBezTo>
                <a:cubicBezTo>
                  <a:pt x="1024" y="695"/>
                  <a:pt x="1042" y="698"/>
                  <a:pt x="1056" y="705"/>
                </a:cubicBezTo>
                <a:lnTo>
                  <a:pt x="1056" y="732"/>
                </a:lnTo>
                <a:cubicBezTo>
                  <a:pt x="1041" y="723"/>
                  <a:pt x="1022" y="718"/>
                  <a:pt x="1000" y="718"/>
                </a:cubicBezTo>
                <a:cubicBezTo>
                  <a:pt x="979" y="718"/>
                  <a:pt x="961" y="725"/>
                  <a:pt x="947" y="740"/>
                </a:cubicBezTo>
                <a:cubicBezTo>
                  <a:pt x="933" y="754"/>
                  <a:pt x="927" y="774"/>
                  <a:pt x="927" y="797"/>
                </a:cubicBezTo>
                <a:cubicBezTo>
                  <a:pt x="927" y="822"/>
                  <a:pt x="933" y="841"/>
                  <a:pt x="946" y="855"/>
                </a:cubicBezTo>
                <a:cubicBezTo>
                  <a:pt x="958" y="869"/>
                  <a:pt x="976" y="876"/>
                  <a:pt x="997" y="876"/>
                </a:cubicBezTo>
                <a:cubicBezTo>
                  <a:pt x="1012" y="876"/>
                  <a:pt x="1025" y="873"/>
                  <a:pt x="1036" y="867"/>
                </a:cubicBezTo>
                <a:lnTo>
                  <a:pt x="1036" y="814"/>
                </a:lnTo>
                <a:lnTo>
                  <a:pt x="993" y="814"/>
                </a:lnTo>
                <a:lnTo>
                  <a:pt x="993" y="791"/>
                </a:lnTo>
                <a:lnTo>
                  <a:pt x="1061" y="791"/>
                </a:lnTo>
                <a:lnTo>
                  <a:pt x="1061" y="881"/>
                </a:lnTo>
                <a:close/>
                <a:moveTo>
                  <a:pt x="1093" y="799"/>
                </a:moveTo>
                <a:cubicBezTo>
                  <a:pt x="1093" y="767"/>
                  <a:pt x="1102" y="742"/>
                  <a:pt x="1119" y="723"/>
                </a:cubicBezTo>
                <a:cubicBezTo>
                  <a:pt x="1136" y="704"/>
                  <a:pt x="1159" y="695"/>
                  <a:pt x="1189" y="695"/>
                </a:cubicBezTo>
                <a:cubicBezTo>
                  <a:pt x="1216" y="695"/>
                  <a:pt x="1238" y="704"/>
                  <a:pt x="1255" y="722"/>
                </a:cubicBezTo>
                <a:cubicBezTo>
                  <a:pt x="1271" y="741"/>
                  <a:pt x="1280" y="765"/>
                  <a:pt x="1280" y="794"/>
                </a:cubicBezTo>
                <a:cubicBezTo>
                  <a:pt x="1280" y="826"/>
                  <a:pt x="1271" y="851"/>
                  <a:pt x="1254" y="870"/>
                </a:cubicBezTo>
                <a:cubicBezTo>
                  <a:pt x="1237" y="889"/>
                  <a:pt x="1214" y="898"/>
                  <a:pt x="1186" y="898"/>
                </a:cubicBezTo>
                <a:cubicBezTo>
                  <a:pt x="1158" y="898"/>
                  <a:pt x="1135" y="889"/>
                  <a:pt x="1118" y="871"/>
                </a:cubicBezTo>
                <a:cubicBezTo>
                  <a:pt x="1102" y="852"/>
                  <a:pt x="1093" y="828"/>
                  <a:pt x="1093" y="799"/>
                </a:cubicBezTo>
                <a:close/>
                <a:moveTo>
                  <a:pt x="1120" y="797"/>
                </a:moveTo>
                <a:cubicBezTo>
                  <a:pt x="1120" y="821"/>
                  <a:pt x="1126" y="840"/>
                  <a:pt x="1138" y="854"/>
                </a:cubicBezTo>
                <a:cubicBezTo>
                  <a:pt x="1150" y="868"/>
                  <a:pt x="1166" y="876"/>
                  <a:pt x="1186" y="876"/>
                </a:cubicBezTo>
                <a:cubicBezTo>
                  <a:pt x="1206" y="876"/>
                  <a:pt x="1223" y="869"/>
                  <a:pt x="1235" y="855"/>
                </a:cubicBezTo>
                <a:cubicBezTo>
                  <a:pt x="1247" y="841"/>
                  <a:pt x="1253" y="822"/>
                  <a:pt x="1253" y="797"/>
                </a:cubicBezTo>
                <a:cubicBezTo>
                  <a:pt x="1253" y="772"/>
                  <a:pt x="1247" y="752"/>
                  <a:pt x="1235" y="738"/>
                </a:cubicBezTo>
                <a:cubicBezTo>
                  <a:pt x="1224" y="725"/>
                  <a:pt x="1208" y="718"/>
                  <a:pt x="1187" y="718"/>
                </a:cubicBezTo>
                <a:cubicBezTo>
                  <a:pt x="1167" y="718"/>
                  <a:pt x="1151" y="725"/>
                  <a:pt x="1138" y="740"/>
                </a:cubicBezTo>
                <a:cubicBezTo>
                  <a:pt x="1126" y="754"/>
                  <a:pt x="1120" y="773"/>
                  <a:pt x="1120" y="797"/>
                </a:cubicBezTo>
                <a:close/>
                <a:moveTo>
                  <a:pt x="1325" y="756"/>
                </a:moveTo>
                <a:lnTo>
                  <a:pt x="1437" y="756"/>
                </a:lnTo>
                <a:lnTo>
                  <a:pt x="1437" y="857"/>
                </a:lnTo>
                <a:lnTo>
                  <a:pt x="1345" y="857"/>
                </a:lnTo>
                <a:lnTo>
                  <a:pt x="1345" y="875"/>
                </a:lnTo>
                <a:lnTo>
                  <a:pt x="1325" y="875"/>
                </a:lnTo>
                <a:lnTo>
                  <a:pt x="1325" y="756"/>
                </a:lnTo>
                <a:close/>
                <a:moveTo>
                  <a:pt x="1297" y="699"/>
                </a:moveTo>
                <a:lnTo>
                  <a:pt x="1548" y="699"/>
                </a:lnTo>
                <a:lnTo>
                  <a:pt x="1548" y="719"/>
                </a:lnTo>
                <a:lnTo>
                  <a:pt x="1506" y="719"/>
                </a:lnTo>
                <a:lnTo>
                  <a:pt x="1506" y="891"/>
                </a:lnTo>
                <a:cubicBezTo>
                  <a:pt x="1506" y="913"/>
                  <a:pt x="1495" y="925"/>
                  <a:pt x="1472" y="925"/>
                </a:cubicBezTo>
                <a:cubicBezTo>
                  <a:pt x="1456" y="925"/>
                  <a:pt x="1441" y="925"/>
                  <a:pt x="1426" y="925"/>
                </a:cubicBezTo>
                <a:cubicBezTo>
                  <a:pt x="1425" y="917"/>
                  <a:pt x="1424" y="909"/>
                  <a:pt x="1422" y="902"/>
                </a:cubicBezTo>
                <a:cubicBezTo>
                  <a:pt x="1441" y="903"/>
                  <a:pt x="1456" y="904"/>
                  <a:pt x="1466" y="904"/>
                </a:cubicBezTo>
                <a:cubicBezTo>
                  <a:pt x="1478" y="904"/>
                  <a:pt x="1484" y="897"/>
                  <a:pt x="1484" y="883"/>
                </a:cubicBezTo>
                <a:lnTo>
                  <a:pt x="1484" y="719"/>
                </a:lnTo>
                <a:lnTo>
                  <a:pt x="1297" y="719"/>
                </a:lnTo>
                <a:lnTo>
                  <a:pt x="1297" y="699"/>
                </a:lnTo>
                <a:close/>
                <a:moveTo>
                  <a:pt x="1417" y="774"/>
                </a:moveTo>
                <a:lnTo>
                  <a:pt x="1345" y="774"/>
                </a:lnTo>
                <a:lnTo>
                  <a:pt x="1345" y="839"/>
                </a:lnTo>
                <a:lnTo>
                  <a:pt x="1417" y="839"/>
                </a:lnTo>
                <a:lnTo>
                  <a:pt x="1417" y="774"/>
                </a:lnTo>
                <a:close/>
                <a:moveTo>
                  <a:pt x="1655" y="690"/>
                </a:moveTo>
                <a:lnTo>
                  <a:pt x="1713" y="690"/>
                </a:lnTo>
                <a:lnTo>
                  <a:pt x="1713" y="787"/>
                </a:lnTo>
                <a:lnTo>
                  <a:pt x="1732" y="787"/>
                </a:lnTo>
                <a:lnTo>
                  <a:pt x="1732" y="804"/>
                </a:lnTo>
                <a:lnTo>
                  <a:pt x="1713" y="804"/>
                </a:lnTo>
                <a:lnTo>
                  <a:pt x="1713" y="900"/>
                </a:lnTo>
                <a:cubicBezTo>
                  <a:pt x="1713" y="916"/>
                  <a:pt x="1706" y="924"/>
                  <a:pt x="1692" y="924"/>
                </a:cubicBezTo>
                <a:cubicBezTo>
                  <a:pt x="1686" y="924"/>
                  <a:pt x="1679" y="924"/>
                  <a:pt x="1671" y="924"/>
                </a:cubicBezTo>
                <a:cubicBezTo>
                  <a:pt x="1670" y="918"/>
                  <a:pt x="1669" y="912"/>
                  <a:pt x="1668" y="906"/>
                </a:cubicBezTo>
                <a:cubicBezTo>
                  <a:pt x="1675" y="907"/>
                  <a:pt x="1681" y="908"/>
                  <a:pt x="1687" y="908"/>
                </a:cubicBezTo>
                <a:cubicBezTo>
                  <a:pt x="1694" y="908"/>
                  <a:pt x="1697" y="904"/>
                  <a:pt x="1697" y="896"/>
                </a:cubicBezTo>
                <a:lnTo>
                  <a:pt x="1697" y="804"/>
                </a:lnTo>
                <a:lnTo>
                  <a:pt x="1671" y="804"/>
                </a:lnTo>
                <a:lnTo>
                  <a:pt x="1671" y="830"/>
                </a:lnTo>
                <a:cubicBezTo>
                  <a:pt x="1671" y="872"/>
                  <a:pt x="1664" y="905"/>
                  <a:pt x="1648" y="929"/>
                </a:cubicBezTo>
                <a:cubicBezTo>
                  <a:pt x="1643" y="923"/>
                  <a:pt x="1639" y="918"/>
                  <a:pt x="1635" y="915"/>
                </a:cubicBezTo>
                <a:cubicBezTo>
                  <a:pt x="1648" y="895"/>
                  <a:pt x="1655" y="867"/>
                  <a:pt x="1655" y="830"/>
                </a:cubicBezTo>
                <a:lnTo>
                  <a:pt x="1655" y="804"/>
                </a:lnTo>
                <a:lnTo>
                  <a:pt x="1634" y="804"/>
                </a:lnTo>
                <a:lnTo>
                  <a:pt x="1634" y="893"/>
                </a:lnTo>
                <a:cubicBezTo>
                  <a:pt x="1634" y="910"/>
                  <a:pt x="1627" y="918"/>
                  <a:pt x="1613" y="918"/>
                </a:cubicBezTo>
                <a:cubicBezTo>
                  <a:pt x="1607" y="918"/>
                  <a:pt x="1601" y="918"/>
                  <a:pt x="1594" y="917"/>
                </a:cubicBezTo>
                <a:cubicBezTo>
                  <a:pt x="1593" y="912"/>
                  <a:pt x="1592" y="906"/>
                  <a:pt x="1591" y="900"/>
                </a:cubicBezTo>
                <a:cubicBezTo>
                  <a:pt x="1599" y="901"/>
                  <a:pt x="1604" y="902"/>
                  <a:pt x="1608" y="902"/>
                </a:cubicBezTo>
                <a:cubicBezTo>
                  <a:pt x="1614" y="902"/>
                  <a:pt x="1617" y="898"/>
                  <a:pt x="1617" y="891"/>
                </a:cubicBezTo>
                <a:lnTo>
                  <a:pt x="1617" y="804"/>
                </a:lnTo>
                <a:lnTo>
                  <a:pt x="1592" y="804"/>
                </a:lnTo>
                <a:lnTo>
                  <a:pt x="1592" y="833"/>
                </a:lnTo>
                <a:cubicBezTo>
                  <a:pt x="1592" y="872"/>
                  <a:pt x="1584" y="904"/>
                  <a:pt x="1568" y="928"/>
                </a:cubicBezTo>
                <a:cubicBezTo>
                  <a:pt x="1563" y="922"/>
                  <a:pt x="1559" y="918"/>
                  <a:pt x="1555" y="914"/>
                </a:cubicBezTo>
                <a:cubicBezTo>
                  <a:pt x="1569" y="893"/>
                  <a:pt x="1576" y="864"/>
                  <a:pt x="1576" y="828"/>
                </a:cubicBezTo>
                <a:lnTo>
                  <a:pt x="1576" y="804"/>
                </a:lnTo>
                <a:lnTo>
                  <a:pt x="1555" y="804"/>
                </a:lnTo>
                <a:lnTo>
                  <a:pt x="1555" y="787"/>
                </a:lnTo>
                <a:lnTo>
                  <a:pt x="1576" y="787"/>
                </a:lnTo>
                <a:lnTo>
                  <a:pt x="1576" y="690"/>
                </a:lnTo>
                <a:lnTo>
                  <a:pt x="1634" y="690"/>
                </a:lnTo>
                <a:lnTo>
                  <a:pt x="1634" y="787"/>
                </a:lnTo>
                <a:lnTo>
                  <a:pt x="1655" y="787"/>
                </a:lnTo>
                <a:lnTo>
                  <a:pt x="1655" y="690"/>
                </a:lnTo>
                <a:close/>
                <a:moveTo>
                  <a:pt x="1776" y="679"/>
                </a:moveTo>
                <a:lnTo>
                  <a:pt x="1795" y="679"/>
                </a:lnTo>
                <a:lnTo>
                  <a:pt x="1795" y="897"/>
                </a:lnTo>
                <a:cubicBezTo>
                  <a:pt x="1795" y="915"/>
                  <a:pt x="1787" y="925"/>
                  <a:pt x="1771" y="925"/>
                </a:cubicBezTo>
                <a:cubicBezTo>
                  <a:pt x="1761" y="925"/>
                  <a:pt x="1750" y="924"/>
                  <a:pt x="1737" y="924"/>
                </a:cubicBezTo>
                <a:cubicBezTo>
                  <a:pt x="1736" y="917"/>
                  <a:pt x="1735" y="910"/>
                  <a:pt x="1734" y="903"/>
                </a:cubicBezTo>
                <a:cubicBezTo>
                  <a:pt x="1746" y="904"/>
                  <a:pt x="1755" y="905"/>
                  <a:pt x="1763" y="905"/>
                </a:cubicBezTo>
                <a:cubicBezTo>
                  <a:pt x="1772" y="905"/>
                  <a:pt x="1776" y="901"/>
                  <a:pt x="1776" y="891"/>
                </a:cubicBezTo>
                <a:lnTo>
                  <a:pt x="1776" y="679"/>
                </a:lnTo>
                <a:close/>
                <a:moveTo>
                  <a:pt x="1755" y="868"/>
                </a:moveTo>
                <a:lnTo>
                  <a:pt x="1737" y="868"/>
                </a:lnTo>
                <a:lnTo>
                  <a:pt x="1737" y="698"/>
                </a:lnTo>
                <a:lnTo>
                  <a:pt x="1755" y="698"/>
                </a:lnTo>
                <a:lnTo>
                  <a:pt x="1755" y="868"/>
                </a:lnTo>
                <a:close/>
                <a:moveTo>
                  <a:pt x="1697" y="706"/>
                </a:moveTo>
                <a:lnTo>
                  <a:pt x="1671" y="706"/>
                </a:lnTo>
                <a:lnTo>
                  <a:pt x="1671" y="787"/>
                </a:lnTo>
                <a:lnTo>
                  <a:pt x="1697" y="787"/>
                </a:lnTo>
                <a:lnTo>
                  <a:pt x="1697" y="706"/>
                </a:lnTo>
                <a:close/>
                <a:moveTo>
                  <a:pt x="1617" y="706"/>
                </a:moveTo>
                <a:lnTo>
                  <a:pt x="1592" y="706"/>
                </a:lnTo>
                <a:lnTo>
                  <a:pt x="1592" y="787"/>
                </a:lnTo>
                <a:lnTo>
                  <a:pt x="1617" y="787"/>
                </a:lnTo>
                <a:lnTo>
                  <a:pt x="1617" y="706"/>
                </a:lnTo>
                <a:close/>
                <a:moveTo>
                  <a:pt x="1907" y="816"/>
                </a:moveTo>
                <a:lnTo>
                  <a:pt x="1971" y="816"/>
                </a:lnTo>
                <a:lnTo>
                  <a:pt x="1971" y="784"/>
                </a:lnTo>
                <a:lnTo>
                  <a:pt x="1923" y="784"/>
                </a:lnTo>
                <a:lnTo>
                  <a:pt x="1923" y="772"/>
                </a:lnTo>
                <a:cubicBezTo>
                  <a:pt x="1917" y="777"/>
                  <a:pt x="1911" y="782"/>
                  <a:pt x="1904" y="787"/>
                </a:cubicBezTo>
                <a:cubicBezTo>
                  <a:pt x="1901" y="781"/>
                  <a:pt x="1897" y="775"/>
                  <a:pt x="1892" y="769"/>
                </a:cubicBezTo>
                <a:cubicBezTo>
                  <a:pt x="1928" y="745"/>
                  <a:pt x="1954" y="717"/>
                  <a:pt x="1973" y="684"/>
                </a:cubicBezTo>
                <a:lnTo>
                  <a:pt x="1993" y="684"/>
                </a:lnTo>
                <a:lnTo>
                  <a:pt x="1990" y="691"/>
                </a:lnTo>
                <a:cubicBezTo>
                  <a:pt x="2008" y="722"/>
                  <a:pt x="2035" y="745"/>
                  <a:pt x="2071" y="762"/>
                </a:cubicBezTo>
                <a:cubicBezTo>
                  <a:pt x="2066" y="770"/>
                  <a:pt x="2063" y="777"/>
                  <a:pt x="2060" y="783"/>
                </a:cubicBezTo>
                <a:cubicBezTo>
                  <a:pt x="2025" y="763"/>
                  <a:pt x="1999" y="738"/>
                  <a:pt x="1980" y="709"/>
                </a:cubicBezTo>
                <a:cubicBezTo>
                  <a:pt x="1965" y="731"/>
                  <a:pt x="1948" y="750"/>
                  <a:pt x="1929" y="766"/>
                </a:cubicBezTo>
                <a:lnTo>
                  <a:pt x="2033" y="766"/>
                </a:lnTo>
                <a:lnTo>
                  <a:pt x="2033" y="784"/>
                </a:lnTo>
                <a:lnTo>
                  <a:pt x="1990" y="784"/>
                </a:lnTo>
                <a:lnTo>
                  <a:pt x="1990" y="816"/>
                </a:lnTo>
                <a:lnTo>
                  <a:pt x="2058" y="816"/>
                </a:lnTo>
                <a:lnTo>
                  <a:pt x="2058" y="834"/>
                </a:lnTo>
                <a:lnTo>
                  <a:pt x="1990" y="834"/>
                </a:lnTo>
                <a:lnTo>
                  <a:pt x="1990" y="897"/>
                </a:lnTo>
                <a:cubicBezTo>
                  <a:pt x="1990" y="916"/>
                  <a:pt x="1981" y="926"/>
                  <a:pt x="1962" y="926"/>
                </a:cubicBezTo>
                <a:cubicBezTo>
                  <a:pt x="1955" y="926"/>
                  <a:pt x="1946" y="926"/>
                  <a:pt x="1934" y="926"/>
                </a:cubicBezTo>
                <a:cubicBezTo>
                  <a:pt x="1933" y="920"/>
                  <a:pt x="1932" y="913"/>
                  <a:pt x="1930" y="905"/>
                </a:cubicBezTo>
                <a:cubicBezTo>
                  <a:pt x="1940" y="906"/>
                  <a:pt x="1948" y="907"/>
                  <a:pt x="1957" y="907"/>
                </a:cubicBezTo>
                <a:cubicBezTo>
                  <a:pt x="1966" y="907"/>
                  <a:pt x="1971" y="902"/>
                  <a:pt x="1971" y="892"/>
                </a:cubicBezTo>
                <a:lnTo>
                  <a:pt x="1971" y="834"/>
                </a:lnTo>
                <a:lnTo>
                  <a:pt x="1907" y="834"/>
                </a:lnTo>
                <a:lnTo>
                  <a:pt x="1907" y="816"/>
                </a:lnTo>
                <a:close/>
                <a:moveTo>
                  <a:pt x="1901" y="822"/>
                </a:moveTo>
                <a:cubicBezTo>
                  <a:pt x="1905" y="854"/>
                  <a:pt x="1898" y="872"/>
                  <a:pt x="1877" y="876"/>
                </a:cubicBezTo>
                <a:cubicBezTo>
                  <a:pt x="1871" y="877"/>
                  <a:pt x="1863" y="878"/>
                  <a:pt x="1853" y="876"/>
                </a:cubicBezTo>
                <a:cubicBezTo>
                  <a:pt x="1851" y="869"/>
                  <a:pt x="1849" y="862"/>
                  <a:pt x="1847" y="855"/>
                </a:cubicBezTo>
                <a:cubicBezTo>
                  <a:pt x="1855" y="857"/>
                  <a:pt x="1863" y="858"/>
                  <a:pt x="1870" y="857"/>
                </a:cubicBezTo>
                <a:cubicBezTo>
                  <a:pt x="1881" y="856"/>
                  <a:pt x="1885" y="844"/>
                  <a:pt x="1881" y="823"/>
                </a:cubicBezTo>
                <a:cubicBezTo>
                  <a:pt x="1879" y="811"/>
                  <a:pt x="1872" y="797"/>
                  <a:pt x="1859" y="780"/>
                </a:cubicBezTo>
                <a:cubicBezTo>
                  <a:pt x="1865" y="758"/>
                  <a:pt x="1872" y="735"/>
                  <a:pt x="1879" y="710"/>
                </a:cubicBezTo>
                <a:lnTo>
                  <a:pt x="1847" y="710"/>
                </a:lnTo>
                <a:lnTo>
                  <a:pt x="1847" y="929"/>
                </a:lnTo>
                <a:lnTo>
                  <a:pt x="1828" y="929"/>
                </a:lnTo>
                <a:lnTo>
                  <a:pt x="1828" y="692"/>
                </a:lnTo>
                <a:lnTo>
                  <a:pt x="1900" y="692"/>
                </a:lnTo>
                <a:lnTo>
                  <a:pt x="1900" y="710"/>
                </a:lnTo>
                <a:cubicBezTo>
                  <a:pt x="1892" y="735"/>
                  <a:pt x="1884" y="758"/>
                  <a:pt x="1878" y="777"/>
                </a:cubicBezTo>
                <a:cubicBezTo>
                  <a:pt x="1891" y="794"/>
                  <a:pt x="1899" y="809"/>
                  <a:pt x="1901" y="822"/>
                </a:cubicBezTo>
                <a:close/>
                <a:moveTo>
                  <a:pt x="2005" y="860"/>
                </a:moveTo>
                <a:lnTo>
                  <a:pt x="2020" y="848"/>
                </a:lnTo>
                <a:cubicBezTo>
                  <a:pt x="2035" y="863"/>
                  <a:pt x="2050" y="879"/>
                  <a:pt x="2066" y="897"/>
                </a:cubicBezTo>
                <a:lnTo>
                  <a:pt x="2051" y="911"/>
                </a:lnTo>
                <a:cubicBezTo>
                  <a:pt x="2033" y="891"/>
                  <a:pt x="2018" y="874"/>
                  <a:pt x="2005" y="860"/>
                </a:cubicBezTo>
                <a:close/>
                <a:moveTo>
                  <a:pt x="1928" y="846"/>
                </a:moveTo>
                <a:lnTo>
                  <a:pt x="1945" y="855"/>
                </a:lnTo>
                <a:cubicBezTo>
                  <a:pt x="1933" y="877"/>
                  <a:pt x="1920" y="897"/>
                  <a:pt x="1906" y="915"/>
                </a:cubicBezTo>
                <a:cubicBezTo>
                  <a:pt x="1902" y="912"/>
                  <a:pt x="1896" y="908"/>
                  <a:pt x="1890" y="904"/>
                </a:cubicBezTo>
                <a:cubicBezTo>
                  <a:pt x="1904" y="888"/>
                  <a:pt x="1917" y="868"/>
                  <a:pt x="1928" y="846"/>
                </a:cubicBezTo>
                <a:close/>
                <a:moveTo>
                  <a:pt x="164" y="10"/>
                </a:moveTo>
                <a:lnTo>
                  <a:pt x="164" y="517"/>
                </a:lnTo>
                <a:lnTo>
                  <a:pt x="395" y="517"/>
                </a:lnTo>
                <a:lnTo>
                  <a:pt x="395" y="573"/>
                </a:lnTo>
                <a:lnTo>
                  <a:pt x="0" y="573"/>
                </a:lnTo>
                <a:lnTo>
                  <a:pt x="0" y="10"/>
                </a:lnTo>
                <a:lnTo>
                  <a:pt x="164" y="10"/>
                </a:lnTo>
                <a:close/>
                <a:moveTo>
                  <a:pt x="711" y="0"/>
                </a:moveTo>
                <a:cubicBezTo>
                  <a:pt x="875" y="0"/>
                  <a:pt x="957" y="97"/>
                  <a:pt x="957" y="291"/>
                </a:cubicBezTo>
                <a:cubicBezTo>
                  <a:pt x="957" y="486"/>
                  <a:pt x="874" y="583"/>
                  <a:pt x="707" y="583"/>
                </a:cubicBezTo>
                <a:cubicBezTo>
                  <a:pt x="539" y="583"/>
                  <a:pt x="456" y="483"/>
                  <a:pt x="456" y="285"/>
                </a:cubicBezTo>
                <a:cubicBezTo>
                  <a:pt x="456" y="95"/>
                  <a:pt x="541" y="0"/>
                  <a:pt x="711" y="0"/>
                </a:cubicBezTo>
                <a:close/>
                <a:moveTo>
                  <a:pt x="707" y="45"/>
                </a:moveTo>
                <a:cubicBezTo>
                  <a:pt x="676" y="45"/>
                  <a:pt x="655" y="62"/>
                  <a:pt x="644" y="96"/>
                </a:cubicBezTo>
                <a:cubicBezTo>
                  <a:pt x="633" y="130"/>
                  <a:pt x="628" y="195"/>
                  <a:pt x="628" y="291"/>
                </a:cubicBezTo>
                <a:cubicBezTo>
                  <a:pt x="628" y="388"/>
                  <a:pt x="633" y="453"/>
                  <a:pt x="644" y="487"/>
                </a:cubicBezTo>
                <a:cubicBezTo>
                  <a:pt x="655" y="521"/>
                  <a:pt x="676" y="538"/>
                  <a:pt x="707" y="538"/>
                </a:cubicBezTo>
                <a:cubicBezTo>
                  <a:pt x="737" y="538"/>
                  <a:pt x="758" y="521"/>
                  <a:pt x="769" y="487"/>
                </a:cubicBezTo>
                <a:cubicBezTo>
                  <a:pt x="780" y="453"/>
                  <a:pt x="785" y="388"/>
                  <a:pt x="785" y="291"/>
                </a:cubicBezTo>
                <a:cubicBezTo>
                  <a:pt x="785" y="195"/>
                  <a:pt x="780" y="130"/>
                  <a:pt x="769" y="96"/>
                </a:cubicBezTo>
                <a:cubicBezTo>
                  <a:pt x="758" y="62"/>
                  <a:pt x="737" y="45"/>
                  <a:pt x="707" y="45"/>
                </a:cubicBezTo>
                <a:close/>
                <a:moveTo>
                  <a:pt x="1300" y="269"/>
                </a:moveTo>
                <a:lnTo>
                  <a:pt x="1532" y="269"/>
                </a:lnTo>
                <a:lnTo>
                  <a:pt x="1532" y="573"/>
                </a:lnTo>
                <a:lnTo>
                  <a:pt x="1480" y="573"/>
                </a:lnTo>
                <a:lnTo>
                  <a:pt x="1463" y="534"/>
                </a:lnTo>
                <a:cubicBezTo>
                  <a:pt x="1417" y="567"/>
                  <a:pt x="1369" y="583"/>
                  <a:pt x="1319" y="583"/>
                </a:cubicBezTo>
                <a:cubicBezTo>
                  <a:pt x="1235" y="583"/>
                  <a:pt x="1171" y="558"/>
                  <a:pt x="1124" y="508"/>
                </a:cubicBezTo>
                <a:cubicBezTo>
                  <a:pt x="1078" y="458"/>
                  <a:pt x="1055" y="388"/>
                  <a:pt x="1055" y="297"/>
                </a:cubicBezTo>
                <a:cubicBezTo>
                  <a:pt x="1055" y="208"/>
                  <a:pt x="1080" y="137"/>
                  <a:pt x="1129" y="82"/>
                </a:cubicBezTo>
                <a:cubicBezTo>
                  <a:pt x="1177" y="28"/>
                  <a:pt x="1241" y="0"/>
                  <a:pt x="1320" y="0"/>
                </a:cubicBezTo>
                <a:cubicBezTo>
                  <a:pt x="1424" y="0"/>
                  <a:pt x="1488" y="53"/>
                  <a:pt x="1510" y="160"/>
                </a:cubicBezTo>
                <a:lnTo>
                  <a:pt x="1433" y="195"/>
                </a:lnTo>
                <a:lnTo>
                  <a:pt x="1433" y="181"/>
                </a:lnTo>
                <a:lnTo>
                  <a:pt x="1432" y="151"/>
                </a:lnTo>
                <a:cubicBezTo>
                  <a:pt x="1427" y="84"/>
                  <a:pt x="1396" y="51"/>
                  <a:pt x="1340" y="51"/>
                </a:cubicBezTo>
                <a:cubicBezTo>
                  <a:pt x="1299" y="51"/>
                  <a:pt x="1271" y="69"/>
                  <a:pt x="1256" y="104"/>
                </a:cubicBezTo>
                <a:cubicBezTo>
                  <a:pt x="1240" y="139"/>
                  <a:pt x="1233" y="205"/>
                  <a:pt x="1233" y="301"/>
                </a:cubicBezTo>
                <a:cubicBezTo>
                  <a:pt x="1233" y="390"/>
                  <a:pt x="1239" y="451"/>
                  <a:pt x="1251" y="484"/>
                </a:cubicBezTo>
                <a:cubicBezTo>
                  <a:pt x="1263" y="516"/>
                  <a:pt x="1287" y="532"/>
                  <a:pt x="1321" y="532"/>
                </a:cubicBezTo>
                <a:cubicBezTo>
                  <a:pt x="1362" y="532"/>
                  <a:pt x="1382" y="509"/>
                  <a:pt x="1382" y="464"/>
                </a:cubicBezTo>
                <a:lnTo>
                  <a:pt x="1382" y="326"/>
                </a:lnTo>
                <a:lnTo>
                  <a:pt x="1300" y="326"/>
                </a:lnTo>
                <a:lnTo>
                  <a:pt x="1300" y="269"/>
                </a:lnTo>
                <a:close/>
                <a:moveTo>
                  <a:pt x="1894" y="0"/>
                </a:moveTo>
                <a:cubicBezTo>
                  <a:pt x="2058" y="0"/>
                  <a:pt x="2140" y="97"/>
                  <a:pt x="2140" y="291"/>
                </a:cubicBezTo>
                <a:cubicBezTo>
                  <a:pt x="2140" y="486"/>
                  <a:pt x="2056" y="583"/>
                  <a:pt x="1889" y="583"/>
                </a:cubicBezTo>
                <a:cubicBezTo>
                  <a:pt x="1722" y="583"/>
                  <a:pt x="1639" y="483"/>
                  <a:pt x="1639" y="285"/>
                </a:cubicBezTo>
                <a:cubicBezTo>
                  <a:pt x="1639" y="95"/>
                  <a:pt x="1724" y="0"/>
                  <a:pt x="1894" y="0"/>
                </a:cubicBezTo>
                <a:close/>
                <a:moveTo>
                  <a:pt x="1889" y="45"/>
                </a:moveTo>
                <a:cubicBezTo>
                  <a:pt x="1859" y="45"/>
                  <a:pt x="1838" y="62"/>
                  <a:pt x="1827" y="96"/>
                </a:cubicBezTo>
                <a:cubicBezTo>
                  <a:pt x="1816" y="130"/>
                  <a:pt x="1811" y="195"/>
                  <a:pt x="1811" y="291"/>
                </a:cubicBezTo>
                <a:cubicBezTo>
                  <a:pt x="1811" y="388"/>
                  <a:pt x="1816" y="453"/>
                  <a:pt x="1827" y="487"/>
                </a:cubicBezTo>
                <a:cubicBezTo>
                  <a:pt x="1838" y="521"/>
                  <a:pt x="1859" y="538"/>
                  <a:pt x="1889" y="538"/>
                </a:cubicBezTo>
                <a:cubicBezTo>
                  <a:pt x="1920" y="538"/>
                  <a:pt x="1941" y="521"/>
                  <a:pt x="1952" y="487"/>
                </a:cubicBezTo>
                <a:cubicBezTo>
                  <a:pt x="1963" y="453"/>
                  <a:pt x="1968" y="388"/>
                  <a:pt x="1968" y="291"/>
                </a:cubicBezTo>
                <a:cubicBezTo>
                  <a:pt x="1968" y="195"/>
                  <a:pt x="1963" y="130"/>
                  <a:pt x="1952" y="96"/>
                </a:cubicBezTo>
                <a:cubicBezTo>
                  <a:pt x="1941" y="62"/>
                  <a:pt x="1920" y="45"/>
                  <a:pt x="1889" y="45"/>
                </a:cubicBezTo>
                <a:close/>
              </a:path>
            </a:pathLst>
          </a:custGeom>
          <a:solidFill>
            <a:srgbClr val="291618"/>
          </a:solidFill>
          <a:ln w="9525">
            <a:noFill/>
          </a:ln>
        </p:spPr>
        <p:txBody>
          <a:bodyPr/>
          <a:lstStyle/>
          <a:p>
            <a:endParaRPr lang="zh-CN" altLang="en-US">
              <a:solidFill>
                <a:srgbClr val="76543A"/>
              </a:solidFill>
            </a:endParaRPr>
          </a:p>
        </p:txBody>
      </p:sp>
    </p:spTree>
    <p:extLst>
      <p:ext uri="{BB962C8B-B14F-4D97-AF65-F5344CB8AC3E}">
        <p14:creationId xmlns:p14="http://schemas.microsoft.com/office/powerpoint/2010/main" val="235029629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2000"/>
                                        <p:tgtEl>
                                          <p:spTgt spid="4"/>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56" presetClass="entr" presetSubtype="0" fill="hold" grpId="0" nodeType="clickEffect">
                                  <p:stCondLst>
                                    <p:cond delay="0"/>
                                  </p:stCondLst>
                                  <p:iterate type="lt">
                                    <p:tmPct val="10000"/>
                                  </p:iterate>
                                  <p:childTnLst>
                                    <p:set>
                                      <p:cBhvr>
                                        <p:cTn id="15" dur="1" fill="hold">
                                          <p:stCondLst>
                                            <p:cond delay="0"/>
                                          </p:stCondLst>
                                        </p:cTn>
                                        <p:tgtEl>
                                          <p:spTgt spid="6"/>
                                        </p:tgtEl>
                                        <p:attrNameLst>
                                          <p:attrName>style.visibility</p:attrName>
                                        </p:attrNameLst>
                                      </p:cBhvr>
                                      <p:to>
                                        <p:strVal val="visible"/>
                                      </p:to>
                                    </p:set>
                                    <p:anim by="(-#ppt_w*2)" calcmode="lin" valueType="num">
                                      <p:cBhvr rctx="PPT">
                                        <p:cTn id="16" dur="500" autoRev="1" fill="hold">
                                          <p:stCondLst>
                                            <p:cond delay="0"/>
                                          </p:stCondLst>
                                        </p:cTn>
                                        <p:tgtEl>
                                          <p:spTgt spid="6"/>
                                        </p:tgtEl>
                                        <p:attrNameLst>
                                          <p:attrName>ppt_w</p:attrName>
                                        </p:attrNameLst>
                                      </p:cBhvr>
                                    </p:anim>
                                    <p:anim by="(#ppt_w*0.50)" calcmode="lin" valueType="num">
                                      <p:cBhvr>
                                        <p:cTn id="17" dur="500" decel="50000" autoRev="1" fill="hold">
                                          <p:stCondLst>
                                            <p:cond delay="0"/>
                                          </p:stCondLst>
                                        </p:cTn>
                                        <p:tgtEl>
                                          <p:spTgt spid="6"/>
                                        </p:tgtEl>
                                        <p:attrNameLst>
                                          <p:attrName>ppt_x</p:attrName>
                                        </p:attrNameLst>
                                      </p:cBhvr>
                                    </p:anim>
                                    <p:anim from="(-#ppt_h/2)" to="(#ppt_y)" calcmode="lin" valueType="num">
                                      <p:cBhvr>
                                        <p:cTn id="18" dur="1000" fill="hold">
                                          <p:stCondLst>
                                            <p:cond delay="0"/>
                                          </p:stCondLst>
                                        </p:cTn>
                                        <p:tgtEl>
                                          <p:spTgt spid="6"/>
                                        </p:tgtEl>
                                        <p:attrNameLst>
                                          <p:attrName>ppt_y</p:attrName>
                                        </p:attrNameLst>
                                      </p:cBhvr>
                                    </p:anim>
                                    <p:animRot by="21600000">
                                      <p:cBhvr>
                                        <p:cTn id="19" dur="1000" fill="hold">
                                          <p:stCondLst>
                                            <p:cond delay="0"/>
                                          </p:stCondLst>
                                        </p:cTn>
                                        <p:tgtEl>
                                          <p:spTgt spid="6"/>
                                        </p:tgtEl>
                                        <p:attrNameLst>
                                          <p:attrName>r</p:attrName>
                                        </p:attrNameLst>
                                      </p:cBhvr>
                                    </p:animRo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Vertical)">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1000"/>
                            </p:stCondLst>
                            <p:childTnLst>
                              <p:par>
                                <p:cTn id="32" presetID="31" presetClass="entr" presetSubtype="0"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 calcmode="lin" valueType="num">
                                      <p:cBhvr>
                                        <p:cTn id="36" dur="500" fill="hold"/>
                                        <p:tgtEl>
                                          <p:spTgt spid="15"/>
                                        </p:tgtEl>
                                        <p:attrNameLst>
                                          <p:attrName>style.rotation</p:attrName>
                                        </p:attrNameLst>
                                      </p:cBhvr>
                                      <p:tavLst>
                                        <p:tav tm="0">
                                          <p:val>
                                            <p:fltVal val="90"/>
                                          </p:val>
                                        </p:tav>
                                        <p:tav tm="100000">
                                          <p:val>
                                            <p:fltVal val="0"/>
                                          </p:val>
                                        </p:tav>
                                      </p:tavLst>
                                    </p:anim>
                                    <p:animEffect transition="in" filter="fade">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971550" y="1706563"/>
            <a:ext cx="3989388" cy="2687637"/>
            <a:chOff x="971550" y="1706563"/>
            <a:chExt cx="3989388" cy="2687637"/>
          </a:xfrm>
        </p:grpSpPr>
        <p:sp>
          <p:nvSpPr>
            <p:cNvPr id="11" name="TextBox 4"/>
            <p:cNvSpPr>
              <a:spLocks noChangeArrowheads="1"/>
            </p:cNvSpPr>
            <p:nvPr/>
          </p:nvSpPr>
          <p:spPr bwMode="auto">
            <a:xfrm>
              <a:off x="2582863" y="3748088"/>
              <a:ext cx="23780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342900" marR="0" lvl="0" indent="-342900" defTabSz="914400" eaLnBrk="1" fontAlgn="auto" latinLnBrk="0" hangingPunct="1">
                <a:lnSpc>
                  <a:spcPct val="100000"/>
                </a:lnSpc>
                <a:spcBef>
                  <a:spcPts val="0"/>
                </a:spcBef>
                <a:spcAft>
                  <a:spcPts val="0"/>
                </a:spcAft>
                <a:buClrTx/>
                <a:buSzTx/>
                <a:buFont typeface="Arial" pitchFamily="34" charset="0"/>
                <a:buChar char="•"/>
                <a:tabLst/>
                <a:defRPr/>
              </a:pPr>
              <a:r>
                <a:rPr kumimoji="0" lang="zh-CN" altLang="en-US" sz="1800" b="0" i="0" u="none" strike="noStrike" kern="0" cap="none" spc="0" normalizeH="0" baseline="0" noProof="0" dirty="0">
                  <a:ln>
                    <a:noFill/>
                  </a:ln>
                  <a:solidFill>
                    <a:srgbClr val="76543A"/>
                  </a:solidFill>
                  <a:effectLst/>
                  <a:uLnTx/>
                  <a:uFillTx/>
                  <a:latin typeface="微软雅黑" pitchFamily="34" charset="-122"/>
                  <a:ea typeface="微软雅黑" pitchFamily="34" charset="-122"/>
                  <a:sym typeface="微软雅黑" pitchFamily="34" charset="-122"/>
                </a:rPr>
                <a:t>点击此处输入文字</a:t>
              </a:r>
              <a:endParaRPr kumimoji="0" lang="en-US" altLang="zh-CN" sz="1800" b="0" i="0" u="none" strike="noStrike" kern="0" cap="none" spc="0" normalizeH="0" baseline="0" noProof="0" dirty="0">
                <a:ln>
                  <a:noFill/>
                </a:ln>
                <a:solidFill>
                  <a:srgbClr val="76543A"/>
                </a:solidFill>
                <a:effectLst/>
                <a:uLnTx/>
                <a:uFillTx/>
                <a:latin typeface="微软雅黑" pitchFamily="34" charset="-122"/>
                <a:ea typeface="微软雅黑" pitchFamily="34" charset="-122"/>
                <a:sym typeface="微软雅黑" pitchFamily="34" charset="-122"/>
              </a:endParaRPr>
            </a:p>
            <a:p>
              <a:pPr marL="342900" marR="0" lvl="0" indent="-342900" defTabSz="914400" eaLnBrk="1" fontAlgn="auto" latinLnBrk="0" hangingPunct="1">
                <a:lnSpc>
                  <a:spcPct val="100000"/>
                </a:lnSpc>
                <a:spcBef>
                  <a:spcPts val="0"/>
                </a:spcBef>
                <a:spcAft>
                  <a:spcPts val="0"/>
                </a:spcAft>
                <a:buClrTx/>
                <a:buSzTx/>
                <a:buFont typeface="Arial" pitchFamily="34" charset="0"/>
                <a:buChar char="•"/>
                <a:tabLst/>
                <a:defRPr/>
              </a:pPr>
              <a:r>
                <a:rPr kumimoji="0" lang="zh-CN" altLang="en-US" sz="1800" b="0" i="0" u="none" strike="noStrike" kern="0" cap="none" spc="0" normalizeH="0" baseline="0" noProof="0" dirty="0">
                  <a:ln>
                    <a:noFill/>
                  </a:ln>
                  <a:solidFill>
                    <a:srgbClr val="76543A"/>
                  </a:solidFill>
                  <a:effectLst/>
                  <a:uLnTx/>
                  <a:uFillTx/>
                  <a:latin typeface="微软雅黑" pitchFamily="34" charset="-122"/>
                  <a:ea typeface="微软雅黑" pitchFamily="34" charset="-122"/>
                  <a:sym typeface="微软雅黑" pitchFamily="34" charset="-122"/>
                </a:rPr>
                <a:t>点击此处输入文字</a:t>
              </a:r>
              <a:endParaRPr kumimoji="0" lang="en-US" altLang="zh-CN" sz="1800" b="0" i="0" u="none" strike="noStrike" kern="0" cap="none" spc="0" normalizeH="0" baseline="0" noProof="0" dirty="0">
                <a:ln>
                  <a:noFill/>
                </a:ln>
                <a:solidFill>
                  <a:srgbClr val="76543A"/>
                </a:solidFill>
                <a:effectLst/>
                <a:uLnTx/>
                <a:uFillTx/>
                <a:latin typeface="微软雅黑" pitchFamily="34" charset="-122"/>
                <a:ea typeface="微软雅黑" pitchFamily="34" charset="-122"/>
                <a:sym typeface="微软雅黑" pitchFamily="34" charset="-122"/>
              </a:endParaRPr>
            </a:p>
          </p:txBody>
        </p:sp>
        <p:grpSp>
          <p:nvGrpSpPr>
            <p:cNvPr id="12" name="Group 5"/>
            <p:cNvGrpSpPr>
              <a:grpSpLocks/>
            </p:cNvGrpSpPr>
            <p:nvPr/>
          </p:nvGrpSpPr>
          <p:grpSpPr bwMode="auto">
            <a:xfrm>
              <a:off x="971550" y="1706563"/>
              <a:ext cx="1944688" cy="2447930"/>
              <a:chOff x="0" y="0"/>
              <a:chExt cx="1944688" cy="2447925"/>
            </a:xfrm>
          </p:grpSpPr>
          <p:sp>
            <p:nvSpPr>
              <p:cNvPr id="13" name="椭圆​​ 2"/>
              <p:cNvSpPr>
                <a:spLocks noChangeArrowheads="1"/>
              </p:cNvSpPr>
              <p:nvPr/>
            </p:nvSpPr>
            <p:spPr bwMode="auto">
              <a:xfrm>
                <a:off x="0" y="0"/>
                <a:ext cx="1944688" cy="2447925"/>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76543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ea typeface="华文细黑" pitchFamily="2" charset="-122"/>
                  <a:sym typeface="Arial" pitchFamily="34" charset="0"/>
                </a:endParaRPr>
              </a:p>
            </p:txBody>
          </p:sp>
          <p:sp>
            <p:nvSpPr>
              <p:cNvPr id="14" name="矩形​​ 16"/>
              <p:cNvSpPr>
                <a:spLocks noChangeArrowheads="1"/>
              </p:cNvSpPr>
              <p:nvPr/>
            </p:nvSpPr>
            <p:spPr bwMode="auto">
              <a:xfrm>
                <a:off x="406729" y="510708"/>
                <a:ext cx="11079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Arial Unicode MS" pitchFamily="34" charset="-122"/>
                  </a:rPr>
                  <a:t>点击录</a:t>
                </a:r>
                <a:endPar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Arial Unicode MS" pitchFamily="34" charset="-122"/>
                  </a:rPr>
                  <a:t>入内容</a:t>
                </a:r>
                <a:endParaRPr kumimoji="0" lang="zh-CN" altLang="en-US" sz="1800" b="0" i="0" u="none" strike="noStrike" kern="0" cap="none" spc="0" normalizeH="0" baseline="0" noProof="0" dirty="0" smtClean="0">
                  <a:ln>
                    <a:noFill/>
                  </a:ln>
                  <a:solidFill>
                    <a:srgbClr val="FFFFFF"/>
                  </a:solidFill>
                  <a:effectLst/>
                  <a:uLnTx/>
                  <a:uFillTx/>
                </a:endParaRPr>
              </a:p>
            </p:txBody>
          </p:sp>
        </p:grpSp>
      </p:grpSp>
      <p:grpSp>
        <p:nvGrpSpPr>
          <p:cNvPr id="15" name="组合 14"/>
          <p:cNvGrpSpPr/>
          <p:nvPr/>
        </p:nvGrpSpPr>
        <p:grpSpPr>
          <a:xfrm>
            <a:off x="3436938" y="1333500"/>
            <a:ext cx="3190875" cy="2244725"/>
            <a:chOff x="3436938" y="1333500"/>
            <a:chExt cx="3190875" cy="2244725"/>
          </a:xfrm>
        </p:grpSpPr>
        <p:sp>
          <p:nvSpPr>
            <p:cNvPr id="16" name="TextBox 3"/>
            <p:cNvSpPr>
              <a:spLocks noChangeArrowheads="1"/>
            </p:cNvSpPr>
            <p:nvPr/>
          </p:nvSpPr>
          <p:spPr bwMode="auto">
            <a:xfrm>
              <a:off x="4454525" y="2994025"/>
              <a:ext cx="21732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342900" marR="0" lvl="0" indent="-342900" defTabSz="914400" eaLnBrk="1" fontAlgn="auto" latinLnBrk="0" hangingPunct="1">
                <a:lnSpc>
                  <a:spcPct val="100000"/>
                </a:lnSpc>
                <a:spcBef>
                  <a:spcPts val="0"/>
                </a:spcBef>
                <a:spcAft>
                  <a:spcPts val="0"/>
                </a:spcAft>
                <a:buClrTx/>
                <a:buSzTx/>
                <a:buFont typeface="Arial" pitchFamily="34" charset="0"/>
                <a:buChar char="•"/>
                <a:tabLst/>
                <a:defRPr/>
              </a:pPr>
              <a:r>
                <a:rPr kumimoji="0" lang="zh-CN" altLang="en-US" sz="1600" b="0" i="0" u="none" strike="noStrike" kern="0" cap="none" spc="0" normalizeH="0" baseline="0" noProof="0" dirty="0">
                  <a:ln>
                    <a:noFill/>
                  </a:ln>
                  <a:solidFill>
                    <a:srgbClr val="76543A"/>
                  </a:solidFill>
                  <a:effectLst/>
                  <a:uLnTx/>
                  <a:uFillTx/>
                  <a:latin typeface="微软雅黑" pitchFamily="34" charset="-122"/>
                  <a:ea typeface="微软雅黑" pitchFamily="34" charset="-122"/>
                  <a:sym typeface="微软雅黑" pitchFamily="34" charset="-122"/>
                </a:rPr>
                <a:t>点击此处输入文字</a:t>
              </a:r>
              <a:endParaRPr kumimoji="0" lang="en-US" altLang="zh-CN" sz="1600" b="0" i="0" u="none" strike="noStrike" kern="0" cap="none" spc="0" normalizeH="0" baseline="0" noProof="0" dirty="0">
                <a:ln>
                  <a:noFill/>
                </a:ln>
                <a:solidFill>
                  <a:srgbClr val="76543A"/>
                </a:solidFill>
                <a:effectLst/>
                <a:uLnTx/>
                <a:uFillTx/>
                <a:latin typeface="微软雅黑" pitchFamily="34" charset="-122"/>
                <a:ea typeface="微软雅黑" pitchFamily="34" charset="-122"/>
                <a:sym typeface="微软雅黑" pitchFamily="34" charset="-122"/>
              </a:endParaRPr>
            </a:p>
            <a:p>
              <a:pPr marL="342900" marR="0" lvl="0" indent="-342900" defTabSz="914400" eaLnBrk="1" fontAlgn="auto" latinLnBrk="0" hangingPunct="1">
                <a:lnSpc>
                  <a:spcPct val="100000"/>
                </a:lnSpc>
                <a:spcBef>
                  <a:spcPts val="0"/>
                </a:spcBef>
                <a:spcAft>
                  <a:spcPts val="0"/>
                </a:spcAft>
                <a:buClrTx/>
                <a:buSzTx/>
                <a:buFont typeface="Arial" pitchFamily="34" charset="0"/>
                <a:buChar char="•"/>
                <a:tabLst/>
                <a:defRPr/>
              </a:pPr>
              <a:r>
                <a:rPr kumimoji="0" lang="zh-CN" altLang="en-US" sz="1600" b="0" i="0" u="none" strike="noStrike" kern="0" cap="none" spc="0" normalizeH="0" baseline="0" noProof="0" dirty="0">
                  <a:ln>
                    <a:noFill/>
                  </a:ln>
                  <a:solidFill>
                    <a:srgbClr val="76543A"/>
                  </a:solidFill>
                  <a:effectLst/>
                  <a:uLnTx/>
                  <a:uFillTx/>
                  <a:latin typeface="微软雅黑" pitchFamily="34" charset="-122"/>
                  <a:ea typeface="微软雅黑" pitchFamily="34" charset="-122"/>
                  <a:sym typeface="微软雅黑" pitchFamily="34" charset="-122"/>
                </a:rPr>
                <a:t>点击此处输入文字</a:t>
              </a:r>
              <a:endParaRPr kumimoji="0" lang="en-US" altLang="zh-CN" sz="1600" b="0" i="0" u="none" strike="noStrike" kern="0" cap="none" spc="0" normalizeH="0" baseline="0" noProof="0" dirty="0">
                <a:ln>
                  <a:noFill/>
                </a:ln>
                <a:solidFill>
                  <a:srgbClr val="76543A"/>
                </a:solidFill>
                <a:effectLst/>
                <a:uLnTx/>
                <a:uFillTx/>
                <a:latin typeface="微软雅黑" pitchFamily="34" charset="-122"/>
                <a:ea typeface="微软雅黑" pitchFamily="34" charset="-122"/>
                <a:sym typeface="微软雅黑" pitchFamily="34" charset="-122"/>
              </a:endParaRPr>
            </a:p>
          </p:txBody>
        </p:sp>
        <p:grpSp>
          <p:nvGrpSpPr>
            <p:cNvPr id="17" name="Group 9"/>
            <p:cNvGrpSpPr>
              <a:grpSpLocks/>
            </p:cNvGrpSpPr>
            <p:nvPr/>
          </p:nvGrpSpPr>
          <p:grpSpPr bwMode="auto">
            <a:xfrm>
              <a:off x="3436938" y="1333500"/>
              <a:ext cx="1439862" cy="1812939"/>
              <a:chOff x="0" y="0"/>
              <a:chExt cx="1439862" cy="1812925"/>
            </a:xfrm>
          </p:grpSpPr>
          <p:sp>
            <p:nvSpPr>
              <p:cNvPr id="18" name="椭圆​​ 2"/>
              <p:cNvSpPr>
                <a:spLocks noChangeArrowheads="1"/>
              </p:cNvSpPr>
              <p:nvPr/>
            </p:nvSpPr>
            <p:spPr bwMode="auto">
              <a:xfrm>
                <a:off x="0" y="0"/>
                <a:ext cx="1439862" cy="1812925"/>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76543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ea typeface="华文细黑" pitchFamily="2" charset="-122"/>
                  <a:sym typeface="Arial" pitchFamily="34" charset="0"/>
                </a:endParaRPr>
              </a:p>
            </p:txBody>
          </p:sp>
          <p:sp>
            <p:nvSpPr>
              <p:cNvPr id="19" name="矩形​​ 17"/>
              <p:cNvSpPr>
                <a:spLocks noChangeArrowheads="1"/>
              </p:cNvSpPr>
              <p:nvPr/>
            </p:nvSpPr>
            <p:spPr bwMode="auto">
              <a:xfrm>
                <a:off x="213892" y="326679"/>
                <a:ext cx="954107" cy="707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Arial Unicode MS" pitchFamily="34" charset="-122"/>
                  </a:rPr>
                  <a:t>点击录</a:t>
                </a:r>
                <a:endParaRPr kumimoji="0" lang="en-US" altLang="zh-CN" sz="2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Arial Unicode MS" pitchFamily="34" charset="-122"/>
                  </a:rPr>
                  <a:t>入内容</a:t>
                </a:r>
                <a:endParaRPr kumimoji="0" lang="zh-CN" altLang="en-US" sz="1800" b="0" i="0" u="none" strike="noStrike" kern="0" cap="none" spc="0" normalizeH="0" baseline="0" noProof="0" dirty="0" smtClean="0">
                  <a:ln>
                    <a:noFill/>
                  </a:ln>
                  <a:solidFill>
                    <a:srgbClr val="FFFFFF"/>
                  </a:solidFill>
                  <a:effectLst/>
                  <a:uLnTx/>
                  <a:uFillTx/>
                </a:endParaRPr>
              </a:p>
            </p:txBody>
          </p:sp>
        </p:grpSp>
      </p:grpSp>
      <p:grpSp>
        <p:nvGrpSpPr>
          <p:cNvPr id="20" name="组合 19"/>
          <p:cNvGrpSpPr/>
          <p:nvPr/>
        </p:nvGrpSpPr>
        <p:grpSpPr>
          <a:xfrm>
            <a:off x="5364163" y="1057275"/>
            <a:ext cx="2844800" cy="1500188"/>
            <a:chOff x="5364163" y="1057275"/>
            <a:chExt cx="2844800" cy="1500188"/>
          </a:xfrm>
        </p:grpSpPr>
        <p:sp>
          <p:nvSpPr>
            <p:cNvPr id="21" name="TextBox 5"/>
            <p:cNvSpPr>
              <a:spLocks noChangeArrowheads="1"/>
            </p:cNvSpPr>
            <p:nvPr/>
          </p:nvSpPr>
          <p:spPr bwMode="auto">
            <a:xfrm>
              <a:off x="6242050" y="2033588"/>
              <a:ext cx="19669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342900" marR="0" lvl="0" indent="-342900" defTabSz="914400" eaLnBrk="1" fontAlgn="auto" latinLnBrk="0" hangingPunct="1">
                <a:lnSpc>
                  <a:spcPct val="100000"/>
                </a:lnSpc>
                <a:spcBef>
                  <a:spcPts val="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76543A"/>
                  </a:solidFill>
                  <a:effectLst/>
                  <a:uLnTx/>
                  <a:uFillTx/>
                  <a:latin typeface="微软雅黑" pitchFamily="34" charset="-122"/>
                  <a:ea typeface="微软雅黑" pitchFamily="34" charset="-122"/>
                  <a:sym typeface="微软雅黑" pitchFamily="34" charset="-122"/>
                </a:rPr>
                <a:t>点击此处输入文字</a:t>
              </a:r>
              <a:endParaRPr kumimoji="0" lang="en-US" altLang="zh-CN" sz="1400" b="0" i="0" u="none" strike="noStrike" kern="0" cap="none" spc="0" normalizeH="0" baseline="0" noProof="0" dirty="0">
                <a:ln>
                  <a:noFill/>
                </a:ln>
                <a:solidFill>
                  <a:srgbClr val="76543A"/>
                </a:solidFill>
                <a:effectLst/>
                <a:uLnTx/>
                <a:uFillTx/>
                <a:latin typeface="微软雅黑" pitchFamily="34" charset="-122"/>
                <a:ea typeface="微软雅黑" pitchFamily="34" charset="-122"/>
                <a:sym typeface="微软雅黑" pitchFamily="34" charset="-122"/>
              </a:endParaRPr>
            </a:p>
            <a:p>
              <a:pPr marL="342900" marR="0" lvl="0" indent="-342900" defTabSz="914400" eaLnBrk="1" fontAlgn="auto" latinLnBrk="0" hangingPunct="1">
                <a:lnSpc>
                  <a:spcPct val="100000"/>
                </a:lnSpc>
                <a:spcBef>
                  <a:spcPts val="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76543A"/>
                  </a:solidFill>
                  <a:effectLst/>
                  <a:uLnTx/>
                  <a:uFillTx/>
                  <a:latin typeface="微软雅黑" pitchFamily="34" charset="-122"/>
                  <a:ea typeface="微软雅黑" pitchFamily="34" charset="-122"/>
                  <a:sym typeface="微软雅黑" pitchFamily="34" charset="-122"/>
                </a:rPr>
                <a:t>点击此处输入文字</a:t>
              </a:r>
              <a:endParaRPr kumimoji="0" lang="en-US" altLang="zh-CN" sz="1400" b="0" i="0" u="none" strike="noStrike" kern="0" cap="none" spc="0" normalizeH="0" baseline="0" noProof="0" dirty="0">
                <a:ln>
                  <a:noFill/>
                </a:ln>
                <a:solidFill>
                  <a:srgbClr val="76543A"/>
                </a:solidFill>
                <a:effectLst/>
                <a:uLnTx/>
                <a:uFillTx/>
                <a:latin typeface="微软雅黑" pitchFamily="34" charset="-122"/>
                <a:ea typeface="微软雅黑" pitchFamily="34" charset="-122"/>
                <a:sym typeface="微软雅黑" pitchFamily="34" charset="-122"/>
              </a:endParaRPr>
            </a:p>
          </p:txBody>
        </p:sp>
        <p:grpSp>
          <p:nvGrpSpPr>
            <p:cNvPr id="22" name="Group 13"/>
            <p:cNvGrpSpPr>
              <a:grpSpLocks/>
            </p:cNvGrpSpPr>
            <p:nvPr/>
          </p:nvGrpSpPr>
          <p:grpSpPr bwMode="auto">
            <a:xfrm>
              <a:off x="5364163" y="1057275"/>
              <a:ext cx="1012825" cy="1274421"/>
              <a:chOff x="0" y="0"/>
              <a:chExt cx="1012825" cy="1274762"/>
            </a:xfrm>
          </p:grpSpPr>
          <p:sp>
            <p:nvSpPr>
              <p:cNvPr id="23" name="椭圆​​ 2"/>
              <p:cNvSpPr>
                <a:spLocks noChangeArrowheads="1"/>
              </p:cNvSpPr>
              <p:nvPr/>
            </p:nvSpPr>
            <p:spPr bwMode="auto">
              <a:xfrm>
                <a:off x="0" y="0"/>
                <a:ext cx="1012825" cy="1274762"/>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76543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ea typeface="华文细黑" pitchFamily="2" charset="-122"/>
                  <a:sym typeface="Arial" pitchFamily="34" charset="0"/>
                </a:endParaRPr>
              </a:p>
            </p:txBody>
          </p:sp>
          <p:sp>
            <p:nvSpPr>
              <p:cNvPr id="24" name="矩形​​ 18"/>
              <p:cNvSpPr>
                <a:spLocks noChangeArrowheads="1"/>
              </p:cNvSpPr>
              <p:nvPr/>
            </p:nvSpPr>
            <p:spPr bwMode="auto">
              <a:xfrm>
                <a:off x="105509" y="210633"/>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Arial Unicode MS" pitchFamily="34" charset="-122"/>
                  </a:rPr>
                  <a:t>点击录</a:t>
                </a:r>
                <a:endParaRPr kumimoji="0" lang="en-US" altLang="zh-CN"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Arial Unicode MS" pitchFamily="34" charset="-122"/>
                  </a:rPr>
                  <a:t>入内容</a:t>
                </a:r>
                <a:endParaRPr kumimoji="0" lang="zh-CN" altLang="en-US" sz="1800" b="0" i="0" u="none" strike="noStrike" kern="0" cap="none" spc="0" normalizeH="0" baseline="0" noProof="0" dirty="0" smtClean="0">
                  <a:ln>
                    <a:noFill/>
                  </a:ln>
                  <a:solidFill>
                    <a:srgbClr val="FFFFFF"/>
                  </a:solidFill>
                  <a:effectLst/>
                  <a:uLnTx/>
                  <a:uFillTx/>
                </a:endParaRPr>
              </a:p>
            </p:txBody>
          </p:sp>
        </p:grpSp>
      </p:grpSp>
      <p:sp>
        <p:nvSpPr>
          <p:cNvPr id="25" name="TextBox 31"/>
          <p:cNvSpPr txBox="1"/>
          <p:nvPr/>
        </p:nvSpPr>
        <p:spPr>
          <a:xfrm>
            <a:off x="698500" y="96838"/>
            <a:ext cx="5208588" cy="523875"/>
          </a:xfrm>
          <a:prstGeom prst="rect">
            <a:avLst/>
          </a:prstGeom>
          <a:noFill/>
          <a:ln w="9525">
            <a:noFill/>
          </a:ln>
        </p:spPr>
        <p:txBody>
          <a:bodyPr>
            <a:spAutoFit/>
          </a:bodyPr>
          <a:lstStyle/>
          <a:p>
            <a:r>
              <a:rPr lang="zh-CN" altLang="en-US" sz="2800" b="1" dirty="0"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4737069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4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5"/>
                                        </p:tgtEl>
                                        <p:attrNameLst>
                                          <p:attrName>ppt_y</p:attrName>
                                        </p:attrNameLst>
                                      </p:cBhvr>
                                      <p:tavLst>
                                        <p:tav tm="0">
                                          <p:val>
                                            <p:strVal val="#ppt_y"/>
                                          </p:val>
                                        </p:tav>
                                        <p:tav tm="100000">
                                          <p:val>
                                            <p:strVal val="#ppt_y"/>
                                          </p:val>
                                        </p:tav>
                                      </p:tavLst>
                                    </p:anim>
                                    <p:anim calcmode="lin" valueType="num">
                                      <p:cBhvr>
                                        <p:cTn id="9" dur="4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5"/>
                                        </p:tgtEl>
                                      </p:cBhvr>
                                    </p:animEffect>
                                  </p:childTnLst>
                                </p:cTn>
                              </p:par>
                            </p:childTnLst>
                          </p:cTn>
                        </p:par>
                        <p:par>
                          <p:cTn id="12" fill="hold">
                            <p:stCondLst>
                              <p:cond delay="600"/>
                            </p:stCondLst>
                            <p:childTnLst>
                              <p:par>
                                <p:cTn id="13" presetID="42"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childTnLst>
                          </p:cTn>
                        </p:par>
                        <p:par>
                          <p:cTn id="18" fill="hold">
                            <p:stCondLst>
                              <p:cond delay="1600"/>
                            </p:stCondLst>
                            <p:childTnLst>
                              <p:par>
                                <p:cTn id="19" presetID="42"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2600"/>
                            </p:stCondLst>
                            <p:childTnLst>
                              <p:par>
                                <p:cTn id="25" presetID="42" presetClass="entr" presetSubtype="0"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078748" y="1184549"/>
            <a:ext cx="6949636" cy="3330302"/>
            <a:chOff x="762000" y="1184548"/>
            <a:chExt cx="7398420" cy="3545361"/>
          </a:xfrm>
        </p:grpSpPr>
        <p:sp>
          <p:nvSpPr>
            <p:cNvPr id="11" name="椭圆 8"/>
            <p:cNvSpPr>
              <a:spLocks noChangeArrowheads="1"/>
            </p:cNvSpPr>
            <p:nvPr/>
          </p:nvSpPr>
          <p:spPr bwMode="auto">
            <a:xfrm>
              <a:off x="971550" y="3508375"/>
              <a:ext cx="7034213" cy="790575"/>
            </a:xfrm>
            <a:custGeom>
              <a:avLst/>
              <a:gdLst>
                <a:gd name="T0" fmla="*/ 3516831 w 7034766"/>
                <a:gd name="T1" fmla="*/ 0 h 791278"/>
                <a:gd name="T2" fmla="*/ 7033661 w 7034766"/>
                <a:gd name="T3" fmla="*/ 789873 h 791278"/>
                <a:gd name="T4" fmla="*/ 3516831 w 7034766"/>
                <a:gd name="T5" fmla="*/ 215640 h 791278"/>
                <a:gd name="T6" fmla="*/ 0 w 7034766"/>
                <a:gd name="T7" fmla="*/ 789873 h 791278"/>
                <a:gd name="T8" fmla="*/ 3516831 w 7034766"/>
                <a:gd name="T9" fmla="*/ 0 h 791278"/>
                <a:gd name="T10" fmla="*/ 0 60000 65536"/>
                <a:gd name="T11" fmla="*/ 0 60000 65536"/>
                <a:gd name="T12" fmla="*/ 0 60000 65536"/>
                <a:gd name="T13" fmla="*/ 0 60000 65536"/>
                <a:gd name="T14" fmla="*/ 0 60000 65536"/>
                <a:gd name="T15" fmla="*/ 0 w 7034766"/>
                <a:gd name="T16" fmla="*/ 0 h 791278"/>
                <a:gd name="T17" fmla="*/ 7034766 w 7034766"/>
                <a:gd name="T18" fmla="*/ 791278 h 791278"/>
              </a:gdLst>
              <a:ahLst/>
              <a:cxnLst>
                <a:cxn ang="T10">
                  <a:pos x="T0" y="T1"/>
                </a:cxn>
                <a:cxn ang="T11">
                  <a:pos x="T2" y="T3"/>
                </a:cxn>
                <a:cxn ang="T12">
                  <a:pos x="T4" y="T5"/>
                </a:cxn>
                <a:cxn ang="T13">
                  <a:pos x="T6" y="T7"/>
                </a:cxn>
                <a:cxn ang="T14">
                  <a:pos x="T8" y="T9"/>
                </a:cxn>
              </a:cxnLst>
              <a:rect l="T15" t="T16" r="T17" b="T18"/>
              <a:pathLst>
                <a:path w="7034766" h="791278">
                  <a:moveTo>
                    <a:pt x="3517383" y="0"/>
                  </a:moveTo>
                  <a:cubicBezTo>
                    <a:pt x="5027813" y="0"/>
                    <a:pt x="6344283" y="318829"/>
                    <a:pt x="7034766" y="791278"/>
                  </a:cubicBezTo>
                  <a:cubicBezTo>
                    <a:pt x="6205735" y="440222"/>
                    <a:pt x="4938050" y="216024"/>
                    <a:pt x="3517383" y="216024"/>
                  </a:cubicBezTo>
                  <a:cubicBezTo>
                    <a:pt x="2096717" y="216024"/>
                    <a:pt x="829032" y="440222"/>
                    <a:pt x="0" y="791278"/>
                  </a:cubicBezTo>
                  <a:cubicBezTo>
                    <a:pt x="690483" y="318829"/>
                    <a:pt x="2006953" y="0"/>
                    <a:pt x="3517383" y="0"/>
                  </a:cubicBezTo>
                  <a:close/>
                </a:path>
              </a:pathLst>
            </a:custGeom>
            <a:solidFill>
              <a:srgbClr val="76543A"/>
            </a:solidFill>
            <a:ln>
              <a:noFill/>
            </a:ln>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6777F"/>
                </a:solidFill>
                <a:effectLst/>
                <a:uLnTx/>
                <a:uFillTx/>
                <a:latin typeface="Arial" charset="0"/>
                <a:ea typeface="宋体" charset="-122"/>
              </a:endParaRPr>
            </a:p>
          </p:txBody>
        </p:sp>
        <p:grpSp>
          <p:nvGrpSpPr>
            <p:cNvPr id="12" name="Group 5"/>
            <p:cNvGrpSpPr>
              <a:grpSpLocks/>
            </p:cNvGrpSpPr>
            <p:nvPr/>
          </p:nvGrpSpPr>
          <p:grpSpPr bwMode="auto">
            <a:xfrm>
              <a:off x="3627438" y="1865313"/>
              <a:ext cx="1728787" cy="1728787"/>
              <a:chOff x="0" y="0"/>
              <a:chExt cx="1728192" cy="1728192"/>
            </a:xfrm>
          </p:grpSpPr>
          <p:sp>
            <p:nvSpPr>
              <p:cNvPr id="35" name="五角星 68"/>
              <p:cNvSpPr>
                <a:spLocks noChangeArrowheads="1"/>
              </p:cNvSpPr>
              <p:nvPr/>
            </p:nvSpPr>
            <p:spPr bwMode="auto">
              <a:xfrm>
                <a:off x="0" y="0"/>
                <a:ext cx="1728192" cy="1728192"/>
              </a:xfrm>
              <a:prstGeom prst="star5">
                <a:avLst/>
              </a:prstGeom>
              <a:solidFill>
                <a:srgbClr val="76543A"/>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rgbClr val="76543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6777F"/>
                  </a:solidFill>
                  <a:effectLst/>
                  <a:uLnTx/>
                  <a:uFillTx/>
                  <a:latin typeface="Arial" charset="0"/>
                  <a:ea typeface="宋体" charset="-122"/>
                </a:endParaRPr>
              </a:p>
            </p:txBody>
          </p:sp>
          <p:sp>
            <p:nvSpPr>
              <p:cNvPr id="37" name="TextBox 70"/>
              <p:cNvSpPr>
                <a:spLocks noChangeArrowheads="1"/>
              </p:cNvSpPr>
              <p:nvPr/>
            </p:nvSpPr>
            <p:spPr bwMode="auto">
              <a:xfrm>
                <a:off x="645565" y="656269"/>
                <a:ext cx="437060" cy="589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 typeface="Arial" charset="0"/>
                  <a:buNone/>
                  <a:tabLst/>
                  <a:defRPr/>
                </a:pPr>
                <a:r>
                  <a:rPr kumimoji="0" lang="en-US" altLang="zh-CN" sz="30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1</a:t>
                </a:r>
                <a:endParaRPr kumimoji="0" lang="zh-CN" altLang="en-US" sz="30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endParaRPr>
              </a:p>
            </p:txBody>
          </p:sp>
        </p:grpSp>
        <p:grpSp>
          <p:nvGrpSpPr>
            <p:cNvPr id="13" name="Group 9"/>
            <p:cNvGrpSpPr>
              <a:grpSpLocks/>
            </p:cNvGrpSpPr>
            <p:nvPr/>
          </p:nvGrpSpPr>
          <p:grpSpPr bwMode="auto">
            <a:xfrm rot="-480000">
              <a:off x="2282825" y="2327275"/>
              <a:ext cx="1398588" cy="1397000"/>
              <a:chOff x="0" y="0"/>
              <a:chExt cx="1728192" cy="1728192"/>
            </a:xfrm>
          </p:grpSpPr>
          <p:sp>
            <p:nvSpPr>
              <p:cNvPr id="32" name="五角星 72"/>
              <p:cNvSpPr>
                <a:spLocks noChangeArrowheads="1"/>
              </p:cNvSpPr>
              <p:nvPr/>
            </p:nvSpPr>
            <p:spPr bwMode="auto">
              <a:xfrm>
                <a:off x="0" y="0"/>
                <a:ext cx="1728192" cy="1728192"/>
              </a:xfrm>
              <a:prstGeom prst="star5">
                <a:avLst/>
              </a:prstGeom>
              <a:solidFill>
                <a:srgbClr val="76543A"/>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rgbClr val="76543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6777F"/>
                  </a:solidFill>
                  <a:effectLst/>
                  <a:uLnTx/>
                  <a:uFillTx/>
                  <a:latin typeface="Arial" charset="0"/>
                  <a:ea typeface="宋体" charset="-122"/>
                </a:endParaRPr>
              </a:p>
            </p:txBody>
          </p:sp>
          <p:sp>
            <p:nvSpPr>
              <p:cNvPr id="34" name="TextBox 74"/>
              <p:cNvSpPr>
                <a:spLocks noChangeArrowheads="1"/>
              </p:cNvSpPr>
              <p:nvPr/>
            </p:nvSpPr>
            <p:spPr bwMode="auto">
              <a:xfrm>
                <a:off x="619275" y="564716"/>
                <a:ext cx="489640" cy="628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 typeface="Arial" charset="0"/>
                  <a:buNone/>
                  <a:tabLst/>
                  <a:defRPr/>
                </a:pPr>
                <a:r>
                  <a:rPr kumimoji="0" lang="en-US" altLang="zh-CN" sz="25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2</a:t>
                </a:r>
                <a:endParaRPr kumimoji="0" lang="zh-CN" altLang="en-US" sz="25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endParaRPr>
              </a:p>
            </p:txBody>
          </p:sp>
        </p:grpSp>
        <p:grpSp>
          <p:nvGrpSpPr>
            <p:cNvPr id="14" name="Group 13"/>
            <p:cNvGrpSpPr>
              <a:grpSpLocks/>
            </p:cNvGrpSpPr>
            <p:nvPr/>
          </p:nvGrpSpPr>
          <p:grpSpPr bwMode="auto">
            <a:xfrm rot="-981927">
              <a:off x="1119188" y="2730500"/>
              <a:ext cx="1217612" cy="1219200"/>
              <a:chOff x="0" y="0"/>
              <a:chExt cx="1728192" cy="1728192"/>
            </a:xfrm>
          </p:grpSpPr>
          <p:sp>
            <p:nvSpPr>
              <p:cNvPr id="29" name="五角星 76"/>
              <p:cNvSpPr>
                <a:spLocks noChangeArrowheads="1"/>
              </p:cNvSpPr>
              <p:nvPr/>
            </p:nvSpPr>
            <p:spPr bwMode="auto">
              <a:xfrm>
                <a:off x="0" y="0"/>
                <a:ext cx="1728192" cy="1728192"/>
              </a:xfrm>
              <a:prstGeom prst="star5">
                <a:avLst/>
              </a:prstGeom>
              <a:solidFill>
                <a:srgbClr val="76543A"/>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rgbClr val="76543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6777F"/>
                  </a:solidFill>
                  <a:effectLst/>
                  <a:uLnTx/>
                  <a:uFillTx/>
                  <a:latin typeface="Arial" charset="0"/>
                  <a:ea typeface="宋体" charset="-122"/>
                </a:endParaRPr>
              </a:p>
            </p:txBody>
          </p:sp>
          <p:sp>
            <p:nvSpPr>
              <p:cNvPr id="31" name="TextBox 78"/>
              <p:cNvSpPr>
                <a:spLocks noChangeArrowheads="1"/>
              </p:cNvSpPr>
              <p:nvPr/>
            </p:nvSpPr>
            <p:spPr bwMode="auto">
              <a:xfrm>
                <a:off x="582887" y="525976"/>
                <a:ext cx="562416" cy="719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 typeface="Arial" charset="0"/>
                  <a:buNone/>
                  <a:tabLst/>
                  <a:defRPr/>
                </a:pPr>
                <a:r>
                  <a:rPr kumimoji="0" lang="en-US" altLang="zh-CN" sz="25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4</a:t>
                </a:r>
                <a:endParaRPr kumimoji="0" lang="zh-CN" altLang="en-US" sz="25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endParaRPr>
              </a:p>
            </p:txBody>
          </p:sp>
        </p:grpSp>
        <p:grpSp>
          <p:nvGrpSpPr>
            <p:cNvPr id="15" name="Group 17"/>
            <p:cNvGrpSpPr>
              <a:grpSpLocks/>
            </p:cNvGrpSpPr>
            <p:nvPr/>
          </p:nvGrpSpPr>
          <p:grpSpPr bwMode="auto">
            <a:xfrm rot="480000">
              <a:off x="5300663" y="2286000"/>
              <a:ext cx="1398587" cy="1398588"/>
              <a:chOff x="0" y="0"/>
              <a:chExt cx="1728192" cy="1728192"/>
            </a:xfrm>
          </p:grpSpPr>
          <p:sp>
            <p:nvSpPr>
              <p:cNvPr id="26" name="五角星 80"/>
              <p:cNvSpPr>
                <a:spLocks noChangeArrowheads="1"/>
              </p:cNvSpPr>
              <p:nvPr/>
            </p:nvSpPr>
            <p:spPr bwMode="auto">
              <a:xfrm>
                <a:off x="0" y="0"/>
                <a:ext cx="1728192" cy="1728192"/>
              </a:xfrm>
              <a:prstGeom prst="star5">
                <a:avLst/>
              </a:prstGeom>
              <a:solidFill>
                <a:srgbClr val="76543A"/>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rgbClr val="76543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6777F"/>
                  </a:solidFill>
                  <a:effectLst/>
                  <a:uLnTx/>
                  <a:uFillTx/>
                  <a:latin typeface="Arial" charset="0"/>
                  <a:ea typeface="宋体" charset="-122"/>
                </a:endParaRPr>
              </a:p>
            </p:txBody>
          </p:sp>
          <p:sp>
            <p:nvSpPr>
              <p:cNvPr id="28" name="TextBox 82"/>
              <p:cNvSpPr>
                <a:spLocks noChangeArrowheads="1"/>
              </p:cNvSpPr>
              <p:nvPr/>
            </p:nvSpPr>
            <p:spPr bwMode="auto">
              <a:xfrm>
                <a:off x="624884" y="604973"/>
                <a:ext cx="489640" cy="627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 typeface="Arial" charset="0"/>
                  <a:buNone/>
                  <a:tabLst/>
                  <a:defRPr/>
                </a:pPr>
                <a:r>
                  <a:rPr kumimoji="0" lang="en-US" altLang="zh-CN" sz="25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3</a:t>
                </a:r>
                <a:endParaRPr kumimoji="0" lang="zh-CN" altLang="en-US" sz="25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endParaRPr>
              </a:p>
            </p:txBody>
          </p:sp>
        </p:grpSp>
        <p:grpSp>
          <p:nvGrpSpPr>
            <p:cNvPr id="16" name="Group 21"/>
            <p:cNvGrpSpPr>
              <a:grpSpLocks/>
            </p:cNvGrpSpPr>
            <p:nvPr/>
          </p:nvGrpSpPr>
          <p:grpSpPr bwMode="auto">
            <a:xfrm rot="967929">
              <a:off x="6645275" y="2730500"/>
              <a:ext cx="1217613" cy="1219200"/>
              <a:chOff x="0" y="0"/>
              <a:chExt cx="1728192" cy="1728192"/>
            </a:xfrm>
          </p:grpSpPr>
          <p:sp>
            <p:nvSpPr>
              <p:cNvPr id="23" name="五角星 84"/>
              <p:cNvSpPr>
                <a:spLocks noChangeArrowheads="1"/>
              </p:cNvSpPr>
              <p:nvPr/>
            </p:nvSpPr>
            <p:spPr bwMode="auto">
              <a:xfrm>
                <a:off x="0" y="0"/>
                <a:ext cx="1728192" cy="1728192"/>
              </a:xfrm>
              <a:prstGeom prst="star5">
                <a:avLst/>
              </a:prstGeom>
              <a:solidFill>
                <a:srgbClr val="76543A"/>
              </a:solidFill>
              <a:ln>
                <a:solidFill>
                  <a:srgbClr val="291618"/>
                </a:solidFill>
              </a:ln>
              <a:extLst/>
            </p:spPr>
            <p:txBody>
              <a:bodyPr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rgbClr val="76543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6777F"/>
                  </a:solidFill>
                  <a:effectLst/>
                  <a:uLnTx/>
                  <a:uFillTx/>
                  <a:latin typeface="Arial" charset="0"/>
                  <a:ea typeface="宋体" charset="-122"/>
                </a:endParaRPr>
              </a:p>
            </p:txBody>
          </p:sp>
          <p:sp>
            <p:nvSpPr>
              <p:cNvPr id="25" name="TextBox 86"/>
              <p:cNvSpPr>
                <a:spLocks noChangeArrowheads="1"/>
              </p:cNvSpPr>
              <p:nvPr/>
            </p:nvSpPr>
            <p:spPr bwMode="auto">
              <a:xfrm>
                <a:off x="582888" y="525978"/>
                <a:ext cx="562415" cy="719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 typeface="Arial" charset="0"/>
                  <a:buNone/>
                  <a:tabLst/>
                  <a:defRPr/>
                </a:pPr>
                <a:r>
                  <a:rPr kumimoji="0" lang="en-US" altLang="zh-CN" sz="25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5</a:t>
                </a:r>
                <a:endParaRPr kumimoji="0" lang="zh-CN" altLang="en-US" sz="25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endParaRPr>
              </a:p>
            </p:txBody>
          </p:sp>
        </p:grpSp>
        <p:sp>
          <p:nvSpPr>
            <p:cNvPr id="17" name="TextBox 87"/>
            <p:cNvSpPr>
              <a:spLocks noChangeArrowheads="1"/>
            </p:cNvSpPr>
            <p:nvPr/>
          </p:nvSpPr>
          <p:spPr bwMode="auto">
            <a:xfrm>
              <a:off x="2181225" y="4090988"/>
              <a:ext cx="4619625" cy="638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rPr>
                <a:t>在此处添加文字，在此处添加文字</a:t>
              </a:r>
              <a:r>
                <a:rPr kumimoji="0" lang="zh-CN" altLang="en-US" sz="11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rPr>
                <a:t>，</a:t>
              </a:r>
              <a:endParaRPr kumimoji="0" lang="en-US" altLang="zh-CN" sz="11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rPr>
                <a:t>在</a:t>
              </a:r>
              <a:r>
                <a:rPr kumimoji="0" lang="zh-CN" altLang="en-US"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rPr>
                <a:t>此处添加文字在此处添加</a:t>
              </a:r>
              <a:r>
                <a:rPr kumimoji="0" lang="zh-CN" altLang="en-US" sz="11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rPr>
                <a:t>文</a:t>
              </a:r>
              <a:endParaRPr kumimoji="0" lang="zh-CN" altLang="en-US"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endParaRPr>
            </a:p>
          </p:txBody>
        </p:sp>
        <p:sp>
          <p:nvSpPr>
            <p:cNvPr id="18" name="TextBox 91"/>
            <p:cNvSpPr>
              <a:spLocks noChangeArrowheads="1"/>
            </p:cNvSpPr>
            <p:nvPr/>
          </p:nvSpPr>
          <p:spPr bwMode="auto">
            <a:xfrm>
              <a:off x="762000" y="1957388"/>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点击此处添加</a:t>
              </a:r>
              <a:endParaRPr kumimoji="0" lang="en-US" altLang="zh-CN"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文字内容</a:t>
              </a:r>
              <a:endParaRPr kumimoji="0" lang="zh-CN" altLang="en-US" sz="1100" b="0" i="0" u="none" strike="noStrike" kern="0" cap="none" spc="0" normalizeH="0" baseline="0" noProof="0" dirty="0">
                <a:ln>
                  <a:noFill/>
                </a:ln>
                <a:solidFill>
                  <a:srgbClr val="080808"/>
                </a:solidFill>
                <a:effectLst/>
                <a:uLnTx/>
                <a:uFillTx/>
                <a:latin typeface="微软雅黑" pitchFamily="34" charset="-122"/>
                <a:ea typeface="微软雅黑" pitchFamily="34" charset="-122"/>
                <a:sym typeface="微软雅黑" pitchFamily="34" charset="-122"/>
              </a:endParaRPr>
            </a:p>
          </p:txBody>
        </p:sp>
        <p:sp>
          <p:nvSpPr>
            <p:cNvPr id="19" name="TextBox 91"/>
            <p:cNvSpPr>
              <a:spLocks noChangeArrowheads="1"/>
            </p:cNvSpPr>
            <p:nvPr/>
          </p:nvSpPr>
          <p:spPr bwMode="auto">
            <a:xfrm>
              <a:off x="2120022" y="1626786"/>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点击此处添加</a:t>
              </a:r>
              <a:endParaRPr kumimoji="0" lang="en-US" altLang="zh-CN"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文字内容</a:t>
              </a:r>
              <a:endParaRPr kumimoji="0" lang="zh-CN" altLang="en-US" sz="1100" b="0" i="0" u="none" strike="noStrike" kern="0" cap="none" spc="0" normalizeH="0" baseline="0" noProof="0" dirty="0">
                <a:ln>
                  <a:noFill/>
                </a:ln>
                <a:solidFill>
                  <a:srgbClr val="080808"/>
                </a:solidFill>
                <a:effectLst/>
                <a:uLnTx/>
                <a:uFillTx/>
                <a:latin typeface="微软雅黑" pitchFamily="34" charset="-122"/>
                <a:ea typeface="微软雅黑" pitchFamily="34" charset="-122"/>
                <a:sym typeface="微软雅黑" pitchFamily="34" charset="-122"/>
              </a:endParaRPr>
            </a:p>
          </p:txBody>
        </p:sp>
        <p:sp>
          <p:nvSpPr>
            <p:cNvPr id="20" name="TextBox 91"/>
            <p:cNvSpPr>
              <a:spLocks noChangeArrowheads="1"/>
            </p:cNvSpPr>
            <p:nvPr/>
          </p:nvSpPr>
          <p:spPr bwMode="auto">
            <a:xfrm>
              <a:off x="3709957" y="1184548"/>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点击此处添加</a:t>
              </a:r>
              <a:endParaRPr kumimoji="0" lang="en-US" altLang="zh-CN"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文字内容</a:t>
              </a:r>
              <a:endParaRPr kumimoji="0" lang="zh-CN" altLang="en-US" sz="1100" b="0" i="0" u="none" strike="noStrike" kern="0" cap="none" spc="0" normalizeH="0" baseline="0" noProof="0" dirty="0">
                <a:ln>
                  <a:noFill/>
                </a:ln>
                <a:solidFill>
                  <a:srgbClr val="080808"/>
                </a:solidFill>
                <a:effectLst/>
                <a:uLnTx/>
                <a:uFillTx/>
                <a:latin typeface="微软雅黑" pitchFamily="34" charset="-122"/>
                <a:ea typeface="微软雅黑" pitchFamily="34" charset="-122"/>
                <a:sym typeface="微软雅黑" pitchFamily="34" charset="-122"/>
              </a:endParaRPr>
            </a:p>
          </p:txBody>
        </p:sp>
        <p:sp>
          <p:nvSpPr>
            <p:cNvPr id="21" name="TextBox 91"/>
            <p:cNvSpPr>
              <a:spLocks noChangeArrowheads="1"/>
            </p:cNvSpPr>
            <p:nvPr/>
          </p:nvSpPr>
          <p:spPr bwMode="auto">
            <a:xfrm>
              <a:off x="5289580" y="1663650"/>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点击此处添加</a:t>
              </a:r>
              <a:endParaRPr kumimoji="0" lang="en-US" altLang="zh-CN"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文字内容</a:t>
              </a:r>
              <a:endParaRPr kumimoji="0" lang="zh-CN" altLang="en-US" sz="1100" b="0" i="0" u="none" strike="noStrike" kern="0" cap="none" spc="0" normalizeH="0" baseline="0" noProof="0" dirty="0">
                <a:ln>
                  <a:noFill/>
                </a:ln>
                <a:solidFill>
                  <a:srgbClr val="080808"/>
                </a:solidFill>
                <a:effectLst/>
                <a:uLnTx/>
                <a:uFillTx/>
                <a:latin typeface="微软雅黑" pitchFamily="34" charset="-122"/>
                <a:ea typeface="微软雅黑" pitchFamily="34" charset="-122"/>
                <a:sym typeface="微软雅黑" pitchFamily="34" charset="-122"/>
              </a:endParaRPr>
            </a:p>
          </p:txBody>
        </p:sp>
        <p:sp>
          <p:nvSpPr>
            <p:cNvPr id="22" name="TextBox 91"/>
            <p:cNvSpPr>
              <a:spLocks noChangeArrowheads="1"/>
            </p:cNvSpPr>
            <p:nvPr/>
          </p:nvSpPr>
          <p:spPr bwMode="auto">
            <a:xfrm>
              <a:off x="6660232" y="1998222"/>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点击此处添加</a:t>
              </a:r>
              <a:endParaRPr kumimoji="0" lang="en-US" altLang="zh-CN"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文字内容</a:t>
              </a:r>
              <a:endParaRPr kumimoji="0" lang="zh-CN" altLang="en-US" sz="1100" b="0" i="0" u="none" strike="noStrike" kern="0" cap="none" spc="0" normalizeH="0" baseline="0" noProof="0" dirty="0">
                <a:ln>
                  <a:noFill/>
                </a:ln>
                <a:solidFill>
                  <a:srgbClr val="080808"/>
                </a:solidFill>
                <a:effectLst/>
                <a:uLnTx/>
                <a:uFillTx/>
                <a:latin typeface="微软雅黑" pitchFamily="34" charset="-122"/>
                <a:ea typeface="微软雅黑" pitchFamily="34" charset="-122"/>
                <a:sym typeface="微软雅黑" pitchFamily="34" charset="-122"/>
              </a:endParaRPr>
            </a:p>
          </p:txBody>
        </p:sp>
      </p:grpSp>
      <p:sp>
        <p:nvSpPr>
          <p:cNvPr id="38" name="TextBox 31"/>
          <p:cNvSpPr txBox="1"/>
          <p:nvPr/>
        </p:nvSpPr>
        <p:spPr>
          <a:xfrm>
            <a:off x="698500" y="96838"/>
            <a:ext cx="5208588" cy="523875"/>
          </a:xfrm>
          <a:prstGeom prst="rect">
            <a:avLst/>
          </a:prstGeom>
          <a:noFill/>
          <a:ln w="9525">
            <a:noFill/>
          </a:ln>
        </p:spPr>
        <p:txBody>
          <a:bodyPr>
            <a:spAutoFit/>
          </a:bodyPr>
          <a:lstStyle/>
          <a:p>
            <a:r>
              <a:rPr lang="zh-CN" altLang="en-US" sz="2800" b="1" dirty="0"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425712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8"/>
                                        </p:tgtEl>
                                        <p:attrNameLst>
                                          <p:attrName>style.visibility</p:attrName>
                                        </p:attrNameLst>
                                      </p:cBhvr>
                                      <p:to>
                                        <p:strVal val="visible"/>
                                      </p:to>
                                    </p:set>
                                    <p:anim calcmode="lin" valueType="num">
                                      <p:cBhvr>
                                        <p:cTn id="7" dur="4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38"/>
                                        </p:tgtEl>
                                        <p:attrNameLst>
                                          <p:attrName>ppt_y</p:attrName>
                                        </p:attrNameLst>
                                      </p:cBhvr>
                                      <p:tavLst>
                                        <p:tav tm="0">
                                          <p:val>
                                            <p:strVal val="#ppt_y"/>
                                          </p:val>
                                        </p:tav>
                                        <p:tav tm="100000">
                                          <p:val>
                                            <p:strVal val="#ppt_y"/>
                                          </p:val>
                                        </p:tav>
                                      </p:tavLst>
                                    </p:anim>
                                    <p:anim calcmode="lin" valueType="num">
                                      <p:cBhvr>
                                        <p:cTn id="9" dur="4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38"/>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32" presetClass="emph" presetSubtype="0" fill="hold" nodeType="clickEffect">
                                  <p:stCondLst>
                                    <p:cond delay="0"/>
                                  </p:stCondLst>
                                  <p:childTnLst>
                                    <p:animRot by="120000">
                                      <p:cBhvr>
                                        <p:cTn id="22" dur="100" fill="hold">
                                          <p:stCondLst>
                                            <p:cond delay="0"/>
                                          </p:stCondLst>
                                        </p:cTn>
                                        <p:tgtEl>
                                          <p:spTgt spid="10"/>
                                        </p:tgtEl>
                                        <p:attrNameLst>
                                          <p:attrName>r</p:attrName>
                                        </p:attrNameLst>
                                      </p:cBhvr>
                                    </p:animRot>
                                    <p:animRot by="-240000">
                                      <p:cBhvr>
                                        <p:cTn id="23" dur="200" fill="hold">
                                          <p:stCondLst>
                                            <p:cond delay="200"/>
                                          </p:stCondLst>
                                        </p:cTn>
                                        <p:tgtEl>
                                          <p:spTgt spid="10"/>
                                        </p:tgtEl>
                                        <p:attrNameLst>
                                          <p:attrName>r</p:attrName>
                                        </p:attrNameLst>
                                      </p:cBhvr>
                                    </p:animRot>
                                    <p:animRot by="240000">
                                      <p:cBhvr>
                                        <p:cTn id="24" dur="200" fill="hold">
                                          <p:stCondLst>
                                            <p:cond delay="400"/>
                                          </p:stCondLst>
                                        </p:cTn>
                                        <p:tgtEl>
                                          <p:spTgt spid="10"/>
                                        </p:tgtEl>
                                        <p:attrNameLst>
                                          <p:attrName>r</p:attrName>
                                        </p:attrNameLst>
                                      </p:cBhvr>
                                    </p:animRot>
                                    <p:animRot by="-240000">
                                      <p:cBhvr>
                                        <p:cTn id="25" dur="200" fill="hold">
                                          <p:stCondLst>
                                            <p:cond delay="600"/>
                                          </p:stCondLst>
                                        </p:cTn>
                                        <p:tgtEl>
                                          <p:spTgt spid="10"/>
                                        </p:tgtEl>
                                        <p:attrNameLst>
                                          <p:attrName>r</p:attrName>
                                        </p:attrNameLst>
                                      </p:cBhvr>
                                    </p:animRot>
                                    <p:animRot by="120000">
                                      <p:cBhvr>
                                        <p:cTn id="26" dur="200" fill="hold">
                                          <p:stCondLst>
                                            <p:cond delay="800"/>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dirty="0"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1043608" y="1803028"/>
            <a:ext cx="5038725" cy="4729162"/>
            <a:chOff x="899592" y="1659012"/>
            <a:chExt cx="5038725" cy="4729162"/>
          </a:xfrm>
        </p:grpSpPr>
        <p:sp>
          <p:nvSpPr>
            <p:cNvPr id="11" name="椭圆 18"/>
            <p:cNvSpPr/>
            <p:nvPr/>
          </p:nvSpPr>
          <p:spPr bwMode="auto">
            <a:xfrm>
              <a:off x="3058592" y="3819599"/>
              <a:ext cx="719137" cy="363538"/>
            </a:xfrm>
            <a:custGeom>
              <a:avLst/>
              <a:gdLst/>
              <a:ahLst/>
              <a:cxnLst/>
              <a:rect l="l" t="t" r="r" b="b"/>
              <a:pathLst>
                <a:path w="720000" h="363666">
                  <a:moveTo>
                    <a:pt x="360000" y="0"/>
                  </a:moveTo>
                  <a:cubicBezTo>
                    <a:pt x="558823" y="0"/>
                    <a:pt x="720000" y="161177"/>
                    <a:pt x="720000" y="360000"/>
                  </a:cubicBezTo>
                  <a:lnTo>
                    <a:pt x="719631" y="363666"/>
                  </a:lnTo>
                  <a:lnTo>
                    <a:pt x="370" y="363666"/>
                  </a:lnTo>
                  <a:cubicBezTo>
                    <a:pt x="6" y="362448"/>
                    <a:pt x="0" y="361225"/>
                    <a:pt x="0" y="360000"/>
                  </a:cubicBezTo>
                  <a:cubicBezTo>
                    <a:pt x="0" y="161177"/>
                    <a:pt x="161177" y="0"/>
                    <a:pt x="360000" y="0"/>
                  </a:cubicBezTo>
                  <a:close/>
                </a:path>
              </a:pathLst>
            </a:custGeom>
            <a:solidFill>
              <a:srgbClr val="76543A"/>
            </a:solidFill>
            <a:ln w="3175" cap="flat" cmpd="sng" algn="ctr">
              <a:noFill/>
              <a:prstDash val="solid"/>
            </a:ln>
            <a:effectLst/>
          </p:spPr>
          <p:txBody>
            <a:bodyPr lIns="0" rIns="0" anchor="ctr"/>
            <a:lstStyle/>
            <a:p>
              <a:pPr marL="0" marR="0" lvl="0" indent="0" algn="ctr" defTabSz="914400" eaLnBrk="1" fontAlgn="auto" latinLnBrk="0" hangingPunct="1">
                <a:lnSpc>
                  <a:spcPct val="120000"/>
                </a:lnSpc>
                <a:spcBef>
                  <a:spcPts val="600"/>
                </a:spcBef>
                <a:spcAft>
                  <a:spcPts val="600"/>
                </a:spcAft>
                <a:buClrTx/>
                <a:buSzTx/>
                <a:buFontTx/>
                <a:buNone/>
                <a:tabLst/>
                <a:defRPr/>
              </a:pPr>
              <a:r>
                <a:rPr kumimoji="0" lang="zh-CN" altLang="en-US" sz="14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文本</a:t>
              </a:r>
            </a:p>
          </p:txBody>
        </p:sp>
        <p:grpSp>
          <p:nvGrpSpPr>
            <p:cNvPr id="12" name="组合 4"/>
            <p:cNvGrpSpPr>
              <a:grpSpLocks/>
            </p:cNvGrpSpPr>
            <p:nvPr/>
          </p:nvGrpSpPr>
          <p:grpSpPr bwMode="auto">
            <a:xfrm>
              <a:off x="2339494" y="3098008"/>
              <a:ext cx="2159454" cy="1852993"/>
              <a:chOff x="3859616" y="2360787"/>
              <a:chExt cx="2160000" cy="1852591"/>
            </a:xfrm>
          </p:grpSpPr>
          <p:sp>
            <p:nvSpPr>
              <p:cNvPr id="19" name="同心圆 15"/>
              <p:cNvSpPr/>
              <p:nvPr/>
            </p:nvSpPr>
            <p:spPr>
              <a:xfrm>
                <a:off x="3859576" y="2360066"/>
                <a:ext cx="2159546" cy="1085614"/>
              </a:xfrm>
              <a:custGeom>
                <a:avLst/>
                <a:gdLst/>
                <a:ahLst/>
                <a:cxnLst/>
                <a:rect l="l" t="t" r="r" b="b"/>
                <a:pathLst>
                  <a:path w="2160000" h="1084663">
                    <a:moveTo>
                      <a:pt x="1080000" y="0"/>
                    </a:moveTo>
                    <a:cubicBezTo>
                      <a:pt x="1676468" y="0"/>
                      <a:pt x="2160000" y="483532"/>
                      <a:pt x="2160000" y="1080000"/>
                    </a:cubicBezTo>
                    <a:lnTo>
                      <a:pt x="2159765" y="1084663"/>
                    </a:lnTo>
                    <a:lnTo>
                      <a:pt x="1619530" y="1084663"/>
                    </a:lnTo>
                    <a:cubicBezTo>
                      <a:pt x="1619994" y="1083113"/>
                      <a:pt x="1620000" y="1081557"/>
                      <a:pt x="1620000" y="1080000"/>
                    </a:cubicBezTo>
                    <a:cubicBezTo>
                      <a:pt x="1620000" y="781766"/>
                      <a:pt x="1378234" y="540000"/>
                      <a:pt x="1080000" y="540000"/>
                    </a:cubicBezTo>
                    <a:cubicBezTo>
                      <a:pt x="781766" y="540000"/>
                      <a:pt x="540000" y="781766"/>
                      <a:pt x="540000" y="1080000"/>
                    </a:cubicBezTo>
                    <a:lnTo>
                      <a:pt x="540470" y="1084663"/>
                    </a:lnTo>
                    <a:lnTo>
                      <a:pt x="236" y="1084663"/>
                    </a:lnTo>
                    <a:cubicBezTo>
                      <a:pt x="3" y="1083110"/>
                      <a:pt x="0" y="1081556"/>
                      <a:pt x="0" y="1080000"/>
                    </a:cubicBezTo>
                    <a:cubicBezTo>
                      <a:pt x="0" y="483532"/>
                      <a:pt x="483532" y="0"/>
                      <a:pt x="1080000" y="0"/>
                    </a:cubicBezTo>
                    <a:close/>
                  </a:path>
                </a:pathLst>
              </a:custGeom>
              <a:solidFill>
                <a:srgbClr val="76543A"/>
              </a:solidFill>
              <a:ln w="3175" cap="flat" cmpd="sng" algn="ctr">
                <a:noFill/>
                <a:prstDash val="solid"/>
              </a:ln>
              <a:effectLst/>
            </p:spPr>
            <p:txBody>
              <a:bodyPr spcFirstLastPara="1" lIns="0" rIns="0" anchor="ctr">
                <a:prstTxWarp prst="textArchUp">
                  <a:avLst>
                    <a:gd name="adj" fmla="val 10748910"/>
                  </a:avLst>
                </a:prstTxWarp>
              </a:bodyPr>
              <a:lstStyle/>
              <a:p>
                <a:pPr marL="0" marR="0" lvl="0" indent="0" algn="ctr" defTabSz="914400" eaLnBrk="1" fontAlgn="auto" latinLnBrk="0" hangingPunct="1">
                  <a:lnSpc>
                    <a:spcPct val="120000"/>
                  </a:lnSpc>
                  <a:spcBef>
                    <a:spcPts val="600"/>
                  </a:spcBef>
                  <a:spcAft>
                    <a:spcPts val="60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0" name="矩形 19"/>
              <p:cNvSpPr/>
              <p:nvPr/>
            </p:nvSpPr>
            <p:spPr>
              <a:xfrm>
                <a:off x="4166161" y="2667000"/>
                <a:ext cx="1546378" cy="1546378"/>
              </a:xfrm>
              <a:prstGeom prst="rect">
                <a:avLst/>
              </a:prstGeom>
              <a:noFill/>
              <a:ln w="25400" cap="flat" cmpd="sng" algn="ctr">
                <a:noFill/>
                <a:prstDash val="solid"/>
              </a:ln>
              <a:effectLst/>
            </p:spPr>
            <p:txBody>
              <a:bodyPr spcFirstLastPara="1" anchor="ctr">
                <a:prstTxWarp prst="textArchUp">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单击此处添加文本</a:t>
                </a:r>
              </a:p>
            </p:txBody>
          </p:sp>
        </p:grpSp>
        <p:grpSp>
          <p:nvGrpSpPr>
            <p:cNvPr id="13" name="组合 12"/>
            <p:cNvGrpSpPr>
              <a:grpSpLocks/>
            </p:cNvGrpSpPr>
            <p:nvPr/>
          </p:nvGrpSpPr>
          <p:grpSpPr bwMode="auto">
            <a:xfrm>
              <a:off x="1618614" y="2378250"/>
              <a:ext cx="3599089" cy="3303007"/>
              <a:chOff x="3138554" y="1641185"/>
              <a:chExt cx="3600000" cy="3302290"/>
            </a:xfrm>
          </p:grpSpPr>
          <p:sp>
            <p:nvSpPr>
              <p:cNvPr id="17" name="同心圆 14"/>
              <p:cNvSpPr/>
              <p:nvPr/>
            </p:nvSpPr>
            <p:spPr>
              <a:xfrm>
                <a:off x="3138669" y="1641084"/>
                <a:ext cx="3599774" cy="1804596"/>
              </a:xfrm>
              <a:custGeom>
                <a:avLst/>
                <a:gdLst/>
                <a:ahLst/>
                <a:cxnLst/>
                <a:rect l="l" t="t" r="r" b="b"/>
                <a:pathLst>
                  <a:path w="3600000" h="1804264">
                    <a:moveTo>
                      <a:pt x="1800000" y="0"/>
                    </a:moveTo>
                    <a:cubicBezTo>
                      <a:pt x="2794113" y="0"/>
                      <a:pt x="3600000" y="805887"/>
                      <a:pt x="3600000" y="1800000"/>
                    </a:cubicBezTo>
                    <a:lnTo>
                      <a:pt x="3599785" y="1804264"/>
                    </a:lnTo>
                    <a:lnTo>
                      <a:pt x="3058885" y="1804264"/>
                    </a:lnTo>
                    <a:cubicBezTo>
                      <a:pt x="3059098" y="1802844"/>
                      <a:pt x="3059100" y="1801422"/>
                      <a:pt x="3059100" y="1800000"/>
                    </a:cubicBezTo>
                    <a:cubicBezTo>
                      <a:pt x="3059100" y="1104618"/>
                      <a:pt x="2495382" y="540900"/>
                      <a:pt x="1800000" y="540900"/>
                    </a:cubicBezTo>
                    <a:cubicBezTo>
                      <a:pt x="1104618" y="540900"/>
                      <a:pt x="540900" y="1104618"/>
                      <a:pt x="540900" y="1800000"/>
                    </a:cubicBezTo>
                    <a:lnTo>
                      <a:pt x="541115" y="1804264"/>
                    </a:lnTo>
                    <a:lnTo>
                      <a:pt x="215" y="1804264"/>
                    </a:lnTo>
                    <a:cubicBezTo>
                      <a:pt x="2" y="1802844"/>
                      <a:pt x="0" y="1801422"/>
                      <a:pt x="0" y="1800000"/>
                    </a:cubicBezTo>
                    <a:cubicBezTo>
                      <a:pt x="0" y="805887"/>
                      <a:pt x="805887" y="0"/>
                      <a:pt x="1800000" y="0"/>
                    </a:cubicBezTo>
                    <a:close/>
                  </a:path>
                </a:pathLst>
              </a:custGeom>
              <a:solidFill>
                <a:srgbClr val="76543A"/>
              </a:solidFill>
              <a:ln w="25400" cap="flat" cmpd="sng" algn="ctr">
                <a:noFill/>
                <a:prstDash val="solid"/>
              </a:ln>
              <a:effectLst/>
            </p:spPr>
            <p:txBody>
              <a:bodyPr lIns="0" rIns="0" anchor="ctr"/>
              <a:lstStyle/>
              <a:p>
                <a:pPr marL="182563" marR="0" lvl="0" indent="-182563" defTabSz="914400" eaLnBrk="1" fontAlgn="auto" latinLnBrk="0" hangingPunct="1">
                  <a:lnSpc>
                    <a:spcPct val="120000"/>
                  </a:lnSpc>
                  <a:spcBef>
                    <a:spcPts val="600"/>
                  </a:spcBef>
                  <a:spcAft>
                    <a:spcPts val="600"/>
                  </a:spcAft>
                  <a:buClrTx/>
                  <a:buSzTx/>
                  <a:buFont typeface="Arial" pitchFamily="34" charset="0"/>
                  <a:buChar char="•"/>
                  <a:tabLst/>
                  <a:defRPr/>
                </a:pPr>
                <a:endParaRPr kumimoji="0" lang="zh-CN" altLang="en-US" sz="14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8" name="矩形 17"/>
              <p:cNvSpPr/>
              <p:nvPr/>
            </p:nvSpPr>
            <p:spPr>
              <a:xfrm>
                <a:off x="3436064" y="1936903"/>
                <a:ext cx="3006572" cy="3006572"/>
              </a:xfrm>
              <a:prstGeom prst="rect">
                <a:avLst/>
              </a:prstGeom>
              <a:noFill/>
              <a:ln w="25400" cap="flat" cmpd="sng" algn="ctr">
                <a:noFill/>
                <a:prstDash val="solid"/>
              </a:ln>
              <a:effectLst/>
            </p:spPr>
            <p:txBody>
              <a:bodyPr spcFirstLastPara="1" anchor="ctr">
                <a:prstTxWarp prst="textArchUp">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此处添加文本，此处添加文本</a:t>
                </a:r>
              </a:p>
            </p:txBody>
          </p:sp>
        </p:grpSp>
        <p:grpSp>
          <p:nvGrpSpPr>
            <p:cNvPr id="14" name="组合 13"/>
            <p:cNvGrpSpPr>
              <a:grpSpLocks/>
            </p:cNvGrpSpPr>
            <p:nvPr/>
          </p:nvGrpSpPr>
          <p:grpSpPr bwMode="auto">
            <a:xfrm>
              <a:off x="899592" y="1659012"/>
              <a:ext cx="5038725" cy="4729162"/>
              <a:chOff x="2419350" y="922103"/>
              <a:chExt cx="5040000" cy="4728135"/>
            </a:xfrm>
          </p:grpSpPr>
          <p:sp>
            <p:nvSpPr>
              <p:cNvPr id="15" name="同心圆 2"/>
              <p:cNvSpPr/>
              <p:nvPr/>
            </p:nvSpPr>
            <p:spPr>
              <a:xfrm>
                <a:off x="2419350" y="922103"/>
                <a:ext cx="5040000" cy="2523577"/>
              </a:xfrm>
              <a:custGeom>
                <a:avLst/>
                <a:gdLst/>
                <a:ahLst/>
                <a:cxnLst/>
                <a:rect l="l" t="t" r="r" b="b"/>
                <a:pathLst>
                  <a:path w="5040000" h="2523347">
                    <a:moveTo>
                      <a:pt x="2520000" y="0"/>
                    </a:moveTo>
                    <a:cubicBezTo>
                      <a:pt x="3911758" y="0"/>
                      <a:pt x="5040000" y="1128242"/>
                      <a:pt x="5040000" y="2520000"/>
                    </a:cubicBezTo>
                    <a:lnTo>
                      <a:pt x="5039831" y="2523347"/>
                    </a:lnTo>
                    <a:lnTo>
                      <a:pt x="4496065" y="2523347"/>
                    </a:lnTo>
                    <a:cubicBezTo>
                      <a:pt x="4496233" y="2522232"/>
                      <a:pt x="4496234" y="2521116"/>
                      <a:pt x="4496234" y="2520000"/>
                    </a:cubicBezTo>
                    <a:cubicBezTo>
                      <a:pt x="4496234" y="1428556"/>
                      <a:pt x="3611444" y="543766"/>
                      <a:pt x="2520000" y="543766"/>
                    </a:cubicBezTo>
                    <a:cubicBezTo>
                      <a:pt x="1428556" y="543766"/>
                      <a:pt x="543766" y="1428556"/>
                      <a:pt x="543766" y="2520000"/>
                    </a:cubicBezTo>
                    <a:lnTo>
                      <a:pt x="543935" y="2523347"/>
                    </a:lnTo>
                    <a:lnTo>
                      <a:pt x="169" y="2523347"/>
                    </a:lnTo>
                    <a:cubicBezTo>
                      <a:pt x="1" y="2522232"/>
                      <a:pt x="0" y="2521116"/>
                      <a:pt x="0" y="2520000"/>
                    </a:cubicBezTo>
                    <a:cubicBezTo>
                      <a:pt x="0" y="1128242"/>
                      <a:pt x="1128242" y="0"/>
                      <a:pt x="2520000" y="0"/>
                    </a:cubicBezTo>
                    <a:close/>
                  </a:path>
                </a:pathLst>
              </a:custGeom>
              <a:solidFill>
                <a:srgbClr val="76543A"/>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anose="020B0503020204020204" pitchFamily="34" charset="-122"/>
                  <a:ea typeface="微软雅黑" panose="020B0503020204020204" pitchFamily="34" charset="-122"/>
                </a:endParaRPr>
              </a:p>
            </p:txBody>
          </p:sp>
          <p:sp>
            <p:nvSpPr>
              <p:cNvPr id="16" name="矩形 15"/>
              <p:cNvSpPr/>
              <p:nvPr/>
            </p:nvSpPr>
            <p:spPr>
              <a:xfrm>
                <a:off x="2731214" y="1233966"/>
                <a:ext cx="4416272" cy="4416272"/>
              </a:xfrm>
              <a:prstGeom prst="rect">
                <a:avLst/>
              </a:prstGeom>
              <a:noFill/>
              <a:ln w="25400" cap="flat" cmpd="sng" algn="ctr">
                <a:noFill/>
                <a:prstDash val="solid"/>
              </a:ln>
              <a:effectLst/>
            </p:spPr>
            <p:txBody>
              <a:bodyPr spcFirstLastPara="1" anchor="ctr">
                <a:prstTxWarp prst="textArchUp">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单击此处添加文本，单击此处添加文本</a:t>
                </a:r>
              </a:p>
            </p:txBody>
          </p:sp>
        </p:grpSp>
      </p:grpSp>
      <p:sp>
        <p:nvSpPr>
          <p:cNvPr id="21" name="AutoShape 7"/>
          <p:cNvSpPr>
            <a:spLocks/>
          </p:cNvSpPr>
          <p:nvPr/>
        </p:nvSpPr>
        <p:spPr bwMode="auto">
          <a:xfrm>
            <a:off x="6399657" y="3475231"/>
            <a:ext cx="3644951" cy="556216"/>
          </a:xfrm>
          <a:prstGeom prst="accentCallout2">
            <a:avLst>
              <a:gd name="adj1" fmla="val 18750"/>
              <a:gd name="adj2" fmla="val -2421"/>
              <a:gd name="adj3" fmla="val 18750"/>
              <a:gd name="adj4" fmla="val -12097"/>
              <a:gd name="adj5" fmla="val 104426"/>
              <a:gd name="adj6" fmla="val -73236"/>
            </a:avLst>
          </a:prstGeom>
          <a:noFill/>
          <a:ln w="9525">
            <a:solidFill>
              <a:srgbClr val="76543A"/>
            </a:solidFill>
            <a:miter lim="800000"/>
            <a:headEnd type="diamond" w="med" len="med"/>
            <a:tailEnd type="diamond" w="med" len="med"/>
          </a:ln>
        </p:spPr>
        <p:txBody>
          <a:bodyPr anchor="ct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100" b="0" i="0" u="none" strike="noStrike" kern="0" cap="none" spc="0" normalizeH="0" baseline="0" noProof="0" dirty="0">
                <a:ln>
                  <a:noFill/>
                </a:ln>
                <a:solidFill>
                  <a:srgbClr val="76543A"/>
                </a:solidFill>
                <a:effectLst/>
                <a:uLnTx/>
                <a:uFillTx/>
                <a:latin typeface="微软雅黑" panose="020B0503020204020204" pitchFamily="34" charset="-122"/>
                <a:ea typeface="微软雅黑" panose="020B0503020204020204" pitchFamily="34" charset="-122"/>
              </a:rPr>
              <a:t>这里输入文本这里输入文</a:t>
            </a:r>
            <a:r>
              <a:rPr kumimoji="0" lang="zh-CN" altLang="en-US" sz="1100" b="0" i="0" u="none" strike="noStrike" kern="0" cap="none" spc="0" normalizeH="0" baseline="0" noProof="0" dirty="0" smtClean="0">
                <a:ln>
                  <a:noFill/>
                </a:ln>
                <a:solidFill>
                  <a:srgbClr val="76543A"/>
                </a:solidFill>
                <a:effectLst/>
                <a:uLnTx/>
                <a:uFillTx/>
                <a:latin typeface="微软雅黑" panose="020B0503020204020204" pitchFamily="34" charset="-122"/>
                <a:ea typeface="微软雅黑" panose="020B0503020204020204" pitchFamily="34" charset="-122"/>
              </a:rPr>
              <a:t>本</a:t>
            </a:r>
            <a:endParaRPr kumimoji="0" lang="en-US" altLang="zh-CN" sz="1100" b="0" i="0" u="none" strike="noStrike" kern="0" cap="none" spc="0" normalizeH="0" baseline="0" noProof="0" dirty="0">
              <a:ln>
                <a:noFill/>
              </a:ln>
              <a:solidFill>
                <a:srgbClr val="76543A"/>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100" b="0" i="0" u="none" strike="noStrike" kern="0" cap="none" spc="0" normalizeH="0" baseline="0" noProof="0" dirty="0">
                <a:ln>
                  <a:noFill/>
                </a:ln>
                <a:solidFill>
                  <a:srgbClr val="76543A"/>
                </a:solidFill>
                <a:effectLst/>
                <a:uLnTx/>
                <a:uFillTx/>
                <a:latin typeface="微软雅黑" panose="020B0503020204020204" pitchFamily="34" charset="-122"/>
                <a:ea typeface="微软雅黑" panose="020B0503020204020204" pitchFamily="34" charset="-122"/>
              </a:rPr>
              <a:t>这里输入文本这里输入文本</a:t>
            </a:r>
            <a:endParaRPr kumimoji="0" lang="en-US" altLang="zh-CN" sz="1100" b="0" i="0" u="none" strike="noStrike" kern="0" cap="none" spc="0" normalizeH="0" baseline="0" noProof="0" dirty="0">
              <a:ln>
                <a:noFill/>
              </a:ln>
              <a:solidFill>
                <a:srgbClr val="76543A"/>
              </a:solidFill>
              <a:effectLst/>
              <a:uLnTx/>
              <a:uFillTx/>
              <a:latin typeface="微软雅黑" panose="020B0503020204020204" pitchFamily="34" charset="-122"/>
              <a:ea typeface="微软雅黑" panose="020B0503020204020204" pitchFamily="34" charset="-122"/>
            </a:endParaRPr>
          </a:p>
        </p:txBody>
      </p:sp>
      <p:sp>
        <p:nvSpPr>
          <p:cNvPr id="22" name="AutoShape 8"/>
          <p:cNvSpPr>
            <a:spLocks/>
          </p:cNvSpPr>
          <p:nvPr/>
        </p:nvSpPr>
        <p:spPr bwMode="gray">
          <a:xfrm>
            <a:off x="6049125" y="2638009"/>
            <a:ext cx="3563435" cy="556216"/>
          </a:xfrm>
          <a:prstGeom prst="accentCallout2">
            <a:avLst>
              <a:gd name="adj1" fmla="val 18750"/>
              <a:gd name="adj2" fmla="val -2241"/>
              <a:gd name="adj3" fmla="val 18750"/>
              <a:gd name="adj4" fmla="val -13444"/>
              <a:gd name="adj5" fmla="val 148958"/>
              <a:gd name="adj6" fmla="val -58356"/>
            </a:avLst>
          </a:prstGeom>
          <a:noFill/>
          <a:ln w="9525">
            <a:solidFill>
              <a:srgbClr val="76543A"/>
            </a:solidFill>
            <a:miter lim="800000"/>
            <a:headEnd type="diamond" w="med" len="med"/>
            <a:tailEnd type="diamond" w="med" len="med"/>
          </a:ln>
        </p:spPr>
        <p:txBody>
          <a:bodyPr anchor="ct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100" b="0" i="0" u="none" strike="noStrike" kern="0" cap="none" spc="0" normalizeH="0" baseline="0" noProof="0" dirty="0">
                <a:ln>
                  <a:noFill/>
                </a:ln>
                <a:solidFill>
                  <a:srgbClr val="76543A"/>
                </a:solidFill>
                <a:effectLst/>
                <a:uLnTx/>
                <a:uFillTx/>
                <a:latin typeface="微软雅黑" panose="020B0503020204020204" pitchFamily="34" charset="-122"/>
                <a:ea typeface="微软雅黑" panose="020B0503020204020204" pitchFamily="34" charset="-122"/>
              </a:rPr>
              <a:t>这里输入文本这里输入文</a:t>
            </a:r>
            <a:r>
              <a:rPr kumimoji="0" lang="zh-CN" altLang="en-US" sz="1100" b="0" i="0" u="none" strike="noStrike" kern="0" cap="none" spc="0" normalizeH="0" baseline="0" noProof="0" dirty="0" smtClean="0">
                <a:ln>
                  <a:noFill/>
                </a:ln>
                <a:solidFill>
                  <a:srgbClr val="76543A"/>
                </a:solidFill>
                <a:effectLst/>
                <a:uLnTx/>
                <a:uFillTx/>
                <a:latin typeface="微软雅黑" panose="020B0503020204020204" pitchFamily="34" charset="-122"/>
                <a:ea typeface="微软雅黑" panose="020B0503020204020204" pitchFamily="34" charset="-122"/>
              </a:rPr>
              <a:t>本</a:t>
            </a:r>
            <a:endParaRPr kumimoji="0" lang="en-US" altLang="zh-CN" sz="1100" b="0" i="0" u="none" strike="noStrike" kern="0" cap="none" spc="0" normalizeH="0" baseline="0" noProof="0" dirty="0">
              <a:ln>
                <a:noFill/>
              </a:ln>
              <a:solidFill>
                <a:srgbClr val="76543A"/>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100" b="0" i="0" u="none" strike="noStrike" kern="0" cap="none" spc="0" normalizeH="0" baseline="0" noProof="0" dirty="0">
                <a:ln>
                  <a:noFill/>
                </a:ln>
                <a:solidFill>
                  <a:srgbClr val="76543A"/>
                </a:solidFill>
                <a:effectLst/>
                <a:uLnTx/>
                <a:uFillTx/>
                <a:latin typeface="微软雅黑" panose="020B0503020204020204" pitchFamily="34" charset="-122"/>
                <a:ea typeface="微软雅黑" panose="020B0503020204020204" pitchFamily="34" charset="-122"/>
              </a:rPr>
              <a:t>这里输入文本这里输入文本</a:t>
            </a:r>
            <a:endParaRPr kumimoji="0" lang="en-US" altLang="zh-CN" sz="1100" b="0" i="0" u="none" strike="noStrike" kern="0" cap="none" spc="0" normalizeH="0" baseline="0" noProof="0" dirty="0">
              <a:ln>
                <a:noFill/>
              </a:ln>
              <a:solidFill>
                <a:srgbClr val="76543A"/>
              </a:solidFill>
              <a:effectLst/>
              <a:uLnTx/>
              <a:uFillTx/>
              <a:latin typeface="微软雅黑" panose="020B0503020204020204" pitchFamily="34" charset="-122"/>
              <a:ea typeface="微软雅黑" panose="020B0503020204020204" pitchFamily="34" charset="-122"/>
            </a:endParaRPr>
          </a:p>
        </p:txBody>
      </p:sp>
      <p:sp>
        <p:nvSpPr>
          <p:cNvPr id="23" name="AutoShape 9"/>
          <p:cNvSpPr>
            <a:spLocks/>
          </p:cNvSpPr>
          <p:nvPr/>
        </p:nvSpPr>
        <p:spPr bwMode="gray">
          <a:xfrm>
            <a:off x="5569678" y="1877558"/>
            <a:ext cx="3538826" cy="556216"/>
          </a:xfrm>
          <a:prstGeom prst="accentCallout2">
            <a:avLst>
              <a:gd name="adj1" fmla="val 18750"/>
              <a:gd name="adj2" fmla="val -2250"/>
              <a:gd name="adj3" fmla="val 18750"/>
              <a:gd name="adj4" fmla="val -14759"/>
              <a:gd name="adj5" fmla="val 179690"/>
              <a:gd name="adj6" fmla="val -49389"/>
            </a:avLst>
          </a:prstGeom>
          <a:noFill/>
          <a:ln w="9525">
            <a:solidFill>
              <a:srgbClr val="76543A"/>
            </a:solidFill>
            <a:miter lim="800000"/>
            <a:headEnd type="diamond" w="med" len="med"/>
            <a:tailEnd type="diamond" w="med" len="med"/>
          </a:ln>
        </p:spPr>
        <p:txBody>
          <a:bodyPr anchor="ct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100" b="0" i="0" u="none" strike="noStrike" kern="0" cap="none" spc="0" normalizeH="0" baseline="0" noProof="0" dirty="0">
                <a:ln>
                  <a:noFill/>
                </a:ln>
                <a:solidFill>
                  <a:srgbClr val="76543A"/>
                </a:solidFill>
                <a:effectLst/>
                <a:uLnTx/>
                <a:uFillTx/>
                <a:latin typeface="微软雅黑" panose="020B0503020204020204" pitchFamily="34" charset="-122"/>
                <a:ea typeface="微软雅黑" panose="020B0503020204020204" pitchFamily="34" charset="-122"/>
              </a:rPr>
              <a:t>这里输入文本这里输入文</a:t>
            </a:r>
            <a:r>
              <a:rPr kumimoji="0" lang="zh-CN" altLang="en-US" sz="1100" b="0" i="0" u="none" strike="noStrike" kern="0" cap="none" spc="0" normalizeH="0" baseline="0" noProof="0" dirty="0" smtClean="0">
                <a:ln>
                  <a:noFill/>
                </a:ln>
                <a:solidFill>
                  <a:srgbClr val="76543A"/>
                </a:solidFill>
                <a:effectLst/>
                <a:uLnTx/>
                <a:uFillTx/>
                <a:latin typeface="微软雅黑" panose="020B0503020204020204" pitchFamily="34" charset="-122"/>
                <a:ea typeface="微软雅黑" panose="020B0503020204020204" pitchFamily="34" charset="-122"/>
              </a:rPr>
              <a:t>本</a:t>
            </a:r>
            <a:endParaRPr kumimoji="0" lang="en-US" altLang="zh-CN" sz="1100" b="0" i="0" u="none" strike="noStrike" kern="0" cap="none" spc="0" normalizeH="0" baseline="0" noProof="0" dirty="0">
              <a:ln>
                <a:noFill/>
              </a:ln>
              <a:solidFill>
                <a:srgbClr val="76543A"/>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100" b="0" i="0" u="none" strike="noStrike" kern="0" cap="none" spc="0" normalizeH="0" baseline="0" noProof="0" dirty="0">
                <a:ln>
                  <a:noFill/>
                </a:ln>
                <a:solidFill>
                  <a:srgbClr val="76543A"/>
                </a:solidFill>
                <a:effectLst/>
                <a:uLnTx/>
                <a:uFillTx/>
                <a:latin typeface="微软雅黑" panose="020B0503020204020204" pitchFamily="34" charset="-122"/>
                <a:ea typeface="微软雅黑" panose="020B0503020204020204" pitchFamily="34" charset="-122"/>
              </a:rPr>
              <a:t>这里输入文本这里输入文本</a:t>
            </a:r>
            <a:endParaRPr kumimoji="0" lang="en-US" altLang="zh-CN" sz="1100" b="0" i="0" u="none" strike="noStrike" kern="0" cap="none" spc="0" normalizeH="0" baseline="0" noProof="0" dirty="0">
              <a:ln>
                <a:noFill/>
              </a:ln>
              <a:solidFill>
                <a:srgbClr val="76543A"/>
              </a:solidFill>
              <a:effectLst/>
              <a:uLnTx/>
              <a:uFillTx/>
              <a:latin typeface="微软雅黑" panose="020B0503020204020204" pitchFamily="34" charset="-122"/>
              <a:ea typeface="微软雅黑" panose="020B0503020204020204" pitchFamily="34" charset="-122"/>
            </a:endParaRPr>
          </a:p>
        </p:txBody>
      </p:sp>
      <p:sp>
        <p:nvSpPr>
          <p:cNvPr id="24" name="AutoShape 10"/>
          <p:cNvSpPr>
            <a:spLocks/>
          </p:cNvSpPr>
          <p:nvPr/>
        </p:nvSpPr>
        <p:spPr bwMode="auto">
          <a:xfrm>
            <a:off x="4928001" y="1131590"/>
            <a:ext cx="4036487" cy="556216"/>
          </a:xfrm>
          <a:prstGeom prst="accentCallout2">
            <a:avLst>
              <a:gd name="adj1" fmla="val 18750"/>
              <a:gd name="adj2" fmla="val -2259"/>
              <a:gd name="adj3" fmla="val 18750"/>
              <a:gd name="adj4" fmla="val -14884"/>
              <a:gd name="adj5" fmla="val 204690"/>
              <a:gd name="adj6" fmla="val -42301"/>
            </a:avLst>
          </a:prstGeom>
          <a:noFill/>
          <a:ln w="9525">
            <a:solidFill>
              <a:srgbClr val="76543A"/>
            </a:solidFill>
            <a:miter lim="800000"/>
            <a:headEnd type="diamond" w="med" len="med"/>
            <a:tailEnd type="diamond" w="med" len="med"/>
          </a:ln>
        </p:spPr>
        <p:txBody>
          <a:bodyPr anchor="ct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100" b="0" i="0" u="none" strike="noStrike" kern="0" cap="none" spc="0" normalizeH="0" baseline="0" noProof="0" dirty="0">
                <a:ln>
                  <a:noFill/>
                </a:ln>
                <a:solidFill>
                  <a:srgbClr val="76543A"/>
                </a:solidFill>
                <a:effectLst/>
                <a:uLnTx/>
                <a:uFillTx/>
                <a:latin typeface="微软雅黑" panose="020B0503020204020204" pitchFamily="34" charset="-122"/>
                <a:ea typeface="微软雅黑" panose="020B0503020204020204" pitchFamily="34" charset="-122"/>
              </a:rPr>
              <a:t>这里输入</a:t>
            </a:r>
            <a:r>
              <a:rPr kumimoji="0" lang="zh-CN" altLang="en-US" sz="1100" b="0" i="0" u="none" strike="noStrike" kern="0" cap="none" spc="0" normalizeH="0" baseline="0" noProof="0" dirty="0" smtClean="0">
                <a:ln>
                  <a:noFill/>
                </a:ln>
                <a:solidFill>
                  <a:srgbClr val="76543A"/>
                </a:solidFill>
                <a:effectLst/>
                <a:uLnTx/>
                <a:uFillTx/>
                <a:latin typeface="微软雅黑" panose="020B0503020204020204" pitchFamily="34" charset="-122"/>
                <a:ea typeface="微软雅黑" panose="020B0503020204020204" pitchFamily="34" charset="-122"/>
              </a:rPr>
              <a:t>文本</a:t>
            </a:r>
            <a:r>
              <a:rPr kumimoji="0" lang="zh-CN" altLang="en-US" sz="1100" b="0" i="0" u="none" strike="noStrike" kern="0" cap="none" spc="0" normalizeH="0" baseline="0" noProof="0" dirty="0">
                <a:ln>
                  <a:noFill/>
                </a:ln>
                <a:solidFill>
                  <a:srgbClr val="76543A"/>
                </a:solidFill>
                <a:effectLst/>
                <a:uLnTx/>
                <a:uFillTx/>
                <a:latin typeface="微软雅黑" panose="020B0503020204020204" pitchFamily="34" charset="-122"/>
                <a:ea typeface="微软雅黑" panose="020B0503020204020204" pitchFamily="34" charset="-122"/>
              </a:rPr>
              <a:t>这里输入</a:t>
            </a:r>
            <a:r>
              <a:rPr kumimoji="0" lang="zh-CN" altLang="en-US" sz="1100" b="0" i="0" u="none" strike="noStrike" kern="0" cap="none" spc="0" normalizeH="0" baseline="0" noProof="0" dirty="0" smtClean="0">
                <a:ln>
                  <a:noFill/>
                </a:ln>
                <a:solidFill>
                  <a:srgbClr val="76543A"/>
                </a:solidFill>
                <a:effectLst/>
                <a:uLnTx/>
                <a:uFillTx/>
                <a:latin typeface="微软雅黑" panose="020B0503020204020204" pitchFamily="34" charset="-122"/>
                <a:ea typeface="微软雅黑" panose="020B0503020204020204" pitchFamily="34" charset="-122"/>
              </a:rPr>
              <a:t>文本</a:t>
            </a:r>
            <a:endParaRPr kumimoji="0" lang="en-US" altLang="zh-CN" sz="1100" b="0" i="0" u="none" strike="noStrike" kern="0" cap="none" spc="0" normalizeH="0" baseline="0" noProof="0" dirty="0" smtClean="0">
              <a:ln>
                <a:noFill/>
              </a:ln>
              <a:solidFill>
                <a:srgbClr val="76543A"/>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100" b="0" i="0" u="none" strike="noStrike" kern="0" cap="none" spc="0" normalizeH="0" baseline="0" noProof="0" dirty="0">
                <a:ln>
                  <a:noFill/>
                </a:ln>
                <a:solidFill>
                  <a:srgbClr val="76543A"/>
                </a:solidFill>
                <a:effectLst/>
                <a:uLnTx/>
                <a:uFillTx/>
                <a:latin typeface="微软雅黑" panose="020B0503020204020204" pitchFamily="34" charset="-122"/>
                <a:ea typeface="微软雅黑" panose="020B0503020204020204" pitchFamily="34" charset="-122"/>
              </a:rPr>
              <a:t>这里输入</a:t>
            </a:r>
            <a:r>
              <a:rPr kumimoji="0" lang="zh-CN" altLang="en-US" sz="1100" b="0" i="0" u="none" strike="noStrike" kern="0" cap="none" spc="0" normalizeH="0" baseline="0" noProof="0" dirty="0" smtClean="0">
                <a:ln>
                  <a:noFill/>
                </a:ln>
                <a:solidFill>
                  <a:srgbClr val="76543A"/>
                </a:solidFill>
                <a:effectLst/>
                <a:uLnTx/>
                <a:uFillTx/>
                <a:latin typeface="微软雅黑" panose="020B0503020204020204" pitchFamily="34" charset="-122"/>
                <a:ea typeface="微软雅黑" panose="020B0503020204020204" pitchFamily="34" charset="-122"/>
              </a:rPr>
              <a:t>文本</a:t>
            </a:r>
            <a:r>
              <a:rPr kumimoji="0" lang="zh-CN" altLang="en-US" sz="1100" b="0" i="0" u="none" strike="noStrike" kern="0" cap="none" spc="0" normalizeH="0" baseline="0" noProof="0" dirty="0">
                <a:ln>
                  <a:noFill/>
                </a:ln>
                <a:solidFill>
                  <a:srgbClr val="76543A"/>
                </a:solidFill>
                <a:effectLst/>
                <a:uLnTx/>
                <a:uFillTx/>
                <a:latin typeface="微软雅黑" panose="020B0503020204020204" pitchFamily="34" charset="-122"/>
                <a:ea typeface="微软雅黑" panose="020B0503020204020204" pitchFamily="34" charset="-122"/>
              </a:rPr>
              <a:t>这里输入</a:t>
            </a:r>
            <a:r>
              <a:rPr kumimoji="0" lang="zh-CN" altLang="en-US" sz="1100" b="0" i="0" u="none" strike="noStrike" kern="0" cap="none" spc="0" normalizeH="0" baseline="0" noProof="0" dirty="0" smtClean="0">
                <a:ln>
                  <a:noFill/>
                </a:ln>
                <a:solidFill>
                  <a:srgbClr val="76543A"/>
                </a:solidFill>
                <a:effectLst/>
                <a:uLnTx/>
                <a:uFillTx/>
                <a:latin typeface="微软雅黑" panose="020B0503020204020204" pitchFamily="34" charset="-122"/>
                <a:ea typeface="微软雅黑" panose="020B0503020204020204" pitchFamily="34" charset="-122"/>
              </a:rPr>
              <a:t>文本</a:t>
            </a:r>
            <a:endParaRPr kumimoji="0" lang="en-US" altLang="zh-CN" sz="1100" b="0" i="0" u="none" strike="noStrike" kern="0" cap="none" spc="0" normalizeH="0" baseline="0" noProof="0" dirty="0">
              <a:ln>
                <a:noFill/>
              </a:ln>
              <a:solidFill>
                <a:srgbClr val="76543A"/>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3740411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anim calcmode="lin" valueType="num">
                                      <p:cBhvr>
                                        <p:cTn id="9"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6"/>
                                        </p:tgtEl>
                                      </p:cBhvr>
                                    </p:animEffect>
                                  </p:childTnLst>
                                </p:cTn>
                              </p:par>
                            </p:childTnLst>
                          </p:cTn>
                        </p:par>
                        <p:par>
                          <p:cTn id="12" fill="hold">
                            <p:stCondLst>
                              <p:cond delay="600"/>
                            </p:stCondLst>
                            <p:childTnLst>
                              <p:par>
                                <p:cTn id="13" presetID="42"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childTnLst>
                          </p:cTn>
                        </p:par>
                        <p:par>
                          <p:cTn id="18" fill="hold">
                            <p:stCondLst>
                              <p:cond delay="1600"/>
                            </p:stCondLst>
                            <p:childTnLst>
                              <p:par>
                                <p:cTn id="19" presetID="42"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anim calcmode="lin" valueType="num">
                                      <p:cBhvr>
                                        <p:cTn id="22" dur="500" fill="hold"/>
                                        <p:tgtEl>
                                          <p:spTgt spid="21"/>
                                        </p:tgtEl>
                                        <p:attrNameLst>
                                          <p:attrName>ppt_x</p:attrName>
                                        </p:attrNameLst>
                                      </p:cBhvr>
                                      <p:tavLst>
                                        <p:tav tm="0">
                                          <p:val>
                                            <p:strVal val="#ppt_x"/>
                                          </p:val>
                                        </p:tav>
                                        <p:tav tm="100000">
                                          <p:val>
                                            <p:strVal val="#ppt_x"/>
                                          </p:val>
                                        </p:tav>
                                      </p:tavLst>
                                    </p:anim>
                                    <p:anim calcmode="lin" valueType="num">
                                      <p:cBhvr>
                                        <p:cTn id="23" dur="50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2100"/>
                            </p:stCondLst>
                            <p:childTnLst>
                              <p:par>
                                <p:cTn id="25" presetID="42"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anim calcmode="lin" valueType="num">
                                      <p:cBhvr>
                                        <p:cTn id="28" dur="500" fill="hold"/>
                                        <p:tgtEl>
                                          <p:spTgt spid="22"/>
                                        </p:tgtEl>
                                        <p:attrNameLst>
                                          <p:attrName>ppt_x</p:attrName>
                                        </p:attrNameLst>
                                      </p:cBhvr>
                                      <p:tavLst>
                                        <p:tav tm="0">
                                          <p:val>
                                            <p:strVal val="#ppt_x"/>
                                          </p:val>
                                        </p:tav>
                                        <p:tav tm="100000">
                                          <p:val>
                                            <p:strVal val="#ppt_x"/>
                                          </p:val>
                                        </p:tav>
                                      </p:tavLst>
                                    </p:anim>
                                    <p:anim calcmode="lin" valueType="num">
                                      <p:cBhvr>
                                        <p:cTn id="29" dur="500" fill="hold"/>
                                        <p:tgtEl>
                                          <p:spTgt spid="22"/>
                                        </p:tgtEl>
                                        <p:attrNameLst>
                                          <p:attrName>ppt_y</p:attrName>
                                        </p:attrNameLst>
                                      </p:cBhvr>
                                      <p:tavLst>
                                        <p:tav tm="0">
                                          <p:val>
                                            <p:strVal val="#ppt_y+.1"/>
                                          </p:val>
                                        </p:tav>
                                        <p:tav tm="100000">
                                          <p:val>
                                            <p:strVal val="#ppt_y"/>
                                          </p:val>
                                        </p:tav>
                                      </p:tavLst>
                                    </p:anim>
                                  </p:childTnLst>
                                </p:cTn>
                              </p:par>
                            </p:childTnLst>
                          </p:cTn>
                        </p:par>
                        <p:par>
                          <p:cTn id="30" fill="hold">
                            <p:stCondLst>
                              <p:cond delay="2600"/>
                            </p:stCondLst>
                            <p:childTnLst>
                              <p:par>
                                <p:cTn id="31" presetID="42"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anim calcmode="lin" valueType="num">
                                      <p:cBhvr>
                                        <p:cTn id="34" dur="500" fill="hold"/>
                                        <p:tgtEl>
                                          <p:spTgt spid="23"/>
                                        </p:tgtEl>
                                        <p:attrNameLst>
                                          <p:attrName>ppt_x</p:attrName>
                                        </p:attrNameLst>
                                      </p:cBhvr>
                                      <p:tavLst>
                                        <p:tav tm="0">
                                          <p:val>
                                            <p:strVal val="#ppt_x"/>
                                          </p:val>
                                        </p:tav>
                                        <p:tav tm="100000">
                                          <p:val>
                                            <p:strVal val="#ppt_x"/>
                                          </p:val>
                                        </p:tav>
                                      </p:tavLst>
                                    </p:anim>
                                    <p:anim calcmode="lin" valueType="num">
                                      <p:cBhvr>
                                        <p:cTn id="35" dur="500" fill="hold"/>
                                        <p:tgtEl>
                                          <p:spTgt spid="23"/>
                                        </p:tgtEl>
                                        <p:attrNameLst>
                                          <p:attrName>ppt_y</p:attrName>
                                        </p:attrNameLst>
                                      </p:cBhvr>
                                      <p:tavLst>
                                        <p:tav tm="0">
                                          <p:val>
                                            <p:strVal val="#ppt_y+.1"/>
                                          </p:val>
                                        </p:tav>
                                        <p:tav tm="100000">
                                          <p:val>
                                            <p:strVal val="#ppt_y"/>
                                          </p:val>
                                        </p:tav>
                                      </p:tavLst>
                                    </p:anim>
                                  </p:childTnLst>
                                </p:cTn>
                              </p:par>
                            </p:childTnLst>
                          </p:cTn>
                        </p:par>
                        <p:par>
                          <p:cTn id="36" fill="hold">
                            <p:stCondLst>
                              <p:cond delay="3100"/>
                            </p:stCondLst>
                            <p:childTnLst>
                              <p:par>
                                <p:cTn id="37" presetID="42"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anim calcmode="lin" valueType="num">
                                      <p:cBhvr>
                                        <p:cTn id="40" dur="500" fill="hold"/>
                                        <p:tgtEl>
                                          <p:spTgt spid="24"/>
                                        </p:tgtEl>
                                        <p:attrNameLst>
                                          <p:attrName>ppt_x</p:attrName>
                                        </p:attrNameLst>
                                      </p:cBhvr>
                                      <p:tavLst>
                                        <p:tav tm="0">
                                          <p:val>
                                            <p:strVal val="#ppt_x"/>
                                          </p:val>
                                        </p:tav>
                                        <p:tav tm="100000">
                                          <p:val>
                                            <p:strVal val="#ppt_x"/>
                                          </p:val>
                                        </p:tav>
                                      </p:tavLst>
                                    </p:anim>
                                    <p:anim calcmode="lin" valueType="num">
                                      <p:cBhvr>
                                        <p:cTn id="41"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1" grpId="0" animBg="1"/>
      <p:bldP spid="22" grpId="0" animBg="1"/>
      <p:bldP spid="23" grpId="0" animBg="1"/>
      <p:bldP spid="2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4" name="矩形 6"/>
          <p:cNvSpPr>
            <a:spLocks noChangeArrowheads="1"/>
          </p:cNvSpPr>
          <p:nvPr/>
        </p:nvSpPr>
        <p:spPr bwMode="auto">
          <a:xfrm>
            <a:off x="0" y="3114675"/>
            <a:ext cx="9144000" cy="2047875"/>
          </a:xfrm>
          <a:prstGeom prst="rect">
            <a:avLst/>
          </a:prstGeom>
          <a:solidFill>
            <a:srgbClr val="76543A"/>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9" name="文本框 8"/>
          <p:cNvSpPr txBox="1">
            <a:spLocks noChangeArrowheads="1"/>
          </p:cNvSpPr>
          <p:nvPr/>
        </p:nvSpPr>
        <p:spPr bwMode="auto">
          <a:xfrm>
            <a:off x="0" y="1178719"/>
            <a:ext cx="1121569" cy="4039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5800" b="1" smtClean="0">
                <a:solidFill>
                  <a:schemeClr val="bg1"/>
                </a:solidFill>
                <a:latin typeface="微软雅黑" pitchFamily="34" charset="-122"/>
                <a:ea typeface="微软雅黑" pitchFamily="34" charset="-122"/>
              </a:rPr>
              <a:t>3</a:t>
            </a:r>
            <a:endParaRPr lang="zh-CN" altLang="en-US" sz="25800" b="1" dirty="0">
              <a:solidFill>
                <a:schemeClr val="bg1"/>
              </a:solidFill>
              <a:latin typeface="微软雅黑" pitchFamily="34" charset="-122"/>
              <a:ea typeface="微软雅黑" pitchFamily="34" charset="-122"/>
            </a:endParaRPr>
          </a:p>
        </p:txBody>
      </p:sp>
      <p:sp>
        <p:nvSpPr>
          <p:cNvPr id="11" name="TextBox 20"/>
          <p:cNvSpPr txBox="1"/>
          <p:nvPr/>
        </p:nvSpPr>
        <p:spPr>
          <a:xfrm>
            <a:off x="2199560" y="3198614"/>
            <a:ext cx="3185487" cy="646331"/>
          </a:xfrm>
          <a:prstGeom prst="rect">
            <a:avLst/>
          </a:prstGeom>
          <a:noFill/>
        </p:spPr>
        <p:txBody>
          <a:bodyPr wrap="none" rtlCol="0">
            <a:spAutoFit/>
          </a:bodyPr>
          <a:lstStyle/>
          <a:p>
            <a:pPr marL="0" lvl="1"/>
            <a:r>
              <a:rPr lang="zh-CN" altLang="en-US" sz="3600" b="1" spc="30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工作成果展示</a:t>
            </a:r>
            <a:endParaRPr lang="zh-CN" altLang="en-US" sz="3600" b="1" spc="3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2" name="文本框 9"/>
          <p:cNvSpPr txBox="1"/>
          <p:nvPr/>
        </p:nvSpPr>
        <p:spPr>
          <a:xfrm>
            <a:off x="2379761" y="393851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smtClean="0">
                <a:solidFill>
                  <a:schemeClr val="bg1"/>
                </a:solidFill>
                <a:latin typeface="微软雅黑" pitchFamily="34" charset="-122"/>
                <a:ea typeface="微软雅黑" pitchFamily="34" charset="-122"/>
              </a:rPr>
              <a:t>添加文字内容</a:t>
            </a:r>
            <a:endParaRPr lang="zh-CN" altLang="en-US" sz="1500" b="0" dirty="0">
              <a:solidFill>
                <a:schemeClr val="bg1"/>
              </a:solidFill>
              <a:latin typeface="微软雅黑" pitchFamily="34" charset="-122"/>
              <a:ea typeface="微软雅黑" pitchFamily="34" charset="-122"/>
            </a:endParaRPr>
          </a:p>
        </p:txBody>
      </p:sp>
      <p:sp>
        <p:nvSpPr>
          <p:cNvPr id="13" name="文本框 9"/>
          <p:cNvSpPr txBox="1"/>
          <p:nvPr/>
        </p:nvSpPr>
        <p:spPr>
          <a:xfrm>
            <a:off x="2379760" y="426395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4" name="文本框 9"/>
          <p:cNvSpPr txBox="1"/>
          <p:nvPr/>
        </p:nvSpPr>
        <p:spPr>
          <a:xfrm>
            <a:off x="2379761" y="458984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5" name="文本框 9"/>
          <p:cNvSpPr txBox="1"/>
          <p:nvPr/>
        </p:nvSpPr>
        <p:spPr>
          <a:xfrm>
            <a:off x="4116235" y="394177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6" name="文本框 9"/>
          <p:cNvSpPr txBox="1"/>
          <p:nvPr/>
        </p:nvSpPr>
        <p:spPr>
          <a:xfrm>
            <a:off x="4116236" y="426766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7" name="文本框 9"/>
          <p:cNvSpPr txBox="1"/>
          <p:nvPr/>
        </p:nvSpPr>
        <p:spPr>
          <a:xfrm>
            <a:off x="4116235" y="458904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Tree>
    <p:extLst>
      <p:ext uri="{BB962C8B-B14F-4D97-AF65-F5344CB8AC3E}">
        <p14:creationId xmlns:p14="http://schemas.microsoft.com/office/powerpoint/2010/main" val="30826718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12" presetClass="entr" presetSubtype="8"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p:tgtEl>
                                          <p:spTgt spid="11"/>
                                        </p:tgtEl>
                                        <p:attrNameLst>
                                          <p:attrName>ppt_x</p:attrName>
                                        </p:attrNameLst>
                                      </p:cBhvr>
                                      <p:tavLst>
                                        <p:tav tm="0">
                                          <p:val>
                                            <p:strVal val="#ppt_x-#ppt_w*1.125000"/>
                                          </p:val>
                                        </p:tav>
                                        <p:tav tm="100000">
                                          <p:val>
                                            <p:strVal val="#ppt_x"/>
                                          </p:val>
                                        </p:tav>
                                      </p:tavLst>
                                    </p:anim>
                                    <p:animEffect transition="in" filter="wipe(right)">
                                      <p:cBhvr>
                                        <p:cTn id="17" dur="500"/>
                                        <p:tgtEl>
                                          <p:spTgt spid="11"/>
                                        </p:tgtEl>
                                      </p:cBhvr>
                                    </p:animEffect>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20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40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ppt_x"/>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1" grpId="0"/>
      <p:bldP spid="12" grpId="0"/>
      <p:bldP spid="13" grpId="0"/>
      <p:bldP spid="14" grpId="0"/>
      <p:bldP spid="15" grpId="0"/>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sp>
        <p:nvSpPr>
          <p:cNvPr id="8" name="矩形 7"/>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51" y="663538"/>
            <a:ext cx="1399930" cy="108012"/>
          </a:xfrm>
          <a:prstGeom prst="rect">
            <a:avLst/>
          </a:prstGeom>
          <a:solidFill>
            <a:srgbClr val="2916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弦形 20"/>
          <p:cNvSpPr/>
          <p:nvPr/>
        </p:nvSpPr>
        <p:spPr>
          <a:xfrm rot="4326166">
            <a:off x="3479244" y="1182071"/>
            <a:ext cx="976515" cy="2179550"/>
          </a:xfrm>
          <a:custGeom>
            <a:avLst/>
            <a:gdLst/>
            <a:ahLst/>
            <a:cxnLst/>
            <a:rect l="l" t="t" r="r" b="b"/>
            <a:pathLst>
              <a:path w="976515" h="2179550">
                <a:moveTo>
                  <a:pt x="721" y="827023"/>
                </a:moveTo>
                <a:lnTo>
                  <a:pt x="431684" y="510647"/>
                </a:lnTo>
                <a:lnTo>
                  <a:pt x="976515" y="2179550"/>
                </a:lnTo>
                <a:cubicBezTo>
                  <a:pt x="546432" y="2038102"/>
                  <a:pt x="209395" y="1700327"/>
                  <a:pt x="68889" y="1269935"/>
                </a:cubicBezTo>
                <a:cubicBezTo>
                  <a:pt x="21613" y="1125121"/>
                  <a:pt x="-1513" y="975644"/>
                  <a:pt x="721" y="827023"/>
                </a:cubicBezTo>
                <a:close/>
                <a:moveTo>
                  <a:pt x="251160" y="21907"/>
                </a:moveTo>
                <a:cubicBezTo>
                  <a:pt x="254984" y="14076"/>
                  <a:pt x="259946" y="7019"/>
                  <a:pt x="264978" y="0"/>
                </a:cubicBezTo>
                <a:lnTo>
                  <a:pt x="265768" y="2419"/>
                </a:lnTo>
                <a:close/>
                <a:moveTo>
                  <a:pt x="5323" y="716406"/>
                </a:moveTo>
                <a:lnTo>
                  <a:pt x="203" y="802696"/>
                </a:lnTo>
                <a:cubicBezTo>
                  <a:pt x="-574" y="773801"/>
                  <a:pt x="833" y="744974"/>
                  <a:pt x="5323" y="716406"/>
                </a:cubicBezTo>
                <a:close/>
                <a:moveTo>
                  <a:pt x="164474" y="164768"/>
                </a:moveTo>
                <a:cubicBezTo>
                  <a:pt x="175948" y="140419"/>
                  <a:pt x="189215" y="116946"/>
                  <a:pt x="205085" y="94955"/>
                </a:cubicBezTo>
                <a:close/>
                <a:moveTo>
                  <a:pt x="27800" y="553402"/>
                </a:moveTo>
                <a:lnTo>
                  <a:pt x="12987" y="636081"/>
                </a:lnTo>
                <a:cubicBezTo>
                  <a:pt x="15579" y="608141"/>
                  <a:pt x="20198" y="580481"/>
                  <a:pt x="27800" y="553402"/>
                </a:cubicBezTo>
                <a:close/>
                <a:moveTo>
                  <a:pt x="95615" y="315745"/>
                </a:moveTo>
                <a:cubicBezTo>
                  <a:pt x="104369" y="289819"/>
                  <a:pt x="114984" y="264570"/>
                  <a:pt x="128372" y="240524"/>
                </a:cubicBezTo>
                <a:close/>
                <a:moveTo>
                  <a:pt x="49968" y="450037"/>
                </a:moveTo>
                <a:cubicBezTo>
                  <a:pt x="55212" y="431044"/>
                  <a:pt x="60853" y="412148"/>
                  <a:pt x="69001" y="394042"/>
                </a:cubicBezTo>
                <a:lnTo>
                  <a:pt x="44988" y="473257"/>
                </a:lnTo>
                <a:cubicBezTo>
                  <a:pt x="45822" y="465305"/>
                  <a:pt x="47863" y="457663"/>
                  <a:pt x="49968" y="450037"/>
                </a:cubicBezTo>
                <a:close/>
              </a:path>
            </a:pathLst>
          </a:custGeom>
          <a:solidFill>
            <a:srgbClr val="76543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32" name="弦形 23"/>
          <p:cNvSpPr/>
          <p:nvPr/>
        </p:nvSpPr>
        <p:spPr>
          <a:xfrm rot="8633980">
            <a:off x="4613040" y="1228726"/>
            <a:ext cx="976536" cy="2179550"/>
          </a:xfrm>
          <a:custGeom>
            <a:avLst/>
            <a:gdLst/>
            <a:ahLst/>
            <a:cxnLst/>
            <a:rect l="l" t="t" r="r" b="b"/>
            <a:pathLst>
              <a:path w="976536" h="2179550">
                <a:moveTo>
                  <a:pt x="249861" y="24000"/>
                </a:moveTo>
                <a:cubicBezTo>
                  <a:pt x="254056" y="15428"/>
                  <a:pt x="259486" y="7692"/>
                  <a:pt x="264999" y="0"/>
                </a:cubicBezTo>
                <a:lnTo>
                  <a:pt x="265828" y="2540"/>
                </a:lnTo>
                <a:close/>
                <a:moveTo>
                  <a:pt x="163416" y="167032"/>
                </a:moveTo>
                <a:cubicBezTo>
                  <a:pt x="174787" y="142557"/>
                  <a:pt x="188047" y="119005"/>
                  <a:pt x="203874" y="96907"/>
                </a:cubicBezTo>
                <a:close/>
                <a:moveTo>
                  <a:pt x="94823" y="318135"/>
                </a:moveTo>
                <a:cubicBezTo>
                  <a:pt x="103445" y="292133"/>
                  <a:pt x="114026" y="266843"/>
                  <a:pt x="127341" y="242733"/>
                </a:cubicBezTo>
                <a:close/>
                <a:moveTo>
                  <a:pt x="44478" y="475734"/>
                </a:moveTo>
                <a:cubicBezTo>
                  <a:pt x="50087" y="448680"/>
                  <a:pt x="57722" y="422126"/>
                  <a:pt x="68204" y="396450"/>
                </a:cubicBezTo>
                <a:close/>
                <a:moveTo>
                  <a:pt x="12765" y="638620"/>
                </a:moveTo>
                <a:cubicBezTo>
                  <a:pt x="15203" y="610692"/>
                  <a:pt x="19766" y="583054"/>
                  <a:pt x="27267" y="555983"/>
                </a:cubicBezTo>
                <a:close/>
                <a:moveTo>
                  <a:pt x="279" y="805278"/>
                </a:moveTo>
                <a:cubicBezTo>
                  <a:pt x="-651" y="776449"/>
                  <a:pt x="698" y="747685"/>
                  <a:pt x="5080" y="719171"/>
                </a:cubicBezTo>
                <a:close/>
                <a:moveTo>
                  <a:pt x="537404" y="1943065"/>
                </a:moveTo>
                <a:cubicBezTo>
                  <a:pt x="321313" y="1771747"/>
                  <a:pt x="156726" y="1538930"/>
                  <a:pt x="68910" y="1269935"/>
                </a:cubicBezTo>
                <a:cubicBezTo>
                  <a:pt x="22163" y="1126742"/>
                  <a:pt x="-971" y="978990"/>
                  <a:pt x="847" y="832007"/>
                </a:cubicBezTo>
                <a:lnTo>
                  <a:pt x="432413" y="512816"/>
                </a:lnTo>
                <a:lnTo>
                  <a:pt x="976536" y="2179550"/>
                </a:lnTo>
                <a:cubicBezTo>
                  <a:pt x="815255" y="2126507"/>
                  <a:pt x="667058" y="2045856"/>
                  <a:pt x="537404" y="1943065"/>
                </a:cubicBezTo>
                <a:close/>
              </a:path>
            </a:pathLst>
          </a:custGeom>
          <a:solidFill>
            <a:srgbClr val="76543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33" name="弦形 26"/>
          <p:cNvSpPr/>
          <p:nvPr/>
        </p:nvSpPr>
        <p:spPr>
          <a:xfrm rot="12929543">
            <a:off x="4925288" y="2318160"/>
            <a:ext cx="976966" cy="2179550"/>
          </a:xfrm>
          <a:custGeom>
            <a:avLst/>
            <a:gdLst/>
            <a:ahLst/>
            <a:cxnLst/>
            <a:rect l="l" t="t" r="r" b="b"/>
            <a:pathLst>
              <a:path w="976966" h="2179550">
                <a:moveTo>
                  <a:pt x="259407" y="9548"/>
                </a:moveTo>
                <a:cubicBezTo>
                  <a:pt x="261061" y="6119"/>
                  <a:pt x="263239" y="3056"/>
                  <a:pt x="265429" y="0"/>
                </a:cubicBezTo>
                <a:lnTo>
                  <a:pt x="265856" y="1307"/>
                </a:lnTo>
                <a:close/>
                <a:moveTo>
                  <a:pt x="171270" y="151452"/>
                </a:moveTo>
                <a:cubicBezTo>
                  <a:pt x="182997" y="128666"/>
                  <a:pt x="195840" y="106416"/>
                  <a:pt x="211358" y="85725"/>
                </a:cubicBezTo>
                <a:close/>
                <a:moveTo>
                  <a:pt x="100836" y="301712"/>
                </a:moveTo>
                <a:cubicBezTo>
                  <a:pt x="110271" y="276716"/>
                  <a:pt x="120885" y="252146"/>
                  <a:pt x="134381" y="228862"/>
                </a:cubicBezTo>
                <a:close/>
                <a:moveTo>
                  <a:pt x="48554" y="458734"/>
                </a:moveTo>
                <a:cubicBezTo>
                  <a:pt x="55239" y="432038"/>
                  <a:pt x="63171" y="405657"/>
                  <a:pt x="74139" y="380253"/>
                </a:cubicBezTo>
                <a:close/>
                <a:moveTo>
                  <a:pt x="14855" y="621226"/>
                </a:moveTo>
                <a:cubicBezTo>
                  <a:pt x="18484" y="592975"/>
                  <a:pt x="23483" y="564927"/>
                  <a:pt x="31654" y="537532"/>
                </a:cubicBezTo>
                <a:close/>
                <a:moveTo>
                  <a:pt x="334" y="787642"/>
                </a:moveTo>
                <a:cubicBezTo>
                  <a:pt x="569" y="757672"/>
                  <a:pt x="2380" y="727776"/>
                  <a:pt x="7511" y="698199"/>
                </a:cubicBezTo>
                <a:close/>
                <a:moveTo>
                  <a:pt x="976966" y="2179550"/>
                </a:moveTo>
                <a:cubicBezTo>
                  <a:pt x="546883" y="2038102"/>
                  <a:pt x="209846" y="1700327"/>
                  <a:pt x="69340" y="1269935"/>
                </a:cubicBezTo>
                <a:cubicBezTo>
                  <a:pt x="18998" y="1115730"/>
                  <a:pt x="-3959" y="956238"/>
                  <a:pt x="558" y="798143"/>
                </a:cubicBezTo>
                <a:lnTo>
                  <a:pt x="427961" y="497862"/>
                </a:lnTo>
                <a:close/>
              </a:path>
            </a:pathLst>
          </a:custGeom>
          <a:solidFill>
            <a:srgbClr val="76543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34" name="弦形 30"/>
          <p:cNvSpPr/>
          <p:nvPr/>
        </p:nvSpPr>
        <p:spPr>
          <a:xfrm rot="17308887">
            <a:off x="3966471" y="2956536"/>
            <a:ext cx="976545" cy="2179550"/>
          </a:xfrm>
          <a:custGeom>
            <a:avLst/>
            <a:gdLst/>
            <a:ahLst/>
            <a:cxnLst/>
            <a:rect l="l" t="t" r="r" b="b"/>
            <a:pathLst>
              <a:path w="976545" h="2179550">
                <a:moveTo>
                  <a:pt x="5001" y="720091"/>
                </a:moveTo>
                <a:lnTo>
                  <a:pt x="309" y="806257"/>
                </a:lnTo>
                <a:cubicBezTo>
                  <a:pt x="-678" y="777410"/>
                  <a:pt x="653" y="748627"/>
                  <a:pt x="5001" y="720091"/>
                </a:cubicBezTo>
                <a:close/>
                <a:moveTo>
                  <a:pt x="27092" y="556842"/>
                </a:moveTo>
                <a:lnTo>
                  <a:pt x="12683" y="639580"/>
                </a:lnTo>
                <a:cubicBezTo>
                  <a:pt x="15068" y="611617"/>
                  <a:pt x="19618" y="583948"/>
                  <a:pt x="27092" y="556842"/>
                </a:cubicBezTo>
                <a:close/>
                <a:moveTo>
                  <a:pt x="67939" y="397256"/>
                </a:moveTo>
                <a:lnTo>
                  <a:pt x="44287" y="476668"/>
                </a:lnTo>
                <a:cubicBezTo>
                  <a:pt x="49850" y="449567"/>
                  <a:pt x="57477" y="422975"/>
                  <a:pt x="67939" y="397256"/>
                </a:cubicBezTo>
                <a:close/>
                <a:moveTo>
                  <a:pt x="126994" y="243479"/>
                </a:moveTo>
                <a:lnTo>
                  <a:pt x="94527" y="319034"/>
                </a:lnTo>
                <a:cubicBezTo>
                  <a:pt x="103111" y="292975"/>
                  <a:pt x="113691" y="267640"/>
                  <a:pt x="126994" y="243479"/>
                </a:cubicBezTo>
                <a:close/>
                <a:moveTo>
                  <a:pt x="203462" y="97574"/>
                </a:moveTo>
                <a:lnTo>
                  <a:pt x="163020" y="167881"/>
                </a:lnTo>
                <a:cubicBezTo>
                  <a:pt x="174366" y="143337"/>
                  <a:pt x="187636" y="119733"/>
                  <a:pt x="203462" y="97574"/>
                </a:cubicBezTo>
                <a:close/>
                <a:moveTo>
                  <a:pt x="432679" y="513603"/>
                </a:moveTo>
                <a:lnTo>
                  <a:pt x="976545" y="2179550"/>
                </a:lnTo>
                <a:cubicBezTo>
                  <a:pt x="546462" y="2038102"/>
                  <a:pt x="209425" y="1700327"/>
                  <a:pt x="68919" y="1269935"/>
                </a:cubicBezTo>
                <a:cubicBezTo>
                  <a:pt x="22365" y="1127332"/>
                  <a:pt x="-771" y="980208"/>
                  <a:pt x="895" y="833822"/>
                </a:cubicBezTo>
                <a:close/>
                <a:moveTo>
                  <a:pt x="265008" y="0"/>
                </a:moveTo>
                <a:lnTo>
                  <a:pt x="265851" y="2581"/>
                </a:lnTo>
                <a:lnTo>
                  <a:pt x="249376" y="24783"/>
                </a:lnTo>
                <a:cubicBezTo>
                  <a:pt x="253709" y="15934"/>
                  <a:pt x="259314" y="7943"/>
                  <a:pt x="265008" y="0"/>
                </a:cubicBezTo>
                <a:close/>
              </a:path>
            </a:pathLst>
          </a:custGeom>
          <a:solidFill>
            <a:srgbClr val="76543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35" name="弦形 32"/>
          <p:cNvSpPr/>
          <p:nvPr/>
        </p:nvSpPr>
        <p:spPr>
          <a:xfrm>
            <a:off x="3081835" y="2250438"/>
            <a:ext cx="976499" cy="2179550"/>
          </a:xfrm>
          <a:custGeom>
            <a:avLst/>
            <a:gdLst/>
            <a:ahLst/>
            <a:cxnLst/>
            <a:rect l="l" t="t" r="r" b="b"/>
            <a:pathLst>
              <a:path w="976499" h="2179550">
                <a:moveTo>
                  <a:pt x="5707" y="712205"/>
                </a:moveTo>
                <a:lnTo>
                  <a:pt x="105" y="798818"/>
                </a:lnTo>
                <a:cubicBezTo>
                  <a:pt x="-432" y="769809"/>
                  <a:pt x="1062" y="740870"/>
                  <a:pt x="5707" y="712205"/>
                </a:cubicBezTo>
                <a:close/>
                <a:moveTo>
                  <a:pt x="28614" y="549532"/>
                </a:moveTo>
                <a:lnTo>
                  <a:pt x="13335" y="632264"/>
                </a:lnTo>
                <a:cubicBezTo>
                  <a:pt x="16169" y="604311"/>
                  <a:pt x="20870" y="576621"/>
                  <a:pt x="28614" y="549532"/>
                </a:cubicBezTo>
                <a:close/>
                <a:moveTo>
                  <a:pt x="430604" y="507387"/>
                </a:moveTo>
                <a:lnTo>
                  <a:pt x="976499" y="2179550"/>
                </a:lnTo>
                <a:cubicBezTo>
                  <a:pt x="546416" y="2038102"/>
                  <a:pt x="209379" y="1700327"/>
                  <a:pt x="68873" y="1269935"/>
                </a:cubicBezTo>
                <a:cubicBezTo>
                  <a:pt x="20807" y="1122700"/>
                  <a:pt x="-2295" y="970645"/>
                  <a:pt x="546" y="819579"/>
                </a:cubicBezTo>
                <a:close/>
                <a:moveTo>
                  <a:pt x="70200" y="390469"/>
                </a:moveTo>
                <a:lnTo>
                  <a:pt x="45771" y="469532"/>
                </a:lnTo>
                <a:cubicBezTo>
                  <a:pt x="51756" y="442576"/>
                  <a:pt x="59507" y="416061"/>
                  <a:pt x="70200" y="390469"/>
                </a:cubicBezTo>
                <a:close/>
                <a:moveTo>
                  <a:pt x="129902" y="237280"/>
                </a:moveTo>
                <a:lnTo>
                  <a:pt x="96821" y="312151"/>
                </a:lnTo>
                <a:cubicBezTo>
                  <a:pt x="105771" y="286369"/>
                  <a:pt x="116427" y="261208"/>
                  <a:pt x="129902" y="237280"/>
                </a:cubicBezTo>
                <a:close/>
                <a:moveTo>
                  <a:pt x="206847" y="92135"/>
                </a:moveTo>
                <a:lnTo>
                  <a:pt x="166080" y="161365"/>
                </a:lnTo>
                <a:cubicBezTo>
                  <a:pt x="177693" y="137249"/>
                  <a:pt x="190948" y="113935"/>
                  <a:pt x="206847" y="92135"/>
                </a:cubicBezTo>
                <a:close/>
                <a:moveTo>
                  <a:pt x="264962" y="0"/>
                </a:moveTo>
                <a:lnTo>
                  <a:pt x="265680" y="2200"/>
                </a:lnTo>
                <a:lnTo>
                  <a:pt x="253131" y="18758"/>
                </a:lnTo>
                <a:cubicBezTo>
                  <a:pt x="256399" y="12045"/>
                  <a:pt x="260655" y="6008"/>
                  <a:pt x="264962" y="0"/>
                </a:cubicBezTo>
                <a:close/>
              </a:path>
            </a:pathLst>
          </a:custGeom>
          <a:solidFill>
            <a:srgbClr val="76543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36" name="矩形 35"/>
          <p:cNvSpPr/>
          <p:nvPr/>
        </p:nvSpPr>
        <p:spPr>
          <a:xfrm>
            <a:off x="3406346" y="2014385"/>
            <a:ext cx="697602" cy="4001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white"/>
                </a:solidFill>
                <a:effectLst/>
                <a:uLnTx/>
                <a:uFillTx/>
              </a:rPr>
              <a:t>01</a:t>
            </a:r>
            <a:endParaRPr kumimoji="0" lang="en-US" altLang="zh-CN" sz="2000" b="1" i="0" u="none" strike="noStrike" kern="0" cap="none" spc="0" normalizeH="0" baseline="0" noProof="0" dirty="0" smtClean="0">
              <a:ln>
                <a:noFill/>
              </a:ln>
              <a:solidFill>
                <a:prstClr val="white"/>
              </a:solidFill>
              <a:effectLst/>
              <a:uLnTx/>
              <a:uFillTx/>
              <a:latin typeface="宋体" panose="02010600030101010101" pitchFamily="2" charset="-122"/>
            </a:endParaRPr>
          </a:p>
        </p:txBody>
      </p:sp>
      <p:sp>
        <p:nvSpPr>
          <p:cNvPr id="37" name="矩形 36"/>
          <p:cNvSpPr/>
          <p:nvPr/>
        </p:nvSpPr>
        <p:spPr>
          <a:xfrm>
            <a:off x="4824028" y="2014385"/>
            <a:ext cx="697602" cy="4001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white"/>
                </a:solidFill>
                <a:effectLst/>
                <a:uLnTx/>
                <a:uFillTx/>
              </a:rPr>
              <a:t>02</a:t>
            </a:r>
            <a:endParaRPr kumimoji="0" lang="en-US" altLang="zh-CN" sz="2000" b="1" i="0" u="none" strike="noStrike" kern="0" cap="none" spc="0" normalizeH="0" baseline="0" noProof="0" dirty="0" smtClean="0">
              <a:ln>
                <a:noFill/>
              </a:ln>
              <a:solidFill>
                <a:prstClr val="white"/>
              </a:solidFill>
              <a:effectLst/>
              <a:uLnTx/>
              <a:uFillTx/>
              <a:latin typeface="宋体" panose="02010600030101010101" pitchFamily="2" charset="-122"/>
            </a:endParaRPr>
          </a:p>
        </p:txBody>
      </p:sp>
      <p:sp>
        <p:nvSpPr>
          <p:cNvPr id="38" name="矩形 37"/>
          <p:cNvSpPr/>
          <p:nvPr/>
        </p:nvSpPr>
        <p:spPr>
          <a:xfrm>
            <a:off x="3082310" y="3270459"/>
            <a:ext cx="697602" cy="4001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smtClean="0">
                <a:ln>
                  <a:noFill/>
                </a:ln>
                <a:solidFill>
                  <a:prstClr val="white"/>
                </a:solidFill>
                <a:effectLst/>
                <a:uLnTx/>
                <a:uFillTx/>
              </a:rPr>
              <a:t>05</a:t>
            </a:r>
            <a:endParaRPr kumimoji="0" lang="en-US" altLang="zh-CN" sz="2000" b="1" i="0" u="none" strike="noStrike" kern="0" cap="none" spc="0" normalizeH="0" baseline="0" noProof="0" dirty="0" smtClean="0">
              <a:ln>
                <a:noFill/>
              </a:ln>
              <a:solidFill>
                <a:prstClr val="white"/>
              </a:solidFill>
              <a:effectLst/>
              <a:uLnTx/>
              <a:uFillTx/>
              <a:latin typeface="宋体" panose="02010600030101010101" pitchFamily="2" charset="-122"/>
            </a:endParaRPr>
          </a:p>
        </p:txBody>
      </p:sp>
      <p:sp>
        <p:nvSpPr>
          <p:cNvPr id="39" name="矩形 38"/>
          <p:cNvSpPr/>
          <p:nvPr/>
        </p:nvSpPr>
        <p:spPr>
          <a:xfrm>
            <a:off x="5220072" y="3270459"/>
            <a:ext cx="697602" cy="4001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smtClean="0">
                <a:ln>
                  <a:noFill/>
                </a:ln>
                <a:solidFill>
                  <a:prstClr val="white"/>
                </a:solidFill>
                <a:effectLst/>
                <a:uLnTx/>
                <a:uFillTx/>
              </a:rPr>
              <a:t>03</a:t>
            </a:r>
            <a:endParaRPr kumimoji="0" lang="en-US" altLang="zh-CN" sz="2000" b="1" i="0" u="none" strike="noStrike" kern="0" cap="none" spc="0" normalizeH="0" baseline="0" noProof="0" dirty="0" smtClean="0">
              <a:ln>
                <a:noFill/>
              </a:ln>
              <a:solidFill>
                <a:prstClr val="white"/>
              </a:solidFill>
              <a:effectLst/>
              <a:uLnTx/>
              <a:uFillTx/>
              <a:latin typeface="宋体" panose="02010600030101010101" pitchFamily="2" charset="-122"/>
            </a:endParaRPr>
          </a:p>
        </p:txBody>
      </p:sp>
      <p:sp>
        <p:nvSpPr>
          <p:cNvPr id="40" name="矩形 39"/>
          <p:cNvSpPr/>
          <p:nvPr/>
        </p:nvSpPr>
        <p:spPr>
          <a:xfrm>
            <a:off x="4187159" y="3994605"/>
            <a:ext cx="697602" cy="4001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smtClean="0">
                <a:ln>
                  <a:noFill/>
                </a:ln>
                <a:solidFill>
                  <a:prstClr val="white"/>
                </a:solidFill>
                <a:effectLst/>
                <a:uLnTx/>
                <a:uFillTx/>
              </a:rPr>
              <a:t>04</a:t>
            </a:r>
            <a:endParaRPr kumimoji="0" lang="en-US" altLang="zh-CN" sz="2000" b="1" i="0" u="none" strike="noStrike" kern="0" cap="none" spc="0" normalizeH="0" baseline="0" noProof="0" dirty="0" smtClean="0">
              <a:ln>
                <a:noFill/>
              </a:ln>
              <a:solidFill>
                <a:prstClr val="white"/>
              </a:solidFill>
              <a:effectLst/>
              <a:uLnTx/>
              <a:uFillTx/>
              <a:latin typeface="宋体" panose="02010600030101010101" pitchFamily="2" charset="-122"/>
            </a:endParaRPr>
          </a:p>
        </p:txBody>
      </p:sp>
      <p:sp>
        <p:nvSpPr>
          <p:cNvPr id="41" name="矩形 40"/>
          <p:cNvSpPr/>
          <p:nvPr/>
        </p:nvSpPr>
        <p:spPr>
          <a:xfrm>
            <a:off x="3872744" y="2629309"/>
            <a:ext cx="1311324" cy="338554"/>
          </a:xfrm>
          <a:prstGeom prst="rect">
            <a:avLst/>
          </a:prstGeom>
        </p:spPr>
        <p:txBody>
          <a:bodyPr wrap="square">
            <a:spAutoFit/>
          </a:bodyPr>
          <a:lstStyle/>
          <a:p>
            <a:pPr algn="ctr" defTabSz="914400"/>
            <a:r>
              <a:rPr lang="zh-CN" altLang="en-US" sz="1600" b="1" dirty="0" smtClean="0">
                <a:solidFill>
                  <a:prstClr val="black">
                    <a:lumMod val="75000"/>
                    <a:lumOff val="25000"/>
                  </a:prstClr>
                </a:solidFill>
                <a:latin typeface="微软雅黑" pitchFamily="34" charset="-122"/>
                <a:ea typeface="微软雅黑" pitchFamily="34" charset="-122"/>
              </a:rPr>
              <a:t>添加文本</a:t>
            </a:r>
            <a:endParaRPr lang="en-US" altLang="zh-CN" sz="1600" b="1" dirty="0" smtClean="0">
              <a:solidFill>
                <a:prstClr val="black">
                  <a:lumMod val="75000"/>
                  <a:lumOff val="25000"/>
                </a:prstClr>
              </a:solidFill>
              <a:latin typeface="微软雅黑" pitchFamily="34" charset="-122"/>
              <a:ea typeface="微软雅黑" pitchFamily="34" charset="-122"/>
            </a:endParaRPr>
          </a:p>
        </p:txBody>
      </p:sp>
      <p:sp>
        <p:nvSpPr>
          <p:cNvPr id="42" name="TextBox 13"/>
          <p:cNvSpPr txBox="1"/>
          <p:nvPr/>
        </p:nvSpPr>
        <p:spPr>
          <a:xfrm>
            <a:off x="3635896" y="2954089"/>
            <a:ext cx="1690148" cy="550087"/>
          </a:xfrm>
          <a:prstGeom prst="rect">
            <a:avLst/>
          </a:prstGeom>
          <a:noFill/>
        </p:spPr>
        <p:txBody>
          <a:bodyPr wrap="square" rtlCol="0">
            <a:spAutoFit/>
          </a:bodyPr>
          <a:lstStyle/>
          <a:p>
            <a:pPr marL="0" marR="0" lvl="0" indent="0" algn="ctr" defTabSz="914400" eaLnBrk="1" fontAlgn="auto" latinLnBrk="0" hangingPunct="1">
              <a:lnSpc>
                <a:spcPct val="130000"/>
              </a:lnSpc>
              <a:spcBef>
                <a:spcPts val="60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65000"/>
                    <a:lumOff val="35000"/>
                  </a:prstClr>
                </a:solidFill>
                <a:effectLst/>
                <a:uLnTx/>
                <a:uFillTx/>
              </a:rPr>
              <a:t>点击此处添加文本内容点击此处</a:t>
            </a:r>
          </a:p>
        </p:txBody>
      </p:sp>
      <p:sp>
        <p:nvSpPr>
          <p:cNvPr id="43" name="矩形 42"/>
          <p:cNvSpPr/>
          <p:nvPr/>
        </p:nvSpPr>
        <p:spPr>
          <a:xfrm>
            <a:off x="1043609" y="1582337"/>
            <a:ext cx="1938024" cy="307777"/>
          </a:xfrm>
          <a:prstGeom prst="rect">
            <a:avLst/>
          </a:prstGeom>
        </p:spPr>
        <p:txBody>
          <a:bodyPr wrap="square">
            <a:spAutoFit/>
          </a:bodyPr>
          <a:lstStyle/>
          <a:p>
            <a:pPr defTabSz="914400"/>
            <a:r>
              <a:rPr lang="en-US" altLang="zh-CN" sz="1400" b="1" dirty="0" smtClean="0">
                <a:solidFill>
                  <a:srgbClr val="76543A"/>
                </a:solidFill>
                <a:latin typeface="微软雅黑" pitchFamily="34" charset="-122"/>
                <a:ea typeface="微软雅黑" pitchFamily="34" charset="-122"/>
              </a:rPr>
              <a:t>01.</a:t>
            </a:r>
            <a:r>
              <a:rPr lang="zh-CN" altLang="en-US" sz="1400" b="1" dirty="0" smtClean="0">
                <a:solidFill>
                  <a:srgbClr val="76543A"/>
                </a:solidFill>
                <a:latin typeface="微软雅黑" pitchFamily="34" charset="-122"/>
                <a:ea typeface="微软雅黑" pitchFamily="34" charset="-122"/>
              </a:rPr>
              <a:t>点击</a:t>
            </a:r>
            <a:r>
              <a:rPr lang="zh-CN" altLang="en-US" sz="1400" b="1" dirty="0">
                <a:solidFill>
                  <a:srgbClr val="76543A"/>
                </a:solidFill>
                <a:latin typeface="微软雅黑" pitchFamily="34" charset="-122"/>
                <a:ea typeface="微软雅黑" pitchFamily="34" charset="-122"/>
              </a:rPr>
              <a:t>添加文字说明</a:t>
            </a:r>
            <a:endParaRPr lang="en-US" altLang="zh-CN" sz="1400" b="1" dirty="0">
              <a:solidFill>
                <a:srgbClr val="76543A"/>
              </a:solidFill>
              <a:latin typeface="微软雅黑" pitchFamily="34" charset="-122"/>
              <a:ea typeface="微软雅黑" pitchFamily="34" charset="-122"/>
            </a:endParaRPr>
          </a:p>
        </p:txBody>
      </p:sp>
      <p:sp>
        <p:nvSpPr>
          <p:cNvPr id="44" name="TextBox 15"/>
          <p:cNvSpPr txBox="1"/>
          <p:nvPr/>
        </p:nvSpPr>
        <p:spPr>
          <a:xfrm>
            <a:off x="1043608" y="1904630"/>
            <a:ext cx="1938023" cy="731995"/>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45" name="矩形 44"/>
          <p:cNvSpPr/>
          <p:nvPr/>
        </p:nvSpPr>
        <p:spPr>
          <a:xfrm>
            <a:off x="1043609" y="3196399"/>
            <a:ext cx="1938024" cy="307777"/>
          </a:xfrm>
          <a:prstGeom prst="rect">
            <a:avLst/>
          </a:prstGeom>
        </p:spPr>
        <p:txBody>
          <a:bodyPr wrap="square">
            <a:spAutoFit/>
          </a:bodyPr>
          <a:lstStyle/>
          <a:p>
            <a:pPr defTabSz="914400"/>
            <a:r>
              <a:rPr lang="en-US" altLang="zh-CN" sz="1400" b="1" dirty="0" smtClean="0">
                <a:solidFill>
                  <a:srgbClr val="76543A"/>
                </a:solidFill>
                <a:latin typeface="微软雅黑" pitchFamily="34" charset="-122"/>
                <a:ea typeface="微软雅黑" pitchFamily="34" charset="-122"/>
              </a:rPr>
              <a:t>05.</a:t>
            </a:r>
            <a:r>
              <a:rPr lang="zh-CN" altLang="en-US" sz="1400" b="1" dirty="0" smtClean="0">
                <a:solidFill>
                  <a:srgbClr val="76543A"/>
                </a:solidFill>
                <a:latin typeface="微软雅黑" pitchFamily="34" charset="-122"/>
                <a:ea typeface="微软雅黑" pitchFamily="34" charset="-122"/>
              </a:rPr>
              <a:t>点击</a:t>
            </a:r>
            <a:r>
              <a:rPr lang="zh-CN" altLang="en-US" sz="1400" b="1" dirty="0">
                <a:solidFill>
                  <a:srgbClr val="76543A"/>
                </a:solidFill>
                <a:latin typeface="微软雅黑" pitchFamily="34" charset="-122"/>
                <a:ea typeface="微软雅黑" pitchFamily="34" charset="-122"/>
              </a:rPr>
              <a:t>添加文字说明</a:t>
            </a:r>
            <a:endParaRPr lang="en-US" altLang="zh-CN" sz="1400" b="1" dirty="0">
              <a:solidFill>
                <a:srgbClr val="76543A"/>
              </a:solidFill>
              <a:latin typeface="微软雅黑" pitchFamily="34" charset="-122"/>
              <a:ea typeface="微软雅黑" pitchFamily="34" charset="-122"/>
            </a:endParaRPr>
          </a:p>
        </p:txBody>
      </p:sp>
      <p:sp>
        <p:nvSpPr>
          <p:cNvPr id="46" name="TextBox 25"/>
          <p:cNvSpPr txBox="1"/>
          <p:nvPr/>
        </p:nvSpPr>
        <p:spPr>
          <a:xfrm>
            <a:off x="1043608" y="3518692"/>
            <a:ext cx="1938023" cy="731995"/>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47" name="矩形 46"/>
          <p:cNvSpPr/>
          <p:nvPr/>
        </p:nvSpPr>
        <p:spPr>
          <a:xfrm>
            <a:off x="6161956" y="1150289"/>
            <a:ext cx="1938024" cy="307777"/>
          </a:xfrm>
          <a:prstGeom prst="rect">
            <a:avLst/>
          </a:prstGeom>
        </p:spPr>
        <p:txBody>
          <a:bodyPr wrap="square">
            <a:spAutoFit/>
          </a:bodyPr>
          <a:lstStyle/>
          <a:p>
            <a:pPr defTabSz="914400"/>
            <a:r>
              <a:rPr lang="en-US" altLang="zh-CN" sz="1400" b="1" dirty="0" smtClean="0">
                <a:solidFill>
                  <a:srgbClr val="76543A"/>
                </a:solidFill>
                <a:latin typeface="微软雅黑" pitchFamily="34" charset="-122"/>
                <a:ea typeface="微软雅黑" pitchFamily="34" charset="-122"/>
              </a:rPr>
              <a:t>02.</a:t>
            </a:r>
            <a:r>
              <a:rPr lang="zh-CN" altLang="en-US" sz="1400" b="1" dirty="0" smtClean="0">
                <a:solidFill>
                  <a:srgbClr val="76543A"/>
                </a:solidFill>
                <a:latin typeface="微软雅黑" pitchFamily="34" charset="-122"/>
                <a:ea typeface="微软雅黑" pitchFamily="34" charset="-122"/>
              </a:rPr>
              <a:t>点击</a:t>
            </a:r>
            <a:r>
              <a:rPr lang="zh-CN" altLang="en-US" sz="1400" b="1" dirty="0">
                <a:solidFill>
                  <a:srgbClr val="76543A"/>
                </a:solidFill>
                <a:latin typeface="微软雅黑" pitchFamily="34" charset="-122"/>
                <a:ea typeface="微软雅黑" pitchFamily="34" charset="-122"/>
              </a:rPr>
              <a:t>添加文字说明</a:t>
            </a:r>
            <a:endParaRPr lang="en-US" altLang="zh-CN" sz="1400" b="1" dirty="0">
              <a:solidFill>
                <a:srgbClr val="76543A"/>
              </a:solidFill>
              <a:latin typeface="微软雅黑" pitchFamily="34" charset="-122"/>
              <a:ea typeface="微软雅黑" pitchFamily="34" charset="-122"/>
            </a:endParaRPr>
          </a:p>
        </p:txBody>
      </p:sp>
      <p:sp>
        <p:nvSpPr>
          <p:cNvPr id="48" name="TextBox 27"/>
          <p:cNvSpPr txBox="1"/>
          <p:nvPr/>
        </p:nvSpPr>
        <p:spPr>
          <a:xfrm>
            <a:off x="6161955" y="1472582"/>
            <a:ext cx="1938023" cy="731995"/>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49" name="矩形 48"/>
          <p:cNvSpPr/>
          <p:nvPr/>
        </p:nvSpPr>
        <p:spPr>
          <a:xfrm>
            <a:off x="6161956" y="2360936"/>
            <a:ext cx="1938024" cy="307777"/>
          </a:xfrm>
          <a:prstGeom prst="rect">
            <a:avLst/>
          </a:prstGeom>
        </p:spPr>
        <p:txBody>
          <a:bodyPr wrap="square">
            <a:spAutoFit/>
          </a:bodyPr>
          <a:lstStyle/>
          <a:p>
            <a:pPr defTabSz="914400"/>
            <a:r>
              <a:rPr lang="en-US" altLang="zh-CN" sz="1400" b="1" dirty="0" smtClean="0">
                <a:solidFill>
                  <a:srgbClr val="76543A"/>
                </a:solidFill>
                <a:latin typeface="微软雅黑" pitchFamily="34" charset="-122"/>
                <a:ea typeface="微软雅黑" pitchFamily="34" charset="-122"/>
              </a:rPr>
              <a:t>03.</a:t>
            </a:r>
            <a:r>
              <a:rPr lang="zh-CN" altLang="en-US" sz="1400" b="1" dirty="0" smtClean="0">
                <a:solidFill>
                  <a:srgbClr val="76543A"/>
                </a:solidFill>
                <a:latin typeface="微软雅黑" pitchFamily="34" charset="-122"/>
                <a:ea typeface="微软雅黑" pitchFamily="34" charset="-122"/>
              </a:rPr>
              <a:t>点击</a:t>
            </a:r>
            <a:r>
              <a:rPr lang="zh-CN" altLang="en-US" sz="1400" b="1" dirty="0">
                <a:solidFill>
                  <a:srgbClr val="76543A"/>
                </a:solidFill>
                <a:latin typeface="微软雅黑" pitchFamily="34" charset="-122"/>
                <a:ea typeface="微软雅黑" pitchFamily="34" charset="-122"/>
              </a:rPr>
              <a:t>添加文字说明</a:t>
            </a:r>
            <a:endParaRPr lang="en-US" altLang="zh-CN" sz="1400" b="1" dirty="0">
              <a:solidFill>
                <a:srgbClr val="76543A"/>
              </a:solidFill>
              <a:latin typeface="微软雅黑" pitchFamily="34" charset="-122"/>
              <a:ea typeface="微软雅黑" pitchFamily="34" charset="-122"/>
            </a:endParaRPr>
          </a:p>
        </p:txBody>
      </p:sp>
      <p:sp>
        <p:nvSpPr>
          <p:cNvPr id="50" name="TextBox 29"/>
          <p:cNvSpPr txBox="1"/>
          <p:nvPr/>
        </p:nvSpPr>
        <p:spPr>
          <a:xfrm>
            <a:off x="6161955" y="2683229"/>
            <a:ext cx="1938023" cy="731995"/>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51" name="矩形 50"/>
          <p:cNvSpPr/>
          <p:nvPr/>
        </p:nvSpPr>
        <p:spPr>
          <a:xfrm>
            <a:off x="6161956" y="3518692"/>
            <a:ext cx="1938024" cy="307777"/>
          </a:xfrm>
          <a:prstGeom prst="rect">
            <a:avLst/>
          </a:prstGeom>
        </p:spPr>
        <p:txBody>
          <a:bodyPr wrap="square">
            <a:spAutoFit/>
          </a:bodyPr>
          <a:lstStyle/>
          <a:p>
            <a:pPr defTabSz="914400"/>
            <a:r>
              <a:rPr lang="en-US" altLang="zh-CN" sz="1400" b="1" dirty="0" smtClean="0">
                <a:solidFill>
                  <a:srgbClr val="76543A"/>
                </a:solidFill>
                <a:latin typeface="微软雅黑" pitchFamily="34" charset="-122"/>
                <a:ea typeface="微软雅黑" pitchFamily="34" charset="-122"/>
              </a:rPr>
              <a:t>04.</a:t>
            </a:r>
            <a:r>
              <a:rPr lang="zh-CN" altLang="en-US" sz="1400" b="1" dirty="0" smtClean="0">
                <a:solidFill>
                  <a:srgbClr val="76543A"/>
                </a:solidFill>
                <a:latin typeface="微软雅黑" pitchFamily="34" charset="-122"/>
                <a:ea typeface="微软雅黑" pitchFamily="34" charset="-122"/>
              </a:rPr>
              <a:t>点击</a:t>
            </a:r>
            <a:r>
              <a:rPr lang="zh-CN" altLang="en-US" sz="1400" b="1" dirty="0">
                <a:solidFill>
                  <a:srgbClr val="76543A"/>
                </a:solidFill>
                <a:latin typeface="微软雅黑" pitchFamily="34" charset="-122"/>
                <a:ea typeface="微软雅黑" pitchFamily="34" charset="-122"/>
              </a:rPr>
              <a:t>添加文字说明</a:t>
            </a:r>
            <a:endParaRPr lang="en-US" altLang="zh-CN" sz="1400" b="1" dirty="0">
              <a:solidFill>
                <a:srgbClr val="76543A"/>
              </a:solidFill>
              <a:latin typeface="微软雅黑" pitchFamily="34" charset="-122"/>
              <a:ea typeface="微软雅黑" pitchFamily="34" charset="-122"/>
            </a:endParaRPr>
          </a:p>
        </p:txBody>
      </p:sp>
      <p:sp>
        <p:nvSpPr>
          <p:cNvPr id="52" name="TextBox 31"/>
          <p:cNvSpPr txBox="1"/>
          <p:nvPr/>
        </p:nvSpPr>
        <p:spPr>
          <a:xfrm>
            <a:off x="6161955" y="3840985"/>
            <a:ext cx="1938023" cy="731995"/>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Tree>
    <p:extLst>
      <p:ext uri="{BB962C8B-B14F-4D97-AF65-F5344CB8AC3E}">
        <p14:creationId xmlns:p14="http://schemas.microsoft.com/office/powerpoint/2010/main" val="70477466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anim calcmode="lin" valueType="num">
                                      <p:cBhvr>
                                        <p:cTn id="9"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6"/>
                                        </p:tgtEl>
                                      </p:cBhvr>
                                    </p:animEffect>
                                  </p:childTnLst>
                                </p:cTn>
                              </p:par>
                            </p:childTnLst>
                          </p:cTn>
                        </p:par>
                        <p:par>
                          <p:cTn id="12" fill="hold">
                            <p:stCondLst>
                              <p:cond delay="6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500"/>
                                        <p:tgtEl>
                                          <p:spTgt spid="31"/>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500"/>
                                        <p:tgtEl>
                                          <p:spTgt spid="37"/>
                                        </p:tgtEl>
                                      </p:cBhvr>
                                    </p:animEffect>
                                  </p:childTnLst>
                                </p:cTn>
                              </p:par>
                              <p:par>
                                <p:cTn id="22" presetID="10" presetClass="entr" presetSubtype="0" fill="hold" grpId="0" nodeType="withEffect">
                                  <p:stCondLst>
                                    <p:cond delay="25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par>
                                <p:cTn id="25" presetID="10" presetClass="entr" presetSubtype="0" fill="hold" grpId="0" nodeType="withEffect">
                                  <p:stCondLst>
                                    <p:cond delay="50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500"/>
                                        <p:tgtEl>
                                          <p:spTgt spid="40"/>
                                        </p:tgtEl>
                                      </p:cBhvr>
                                    </p:animEffect>
                                  </p:childTnLst>
                                </p:cTn>
                              </p:par>
                              <p:par>
                                <p:cTn id="34" presetID="10" presetClass="entr" presetSubtype="0" fill="hold" grpId="0" nodeType="withEffect">
                                  <p:stCondLst>
                                    <p:cond delay="75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500"/>
                                        <p:tgtEl>
                                          <p:spTgt spid="34"/>
                                        </p:tgtEl>
                                      </p:cBhvr>
                                    </p:animEffect>
                                  </p:childTnLst>
                                </p:cTn>
                              </p:par>
                              <p:par>
                                <p:cTn id="37" presetID="10" presetClass="entr" presetSubtype="0" fill="hold" grpId="0" nodeType="withEffect">
                                  <p:stCondLst>
                                    <p:cond delay="100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38"/>
                                        </p:tgtEl>
                                        <p:attrNameLst>
                                          <p:attrName>style.visibility</p:attrName>
                                        </p:attrNameLst>
                                      </p:cBhvr>
                                      <p:to>
                                        <p:strVal val="visible"/>
                                      </p:to>
                                    </p:set>
                                    <p:animEffect transition="in" filter="fade">
                                      <p:cBhvr>
                                        <p:cTn id="42" dur="500"/>
                                        <p:tgtEl>
                                          <p:spTgt spid="38"/>
                                        </p:tgtEl>
                                      </p:cBhvr>
                                    </p:animEffect>
                                  </p:childTnLst>
                                </p:cTn>
                              </p:par>
                            </p:childTnLst>
                          </p:cTn>
                        </p:par>
                        <p:par>
                          <p:cTn id="43" fill="hold">
                            <p:stCondLst>
                              <p:cond delay="2100"/>
                            </p:stCondLst>
                            <p:childTnLst>
                              <p:par>
                                <p:cTn id="44" presetID="17" presetClass="entr" presetSubtype="1" fill="hold" grpId="0" nodeType="afterEffect">
                                  <p:stCondLst>
                                    <p:cond delay="0"/>
                                  </p:stCondLst>
                                  <p:iterate type="lt">
                                    <p:tmPct val="10000"/>
                                  </p:iterate>
                                  <p:childTnLst>
                                    <p:set>
                                      <p:cBhvr>
                                        <p:cTn id="45" dur="1" fill="hold">
                                          <p:stCondLst>
                                            <p:cond delay="0"/>
                                          </p:stCondLst>
                                        </p:cTn>
                                        <p:tgtEl>
                                          <p:spTgt spid="41"/>
                                        </p:tgtEl>
                                        <p:attrNameLst>
                                          <p:attrName>style.visibility</p:attrName>
                                        </p:attrNameLst>
                                      </p:cBhvr>
                                      <p:to>
                                        <p:strVal val="visible"/>
                                      </p:to>
                                    </p:set>
                                    <p:anim calcmode="lin" valueType="num">
                                      <p:cBhvr>
                                        <p:cTn id="46" dur="500" fill="hold"/>
                                        <p:tgtEl>
                                          <p:spTgt spid="41"/>
                                        </p:tgtEl>
                                        <p:attrNameLst>
                                          <p:attrName>ppt_x</p:attrName>
                                        </p:attrNameLst>
                                      </p:cBhvr>
                                      <p:tavLst>
                                        <p:tav tm="0">
                                          <p:val>
                                            <p:strVal val="#ppt_x"/>
                                          </p:val>
                                        </p:tav>
                                        <p:tav tm="100000">
                                          <p:val>
                                            <p:strVal val="#ppt_x"/>
                                          </p:val>
                                        </p:tav>
                                      </p:tavLst>
                                    </p:anim>
                                    <p:anim calcmode="lin" valueType="num">
                                      <p:cBhvr>
                                        <p:cTn id="47" dur="500" fill="hold"/>
                                        <p:tgtEl>
                                          <p:spTgt spid="41"/>
                                        </p:tgtEl>
                                        <p:attrNameLst>
                                          <p:attrName>ppt_y</p:attrName>
                                        </p:attrNameLst>
                                      </p:cBhvr>
                                      <p:tavLst>
                                        <p:tav tm="0">
                                          <p:val>
                                            <p:strVal val="#ppt_y-#ppt_h/2"/>
                                          </p:val>
                                        </p:tav>
                                        <p:tav tm="100000">
                                          <p:val>
                                            <p:strVal val="#ppt_y"/>
                                          </p:val>
                                        </p:tav>
                                      </p:tavLst>
                                    </p:anim>
                                    <p:anim calcmode="lin" valueType="num">
                                      <p:cBhvr>
                                        <p:cTn id="48" dur="500" fill="hold"/>
                                        <p:tgtEl>
                                          <p:spTgt spid="41"/>
                                        </p:tgtEl>
                                        <p:attrNameLst>
                                          <p:attrName>ppt_w</p:attrName>
                                        </p:attrNameLst>
                                      </p:cBhvr>
                                      <p:tavLst>
                                        <p:tav tm="0">
                                          <p:val>
                                            <p:strVal val="#ppt_w"/>
                                          </p:val>
                                        </p:tav>
                                        <p:tav tm="100000">
                                          <p:val>
                                            <p:strVal val="#ppt_w"/>
                                          </p:val>
                                        </p:tav>
                                      </p:tavLst>
                                    </p:anim>
                                    <p:anim calcmode="lin" valueType="num">
                                      <p:cBhvr>
                                        <p:cTn id="49" dur="500" fill="hold"/>
                                        <p:tgtEl>
                                          <p:spTgt spid="41"/>
                                        </p:tgtEl>
                                        <p:attrNameLst>
                                          <p:attrName>ppt_h</p:attrName>
                                        </p:attrNameLst>
                                      </p:cBhvr>
                                      <p:tavLst>
                                        <p:tav tm="0">
                                          <p:val>
                                            <p:fltVal val="0"/>
                                          </p:val>
                                        </p:tav>
                                        <p:tav tm="100000">
                                          <p:val>
                                            <p:strVal val="#ppt_h"/>
                                          </p:val>
                                        </p:tav>
                                      </p:tavLst>
                                    </p:anim>
                                  </p:childTnLst>
                                </p:cTn>
                              </p:par>
                              <p:par>
                                <p:cTn id="50" presetID="53" presetClass="entr" presetSubtype="16" fill="hold" grpId="0"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Effect transition="in" filter="fade">
                                      <p:cBhvr>
                                        <p:cTn id="54" dur="500"/>
                                        <p:tgtEl>
                                          <p:spTgt spid="42"/>
                                        </p:tgtEl>
                                      </p:cBhvr>
                                    </p:animEffect>
                                  </p:childTnLst>
                                </p:cTn>
                              </p:par>
                            </p:childTnLst>
                          </p:cTn>
                        </p:par>
                        <p:par>
                          <p:cTn id="55" fill="hold">
                            <p:stCondLst>
                              <p:cond delay="2750"/>
                            </p:stCondLst>
                            <p:childTnLst>
                              <p:par>
                                <p:cTn id="56" presetID="17" presetClass="entr" presetSubtype="1" fill="hold" grpId="0" nodeType="afterEffect">
                                  <p:stCondLst>
                                    <p:cond delay="0"/>
                                  </p:stCondLst>
                                  <p:iterate type="lt">
                                    <p:tmPct val="10000"/>
                                  </p:iterate>
                                  <p:childTnLst>
                                    <p:set>
                                      <p:cBhvr>
                                        <p:cTn id="57" dur="1" fill="hold">
                                          <p:stCondLst>
                                            <p:cond delay="0"/>
                                          </p:stCondLst>
                                        </p:cTn>
                                        <p:tgtEl>
                                          <p:spTgt spid="43"/>
                                        </p:tgtEl>
                                        <p:attrNameLst>
                                          <p:attrName>style.visibility</p:attrName>
                                        </p:attrNameLst>
                                      </p:cBhvr>
                                      <p:to>
                                        <p:strVal val="visible"/>
                                      </p:to>
                                    </p:set>
                                    <p:anim calcmode="lin" valueType="num">
                                      <p:cBhvr>
                                        <p:cTn id="58" dur="500" fill="hold"/>
                                        <p:tgtEl>
                                          <p:spTgt spid="43"/>
                                        </p:tgtEl>
                                        <p:attrNameLst>
                                          <p:attrName>ppt_x</p:attrName>
                                        </p:attrNameLst>
                                      </p:cBhvr>
                                      <p:tavLst>
                                        <p:tav tm="0">
                                          <p:val>
                                            <p:strVal val="#ppt_x"/>
                                          </p:val>
                                        </p:tav>
                                        <p:tav tm="100000">
                                          <p:val>
                                            <p:strVal val="#ppt_x"/>
                                          </p:val>
                                        </p:tav>
                                      </p:tavLst>
                                    </p:anim>
                                    <p:anim calcmode="lin" valueType="num">
                                      <p:cBhvr>
                                        <p:cTn id="59" dur="500" fill="hold"/>
                                        <p:tgtEl>
                                          <p:spTgt spid="43"/>
                                        </p:tgtEl>
                                        <p:attrNameLst>
                                          <p:attrName>ppt_y</p:attrName>
                                        </p:attrNameLst>
                                      </p:cBhvr>
                                      <p:tavLst>
                                        <p:tav tm="0">
                                          <p:val>
                                            <p:strVal val="#ppt_y-#ppt_h/2"/>
                                          </p:val>
                                        </p:tav>
                                        <p:tav tm="100000">
                                          <p:val>
                                            <p:strVal val="#ppt_y"/>
                                          </p:val>
                                        </p:tav>
                                      </p:tavLst>
                                    </p:anim>
                                    <p:anim calcmode="lin" valueType="num">
                                      <p:cBhvr>
                                        <p:cTn id="60" dur="500" fill="hold"/>
                                        <p:tgtEl>
                                          <p:spTgt spid="43"/>
                                        </p:tgtEl>
                                        <p:attrNameLst>
                                          <p:attrName>ppt_w</p:attrName>
                                        </p:attrNameLst>
                                      </p:cBhvr>
                                      <p:tavLst>
                                        <p:tav tm="0">
                                          <p:val>
                                            <p:strVal val="#ppt_w"/>
                                          </p:val>
                                        </p:tav>
                                        <p:tav tm="100000">
                                          <p:val>
                                            <p:strVal val="#ppt_w"/>
                                          </p:val>
                                        </p:tav>
                                      </p:tavLst>
                                    </p:anim>
                                    <p:anim calcmode="lin" valueType="num">
                                      <p:cBhvr>
                                        <p:cTn id="61" dur="500" fill="hold"/>
                                        <p:tgtEl>
                                          <p:spTgt spid="43"/>
                                        </p:tgtEl>
                                        <p:attrNameLst>
                                          <p:attrName>ppt_h</p:attrName>
                                        </p:attrNameLst>
                                      </p:cBhvr>
                                      <p:tavLst>
                                        <p:tav tm="0">
                                          <p:val>
                                            <p:fltVal val="0"/>
                                          </p:val>
                                        </p:tav>
                                        <p:tav tm="100000">
                                          <p:val>
                                            <p:strVal val="#ppt_h"/>
                                          </p:val>
                                        </p:tav>
                                      </p:tavLst>
                                    </p:anim>
                                  </p:childTnLst>
                                </p:cTn>
                              </p:par>
                              <p:par>
                                <p:cTn id="62" presetID="10" presetClass="entr" presetSubtype="0" fill="hold" grpId="0" nodeType="with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fade">
                                      <p:cBhvr>
                                        <p:cTn id="64" dur="500"/>
                                        <p:tgtEl>
                                          <p:spTgt spid="44"/>
                                        </p:tgtEl>
                                      </p:cBhvr>
                                    </p:animEffect>
                                  </p:childTnLst>
                                </p:cTn>
                              </p:par>
                            </p:childTnLst>
                          </p:cTn>
                        </p:par>
                        <p:par>
                          <p:cTn id="65" fill="hold">
                            <p:stCondLst>
                              <p:cond delay="3750"/>
                            </p:stCondLst>
                            <p:childTnLst>
                              <p:par>
                                <p:cTn id="66" presetID="17" presetClass="entr" presetSubtype="1" fill="hold" grpId="0" nodeType="afterEffect">
                                  <p:stCondLst>
                                    <p:cond delay="0"/>
                                  </p:stCondLst>
                                  <p:iterate type="lt">
                                    <p:tmPct val="10000"/>
                                  </p:iterate>
                                  <p:childTnLst>
                                    <p:set>
                                      <p:cBhvr>
                                        <p:cTn id="67" dur="1" fill="hold">
                                          <p:stCondLst>
                                            <p:cond delay="0"/>
                                          </p:stCondLst>
                                        </p:cTn>
                                        <p:tgtEl>
                                          <p:spTgt spid="45"/>
                                        </p:tgtEl>
                                        <p:attrNameLst>
                                          <p:attrName>style.visibility</p:attrName>
                                        </p:attrNameLst>
                                      </p:cBhvr>
                                      <p:to>
                                        <p:strVal val="visible"/>
                                      </p:to>
                                    </p:set>
                                    <p:anim calcmode="lin" valueType="num">
                                      <p:cBhvr>
                                        <p:cTn id="68" dur="500" fill="hold"/>
                                        <p:tgtEl>
                                          <p:spTgt spid="45"/>
                                        </p:tgtEl>
                                        <p:attrNameLst>
                                          <p:attrName>ppt_x</p:attrName>
                                        </p:attrNameLst>
                                      </p:cBhvr>
                                      <p:tavLst>
                                        <p:tav tm="0">
                                          <p:val>
                                            <p:strVal val="#ppt_x"/>
                                          </p:val>
                                        </p:tav>
                                        <p:tav tm="100000">
                                          <p:val>
                                            <p:strVal val="#ppt_x"/>
                                          </p:val>
                                        </p:tav>
                                      </p:tavLst>
                                    </p:anim>
                                    <p:anim calcmode="lin" valueType="num">
                                      <p:cBhvr>
                                        <p:cTn id="69" dur="500" fill="hold"/>
                                        <p:tgtEl>
                                          <p:spTgt spid="45"/>
                                        </p:tgtEl>
                                        <p:attrNameLst>
                                          <p:attrName>ppt_y</p:attrName>
                                        </p:attrNameLst>
                                      </p:cBhvr>
                                      <p:tavLst>
                                        <p:tav tm="0">
                                          <p:val>
                                            <p:strVal val="#ppt_y-#ppt_h/2"/>
                                          </p:val>
                                        </p:tav>
                                        <p:tav tm="100000">
                                          <p:val>
                                            <p:strVal val="#ppt_y"/>
                                          </p:val>
                                        </p:tav>
                                      </p:tavLst>
                                    </p:anim>
                                    <p:anim calcmode="lin" valueType="num">
                                      <p:cBhvr>
                                        <p:cTn id="70" dur="500" fill="hold"/>
                                        <p:tgtEl>
                                          <p:spTgt spid="45"/>
                                        </p:tgtEl>
                                        <p:attrNameLst>
                                          <p:attrName>ppt_w</p:attrName>
                                        </p:attrNameLst>
                                      </p:cBhvr>
                                      <p:tavLst>
                                        <p:tav tm="0">
                                          <p:val>
                                            <p:strVal val="#ppt_w"/>
                                          </p:val>
                                        </p:tav>
                                        <p:tav tm="100000">
                                          <p:val>
                                            <p:strVal val="#ppt_w"/>
                                          </p:val>
                                        </p:tav>
                                      </p:tavLst>
                                    </p:anim>
                                    <p:anim calcmode="lin" valueType="num">
                                      <p:cBhvr>
                                        <p:cTn id="71" dur="500" fill="hold"/>
                                        <p:tgtEl>
                                          <p:spTgt spid="45"/>
                                        </p:tgtEl>
                                        <p:attrNameLst>
                                          <p:attrName>ppt_h</p:attrName>
                                        </p:attrNameLst>
                                      </p:cBhvr>
                                      <p:tavLst>
                                        <p:tav tm="0">
                                          <p:val>
                                            <p:fltVal val="0"/>
                                          </p:val>
                                        </p:tav>
                                        <p:tav tm="100000">
                                          <p:val>
                                            <p:strVal val="#ppt_h"/>
                                          </p:val>
                                        </p:tav>
                                      </p:tavLst>
                                    </p:anim>
                                  </p:childTnLst>
                                </p:cTn>
                              </p:par>
                              <p:par>
                                <p:cTn id="72" presetID="10" presetClass="entr" presetSubtype="0" fill="hold" grpId="0" nodeType="withEffect">
                                  <p:stCondLst>
                                    <p:cond delay="0"/>
                                  </p:stCondLst>
                                  <p:childTnLst>
                                    <p:set>
                                      <p:cBhvr>
                                        <p:cTn id="73" dur="1" fill="hold">
                                          <p:stCondLst>
                                            <p:cond delay="0"/>
                                          </p:stCondLst>
                                        </p:cTn>
                                        <p:tgtEl>
                                          <p:spTgt spid="46"/>
                                        </p:tgtEl>
                                        <p:attrNameLst>
                                          <p:attrName>style.visibility</p:attrName>
                                        </p:attrNameLst>
                                      </p:cBhvr>
                                      <p:to>
                                        <p:strVal val="visible"/>
                                      </p:to>
                                    </p:set>
                                    <p:animEffect transition="in" filter="fade">
                                      <p:cBhvr>
                                        <p:cTn id="74" dur="500"/>
                                        <p:tgtEl>
                                          <p:spTgt spid="46"/>
                                        </p:tgtEl>
                                      </p:cBhvr>
                                    </p:animEffect>
                                  </p:childTnLst>
                                </p:cTn>
                              </p:par>
                            </p:childTnLst>
                          </p:cTn>
                        </p:par>
                        <p:par>
                          <p:cTn id="75" fill="hold">
                            <p:stCondLst>
                              <p:cond delay="4750"/>
                            </p:stCondLst>
                            <p:childTnLst>
                              <p:par>
                                <p:cTn id="76" presetID="17" presetClass="entr" presetSubtype="1" fill="hold" grpId="0" nodeType="afterEffect">
                                  <p:stCondLst>
                                    <p:cond delay="0"/>
                                  </p:stCondLst>
                                  <p:iterate type="lt">
                                    <p:tmPct val="10000"/>
                                  </p:iterate>
                                  <p:childTnLst>
                                    <p:set>
                                      <p:cBhvr>
                                        <p:cTn id="77" dur="1" fill="hold">
                                          <p:stCondLst>
                                            <p:cond delay="0"/>
                                          </p:stCondLst>
                                        </p:cTn>
                                        <p:tgtEl>
                                          <p:spTgt spid="47"/>
                                        </p:tgtEl>
                                        <p:attrNameLst>
                                          <p:attrName>style.visibility</p:attrName>
                                        </p:attrNameLst>
                                      </p:cBhvr>
                                      <p:to>
                                        <p:strVal val="visible"/>
                                      </p:to>
                                    </p:set>
                                    <p:anim calcmode="lin" valueType="num">
                                      <p:cBhvr>
                                        <p:cTn id="78" dur="500" fill="hold"/>
                                        <p:tgtEl>
                                          <p:spTgt spid="47"/>
                                        </p:tgtEl>
                                        <p:attrNameLst>
                                          <p:attrName>ppt_x</p:attrName>
                                        </p:attrNameLst>
                                      </p:cBhvr>
                                      <p:tavLst>
                                        <p:tav tm="0">
                                          <p:val>
                                            <p:strVal val="#ppt_x"/>
                                          </p:val>
                                        </p:tav>
                                        <p:tav tm="100000">
                                          <p:val>
                                            <p:strVal val="#ppt_x"/>
                                          </p:val>
                                        </p:tav>
                                      </p:tavLst>
                                    </p:anim>
                                    <p:anim calcmode="lin" valueType="num">
                                      <p:cBhvr>
                                        <p:cTn id="79" dur="500" fill="hold"/>
                                        <p:tgtEl>
                                          <p:spTgt spid="47"/>
                                        </p:tgtEl>
                                        <p:attrNameLst>
                                          <p:attrName>ppt_y</p:attrName>
                                        </p:attrNameLst>
                                      </p:cBhvr>
                                      <p:tavLst>
                                        <p:tav tm="0">
                                          <p:val>
                                            <p:strVal val="#ppt_y-#ppt_h/2"/>
                                          </p:val>
                                        </p:tav>
                                        <p:tav tm="100000">
                                          <p:val>
                                            <p:strVal val="#ppt_y"/>
                                          </p:val>
                                        </p:tav>
                                      </p:tavLst>
                                    </p:anim>
                                    <p:anim calcmode="lin" valueType="num">
                                      <p:cBhvr>
                                        <p:cTn id="80" dur="500" fill="hold"/>
                                        <p:tgtEl>
                                          <p:spTgt spid="47"/>
                                        </p:tgtEl>
                                        <p:attrNameLst>
                                          <p:attrName>ppt_w</p:attrName>
                                        </p:attrNameLst>
                                      </p:cBhvr>
                                      <p:tavLst>
                                        <p:tav tm="0">
                                          <p:val>
                                            <p:strVal val="#ppt_w"/>
                                          </p:val>
                                        </p:tav>
                                        <p:tav tm="100000">
                                          <p:val>
                                            <p:strVal val="#ppt_w"/>
                                          </p:val>
                                        </p:tav>
                                      </p:tavLst>
                                    </p:anim>
                                    <p:anim calcmode="lin" valueType="num">
                                      <p:cBhvr>
                                        <p:cTn id="81" dur="500" fill="hold"/>
                                        <p:tgtEl>
                                          <p:spTgt spid="47"/>
                                        </p:tgtEl>
                                        <p:attrNameLst>
                                          <p:attrName>ppt_h</p:attrName>
                                        </p:attrNameLst>
                                      </p:cBhvr>
                                      <p:tavLst>
                                        <p:tav tm="0">
                                          <p:val>
                                            <p:fltVal val="0"/>
                                          </p:val>
                                        </p:tav>
                                        <p:tav tm="100000">
                                          <p:val>
                                            <p:strVal val="#ppt_h"/>
                                          </p:val>
                                        </p:tav>
                                      </p:tavLst>
                                    </p:anim>
                                  </p:childTnLst>
                                </p:cTn>
                              </p:par>
                              <p:par>
                                <p:cTn id="82" presetID="10" presetClass="entr" presetSubtype="0" fill="hold" grpId="0" nodeType="withEffect">
                                  <p:stCondLst>
                                    <p:cond delay="0"/>
                                  </p:stCondLst>
                                  <p:childTnLst>
                                    <p:set>
                                      <p:cBhvr>
                                        <p:cTn id="83" dur="1" fill="hold">
                                          <p:stCondLst>
                                            <p:cond delay="0"/>
                                          </p:stCondLst>
                                        </p:cTn>
                                        <p:tgtEl>
                                          <p:spTgt spid="48"/>
                                        </p:tgtEl>
                                        <p:attrNameLst>
                                          <p:attrName>style.visibility</p:attrName>
                                        </p:attrNameLst>
                                      </p:cBhvr>
                                      <p:to>
                                        <p:strVal val="visible"/>
                                      </p:to>
                                    </p:set>
                                    <p:animEffect transition="in" filter="fade">
                                      <p:cBhvr>
                                        <p:cTn id="84" dur="500"/>
                                        <p:tgtEl>
                                          <p:spTgt spid="48"/>
                                        </p:tgtEl>
                                      </p:cBhvr>
                                    </p:animEffect>
                                  </p:childTnLst>
                                </p:cTn>
                              </p:par>
                            </p:childTnLst>
                          </p:cTn>
                        </p:par>
                        <p:par>
                          <p:cTn id="85" fill="hold">
                            <p:stCondLst>
                              <p:cond delay="5750"/>
                            </p:stCondLst>
                            <p:childTnLst>
                              <p:par>
                                <p:cTn id="86" presetID="17" presetClass="entr" presetSubtype="1" fill="hold" grpId="0" nodeType="afterEffect">
                                  <p:stCondLst>
                                    <p:cond delay="0"/>
                                  </p:stCondLst>
                                  <p:iterate type="lt">
                                    <p:tmPct val="10000"/>
                                  </p:iterate>
                                  <p:childTnLst>
                                    <p:set>
                                      <p:cBhvr>
                                        <p:cTn id="87" dur="1" fill="hold">
                                          <p:stCondLst>
                                            <p:cond delay="0"/>
                                          </p:stCondLst>
                                        </p:cTn>
                                        <p:tgtEl>
                                          <p:spTgt spid="49"/>
                                        </p:tgtEl>
                                        <p:attrNameLst>
                                          <p:attrName>style.visibility</p:attrName>
                                        </p:attrNameLst>
                                      </p:cBhvr>
                                      <p:to>
                                        <p:strVal val="visible"/>
                                      </p:to>
                                    </p:set>
                                    <p:anim calcmode="lin" valueType="num">
                                      <p:cBhvr>
                                        <p:cTn id="88" dur="500" fill="hold"/>
                                        <p:tgtEl>
                                          <p:spTgt spid="49"/>
                                        </p:tgtEl>
                                        <p:attrNameLst>
                                          <p:attrName>ppt_x</p:attrName>
                                        </p:attrNameLst>
                                      </p:cBhvr>
                                      <p:tavLst>
                                        <p:tav tm="0">
                                          <p:val>
                                            <p:strVal val="#ppt_x"/>
                                          </p:val>
                                        </p:tav>
                                        <p:tav tm="100000">
                                          <p:val>
                                            <p:strVal val="#ppt_x"/>
                                          </p:val>
                                        </p:tav>
                                      </p:tavLst>
                                    </p:anim>
                                    <p:anim calcmode="lin" valueType="num">
                                      <p:cBhvr>
                                        <p:cTn id="89" dur="500" fill="hold"/>
                                        <p:tgtEl>
                                          <p:spTgt spid="49"/>
                                        </p:tgtEl>
                                        <p:attrNameLst>
                                          <p:attrName>ppt_y</p:attrName>
                                        </p:attrNameLst>
                                      </p:cBhvr>
                                      <p:tavLst>
                                        <p:tav tm="0">
                                          <p:val>
                                            <p:strVal val="#ppt_y-#ppt_h/2"/>
                                          </p:val>
                                        </p:tav>
                                        <p:tav tm="100000">
                                          <p:val>
                                            <p:strVal val="#ppt_y"/>
                                          </p:val>
                                        </p:tav>
                                      </p:tavLst>
                                    </p:anim>
                                    <p:anim calcmode="lin" valueType="num">
                                      <p:cBhvr>
                                        <p:cTn id="90" dur="500" fill="hold"/>
                                        <p:tgtEl>
                                          <p:spTgt spid="49"/>
                                        </p:tgtEl>
                                        <p:attrNameLst>
                                          <p:attrName>ppt_w</p:attrName>
                                        </p:attrNameLst>
                                      </p:cBhvr>
                                      <p:tavLst>
                                        <p:tav tm="0">
                                          <p:val>
                                            <p:strVal val="#ppt_w"/>
                                          </p:val>
                                        </p:tav>
                                        <p:tav tm="100000">
                                          <p:val>
                                            <p:strVal val="#ppt_w"/>
                                          </p:val>
                                        </p:tav>
                                      </p:tavLst>
                                    </p:anim>
                                    <p:anim calcmode="lin" valueType="num">
                                      <p:cBhvr>
                                        <p:cTn id="91" dur="500" fill="hold"/>
                                        <p:tgtEl>
                                          <p:spTgt spid="49"/>
                                        </p:tgtEl>
                                        <p:attrNameLst>
                                          <p:attrName>ppt_h</p:attrName>
                                        </p:attrNameLst>
                                      </p:cBhvr>
                                      <p:tavLst>
                                        <p:tav tm="0">
                                          <p:val>
                                            <p:fltVal val="0"/>
                                          </p:val>
                                        </p:tav>
                                        <p:tav tm="100000">
                                          <p:val>
                                            <p:strVal val="#ppt_h"/>
                                          </p:val>
                                        </p:tav>
                                      </p:tavLst>
                                    </p:anim>
                                  </p:childTnLst>
                                </p:cTn>
                              </p:par>
                              <p:par>
                                <p:cTn id="92" presetID="10" presetClass="entr" presetSubtype="0" fill="hold" grpId="0" nodeType="withEffect">
                                  <p:stCondLst>
                                    <p:cond delay="0"/>
                                  </p:stCondLst>
                                  <p:childTnLst>
                                    <p:set>
                                      <p:cBhvr>
                                        <p:cTn id="93" dur="1" fill="hold">
                                          <p:stCondLst>
                                            <p:cond delay="0"/>
                                          </p:stCondLst>
                                        </p:cTn>
                                        <p:tgtEl>
                                          <p:spTgt spid="50"/>
                                        </p:tgtEl>
                                        <p:attrNameLst>
                                          <p:attrName>style.visibility</p:attrName>
                                        </p:attrNameLst>
                                      </p:cBhvr>
                                      <p:to>
                                        <p:strVal val="visible"/>
                                      </p:to>
                                    </p:set>
                                    <p:animEffect transition="in" filter="fade">
                                      <p:cBhvr>
                                        <p:cTn id="94" dur="500"/>
                                        <p:tgtEl>
                                          <p:spTgt spid="50"/>
                                        </p:tgtEl>
                                      </p:cBhvr>
                                    </p:animEffect>
                                  </p:childTnLst>
                                </p:cTn>
                              </p:par>
                            </p:childTnLst>
                          </p:cTn>
                        </p:par>
                        <p:par>
                          <p:cTn id="95" fill="hold">
                            <p:stCondLst>
                              <p:cond delay="6750"/>
                            </p:stCondLst>
                            <p:childTnLst>
                              <p:par>
                                <p:cTn id="96" presetID="17" presetClass="entr" presetSubtype="1" fill="hold" grpId="0" nodeType="afterEffect">
                                  <p:stCondLst>
                                    <p:cond delay="0"/>
                                  </p:stCondLst>
                                  <p:iterate type="lt">
                                    <p:tmPct val="10000"/>
                                  </p:iterate>
                                  <p:childTnLst>
                                    <p:set>
                                      <p:cBhvr>
                                        <p:cTn id="97" dur="1" fill="hold">
                                          <p:stCondLst>
                                            <p:cond delay="0"/>
                                          </p:stCondLst>
                                        </p:cTn>
                                        <p:tgtEl>
                                          <p:spTgt spid="51"/>
                                        </p:tgtEl>
                                        <p:attrNameLst>
                                          <p:attrName>style.visibility</p:attrName>
                                        </p:attrNameLst>
                                      </p:cBhvr>
                                      <p:to>
                                        <p:strVal val="visible"/>
                                      </p:to>
                                    </p:set>
                                    <p:anim calcmode="lin" valueType="num">
                                      <p:cBhvr>
                                        <p:cTn id="98" dur="500" fill="hold"/>
                                        <p:tgtEl>
                                          <p:spTgt spid="51"/>
                                        </p:tgtEl>
                                        <p:attrNameLst>
                                          <p:attrName>ppt_x</p:attrName>
                                        </p:attrNameLst>
                                      </p:cBhvr>
                                      <p:tavLst>
                                        <p:tav tm="0">
                                          <p:val>
                                            <p:strVal val="#ppt_x"/>
                                          </p:val>
                                        </p:tav>
                                        <p:tav tm="100000">
                                          <p:val>
                                            <p:strVal val="#ppt_x"/>
                                          </p:val>
                                        </p:tav>
                                      </p:tavLst>
                                    </p:anim>
                                    <p:anim calcmode="lin" valueType="num">
                                      <p:cBhvr>
                                        <p:cTn id="99" dur="500" fill="hold"/>
                                        <p:tgtEl>
                                          <p:spTgt spid="51"/>
                                        </p:tgtEl>
                                        <p:attrNameLst>
                                          <p:attrName>ppt_y</p:attrName>
                                        </p:attrNameLst>
                                      </p:cBhvr>
                                      <p:tavLst>
                                        <p:tav tm="0">
                                          <p:val>
                                            <p:strVal val="#ppt_y-#ppt_h/2"/>
                                          </p:val>
                                        </p:tav>
                                        <p:tav tm="100000">
                                          <p:val>
                                            <p:strVal val="#ppt_y"/>
                                          </p:val>
                                        </p:tav>
                                      </p:tavLst>
                                    </p:anim>
                                    <p:anim calcmode="lin" valueType="num">
                                      <p:cBhvr>
                                        <p:cTn id="100" dur="500" fill="hold"/>
                                        <p:tgtEl>
                                          <p:spTgt spid="51"/>
                                        </p:tgtEl>
                                        <p:attrNameLst>
                                          <p:attrName>ppt_w</p:attrName>
                                        </p:attrNameLst>
                                      </p:cBhvr>
                                      <p:tavLst>
                                        <p:tav tm="0">
                                          <p:val>
                                            <p:strVal val="#ppt_w"/>
                                          </p:val>
                                        </p:tav>
                                        <p:tav tm="100000">
                                          <p:val>
                                            <p:strVal val="#ppt_w"/>
                                          </p:val>
                                        </p:tav>
                                      </p:tavLst>
                                    </p:anim>
                                    <p:anim calcmode="lin" valueType="num">
                                      <p:cBhvr>
                                        <p:cTn id="101" dur="500" fill="hold"/>
                                        <p:tgtEl>
                                          <p:spTgt spid="51"/>
                                        </p:tgtEl>
                                        <p:attrNameLst>
                                          <p:attrName>ppt_h</p:attrName>
                                        </p:attrNameLst>
                                      </p:cBhvr>
                                      <p:tavLst>
                                        <p:tav tm="0">
                                          <p:val>
                                            <p:fltVal val="0"/>
                                          </p:val>
                                        </p:tav>
                                        <p:tav tm="100000">
                                          <p:val>
                                            <p:strVal val="#ppt_h"/>
                                          </p:val>
                                        </p:tav>
                                      </p:tavLst>
                                    </p:anim>
                                  </p:childTnLst>
                                </p:cTn>
                              </p:par>
                              <p:par>
                                <p:cTn id="102" presetID="10" presetClass="entr" presetSubtype="0" fill="hold" grpId="0" nodeType="withEffect">
                                  <p:stCondLst>
                                    <p:cond delay="0"/>
                                  </p:stCondLst>
                                  <p:childTnLst>
                                    <p:set>
                                      <p:cBhvr>
                                        <p:cTn id="103" dur="1" fill="hold">
                                          <p:stCondLst>
                                            <p:cond delay="0"/>
                                          </p:stCondLst>
                                        </p:cTn>
                                        <p:tgtEl>
                                          <p:spTgt spid="52"/>
                                        </p:tgtEl>
                                        <p:attrNameLst>
                                          <p:attrName>style.visibility</p:attrName>
                                        </p:attrNameLst>
                                      </p:cBhvr>
                                      <p:to>
                                        <p:strVal val="visible"/>
                                      </p:to>
                                    </p:set>
                                    <p:animEffect transition="in" filter="fade">
                                      <p:cBhvr>
                                        <p:cTn id="10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1" grpId="0" animBg="1"/>
      <p:bldP spid="32" grpId="0" animBg="1"/>
      <p:bldP spid="33" grpId="0" animBg="1"/>
      <p:bldP spid="34" grpId="0" animBg="1"/>
      <p:bldP spid="35" grpId="0" animBg="1"/>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P spid="51" grpId="0"/>
      <p:bldP spid="5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2218141" y="1084496"/>
            <a:ext cx="215769" cy="3470151"/>
            <a:chOff x="2563371" y="1931386"/>
            <a:chExt cx="262016" cy="4213920"/>
          </a:xfrm>
          <a:solidFill>
            <a:srgbClr val="76543A"/>
          </a:solidFill>
        </p:grpSpPr>
        <p:cxnSp>
          <p:nvCxnSpPr>
            <p:cNvPr id="11" name="直接连接符 10"/>
            <p:cNvCxnSpPr/>
            <p:nvPr/>
          </p:nvCxnSpPr>
          <p:spPr>
            <a:xfrm>
              <a:off x="2697640" y="1931386"/>
              <a:ext cx="0" cy="4213920"/>
            </a:xfrm>
            <a:prstGeom prst="line">
              <a:avLst/>
            </a:prstGeom>
            <a:grpFill/>
            <a:ln w="9525" cap="flat" cmpd="sng" algn="ctr">
              <a:solidFill>
                <a:srgbClr val="76543A"/>
              </a:solidFill>
              <a:prstDash val="solid"/>
            </a:ln>
            <a:effectLst/>
          </p:spPr>
        </p:cxnSp>
        <p:sp>
          <p:nvSpPr>
            <p:cNvPr id="12" name="椭圆 11"/>
            <p:cNvSpPr/>
            <p:nvPr/>
          </p:nvSpPr>
          <p:spPr>
            <a:xfrm>
              <a:off x="2569893" y="2447365"/>
              <a:ext cx="255494" cy="255494"/>
            </a:xfrm>
            <a:prstGeom prst="ellipse">
              <a:avLst/>
            </a:prstGeom>
            <a:grpFill/>
            <a:ln w="25400" cap="flat" cmpd="sng" algn="ctr">
              <a:solidFill>
                <a:srgbClr val="76543A"/>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smtClean="0">
                <a:ln>
                  <a:noFill/>
                </a:ln>
                <a:solidFill>
                  <a:srgbClr val="ABB58B"/>
                </a:solidFill>
                <a:effectLst/>
                <a:uLnTx/>
                <a:uFillTx/>
                <a:latin typeface="微软雅黑" panose="020B0503020204020204" pitchFamily="34" charset="-122"/>
                <a:ea typeface="微软雅黑" panose="020B0503020204020204" pitchFamily="34" charset="-122"/>
              </a:endParaRPr>
            </a:p>
          </p:txBody>
        </p:sp>
        <p:sp>
          <p:nvSpPr>
            <p:cNvPr id="13" name="椭圆 12"/>
            <p:cNvSpPr/>
            <p:nvPr/>
          </p:nvSpPr>
          <p:spPr>
            <a:xfrm>
              <a:off x="2569893" y="4040841"/>
              <a:ext cx="255494" cy="255494"/>
            </a:xfrm>
            <a:prstGeom prst="ellipse">
              <a:avLst/>
            </a:prstGeom>
            <a:grpFill/>
            <a:ln w="25400" cap="flat" cmpd="sng" algn="ctr">
              <a:solidFill>
                <a:srgbClr val="76543A"/>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smtClean="0">
                <a:ln>
                  <a:noFill/>
                </a:ln>
                <a:solidFill>
                  <a:srgbClr val="ABB58B"/>
                </a:solidFill>
                <a:effectLst/>
                <a:uLnTx/>
                <a:uFillTx/>
                <a:latin typeface="微软雅黑" panose="020B0503020204020204" pitchFamily="34" charset="-122"/>
                <a:ea typeface="微软雅黑" panose="020B0503020204020204" pitchFamily="34" charset="-122"/>
              </a:endParaRPr>
            </a:p>
          </p:txBody>
        </p:sp>
        <p:sp>
          <p:nvSpPr>
            <p:cNvPr id="14" name="椭圆 13"/>
            <p:cNvSpPr/>
            <p:nvPr/>
          </p:nvSpPr>
          <p:spPr>
            <a:xfrm>
              <a:off x="2563371" y="5634317"/>
              <a:ext cx="255494" cy="255494"/>
            </a:xfrm>
            <a:prstGeom prst="ellipse">
              <a:avLst/>
            </a:prstGeom>
            <a:grpFill/>
            <a:ln w="25400" cap="flat" cmpd="sng" algn="ctr">
              <a:solidFill>
                <a:srgbClr val="76543A"/>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smtClean="0">
                <a:ln>
                  <a:noFill/>
                </a:ln>
                <a:solidFill>
                  <a:srgbClr val="ABB58B"/>
                </a:solidFill>
                <a:effectLst/>
                <a:uLnTx/>
                <a:uFillTx/>
                <a:latin typeface="微软雅黑" panose="020B0503020204020204" pitchFamily="34" charset="-122"/>
                <a:ea typeface="微软雅黑" panose="020B0503020204020204" pitchFamily="34" charset="-122"/>
              </a:endParaRPr>
            </a:p>
          </p:txBody>
        </p:sp>
      </p:grpSp>
      <p:sp>
        <p:nvSpPr>
          <p:cNvPr id="15" name="泪滴形 14"/>
          <p:cNvSpPr/>
          <p:nvPr/>
        </p:nvSpPr>
        <p:spPr>
          <a:xfrm rot="2700000">
            <a:off x="907195" y="1143268"/>
            <a:ext cx="942668" cy="942668"/>
          </a:xfrm>
          <a:prstGeom prst="teardrop">
            <a:avLst/>
          </a:prstGeom>
          <a:solidFill>
            <a:srgbClr val="76543A"/>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a:t>
            </a:r>
          </a:p>
        </p:txBody>
      </p:sp>
      <p:sp>
        <p:nvSpPr>
          <p:cNvPr id="16" name="泪滴形 15"/>
          <p:cNvSpPr/>
          <p:nvPr/>
        </p:nvSpPr>
        <p:spPr>
          <a:xfrm rot="2700000">
            <a:off x="899592" y="3789322"/>
            <a:ext cx="942668" cy="942668"/>
          </a:xfrm>
          <a:prstGeom prst="teardrop">
            <a:avLst/>
          </a:prstGeom>
          <a:solidFill>
            <a:srgbClr val="76543A"/>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a:t>
            </a:r>
          </a:p>
        </p:txBody>
      </p:sp>
      <p:sp>
        <p:nvSpPr>
          <p:cNvPr id="17" name="泪滴形 16"/>
          <p:cNvSpPr/>
          <p:nvPr/>
        </p:nvSpPr>
        <p:spPr>
          <a:xfrm rot="2700000">
            <a:off x="907195" y="2455492"/>
            <a:ext cx="942668" cy="942668"/>
          </a:xfrm>
          <a:prstGeom prst="teardrop">
            <a:avLst/>
          </a:prstGeom>
          <a:solidFill>
            <a:srgbClr val="76543A"/>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a:t>
            </a:r>
          </a:p>
        </p:txBody>
      </p:sp>
      <p:sp>
        <p:nvSpPr>
          <p:cNvPr id="18" name="矩形 17"/>
          <p:cNvSpPr/>
          <p:nvPr/>
        </p:nvSpPr>
        <p:spPr>
          <a:xfrm>
            <a:off x="2935526" y="1348110"/>
            <a:ext cx="5164866" cy="692497"/>
          </a:xfrm>
          <a:prstGeom prst="rect">
            <a:avLst/>
          </a:prstGeom>
        </p:spPr>
        <p:txBody>
          <a:bodyPr wrap="square">
            <a:spAutoFit/>
          </a:bodyPr>
          <a:lstStyle/>
          <a:p>
            <a:pPr defTabSz="914400"/>
            <a:r>
              <a:rPr lang="zh-CN" altLang="en-US" sz="1300" dirty="0">
                <a:solidFill>
                  <a:srgbClr val="76543A"/>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a:t>
            </a:r>
            <a:r>
              <a:rPr lang="zh-CN" altLang="en-US" sz="1300" dirty="0" smtClean="0">
                <a:solidFill>
                  <a:srgbClr val="76543A"/>
                </a:solidFill>
                <a:latin typeface="微软雅黑" pitchFamily="34" charset="-122"/>
                <a:ea typeface="微软雅黑" pitchFamily="34" charset="-122"/>
                <a:sym typeface="微软雅黑" pitchFamily="34" charset="-122"/>
              </a:rPr>
              <a:t>文本</a:t>
            </a:r>
            <a:r>
              <a:rPr lang="zh-CN" altLang="en-US" sz="1300" dirty="0">
                <a:solidFill>
                  <a:srgbClr val="76543A"/>
                </a:solidFill>
                <a:latin typeface="微软雅黑" pitchFamily="34" charset="-122"/>
                <a:ea typeface="微软雅黑" pitchFamily="34" charset="-122"/>
                <a:sym typeface="微软雅黑" pitchFamily="34" charset="-122"/>
              </a:rPr>
              <a:t>单击添加文本单击添加文本单击添加文本单击添加文本单击添加文本单击添加</a:t>
            </a:r>
            <a:r>
              <a:rPr lang="zh-CN" altLang="en-US" sz="1300" dirty="0" smtClean="0">
                <a:solidFill>
                  <a:srgbClr val="76543A"/>
                </a:solidFill>
                <a:latin typeface="微软雅黑" pitchFamily="34" charset="-122"/>
                <a:ea typeface="微软雅黑" pitchFamily="34" charset="-122"/>
                <a:sym typeface="微软雅黑" pitchFamily="34" charset="-122"/>
              </a:rPr>
              <a:t>文本</a:t>
            </a:r>
            <a:endParaRPr lang="zh-CN" altLang="en-US" sz="1300" dirty="0">
              <a:solidFill>
                <a:srgbClr val="76543A"/>
              </a:solidFill>
              <a:latin typeface="微软雅黑" pitchFamily="34" charset="-122"/>
              <a:ea typeface="微软雅黑" pitchFamily="34" charset="-122"/>
              <a:sym typeface="微软雅黑" pitchFamily="34" charset="-122"/>
            </a:endParaRPr>
          </a:p>
        </p:txBody>
      </p:sp>
      <p:sp>
        <p:nvSpPr>
          <p:cNvPr id="19" name="矩形 18"/>
          <p:cNvSpPr/>
          <p:nvPr/>
        </p:nvSpPr>
        <p:spPr>
          <a:xfrm>
            <a:off x="2935526" y="2580576"/>
            <a:ext cx="5164866" cy="692497"/>
          </a:xfrm>
          <a:prstGeom prst="rect">
            <a:avLst/>
          </a:prstGeom>
        </p:spPr>
        <p:txBody>
          <a:bodyPr wrap="square">
            <a:spAutoFit/>
          </a:bodyPr>
          <a:lstStyle/>
          <a:p>
            <a:pPr defTabSz="914400"/>
            <a:r>
              <a:rPr lang="zh-CN" altLang="en-US" sz="1300" dirty="0">
                <a:solidFill>
                  <a:srgbClr val="76543A"/>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a:t>
            </a:r>
            <a:r>
              <a:rPr lang="zh-CN" altLang="en-US" sz="1300" dirty="0" smtClean="0">
                <a:solidFill>
                  <a:srgbClr val="76543A"/>
                </a:solidFill>
                <a:latin typeface="微软雅黑" pitchFamily="34" charset="-122"/>
                <a:ea typeface="微软雅黑" pitchFamily="34" charset="-122"/>
                <a:sym typeface="微软雅黑" pitchFamily="34" charset="-122"/>
              </a:rPr>
              <a:t>文本</a:t>
            </a:r>
            <a:r>
              <a:rPr lang="zh-CN" altLang="en-US" sz="1300" dirty="0">
                <a:solidFill>
                  <a:srgbClr val="76543A"/>
                </a:solidFill>
                <a:latin typeface="微软雅黑" pitchFamily="34" charset="-122"/>
                <a:ea typeface="微软雅黑" pitchFamily="34" charset="-122"/>
                <a:sym typeface="微软雅黑" pitchFamily="34" charset="-122"/>
              </a:rPr>
              <a:t>单击添加文本单击添加文本单击添加文本单击添加文本单击添加文本单击添加</a:t>
            </a:r>
            <a:r>
              <a:rPr lang="zh-CN" altLang="en-US" sz="1300" dirty="0" smtClean="0">
                <a:solidFill>
                  <a:srgbClr val="76543A"/>
                </a:solidFill>
                <a:latin typeface="微软雅黑" pitchFamily="34" charset="-122"/>
                <a:ea typeface="微软雅黑" pitchFamily="34" charset="-122"/>
                <a:sym typeface="微软雅黑" pitchFamily="34" charset="-122"/>
              </a:rPr>
              <a:t>文本</a:t>
            </a:r>
            <a:endParaRPr lang="zh-CN" altLang="en-US" sz="1300" dirty="0">
              <a:solidFill>
                <a:srgbClr val="76543A"/>
              </a:solidFill>
              <a:latin typeface="微软雅黑" pitchFamily="34" charset="-122"/>
              <a:ea typeface="微软雅黑" pitchFamily="34" charset="-122"/>
              <a:sym typeface="微软雅黑" pitchFamily="34" charset="-122"/>
            </a:endParaRPr>
          </a:p>
        </p:txBody>
      </p:sp>
      <p:sp>
        <p:nvSpPr>
          <p:cNvPr id="20" name="矩形 19"/>
          <p:cNvSpPr/>
          <p:nvPr/>
        </p:nvSpPr>
        <p:spPr>
          <a:xfrm>
            <a:off x="2935526" y="3899551"/>
            <a:ext cx="5164866" cy="692497"/>
          </a:xfrm>
          <a:prstGeom prst="rect">
            <a:avLst/>
          </a:prstGeom>
        </p:spPr>
        <p:txBody>
          <a:bodyPr wrap="square">
            <a:spAutoFit/>
          </a:bodyPr>
          <a:lstStyle/>
          <a:p>
            <a:pPr defTabSz="914400"/>
            <a:r>
              <a:rPr lang="zh-CN" altLang="en-US" sz="1300" dirty="0">
                <a:solidFill>
                  <a:srgbClr val="76543A"/>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a:t>
            </a:r>
            <a:r>
              <a:rPr lang="zh-CN" altLang="en-US" sz="1300" dirty="0" smtClean="0">
                <a:solidFill>
                  <a:srgbClr val="76543A"/>
                </a:solidFill>
                <a:latin typeface="微软雅黑" pitchFamily="34" charset="-122"/>
                <a:ea typeface="微软雅黑" pitchFamily="34" charset="-122"/>
                <a:sym typeface="微软雅黑" pitchFamily="34" charset="-122"/>
              </a:rPr>
              <a:t>文本</a:t>
            </a:r>
            <a:r>
              <a:rPr lang="zh-CN" altLang="en-US" sz="1300" dirty="0">
                <a:solidFill>
                  <a:srgbClr val="76543A"/>
                </a:solidFill>
                <a:latin typeface="微软雅黑" pitchFamily="34" charset="-122"/>
                <a:ea typeface="微软雅黑" pitchFamily="34" charset="-122"/>
                <a:sym typeface="微软雅黑" pitchFamily="34" charset="-122"/>
              </a:rPr>
              <a:t>单击添加文本单击添加文本单击添加文本单击添加文本单击添加文本单击添加</a:t>
            </a:r>
            <a:r>
              <a:rPr lang="zh-CN" altLang="en-US" sz="1300" dirty="0" smtClean="0">
                <a:solidFill>
                  <a:srgbClr val="76543A"/>
                </a:solidFill>
                <a:latin typeface="微软雅黑" pitchFamily="34" charset="-122"/>
                <a:ea typeface="微软雅黑" pitchFamily="34" charset="-122"/>
                <a:sym typeface="微软雅黑" pitchFamily="34" charset="-122"/>
              </a:rPr>
              <a:t>文本</a:t>
            </a:r>
            <a:endParaRPr lang="zh-CN" altLang="en-US" sz="1300" dirty="0">
              <a:solidFill>
                <a:srgbClr val="76543A"/>
              </a:solidFill>
              <a:latin typeface="微软雅黑" pitchFamily="34" charset="-122"/>
              <a:ea typeface="微软雅黑" pitchFamily="34" charset="-122"/>
              <a:sym typeface="微软雅黑" pitchFamily="34" charset="-122"/>
            </a:endParaRPr>
          </a:p>
        </p:txBody>
      </p:sp>
      <p:sp>
        <p:nvSpPr>
          <p:cNvPr id="21" name="TextBox 31"/>
          <p:cNvSpPr txBox="1"/>
          <p:nvPr/>
        </p:nvSpPr>
        <p:spPr>
          <a:xfrm>
            <a:off x="698500" y="96838"/>
            <a:ext cx="5208588" cy="523875"/>
          </a:xfrm>
          <a:prstGeom prst="rect">
            <a:avLst/>
          </a:prstGeom>
          <a:noFill/>
          <a:ln w="9525">
            <a:noFill/>
          </a:ln>
        </p:spPr>
        <p:txBody>
          <a:bodyPr>
            <a:spAutoFit/>
          </a:bodyPr>
          <a:lstStyle/>
          <a:p>
            <a:r>
              <a:rPr lang="zh-CN" altLang="en-US" sz="2800" b="1" dirty="0"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9188481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4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1"/>
                                        </p:tgtEl>
                                        <p:attrNameLst>
                                          <p:attrName>ppt_y</p:attrName>
                                        </p:attrNameLst>
                                      </p:cBhvr>
                                      <p:tavLst>
                                        <p:tav tm="0">
                                          <p:val>
                                            <p:strVal val="#ppt_y"/>
                                          </p:val>
                                        </p:tav>
                                        <p:tav tm="100000">
                                          <p:val>
                                            <p:strVal val="#ppt_y"/>
                                          </p:val>
                                        </p:tav>
                                      </p:tavLst>
                                    </p:anim>
                                    <p:anim calcmode="lin" valueType="num">
                                      <p:cBhvr>
                                        <p:cTn id="9" dur="4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1"/>
                                        </p:tgtEl>
                                      </p:cBhvr>
                                    </p:animEffect>
                                  </p:childTnLst>
                                </p:cTn>
                              </p:par>
                            </p:childTnLst>
                          </p:cTn>
                        </p:par>
                        <p:par>
                          <p:cTn id="12" fill="hold">
                            <p:stCondLst>
                              <p:cond delay="600"/>
                            </p:stCondLst>
                            <p:childTnLst>
                              <p:par>
                                <p:cTn id="13" presetID="22" presetClass="entr" presetSubtype="4"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par>
                          <p:cTn id="16" fill="hold">
                            <p:stCondLst>
                              <p:cond delay="1100"/>
                            </p:stCondLst>
                            <p:childTnLst>
                              <p:par>
                                <p:cTn id="17" presetID="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0-#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par>
                          <p:cTn id="21" fill="hold">
                            <p:stCondLst>
                              <p:cond delay="1600"/>
                            </p:stCondLst>
                            <p:childTnLst>
                              <p:par>
                                <p:cTn id="22" presetID="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0-#ppt_w/2"/>
                                          </p:val>
                                        </p:tav>
                                        <p:tav tm="100000">
                                          <p:val>
                                            <p:strVal val="#ppt_x"/>
                                          </p:val>
                                        </p:tav>
                                      </p:tavLst>
                                    </p:anim>
                                    <p:anim calcmode="lin" valueType="num">
                                      <p:cBhvr additive="base">
                                        <p:cTn id="25" dur="500" fill="hold"/>
                                        <p:tgtEl>
                                          <p:spTgt spid="17"/>
                                        </p:tgtEl>
                                        <p:attrNameLst>
                                          <p:attrName>ppt_y</p:attrName>
                                        </p:attrNameLst>
                                      </p:cBhvr>
                                      <p:tavLst>
                                        <p:tav tm="0">
                                          <p:val>
                                            <p:strVal val="#ppt_y"/>
                                          </p:val>
                                        </p:tav>
                                        <p:tav tm="100000">
                                          <p:val>
                                            <p:strVal val="#ppt_y"/>
                                          </p:val>
                                        </p:tav>
                                      </p:tavLst>
                                    </p:anim>
                                  </p:childTnLst>
                                </p:cTn>
                              </p:par>
                            </p:childTnLst>
                          </p:cTn>
                        </p:par>
                        <p:par>
                          <p:cTn id="26" fill="hold">
                            <p:stCondLst>
                              <p:cond delay="2100"/>
                            </p:stCondLst>
                            <p:childTnLst>
                              <p:par>
                                <p:cTn id="27" presetID="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0-#ppt_w/2"/>
                                          </p:val>
                                        </p:tav>
                                        <p:tav tm="100000">
                                          <p:val>
                                            <p:strVal val="#ppt_x"/>
                                          </p:val>
                                        </p:tav>
                                      </p:tavLst>
                                    </p:anim>
                                    <p:anim calcmode="lin" valueType="num">
                                      <p:cBhvr additive="base">
                                        <p:cTn id="30" dur="500" fill="hold"/>
                                        <p:tgtEl>
                                          <p:spTgt spid="16"/>
                                        </p:tgtEl>
                                        <p:attrNameLst>
                                          <p:attrName>ppt_y</p:attrName>
                                        </p:attrNameLst>
                                      </p:cBhvr>
                                      <p:tavLst>
                                        <p:tav tm="0">
                                          <p:val>
                                            <p:strVal val="#ppt_y"/>
                                          </p:val>
                                        </p:tav>
                                        <p:tav tm="100000">
                                          <p:val>
                                            <p:strVal val="#ppt_y"/>
                                          </p:val>
                                        </p:tav>
                                      </p:tavLst>
                                    </p:anim>
                                  </p:childTnLst>
                                </p:cTn>
                              </p:par>
                            </p:childTnLst>
                          </p:cTn>
                        </p:par>
                        <p:par>
                          <p:cTn id="31" fill="hold">
                            <p:stCondLst>
                              <p:cond delay="2600"/>
                            </p:stCondLst>
                            <p:childTnLst>
                              <p:par>
                                <p:cTn id="32" presetID="2" presetClass="entr" presetSubtype="2"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1+#ppt_w/2"/>
                                          </p:val>
                                        </p:tav>
                                        <p:tav tm="100000">
                                          <p:val>
                                            <p:strVal val="#ppt_x"/>
                                          </p:val>
                                        </p:tav>
                                      </p:tavLst>
                                    </p:anim>
                                    <p:anim calcmode="lin" valueType="num">
                                      <p:cBhvr additive="base">
                                        <p:cTn id="35" dur="500" fill="hold"/>
                                        <p:tgtEl>
                                          <p:spTgt spid="18"/>
                                        </p:tgtEl>
                                        <p:attrNameLst>
                                          <p:attrName>ppt_y</p:attrName>
                                        </p:attrNameLst>
                                      </p:cBhvr>
                                      <p:tavLst>
                                        <p:tav tm="0">
                                          <p:val>
                                            <p:strVal val="#ppt_y"/>
                                          </p:val>
                                        </p:tav>
                                        <p:tav tm="100000">
                                          <p:val>
                                            <p:strVal val="#ppt_y"/>
                                          </p:val>
                                        </p:tav>
                                      </p:tavLst>
                                    </p:anim>
                                  </p:childTnLst>
                                </p:cTn>
                              </p:par>
                            </p:childTnLst>
                          </p:cTn>
                        </p:par>
                        <p:par>
                          <p:cTn id="36" fill="hold">
                            <p:stCondLst>
                              <p:cond delay="3100"/>
                            </p:stCondLst>
                            <p:childTnLst>
                              <p:par>
                                <p:cTn id="37" presetID="2" presetClass="entr" presetSubtype="2"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1+#ppt_w/2"/>
                                          </p:val>
                                        </p:tav>
                                        <p:tav tm="100000">
                                          <p:val>
                                            <p:strVal val="#ppt_x"/>
                                          </p:val>
                                        </p:tav>
                                      </p:tavLst>
                                    </p:anim>
                                    <p:anim calcmode="lin" valueType="num">
                                      <p:cBhvr additive="base">
                                        <p:cTn id="40" dur="500" fill="hold"/>
                                        <p:tgtEl>
                                          <p:spTgt spid="19"/>
                                        </p:tgtEl>
                                        <p:attrNameLst>
                                          <p:attrName>ppt_y</p:attrName>
                                        </p:attrNameLst>
                                      </p:cBhvr>
                                      <p:tavLst>
                                        <p:tav tm="0">
                                          <p:val>
                                            <p:strVal val="#ppt_y"/>
                                          </p:val>
                                        </p:tav>
                                        <p:tav tm="100000">
                                          <p:val>
                                            <p:strVal val="#ppt_y"/>
                                          </p:val>
                                        </p:tav>
                                      </p:tavLst>
                                    </p:anim>
                                  </p:childTnLst>
                                </p:cTn>
                              </p:par>
                            </p:childTnLst>
                          </p:cTn>
                        </p:par>
                        <p:par>
                          <p:cTn id="41" fill="hold">
                            <p:stCondLst>
                              <p:cond delay="3600"/>
                            </p:stCondLst>
                            <p:childTnLst>
                              <p:par>
                                <p:cTn id="42" presetID="2" presetClass="entr" presetSubtype="2"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fill="hold"/>
                                        <p:tgtEl>
                                          <p:spTgt spid="20"/>
                                        </p:tgtEl>
                                        <p:attrNameLst>
                                          <p:attrName>ppt_x</p:attrName>
                                        </p:attrNameLst>
                                      </p:cBhvr>
                                      <p:tavLst>
                                        <p:tav tm="0">
                                          <p:val>
                                            <p:strVal val="1+#ppt_w/2"/>
                                          </p:val>
                                        </p:tav>
                                        <p:tav tm="100000">
                                          <p:val>
                                            <p:strVal val="#ppt_x"/>
                                          </p:val>
                                        </p:tav>
                                      </p:tavLst>
                                    </p:anim>
                                    <p:anim calcmode="lin" valueType="num">
                                      <p:cBhvr additive="base">
                                        <p:cTn id="45"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p:bldP spid="19" grpId="0"/>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5711006" y="1154906"/>
            <a:ext cx="1185863" cy="1187054"/>
            <a:chOff x="5711006" y="1154906"/>
            <a:chExt cx="1185863" cy="1187054"/>
          </a:xfrm>
          <a:solidFill>
            <a:srgbClr val="76543A"/>
          </a:solidFill>
        </p:grpSpPr>
        <p:sp>
          <p:nvSpPr>
            <p:cNvPr id="11" name="Oval 145"/>
            <p:cNvSpPr>
              <a:spLocks noChangeAspect="1" noChangeArrowheads="1"/>
            </p:cNvSpPr>
            <p:nvPr/>
          </p:nvSpPr>
          <p:spPr bwMode="auto">
            <a:xfrm>
              <a:off x="5711006" y="1154906"/>
              <a:ext cx="1185863" cy="11870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lvl1pPr defTabSz="1217613">
                <a:defRPr>
                  <a:solidFill>
                    <a:schemeClr val="tx1"/>
                  </a:solidFill>
                  <a:latin typeface="Calibri" pitchFamily="34" charset="0"/>
                  <a:ea typeface="宋体" pitchFamily="2" charset="-122"/>
                </a:defRPr>
              </a:lvl1pPr>
              <a:lvl2pPr marL="742950" indent="-285750" defTabSz="1217613">
                <a:defRPr>
                  <a:solidFill>
                    <a:schemeClr val="tx1"/>
                  </a:solidFill>
                  <a:latin typeface="Calibri" pitchFamily="34" charset="0"/>
                  <a:ea typeface="宋体" pitchFamily="2" charset="-122"/>
                </a:defRPr>
              </a:lvl2pPr>
              <a:lvl3pPr marL="1143000" indent="-228600" defTabSz="1217613">
                <a:defRPr>
                  <a:solidFill>
                    <a:schemeClr val="tx1"/>
                  </a:solidFill>
                  <a:latin typeface="Calibri" pitchFamily="34" charset="0"/>
                  <a:ea typeface="宋体" pitchFamily="2" charset="-122"/>
                </a:defRPr>
              </a:lvl3pPr>
              <a:lvl4pPr marL="1600200" indent="-228600" defTabSz="1217613">
                <a:defRPr>
                  <a:solidFill>
                    <a:schemeClr val="tx1"/>
                  </a:solidFill>
                  <a:latin typeface="Calibri" pitchFamily="34" charset="0"/>
                  <a:ea typeface="宋体" pitchFamily="2" charset="-122"/>
                </a:defRPr>
              </a:lvl4pPr>
              <a:lvl5pPr marL="2057400" indent="-228600" defTabSz="1217613">
                <a:defRPr>
                  <a:solidFill>
                    <a:schemeClr val="tx1"/>
                  </a:solidFill>
                  <a:latin typeface="Calibri" pitchFamily="34" charset="0"/>
                  <a:ea typeface="宋体" pitchFamily="2" charset="-122"/>
                </a:defRPr>
              </a:lvl5pPr>
              <a:lvl6pPr marL="25146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pPr>
              <a:endParaRPr lang="en-US" altLang="zh-CN" sz="1800" b="1">
                <a:solidFill>
                  <a:srgbClr val="FFFFFF"/>
                </a:solidFill>
                <a:latin typeface="Arial" pitchFamily="34" charset="0"/>
                <a:ea typeface="微软雅黑" pitchFamily="34" charset="-122"/>
                <a:sym typeface="Arial" pitchFamily="34" charset="0"/>
              </a:endParaRPr>
            </a:p>
          </p:txBody>
        </p:sp>
        <p:sp>
          <p:nvSpPr>
            <p:cNvPr id="12" name="Text Placeholder 3"/>
            <p:cNvSpPr txBox="1">
              <a:spLocks noChangeArrowheads="1"/>
            </p:cNvSpPr>
            <p:nvPr/>
          </p:nvSpPr>
          <p:spPr bwMode="auto">
            <a:xfrm>
              <a:off x="5945560" y="1533525"/>
              <a:ext cx="716756" cy="42981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1216025">
                <a:defRPr>
                  <a:solidFill>
                    <a:schemeClr val="tx1"/>
                  </a:solidFill>
                  <a:latin typeface="Calibri" pitchFamily="34" charset="0"/>
                  <a:ea typeface="宋体" pitchFamily="2" charset="-122"/>
                </a:defRPr>
              </a:lvl1pPr>
              <a:lvl2pPr defTabSz="1216025">
                <a:defRPr>
                  <a:solidFill>
                    <a:schemeClr val="tx1"/>
                  </a:solidFill>
                  <a:latin typeface="Calibri" pitchFamily="34" charset="0"/>
                  <a:ea typeface="宋体" pitchFamily="2" charset="-122"/>
                </a:defRPr>
              </a:lvl2pPr>
              <a:lvl3pPr defTabSz="1216025">
                <a:defRPr>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20000"/>
                </a:spcBef>
                <a:spcAft>
                  <a:spcPct val="0"/>
                </a:spcAft>
              </a:pPr>
              <a:r>
                <a:rPr lang="en-US" altLang="zh-CN" sz="2800" b="1" dirty="0">
                  <a:solidFill>
                    <a:srgbClr val="FFFFFF"/>
                  </a:solidFill>
                  <a:latin typeface="Arial" pitchFamily="34" charset="0"/>
                  <a:ea typeface="微软雅黑" pitchFamily="34" charset="-122"/>
                  <a:sym typeface="Arial" pitchFamily="34" charset="0"/>
                </a:rPr>
                <a:t>65%</a:t>
              </a:r>
            </a:p>
          </p:txBody>
        </p:sp>
      </p:grpSp>
      <p:grpSp>
        <p:nvGrpSpPr>
          <p:cNvPr id="13" name="组合 12"/>
          <p:cNvGrpSpPr/>
          <p:nvPr/>
        </p:nvGrpSpPr>
        <p:grpSpPr>
          <a:xfrm>
            <a:off x="2212951" y="1159669"/>
            <a:ext cx="1158478" cy="1158479"/>
            <a:chOff x="2212951" y="1159669"/>
            <a:chExt cx="1158478" cy="1158479"/>
          </a:xfrm>
          <a:solidFill>
            <a:srgbClr val="76543A"/>
          </a:solidFill>
        </p:grpSpPr>
        <p:sp>
          <p:nvSpPr>
            <p:cNvPr id="14" name="Oval 128"/>
            <p:cNvSpPr>
              <a:spLocks noChangeAspect="1" noChangeArrowheads="1"/>
            </p:cNvSpPr>
            <p:nvPr/>
          </p:nvSpPr>
          <p:spPr bwMode="auto">
            <a:xfrm>
              <a:off x="2212951" y="1159669"/>
              <a:ext cx="1158478" cy="115847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lvl1pPr defTabSz="1217613">
                <a:defRPr>
                  <a:solidFill>
                    <a:schemeClr val="tx1"/>
                  </a:solidFill>
                  <a:latin typeface="Calibri" pitchFamily="34" charset="0"/>
                  <a:ea typeface="宋体" pitchFamily="2" charset="-122"/>
                </a:defRPr>
              </a:lvl1pPr>
              <a:lvl2pPr marL="742950" indent="-285750" defTabSz="1217613">
                <a:defRPr>
                  <a:solidFill>
                    <a:schemeClr val="tx1"/>
                  </a:solidFill>
                  <a:latin typeface="Calibri" pitchFamily="34" charset="0"/>
                  <a:ea typeface="宋体" pitchFamily="2" charset="-122"/>
                </a:defRPr>
              </a:lvl2pPr>
              <a:lvl3pPr marL="1143000" indent="-228600" defTabSz="1217613">
                <a:defRPr>
                  <a:solidFill>
                    <a:schemeClr val="tx1"/>
                  </a:solidFill>
                  <a:latin typeface="Calibri" pitchFamily="34" charset="0"/>
                  <a:ea typeface="宋体" pitchFamily="2" charset="-122"/>
                </a:defRPr>
              </a:lvl3pPr>
              <a:lvl4pPr marL="1600200" indent="-228600" defTabSz="1217613">
                <a:defRPr>
                  <a:solidFill>
                    <a:schemeClr val="tx1"/>
                  </a:solidFill>
                  <a:latin typeface="Calibri" pitchFamily="34" charset="0"/>
                  <a:ea typeface="宋体" pitchFamily="2" charset="-122"/>
                </a:defRPr>
              </a:lvl4pPr>
              <a:lvl5pPr marL="2057400" indent="-228600" defTabSz="1217613">
                <a:defRPr>
                  <a:solidFill>
                    <a:schemeClr val="tx1"/>
                  </a:solidFill>
                  <a:latin typeface="Calibri" pitchFamily="34" charset="0"/>
                  <a:ea typeface="宋体" pitchFamily="2" charset="-122"/>
                </a:defRPr>
              </a:lvl5pPr>
              <a:lvl6pPr marL="25146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pPr>
              <a:endParaRPr lang="en-US" altLang="zh-CN" sz="1100" b="1">
                <a:solidFill>
                  <a:srgbClr val="FFFFFF"/>
                </a:solidFill>
                <a:latin typeface="Arial" pitchFamily="34" charset="0"/>
                <a:ea typeface="微软雅黑" pitchFamily="34" charset="-122"/>
                <a:sym typeface="Arial" pitchFamily="34" charset="0"/>
              </a:endParaRPr>
            </a:p>
          </p:txBody>
        </p:sp>
        <p:sp>
          <p:nvSpPr>
            <p:cNvPr id="15" name="Text Placeholder 3"/>
            <p:cNvSpPr txBox="1">
              <a:spLocks noChangeArrowheads="1"/>
            </p:cNvSpPr>
            <p:nvPr/>
          </p:nvSpPr>
          <p:spPr bwMode="auto">
            <a:xfrm>
              <a:off x="2433216" y="1524000"/>
              <a:ext cx="717947" cy="42981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1216025">
                <a:defRPr>
                  <a:solidFill>
                    <a:schemeClr val="tx1"/>
                  </a:solidFill>
                  <a:latin typeface="Calibri" pitchFamily="34" charset="0"/>
                  <a:ea typeface="宋体" pitchFamily="2" charset="-122"/>
                </a:defRPr>
              </a:lvl1pPr>
              <a:lvl2pPr defTabSz="1216025">
                <a:defRPr>
                  <a:solidFill>
                    <a:schemeClr val="tx1"/>
                  </a:solidFill>
                  <a:latin typeface="Calibri" pitchFamily="34" charset="0"/>
                  <a:ea typeface="宋体" pitchFamily="2" charset="-122"/>
                </a:defRPr>
              </a:lvl2pPr>
              <a:lvl3pPr defTabSz="1216025">
                <a:defRPr>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20000"/>
                </a:spcBef>
                <a:spcAft>
                  <a:spcPct val="0"/>
                </a:spcAft>
              </a:pPr>
              <a:r>
                <a:rPr lang="en-US" altLang="zh-CN" sz="2800" b="1">
                  <a:solidFill>
                    <a:srgbClr val="FFFFFF"/>
                  </a:solidFill>
                  <a:latin typeface="Arial" pitchFamily="34" charset="0"/>
                  <a:ea typeface="微软雅黑" pitchFamily="34" charset="-122"/>
                  <a:sym typeface="Arial" pitchFamily="34" charset="0"/>
                </a:rPr>
                <a:t>70%</a:t>
              </a:r>
            </a:p>
          </p:txBody>
        </p:sp>
      </p:grpSp>
      <p:grpSp>
        <p:nvGrpSpPr>
          <p:cNvPr id="16" name="组合 15"/>
          <p:cNvGrpSpPr/>
          <p:nvPr/>
        </p:nvGrpSpPr>
        <p:grpSpPr>
          <a:xfrm>
            <a:off x="5690766" y="2752725"/>
            <a:ext cx="916781" cy="915591"/>
            <a:chOff x="5690766" y="2752725"/>
            <a:chExt cx="916781" cy="915591"/>
          </a:xfrm>
          <a:solidFill>
            <a:srgbClr val="76543A"/>
          </a:solidFill>
        </p:grpSpPr>
        <p:sp>
          <p:nvSpPr>
            <p:cNvPr id="17" name="Oval 114"/>
            <p:cNvSpPr>
              <a:spLocks noChangeAspect="1" noChangeArrowheads="1"/>
            </p:cNvSpPr>
            <p:nvPr/>
          </p:nvSpPr>
          <p:spPr bwMode="auto">
            <a:xfrm>
              <a:off x="5690766" y="2752725"/>
              <a:ext cx="916781" cy="91559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lvl1pPr defTabSz="1217613">
                <a:defRPr>
                  <a:solidFill>
                    <a:schemeClr val="tx1"/>
                  </a:solidFill>
                  <a:latin typeface="Calibri" pitchFamily="34" charset="0"/>
                  <a:ea typeface="宋体" pitchFamily="2" charset="-122"/>
                </a:defRPr>
              </a:lvl1pPr>
              <a:lvl2pPr marL="742950" indent="-285750" defTabSz="1217613">
                <a:defRPr>
                  <a:solidFill>
                    <a:schemeClr val="tx1"/>
                  </a:solidFill>
                  <a:latin typeface="Calibri" pitchFamily="34" charset="0"/>
                  <a:ea typeface="宋体" pitchFamily="2" charset="-122"/>
                </a:defRPr>
              </a:lvl2pPr>
              <a:lvl3pPr marL="1143000" indent="-228600" defTabSz="1217613">
                <a:defRPr>
                  <a:solidFill>
                    <a:schemeClr val="tx1"/>
                  </a:solidFill>
                  <a:latin typeface="Calibri" pitchFamily="34" charset="0"/>
                  <a:ea typeface="宋体" pitchFamily="2" charset="-122"/>
                </a:defRPr>
              </a:lvl3pPr>
              <a:lvl4pPr marL="1600200" indent="-228600" defTabSz="1217613">
                <a:defRPr>
                  <a:solidFill>
                    <a:schemeClr val="tx1"/>
                  </a:solidFill>
                  <a:latin typeface="Calibri" pitchFamily="34" charset="0"/>
                  <a:ea typeface="宋体" pitchFamily="2" charset="-122"/>
                </a:defRPr>
              </a:lvl4pPr>
              <a:lvl5pPr marL="2057400" indent="-228600" defTabSz="1217613">
                <a:defRPr>
                  <a:solidFill>
                    <a:schemeClr val="tx1"/>
                  </a:solidFill>
                  <a:latin typeface="Calibri" pitchFamily="34" charset="0"/>
                  <a:ea typeface="宋体" pitchFamily="2" charset="-122"/>
                </a:defRPr>
              </a:lvl5pPr>
              <a:lvl6pPr marL="25146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217613" eaLnBrk="1" fontAlgn="base" latinLnBrk="0" hangingPunct="1">
                <a:lnSpc>
                  <a:spcPct val="100000"/>
                </a:lnSpc>
                <a:spcBef>
                  <a:spcPct val="0"/>
                </a:spcBef>
                <a:spcAft>
                  <a:spcPct val="0"/>
                </a:spcAft>
                <a:buClrTx/>
                <a:buSzTx/>
                <a:buFontTx/>
                <a:buNone/>
                <a:tabLst/>
                <a:defRPr/>
              </a:pPr>
              <a:endParaRPr kumimoji="0" lang="en-US" altLang="zh-CN" sz="1800" b="1" i="0" u="none" strike="noStrike" kern="0" cap="none" spc="0" normalizeH="0" baseline="0" noProof="0">
                <a:ln>
                  <a:noFill/>
                </a:ln>
                <a:solidFill>
                  <a:srgbClr val="FFFFFF"/>
                </a:solidFill>
                <a:effectLst/>
                <a:uLnTx/>
                <a:uFillTx/>
                <a:latin typeface="Arial" pitchFamily="34" charset="0"/>
                <a:ea typeface="微软雅黑" pitchFamily="34" charset="-122"/>
                <a:sym typeface="Arial" pitchFamily="34" charset="0"/>
              </a:endParaRPr>
            </a:p>
          </p:txBody>
        </p:sp>
        <p:sp>
          <p:nvSpPr>
            <p:cNvPr id="18" name="Text Placeholder 3"/>
            <p:cNvSpPr txBox="1">
              <a:spLocks noChangeArrowheads="1"/>
            </p:cNvSpPr>
            <p:nvPr/>
          </p:nvSpPr>
          <p:spPr bwMode="auto">
            <a:xfrm>
              <a:off x="5790779" y="2995613"/>
              <a:ext cx="716756" cy="42981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1216025">
                <a:defRPr>
                  <a:solidFill>
                    <a:schemeClr val="tx1"/>
                  </a:solidFill>
                  <a:latin typeface="Calibri" pitchFamily="34" charset="0"/>
                  <a:ea typeface="宋体" pitchFamily="2" charset="-122"/>
                </a:defRPr>
              </a:lvl1pPr>
              <a:lvl2pPr defTabSz="1216025">
                <a:defRPr>
                  <a:solidFill>
                    <a:schemeClr val="tx1"/>
                  </a:solidFill>
                  <a:latin typeface="Calibri" pitchFamily="34" charset="0"/>
                  <a:ea typeface="宋体" pitchFamily="2" charset="-122"/>
                </a:defRPr>
              </a:lvl2pPr>
              <a:lvl3pPr defTabSz="1216025">
                <a:defRPr>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216025" eaLnBrk="1" fontAlgn="base" latinLnBrk="0" hangingPunct="1">
                <a:lnSpc>
                  <a:spcPct val="100000"/>
                </a:lnSpc>
                <a:spcBef>
                  <a:spcPct val="20000"/>
                </a:spcBef>
                <a:spcAft>
                  <a:spcPct val="0"/>
                </a:spcAft>
                <a:buClrTx/>
                <a:buSzTx/>
                <a:buFontTx/>
                <a:buNone/>
                <a:tabLst/>
                <a:defRPr/>
              </a:pPr>
              <a:r>
                <a:rPr kumimoji="0" lang="en-US" altLang="zh-CN" sz="2800" b="1" i="0" u="none" strike="noStrike" kern="0" cap="none" spc="0" normalizeH="0" baseline="0" noProof="0">
                  <a:ln>
                    <a:noFill/>
                  </a:ln>
                  <a:solidFill>
                    <a:srgbClr val="FFFFFF"/>
                  </a:solidFill>
                  <a:effectLst/>
                  <a:uLnTx/>
                  <a:uFillTx/>
                  <a:latin typeface="Arial" pitchFamily="34" charset="0"/>
                  <a:ea typeface="微软雅黑" pitchFamily="34" charset="-122"/>
                  <a:sym typeface="Arial" pitchFamily="34" charset="0"/>
                </a:rPr>
                <a:t>55%</a:t>
              </a:r>
            </a:p>
          </p:txBody>
        </p:sp>
      </p:grpSp>
      <p:grpSp>
        <p:nvGrpSpPr>
          <p:cNvPr id="19" name="组合 18"/>
          <p:cNvGrpSpPr/>
          <p:nvPr/>
        </p:nvGrpSpPr>
        <p:grpSpPr>
          <a:xfrm>
            <a:off x="2640384" y="2982516"/>
            <a:ext cx="929879" cy="929878"/>
            <a:chOff x="2640384" y="2982516"/>
            <a:chExt cx="929879" cy="929878"/>
          </a:xfrm>
          <a:solidFill>
            <a:srgbClr val="76543A"/>
          </a:solidFill>
        </p:grpSpPr>
        <p:sp>
          <p:nvSpPr>
            <p:cNvPr id="20" name="Oval 25"/>
            <p:cNvSpPr>
              <a:spLocks noChangeAspect="1" noChangeArrowheads="1"/>
            </p:cNvSpPr>
            <p:nvPr/>
          </p:nvSpPr>
          <p:spPr bwMode="auto">
            <a:xfrm>
              <a:off x="2640384" y="2982516"/>
              <a:ext cx="929879" cy="92987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lvl1pPr defTabSz="1217613">
                <a:defRPr>
                  <a:solidFill>
                    <a:schemeClr val="tx1"/>
                  </a:solidFill>
                  <a:latin typeface="Calibri" pitchFamily="34" charset="0"/>
                  <a:ea typeface="宋体" pitchFamily="2" charset="-122"/>
                </a:defRPr>
              </a:lvl1pPr>
              <a:lvl2pPr marL="742950" indent="-285750" defTabSz="1217613">
                <a:defRPr>
                  <a:solidFill>
                    <a:schemeClr val="tx1"/>
                  </a:solidFill>
                  <a:latin typeface="Calibri" pitchFamily="34" charset="0"/>
                  <a:ea typeface="宋体" pitchFamily="2" charset="-122"/>
                </a:defRPr>
              </a:lvl2pPr>
              <a:lvl3pPr marL="1143000" indent="-228600" defTabSz="1217613">
                <a:defRPr>
                  <a:solidFill>
                    <a:schemeClr val="tx1"/>
                  </a:solidFill>
                  <a:latin typeface="Calibri" pitchFamily="34" charset="0"/>
                  <a:ea typeface="宋体" pitchFamily="2" charset="-122"/>
                </a:defRPr>
              </a:lvl3pPr>
              <a:lvl4pPr marL="1600200" indent="-228600" defTabSz="1217613">
                <a:defRPr>
                  <a:solidFill>
                    <a:schemeClr val="tx1"/>
                  </a:solidFill>
                  <a:latin typeface="Calibri" pitchFamily="34" charset="0"/>
                  <a:ea typeface="宋体" pitchFamily="2" charset="-122"/>
                </a:defRPr>
              </a:lvl4pPr>
              <a:lvl5pPr marL="2057400" indent="-228600" defTabSz="1217613">
                <a:defRPr>
                  <a:solidFill>
                    <a:schemeClr val="tx1"/>
                  </a:solidFill>
                  <a:latin typeface="Calibri" pitchFamily="34" charset="0"/>
                  <a:ea typeface="宋体" pitchFamily="2" charset="-122"/>
                </a:defRPr>
              </a:lvl5pPr>
              <a:lvl6pPr marL="25146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217613" eaLnBrk="1" fontAlgn="base" latinLnBrk="0" hangingPunct="1">
                <a:lnSpc>
                  <a:spcPct val="100000"/>
                </a:lnSpc>
                <a:spcBef>
                  <a:spcPct val="0"/>
                </a:spcBef>
                <a:spcAft>
                  <a:spcPct val="0"/>
                </a:spcAft>
                <a:buClrTx/>
                <a:buSzTx/>
                <a:buFontTx/>
                <a:buNone/>
                <a:tabLst/>
                <a:defRPr/>
              </a:pPr>
              <a:endParaRPr kumimoji="0" lang="en-US" altLang="zh-CN" sz="1800" b="1" i="0" u="none" strike="noStrike" kern="0" cap="none" spc="0" normalizeH="0" baseline="0" noProof="0">
                <a:ln>
                  <a:noFill/>
                </a:ln>
                <a:solidFill>
                  <a:srgbClr val="FFFFFF"/>
                </a:solidFill>
                <a:effectLst/>
                <a:uLnTx/>
                <a:uFillTx/>
                <a:latin typeface="Arial" pitchFamily="34" charset="0"/>
                <a:ea typeface="微软雅黑" pitchFamily="34" charset="-122"/>
                <a:sym typeface="Arial" pitchFamily="34" charset="0"/>
              </a:endParaRPr>
            </a:p>
          </p:txBody>
        </p:sp>
        <p:sp>
          <p:nvSpPr>
            <p:cNvPr id="21" name="Text Placeholder 3"/>
            <p:cNvSpPr txBox="1">
              <a:spLocks noChangeArrowheads="1"/>
            </p:cNvSpPr>
            <p:nvPr/>
          </p:nvSpPr>
          <p:spPr bwMode="auto">
            <a:xfrm>
              <a:off x="2746350" y="3232548"/>
              <a:ext cx="717947" cy="4298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1216025">
                <a:defRPr>
                  <a:solidFill>
                    <a:schemeClr val="tx1"/>
                  </a:solidFill>
                  <a:latin typeface="Calibri" pitchFamily="34" charset="0"/>
                  <a:ea typeface="宋体" pitchFamily="2" charset="-122"/>
                </a:defRPr>
              </a:lvl1pPr>
              <a:lvl2pPr defTabSz="1216025">
                <a:defRPr>
                  <a:solidFill>
                    <a:schemeClr val="tx1"/>
                  </a:solidFill>
                  <a:latin typeface="Calibri" pitchFamily="34" charset="0"/>
                  <a:ea typeface="宋体" pitchFamily="2" charset="-122"/>
                </a:defRPr>
              </a:lvl2pPr>
              <a:lvl3pPr defTabSz="1216025">
                <a:defRPr>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216025" eaLnBrk="1" fontAlgn="base" latinLnBrk="0" hangingPunct="1">
                <a:lnSpc>
                  <a:spcPct val="100000"/>
                </a:lnSpc>
                <a:spcBef>
                  <a:spcPct val="20000"/>
                </a:spcBef>
                <a:spcAft>
                  <a:spcPct val="0"/>
                </a:spcAft>
                <a:buClrTx/>
                <a:buSzTx/>
                <a:buFontTx/>
                <a:buNone/>
                <a:tabLst/>
                <a:defRPr/>
              </a:pPr>
              <a:r>
                <a:rPr kumimoji="0" lang="en-US" altLang="zh-CN" sz="2800" b="1" i="0" u="none" strike="noStrike" kern="0" cap="none" spc="0" normalizeH="0" baseline="0" noProof="0">
                  <a:ln>
                    <a:noFill/>
                  </a:ln>
                  <a:solidFill>
                    <a:srgbClr val="FFFFFF"/>
                  </a:solidFill>
                  <a:effectLst/>
                  <a:uLnTx/>
                  <a:uFillTx/>
                  <a:latin typeface="Arial" pitchFamily="34" charset="0"/>
                  <a:ea typeface="微软雅黑" pitchFamily="34" charset="-122"/>
                  <a:sym typeface="Arial" pitchFamily="34" charset="0"/>
                </a:rPr>
                <a:t>35%</a:t>
              </a:r>
            </a:p>
          </p:txBody>
        </p:sp>
      </p:grpSp>
      <p:grpSp>
        <p:nvGrpSpPr>
          <p:cNvPr id="22" name="组合 21"/>
          <p:cNvGrpSpPr/>
          <p:nvPr/>
        </p:nvGrpSpPr>
        <p:grpSpPr>
          <a:xfrm>
            <a:off x="4178672" y="3737373"/>
            <a:ext cx="731044" cy="731044"/>
            <a:chOff x="4178672" y="3737373"/>
            <a:chExt cx="731044" cy="731044"/>
          </a:xfrm>
          <a:solidFill>
            <a:srgbClr val="76543A"/>
          </a:solidFill>
        </p:grpSpPr>
        <p:sp>
          <p:nvSpPr>
            <p:cNvPr id="23" name="Oval 24"/>
            <p:cNvSpPr>
              <a:spLocks noChangeAspect="1" noChangeArrowheads="1"/>
            </p:cNvSpPr>
            <p:nvPr/>
          </p:nvSpPr>
          <p:spPr bwMode="auto">
            <a:xfrm>
              <a:off x="4178672" y="3737373"/>
              <a:ext cx="731044" cy="731044"/>
            </a:xfrm>
            <a:prstGeom prst="ellipse">
              <a:avLst/>
            </a:prstGeom>
            <a:grpFill/>
            <a:ln>
              <a:noFill/>
            </a:ln>
          </p:spPr>
          <p:txBody>
            <a:bodyPr lIns="68580" tIns="34290" rIns="68580" bIns="34290" anchor="ctr"/>
            <a:lstStyle>
              <a:lvl1pPr defTabSz="1217613">
                <a:defRPr>
                  <a:solidFill>
                    <a:schemeClr val="tx1"/>
                  </a:solidFill>
                  <a:latin typeface="Calibri" pitchFamily="34" charset="0"/>
                  <a:ea typeface="宋体" pitchFamily="2" charset="-122"/>
                </a:defRPr>
              </a:lvl1pPr>
              <a:lvl2pPr marL="742950" indent="-285750" defTabSz="1217613">
                <a:defRPr>
                  <a:solidFill>
                    <a:schemeClr val="tx1"/>
                  </a:solidFill>
                  <a:latin typeface="Calibri" pitchFamily="34" charset="0"/>
                  <a:ea typeface="宋体" pitchFamily="2" charset="-122"/>
                </a:defRPr>
              </a:lvl2pPr>
              <a:lvl3pPr marL="1143000" indent="-228600" defTabSz="1217613">
                <a:defRPr>
                  <a:solidFill>
                    <a:schemeClr val="tx1"/>
                  </a:solidFill>
                  <a:latin typeface="Calibri" pitchFamily="34" charset="0"/>
                  <a:ea typeface="宋体" pitchFamily="2" charset="-122"/>
                </a:defRPr>
              </a:lvl3pPr>
              <a:lvl4pPr marL="1600200" indent="-228600" defTabSz="1217613">
                <a:defRPr>
                  <a:solidFill>
                    <a:schemeClr val="tx1"/>
                  </a:solidFill>
                  <a:latin typeface="Calibri" pitchFamily="34" charset="0"/>
                  <a:ea typeface="宋体" pitchFamily="2" charset="-122"/>
                </a:defRPr>
              </a:lvl4pPr>
              <a:lvl5pPr marL="2057400" indent="-228600" defTabSz="1217613">
                <a:defRPr>
                  <a:solidFill>
                    <a:schemeClr val="tx1"/>
                  </a:solidFill>
                  <a:latin typeface="Calibri" pitchFamily="34" charset="0"/>
                  <a:ea typeface="宋体" pitchFamily="2" charset="-122"/>
                </a:defRPr>
              </a:lvl5pPr>
              <a:lvl6pPr marL="25146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pPr>
              <a:endParaRPr lang="en-US" altLang="zh-CN" sz="1800" b="1">
                <a:solidFill>
                  <a:srgbClr val="FFFFFF"/>
                </a:solidFill>
                <a:latin typeface="Arial" pitchFamily="34" charset="0"/>
                <a:ea typeface="微软雅黑" pitchFamily="34" charset="-122"/>
                <a:sym typeface="Arial" pitchFamily="34" charset="0"/>
              </a:endParaRPr>
            </a:p>
          </p:txBody>
        </p:sp>
        <p:sp>
          <p:nvSpPr>
            <p:cNvPr id="24" name="Text Placeholder 3"/>
            <p:cNvSpPr txBox="1">
              <a:spLocks noChangeArrowheads="1"/>
            </p:cNvSpPr>
            <p:nvPr/>
          </p:nvSpPr>
          <p:spPr bwMode="auto">
            <a:xfrm>
              <a:off x="4325385" y="3972088"/>
              <a:ext cx="437619" cy="26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1216025">
                <a:defRPr>
                  <a:solidFill>
                    <a:schemeClr val="tx1"/>
                  </a:solidFill>
                  <a:latin typeface="Calibri" pitchFamily="34" charset="0"/>
                  <a:ea typeface="宋体" pitchFamily="2" charset="-122"/>
                </a:defRPr>
              </a:lvl1pPr>
              <a:lvl2pPr defTabSz="1216025">
                <a:defRPr>
                  <a:solidFill>
                    <a:schemeClr val="tx1"/>
                  </a:solidFill>
                  <a:latin typeface="Calibri" pitchFamily="34" charset="0"/>
                  <a:ea typeface="宋体" pitchFamily="2" charset="-122"/>
                </a:defRPr>
              </a:lvl2pPr>
              <a:lvl3pPr defTabSz="1216025">
                <a:defRPr>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20000"/>
                </a:spcBef>
                <a:spcAft>
                  <a:spcPct val="0"/>
                </a:spcAft>
              </a:pPr>
              <a:r>
                <a:rPr lang="en-US" altLang="zh-CN" sz="1700" b="1">
                  <a:solidFill>
                    <a:srgbClr val="FFFFFF"/>
                  </a:solidFill>
                  <a:latin typeface="Arial" pitchFamily="34" charset="0"/>
                  <a:ea typeface="微软雅黑" pitchFamily="34" charset="-122"/>
                  <a:sym typeface="Arial" pitchFamily="34" charset="0"/>
                </a:rPr>
                <a:t>35%</a:t>
              </a:r>
            </a:p>
          </p:txBody>
        </p:sp>
      </p:grpSp>
      <p:grpSp>
        <p:nvGrpSpPr>
          <p:cNvPr id="25" name="组合 24"/>
          <p:cNvGrpSpPr/>
          <p:nvPr/>
        </p:nvGrpSpPr>
        <p:grpSpPr>
          <a:xfrm>
            <a:off x="3741713" y="1638300"/>
            <a:ext cx="1604963" cy="1604963"/>
            <a:chOff x="3741713" y="1638300"/>
            <a:chExt cx="1604963" cy="1604963"/>
          </a:xfrm>
        </p:grpSpPr>
        <p:sp>
          <p:nvSpPr>
            <p:cNvPr id="26" name="Oval 129"/>
            <p:cNvSpPr>
              <a:spLocks noChangeAspect="1" noChangeArrowheads="1"/>
            </p:cNvSpPr>
            <p:nvPr/>
          </p:nvSpPr>
          <p:spPr bwMode="auto">
            <a:xfrm>
              <a:off x="3741713" y="1638300"/>
              <a:ext cx="1604963" cy="1604963"/>
            </a:xfrm>
            <a:prstGeom prst="ellipse">
              <a:avLst/>
            </a:pr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lvl1pPr defTabSz="1217613">
                <a:defRPr>
                  <a:solidFill>
                    <a:schemeClr val="tx1"/>
                  </a:solidFill>
                  <a:latin typeface="Calibri" pitchFamily="34" charset="0"/>
                  <a:ea typeface="宋体" pitchFamily="2" charset="-122"/>
                </a:defRPr>
              </a:lvl1pPr>
              <a:lvl2pPr marL="742950" indent="-285750" defTabSz="1217613">
                <a:defRPr>
                  <a:solidFill>
                    <a:schemeClr val="tx1"/>
                  </a:solidFill>
                  <a:latin typeface="Calibri" pitchFamily="34" charset="0"/>
                  <a:ea typeface="宋体" pitchFamily="2" charset="-122"/>
                </a:defRPr>
              </a:lvl2pPr>
              <a:lvl3pPr marL="1143000" indent="-228600" defTabSz="1217613">
                <a:defRPr>
                  <a:solidFill>
                    <a:schemeClr val="tx1"/>
                  </a:solidFill>
                  <a:latin typeface="Calibri" pitchFamily="34" charset="0"/>
                  <a:ea typeface="宋体" pitchFamily="2" charset="-122"/>
                </a:defRPr>
              </a:lvl3pPr>
              <a:lvl4pPr marL="1600200" indent="-228600" defTabSz="1217613">
                <a:defRPr>
                  <a:solidFill>
                    <a:schemeClr val="tx1"/>
                  </a:solidFill>
                  <a:latin typeface="Calibri" pitchFamily="34" charset="0"/>
                  <a:ea typeface="宋体" pitchFamily="2" charset="-122"/>
                </a:defRPr>
              </a:lvl4pPr>
              <a:lvl5pPr marL="2057400" indent="-228600" defTabSz="1217613">
                <a:defRPr>
                  <a:solidFill>
                    <a:schemeClr val="tx1"/>
                  </a:solidFill>
                  <a:latin typeface="Calibri" pitchFamily="34" charset="0"/>
                  <a:ea typeface="宋体" pitchFamily="2" charset="-122"/>
                </a:defRPr>
              </a:lvl5pPr>
              <a:lvl6pPr marL="25146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7613"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217613" eaLnBrk="1" fontAlgn="base" latinLnBrk="0" hangingPunct="1">
                <a:lnSpc>
                  <a:spcPct val="100000"/>
                </a:lnSpc>
                <a:spcBef>
                  <a:spcPct val="0"/>
                </a:spcBef>
                <a:spcAft>
                  <a:spcPct val="0"/>
                </a:spcAft>
                <a:buClrTx/>
                <a:buSzTx/>
                <a:buFontTx/>
                <a:buNone/>
                <a:tabLst/>
                <a:defRPr/>
              </a:pPr>
              <a:endParaRPr kumimoji="0" lang="en-US" altLang="zh-CN" sz="1800" b="1" i="0" u="none" strike="noStrike" kern="0" cap="none" spc="0" normalizeH="0" baseline="0" noProof="0">
                <a:ln>
                  <a:noFill/>
                </a:ln>
                <a:solidFill>
                  <a:srgbClr val="FFFFFF"/>
                </a:solidFill>
                <a:effectLst/>
                <a:uLnTx/>
                <a:uFillTx/>
                <a:latin typeface="Arial" pitchFamily="34" charset="0"/>
                <a:ea typeface="微软雅黑" pitchFamily="34" charset="-122"/>
                <a:sym typeface="Arial" pitchFamily="34" charset="0"/>
              </a:endParaRPr>
            </a:p>
          </p:txBody>
        </p:sp>
        <p:sp>
          <p:nvSpPr>
            <p:cNvPr id="27" name="Freeform 130"/>
            <p:cNvSpPr>
              <a:spLocks noEditPoints="1"/>
            </p:cNvSpPr>
            <p:nvPr/>
          </p:nvSpPr>
          <p:spPr bwMode="auto">
            <a:xfrm>
              <a:off x="4076279" y="1990725"/>
              <a:ext cx="935831" cy="901304"/>
            </a:xfrm>
            <a:custGeom>
              <a:avLst/>
              <a:gdLst>
                <a:gd name="T0" fmla="*/ 275 w 746"/>
                <a:gd name="T1" fmla="*/ 12 h 719"/>
                <a:gd name="T2" fmla="*/ 297 w 746"/>
                <a:gd name="T3" fmla="*/ 7 h 719"/>
                <a:gd name="T4" fmla="*/ 237 w 746"/>
                <a:gd name="T5" fmla="*/ 26 h 719"/>
                <a:gd name="T6" fmla="*/ 731 w 746"/>
                <a:gd name="T7" fmla="*/ 474 h 719"/>
                <a:gd name="T8" fmla="*/ 724 w 746"/>
                <a:gd name="T9" fmla="*/ 482 h 719"/>
                <a:gd name="T10" fmla="*/ 470 w 746"/>
                <a:gd name="T11" fmla="*/ 13 h 719"/>
                <a:gd name="T12" fmla="*/ 454 w 746"/>
                <a:gd name="T13" fmla="*/ 10 h 719"/>
                <a:gd name="T14" fmla="*/ 470 w 746"/>
                <a:gd name="T15" fmla="*/ 32 h 719"/>
                <a:gd name="T16" fmla="*/ 475 w 746"/>
                <a:gd name="T17" fmla="*/ 26 h 719"/>
                <a:gd name="T18" fmla="*/ 432 w 746"/>
                <a:gd name="T19" fmla="*/ 9 h 719"/>
                <a:gd name="T20" fmla="*/ 423 w 746"/>
                <a:gd name="T21" fmla="*/ 8 h 719"/>
                <a:gd name="T22" fmla="*/ 397 w 746"/>
                <a:gd name="T23" fmla="*/ 9 h 719"/>
                <a:gd name="T24" fmla="*/ 386 w 746"/>
                <a:gd name="T25" fmla="*/ 10 h 719"/>
                <a:gd name="T26" fmla="*/ 390 w 746"/>
                <a:gd name="T27" fmla="*/ 18 h 719"/>
                <a:gd name="T28" fmla="*/ 538 w 746"/>
                <a:gd name="T29" fmla="*/ 408 h 719"/>
                <a:gd name="T30" fmla="*/ 730 w 746"/>
                <a:gd name="T31" fmla="*/ 264 h 719"/>
                <a:gd name="T32" fmla="*/ 478 w 746"/>
                <a:gd name="T33" fmla="*/ 71 h 719"/>
                <a:gd name="T34" fmla="*/ 418 w 746"/>
                <a:gd name="T35" fmla="*/ 50 h 719"/>
                <a:gd name="T36" fmla="*/ 363 w 746"/>
                <a:gd name="T37" fmla="*/ 88 h 719"/>
                <a:gd name="T38" fmla="*/ 418 w 746"/>
                <a:gd name="T39" fmla="*/ 83 h 719"/>
                <a:gd name="T40" fmla="*/ 389 w 746"/>
                <a:gd name="T41" fmla="*/ 134 h 719"/>
                <a:gd name="T42" fmla="*/ 366 w 746"/>
                <a:gd name="T43" fmla="*/ 141 h 719"/>
                <a:gd name="T44" fmla="*/ 283 w 746"/>
                <a:gd name="T45" fmla="*/ 212 h 719"/>
                <a:gd name="T46" fmla="*/ 375 w 746"/>
                <a:gd name="T47" fmla="*/ 215 h 719"/>
                <a:gd name="T48" fmla="*/ 451 w 746"/>
                <a:gd name="T49" fmla="*/ 261 h 719"/>
                <a:gd name="T50" fmla="*/ 492 w 746"/>
                <a:gd name="T51" fmla="*/ 285 h 719"/>
                <a:gd name="T52" fmla="*/ 500 w 746"/>
                <a:gd name="T53" fmla="*/ 23 h 719"/>
                <a:gd name="T54" fmla="*/ 512 w 746"/>
                <a:gd name="T55" fmla="*/ 40 h 719"/>
                <a:gd name="T56" fmla="*/ 514 w 746"/>
                <a:gd name="T57" fmla="*/ 62 h 719"/>
                <a:gd name="T58" fmla="*/ 671 w 746"/>
                <a:gd name="T59" fmla="*/ 360 h 719"/>
                <a:gd name="T60" fmla="*/ 733 w 746"/>
                <a:gd name="T61" fmla="*/ 432 h 719"/>
                <a:gd name="T62" fmla="*/ 314 w 746"/>
                <a:gd name="T63" fmla="*/ 123 h 719"/>
                <a:gd name="T64" fmla="*/ 291 w 746"/>
                <a:gd name="T65" fmla="*/ 165 h 719"/>
                <a:gd name="T66" fmla="*/ 288 w 746"/>
                <a:gd name="T67" fmla="*/ 153 h 719"/>
                <a:gd name="T68" fmla="*/ 460 w 746"/>
                <a:gd name="T69" fmla="*/ 297 h 719"/>
                <a:gd name="T70" fmla="*/ 364 w 746"/>
                <a:gd name="T71" fmla="*/ 533 h 719"/>
                <a:gd name="T72" fmla="*/ 48 w 746"/>
                <a:gd name="T73" fmla="*/ 434 h 719"/>
                <a:gd name="T74" fmla="*/ 126 w 746"/>
                <a:gd name="T75" fmla="*/ 647 h 719"/>
                <a:gd name="T76" fmla="*/ 166 w 746"/>
                <a:gd name="T77" fmla="*/ 674 h 719"/>
                <a:gd name="T78" fmla="*/ 11 w 746"/>
                <a:gd name="T79" fmla="*/ 348 h 719"/>
                <a:gd name="T80" fmla="*/ 290 w 746"/>
                <a:gd name="T81" fmla="*/ 70 h 719"/>
                <a:gd name="T82" fmla="*/ 88 w 746"/>
                <a:gd name="T83" fmla="*/ 161 h 719"/>
                <a:gd name="T84" fmla="*/ 351 w 746"/>
                <a:gd name="T85" fmla="*/ 3 h 719"/>
                <a:gd name="T86" fmla="*/ 352 w 746"/>
                <a:gd name="T87" fmla="*/ 1 h 719"/>
                <a:gd name="T88" fmla="*/ 347 w 746"/>
                <a:gd name="T89" fmla="*/ 1 h 719"/>
                <a:gd name="T90" fmla="*/ 341 w 746"/>
                <a:gd name="T91" fmla="*/ 2 h 719"/>
                <a:gd name="T92" fmla="*/ 322 w 746"/>
                <a:gd name="T93" fmla="*/ 4 h 719"/>
                <a:gd name="T94" fmla="*/ 281 w 746"/>
                <a:gd name="T95" fmla="*/ 13 h 719"/>
                <a:gd name="T96" fmla="*/ 270 w 746"/>
                <a:gd name="T97" fmla="*/ 17 h 719"/>
                <a:gd name="T98" fmla="*/ 242 w 746"/>
                <a:gd name="T99" fmla="*/ 33 h 719"/>
                <a:gd name="T100" fmla="*/ 175 w 746"/>
                <a:gd name="T101" fmla="*/ 96 h 719"/>
                <a:gd name="T102" fmla="*/ 299 w 746"/>
                <a:gd name="T103" fmla="*/ 35 h 719"/>
                <a:gd name="T104" fmla="*/ 351 w 746"/>
                <a:gd name="T105" fmla="*/ 0 h 719"/>
                <a:gd name="T106" fmla="*/ 330 w 746"/>
                <a:gd name="T107" fmla="*/ 2 h 719"/>
                <a:gd name="T108" fmla="*/ 271 w 746"/>
                <a:gd name="T109" fmla="*/ 14 h 719"/>
                <a:gd name="T110" fmla="*/ 319 w 746"/>
                <a:gd name="T111" fmla="*/ 3 h 719"/>
                <a:gd name="T112" fmla="*/ 186 w 746"/>
                <a:gd name="T113" fmla="*/ 52 h 719"/>
                <a:gd name="T114" fmla="*/ 208 w 746"/>
                <a:gd name="T115" fmla="*/ 42 h 719"/>
                <a:gd name="T116" fmla="*/ 179 w 746"/>
                <a:gd name="T117" fmla="*/ 53 h 719"/>
                <a:gd name="T118" fmla="*/ 193 w 746"/>
                <a:gd name="T119" fmla="*/ 48 h 719"/>
                <a:gd name="T120" fmla="*/ 108 w 746"/>
                <a:gd name="T121" fmla="*/ 138 h 719"/>
                <a:gd name="T122" fmla="*/ 86 w 746"/>
                <a:gd name="T123" fmla="*/ 134 h 719"/>
                <a:gd name="T124" fmla="*/ 66 w 746"/>
                <a:gd name="T125" fmla="*/ 186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6" h="719">
                  <a:moveTo>
                    <a:pt x="713" y="218"/>
                  </a:moveTo>
                  <a:cubicBezTo>
                    <a:pt x="709" y="210"/>
                    <a:pt x="709" y="210"/>
                    <a:pt x="709" y="210"/>
                  </a:cubicBezTo>
                  <a:cubicBezTo>
                    <a:pt x="711" y="213"/>
                    <a:pt x="712" y="216"/>
                    <a:pt x="713" y="218"/>
                  </a:cubicBezTo>
                  <a:cubicBezTo>
                    <a:pt x="713" y="218"/>
                    <a:pt x="713" y="218"/>
                    <a:pt x="713" y="218"/>
                  </a:cubicBezTo>
                  <a:moveTo>
                    <a:pt x="709" y="210"/>
                  </a:moveTo>
                  <a:cubicBezTo>
                    <a:pt x="706" y="203"/>
                    <a:pt x="701" y="194"/>
                    <a:pt x="697" y="187"/>
                  </a:cubicBezTo>
                  <a:cubicBezTo>
                    <a:pt x="697" y="186"/>
                    <a:pt x="697" y="186"/>
                    <a:pt x="697" y="186"/>
                  </a:cubicBezTo>
                  <a:cubicBezTo>
                    <a:pt x="702" y="195"/>
                    <a:pt x="704" y="199"/>
                    <a:pt x="709" y="210"/>
                  </a:cubicBezTo>
                  <a:cubicBezTo>
                    <a:pt x="709" y="210"/>
                    <a:pt x="709" y="210"/>
                    <a:pt x="709" y="210"/>
                  </a:cubicBezTo>
                  <a:moveTo>
                    <a:pt x="696" y="186"/>
                  </a:moveTo>
                  <a:cubicBezTo>
                    <a:pt x="697" y="186"/>
                    <a:pt x="697" y="186"/>
                    <a:pt x="697" y="186"/>
                  </a:cubicBezTo>
                  <a:cubicBezTo>
                    <a:pt x="697" y="187"/>
                    <a:pt x="697" y="187"/>
                    <a:pt x="697" y="187"/>
                  </a:cubicBezTo>
                  <a:cubicBezTo>
                    <a:pt x="697" y="186"/>
                    <a:pt x="697" y="186"/>
                    <a:pt x="696" y="186"/>
                  </a:cubicBezTo>
                  <a:moveTo>
                    <a:pt x="746" y="352"/>
                  </a:moveTo>
                  <a:cubicBezTo>
                    <a:pt x="745" y="351"/>
                    <a:pt x="745" y="350"/>
                    <a:pt x="745" y="348"/>
                  </a:cubicBezTo>
                  <a:cubicBezTo>
                    <a:pt x="745" y="350"/>
                    <a:pt x="745" y="351"/>
                    <a:pt x="746" y="352"/>
                  </a:cubicBezTo>
                  <a:cubicBezTo>
                    <a:pt x="746" y="352"/>
                    <a:pt x="746" y="352"/>
                    <a:pt x="746" y="352"/>
                  </a:cubicBezTo>
                  <a:moveTo>
                    <a:pt x="745" y="347"/>
                  </a:moveTo>
                  <a:cubicBezTo>
                    <a:pt x="745" y="346"/>
                    <a:pt x="745" y="344"/>
                    <a:pt x="745" y="343"/>
                  </a:cubicBezTo>
                  <a:cubicBezTo>
                    <a:pt x="745" y="345"/>
                    <a:pt x="745" y="347"/>
                    <a:pt x="745" y="348"/>
                  </a:cubicBezTo>
                  <a:cubicBezTo>
                    <a:pt x="745" y="348"/>
                    <a:pt x="745" y="348"/>
                    <a:pt x="745" y="347"/>
                  </a:cubicBezTo>
                  <a:moveTo>
                    <a:pt x="743" y="327"/>
                  </a:moveTo>
                  <a:cubicBezTo>
                    <a:pt x="743" y="321"/>
                    <a:pt x="743" y="321"/>
                    <a:pt x="743" y="321"/>
                  </a:cubicBezTo>
                  <a:cubicBezTo>
                    <a:pt x="743" y="324"/>
                    <a:pt x="743" y="326"/>
                    <a:pt x="743" y="329"/>
                  </a:cubicBezTo>
                  <a:cubicBezTo>
                    <a:pt x="743" y="328"/>
                    <a:pt x="743" y="327"/>
                    <a:pt x="743" y="327"/>
                  </a:cubicBezTo>
                  <a:moveTo>
                    <a:pt x="309" y="4"/>
                  </a:moveTo>
                  <a:cubicBezTo>
                    <a:pt x="309" y="5"/>
                    <a:pt x="309" y="5"/>
                    <a:pt x="309" y="5"/>
                  </a:cubicBezTo>
                  <a:cubicBezTo>
                    <a:pt x="313" y="4"/>
                    <a:pt x="313" y="4"/>
                    <a:pt x="313" y="4"/>
                  </a:cubicBezTo>
                  <a:cubicBezTo>
                    <a:pt x="313" y="4"/>
                    <a:pt x="313" y="4"/>
                    <a:pt x="313" y="4"/>
                  </a:cubicBezTo>
                  <a:cubicBezTo>
                    <a:pt x="312" y="4"/>
                    <a:pt x="311" y="4"/>
                    <a:pt x="309" y="4"/>
                  </a:cubicBezTo>
                  <a:moveTo>
                    <a:pt x="307" y="5"/>
                  </a:moveTo>
                  <a:cubicBezTo>
                    <a:pt x="304" y="5"/>
                    <a:pt x="304" y="5"/>
                    <a:pt x="304" y="5"/>
                  </a:cubicBezTo>
                  <a:cubicBezTo>
                    <a:pt x="305" y="5"/>
                    <a:pt x="305" y="5"/>
                    <a:pt x="305" y="5"/>
                  </a:cubicBezTo>
                  <a:cubicBezTo>
                    <a:pt x="306" y="5"/>
                    <a:pt x="306" y="5"/>
                    <a:pt x="307" y="5"/>
                  </a:cubicBezTo>
                  <a:moveTo>
                    <a:pt x="259" y="17"/>
                  </a:moveTo>
                  <a:cubicBezTo>
                    <a:pt x="259" y="17"/>
                    <a:pt x="258" y="17"/>
                    <a:pt x="258" y="17"/>
                  </a:cubicBezTo>
                  <a:cubicBezTo>
                    <a:pt x="258" y="17"/>
                    <a:pt x="259" y="17"/>
                    <a:pt x="259" y="17"/>
                  </a:cubicBezTo>
                  <a:moveTo>
                    <a:pt x="266" y="15"/>
                  </a:moveTo>
                  <a:cubicBezTo>
                    <a:pt x="267" y="14"/>
                    <a:pt x="267" y="14"/>
                    <a:pt x="268" y="14"/>
                  </a:cubicBezTo>
                  <a:cubicBezTo>
                    <a:pt x="268" y="14"/>
                    <a:pt x="268" y="14"/>
                    <a:pt x="268" y="14"/>
                  </a:cubicBezTo>
                  <a:cubicBezTo>
                    <a:pt x="267" y="14"/>
                    <a:pt x="267" y="14"/>
                    <a:pt x="267" y="14"/>
                  </a:cubicBezTo>
                  <a:cubicBezTo>
                    <a:pt x="267" y="14"/>
                    <a:pt x="267" y="14"/>
                    <a:pt x="267" y="14"/>
                  </a:cubicBezTo>
                  <a:cubicBezTo>
                    <a:pt x="266" y="15"/>
                    <a:pt x="266" y="15"/>
                    <a:pt x="266" y="15"/>
                  </a:cubicBezTo>
                  <a:cubicBezTo>
                    <a:pt x="266" y="15"/>
                    <a:pt x="266" y="15"/>
                    <a:pt x="266" y="15"/>
                  </a:cubicBezTo>
                  <a:moveTo>
                    <a:pt x="269" y="14"/>
                  </a:moveTo>
                  <a:cubicBezTo>
                    <a:pt x="269" y="14"/>
                    <a:pt x="269" y="14"/>
                    <a:pt x="269" y="14"/>
                  </a:cubicBezTo>
                  <a:cubicBezTo>
                    <a:pt x="269" y="14"/>
                    <a:pt x="269" y="14"/>
                    <a:pt x="268" y="14"/>
                  </a:cubicBezTo>
                  <a:cubicBezTo>
                    <a:pt x="267" y="14"/>
                    <a:pt x="267" y="14"/>
                    <a:pt x="266" y="15"/>
                  </a:cubicBezTo>
                  <a:cubicBezTo>
                    <a:pt x="269" y="14"/>
                    <a:pt x="269" y="14"/>
                    <a:pt x="269" y="14"/>
                  </a:cubicBezTo>
                  <a:moveTo>
                    <a:pt x="267" y="14"/>
                  </a:moveTo>
                  <a:cubicBezTo>
                    <a:pt x="268" y="14"/>
                    <a:pt x="268" y="14"/>
                    <a:pt x="268" y="14"/>
                  </a:cubicBezTo>
                  <a:cubicBezTo>
                    <a:pt x="269" y="14"/>
                    <a:pt x="269" y="14"/>
                    <a:pt x="270" y="13"/>
                  </a:cubicBezTo>
                  <a:cubicBezTo>
                    <a:pt x="269" y="14"/>
                    <a:pt x="268" y="14"/>
                    <a:pt x="268" y="14"/>
                  </a:cubicBezTo>
                  <a:cubicBezTo>
                    <a:pt x="267" y="14"/>
                    <a:pt x="267" y="14"/>
                    <a:pt x="267" y="14"/>
                  </a:cubicBezTo>
                  <a:cubicBezTo>
                    <a:pt x="267" y="14"/>
                    <a:pt x="267" y="14"/>
                    <a:pt x="267" y="14"/>
                  </a:cubicBezTo>
                  <a:moveTo>
                    <a:pt x="270" y="13"/>
                  </a:moveTo>
                  <a:cubicBezTo>
                    <a:pt x="274" y="12"/>
                    <a:pt x="274" y="12"/>
                    <a:pt x="274" y="12"/>
                  </a:cubicBezTo>
                  <a:cubicBezTo>
                    <a:pt x="274" y="12"/>
                    <a:pt x="274" y="12"/>
                    <a:pt x="274" y="12"/>
                  </a:cubicBezTo>
                  <a:cubicBezTo>
                    <a:pt x="275" y="12"/>
                    <a:pt x="275" y="12"/>
                    <a:pt x="275" y="12"/>
                  </a:cubicBezTo>
                  <a:cubicBezTo>
                    <a:pt x="275" y="12"/>
                    <a:pt x="275" y="12"/>
                    <a:pt x="275" y="12"/>
                  </a:cubicBezTo>
                  <a:cubicBezTo>
                    <a:pt x="273" y="13"/>
                    <a:pt x="272" y="13"/>
                    <a:pt x="270" y="13"/>
                  </a:cubicBezTo>
                  <a:cubicBezTo>
                    <a:pt x="269" y="14"/>
                    <a:pt x="269" y="14"/>
                    <a:pt x="268" y="14"/>
                  </a:cubicBezTo>
                  <a:cubicBezTo>
                    <a:pt x="270" y="13"/>
                    <a:pt x="270" y="13"/>
                    <a:pt x="270" y="13"/>
                  </a:cubicBezTo>
                  <a:moveTo>
                    <a:pt x="279" y="11"/>
                  </a:moveTo>
                  <a:cubicBezTo>
                    <a:pt x="279" y="11"/>
                    <a:pt x="279" y="11"/>
                    <a:pt x="279" y="11"/>
                  </a:cubicBezTo>
                  <a:cubicBezTo>
                    <a:pt x="280" y="11"/>
                    <a:pt x="281" y="11"/>
                    <a:pt x="281" y="10"/>
                  </a:cubicBezTo>
                  <a:cubicBezTo>
                    <a:pt x="284" y="10"/>
                    <a:pt x="284" y="10"/>
                    <a:pt x="284" y="10"/>
                  </a:cubicBezTo>
                  <a:cubicBezTo>
                    <a:pt x="284" y="10"/>
                    <a:pt x="284" y="10"/>
                    <a:pt x="284" y="10"/>
                  </a:cubicBezTo>
                  <a:cubicBezTo>
                    <a:pt x="283" y="10"/>
                    <a:pt x="283" y="10"/>
                    <a:pt x="283" y="10"/>
                  </a:cubicBezTo>
                  <a:cubicBezTo>
                    <a:pt x="282" y="10"/>
                    <a:pt x="281" y="10"/>
                    <a:pt x="280" y="11"/>
                  </a:cubicBezTo>
                  <a:cubicBezTo>
                    <a:pt x="280" y="11"/>
                    <a:pt x="280" y="11"/>
                    <a:pt x="280" y="11"/>
                  </a:cubicBezTo>
                  <a:cubicBezTo>
                    <a:pt x="279" y="11"/>
                    <a:pt x="279" y="11"/>
                    <a:pt x="279" y="11"/>
                  </a:cubicBezTo>
                  <a:moveTo>
                    <a:pt x="286" y="9"/>
                  </a:moveTo>
                  <a:cubicBezTo>
                    <a:pt x="287" y="9"/>
                    <a:pt x="287" y="9"/>
                    <a:pt x="287" y="9"/>
                  </a:cubicBezTo>
                  <a:cubicBezTo>
                    <a:pt x="289" y="9"/>
                    <a:pt x="289" y="9"/>
                    <a:pt x="289" y="9"/>
                  </a:cubicBezTo>
                  <a:cubicBezTo>
                    <a:pt x="290" y="8"/>
                    <a:pt x="290" y="8"/>
                    <a:pt x="290" y="8"/>
                  </a:cubicBezTo>
                  <a:cubicBezTo>
                    <a:pt x="288" y="9"/>
                    <a:pt x="288" y="9"/>
                    <a:pt x="288" y="9"/>
                  </a:cubicBezTo>
                  <a:cubicBezTo>
                    <a:pt x="287" y="9"/>
                    <a:pt x="287" y="9"/>
                    <a:pt x="287" y="9"/>
                  </a:cubicBezTo>
                  <a:cubicBezTo>
                    <a:pt x="286" y="9"/>
                    <a:pt x="286" y="9"/>
                    <a:pt x="286" y="9"/>
                  </a:cubicBezTo>
                  <a:cubicBezTo>
                    <a:pt x="286" y="9"/>
                    <a:pt x="286" y="9"/>
                    <a:pt x="286" y="9"/>
                  </a:cubicBezTo>
                  <a:moveTo>
                    <a:pt x="293" y="8"/>
                  </a:moveTo>
                  <a:cubicBezTo>
                    <a:pt x="294" y="7"/>
                    <a:pt x="294" y="7"/>
                    <a:pt x="294" y="7"/>
                  </a:cubicBezTo>
                  <a:cubicBezTo>
                    <a:pt x="298" y="7"/>
                    <a:pt x="298" y="7"/>
                    <a:pt x="298" y="7"/>
                  </a:cubicBezTo>
                  <a:cubicBezTo>
                    <a:pt x="298" y="7"/>
                    <a:pt x="298" y="7"/>
                    <a:pt x="298" y="7"/>
                  </a:cubicBezTo>
                  <a:cubicBezTo>
                    <a:pt x="296" y="7"/>
                    <a:pt x="296" y="7"/>
                    <a:pt x="296" y="7"/>
                  </a:cubicBezTo>
                  <a:cubicBezTo>
                    <a:pt x="293" y="8"/>
                    <a:pt x="293" y="8"/>
                    <a:pt x="293" y="8"/>
                  </a:cubicBezTo>
                  <a:cubicBezTo>
                    <a:pt x="292" y="8"/>
                    <a:pt x="292" y="8"/>
                    <a:pt x="292" y="8"/>
                  </a:cubicBezTo>
                  <a:cubicBezTo>
                    <a:pt x="292" y="8"/>
                    <a:pt x="291" y="8"/>
                    <a:pt x="291" y="8"/>
                  </a:cubicBezTo>
                  <a:cubicBezTo>
                    <a:pt x="293" y="8"/>
                    <a:pt x="293" y="8"/>
                    <a:pt x="293" y="8"/>
                  </a:cubicBezTo>
                  <a:moveTo>
                    <a:pt x="298" y="7"/>
                  </a:moveTo>
                  <a:cubicBezTo>
                    <a:pt x="298" y="7"/>
                    <a:pt x="298" y="7"/>
                    <a:pt x="298" y="7"/>
                  </a:cubicBezTo>
                  <a:cubicBezTo>
                    <a:pt x="298" y="7"/>
                    <a:pt x="298" y="7"/>
                    <a:pt x="298" y="7"/>
                  </a:cubicBezTo>
                  <a:cubicBezTo>
                    <a:pt x="298" y="7"/>
                    <a:pt x="298" y="7"/>
                    <a:pt x="298" y="7"/>
                  </a:cubicBezTo>
                  <a:moveTo>
                    <a:pt x="309" y="5"/>
                  </a:moveTo>
                  <a:cubicBezTo>
                    <a:pt x="314" y="4"/>
                    <a:pt x="314" y="4"/>
                    <a:pt x="314" y="4"/>
                  </a:cubicBezTo>
                  <a:cubicBezTo>
                    <a:pt x="315" y="4"/>
                    <a:pt x="315" y="4"/>
                    <a:pt x="315" y="4"/>
                  </a:cubicBezTo>
                  <a:cubicBezTo>
                    <a:pt x="314" y="4"/>
                    <a:pt x="313" y="4"/>
                    <a:pt x="312" y="4"/>
                  </a:cubicBezTo>
                  <a:cubicBezTo>
                    <a:pt x="311" y="4"/>
                    <a:pt x="311" y="4"/>
                    <a:pt x="311" y="4"/>
                  </a:cubicBezTo>
                  <a:cubicBezTo>
                    <a:pt x="308" y="5"/>
                    <a:pt x="308" y="5"/>
                    <a:pt x="308" y="5"/>
                  </a:cubicBezTo>
                  <a:cubicBezTo>
                    <a:pt x="309" y="5"/>
                    <a:pt x="309" y="5"/>
                    <a:pt x="309" y="5"/>
                  </a:cubicBezTo>
                  <a:moveTo>
                    <a:pt x="315" y="4"/>
                  </a:moveTo>
                  <a:cubicBezTo>
                    <a:pt x="315" y="4"/>
                    <a:pt x="315" y="4"/>
                    <a:pt x="315" y="4"/>
                  </a:cubicBezTo>
                  <a:cubicBezTo>
                    <a:pt x="315" y="4"/>
                    <a:pt x="315" y="4"/>
                    <a:pt x="315" y="4"/>
                  </a:cubicBezTo>
                  <a:cubicBezTo>
                    <a:pt x="315" y="4"/>
                    <a:pt x="315" y="4"/>
                    <a:pt x="315" y="4"/>
                  </a:cubicBezTo>
                  <a:moveTo>
                    <a:pt x="295" y="7"/>
                  </a:moveTo>
                  <a:cubicBezTo>
                    <a:pt x="295" y="7"/>
                    <a:pt x="295" y="7"/>
                    <a:pt x="295" y="7"/>
                  </a:cubicBezTo>
                  <a:cubicBezTo>
                    <a:pt x="295" y="7"/>
                    <a:pt x="295" y="7"/>
                    <a:pt x="294" y="8"/>
                  </a:cubicBezTo>
                  <a:cubicBezTo>
                    <a:pt x="295" y="7"/>
                    <a:pt x="295" y="7"/>
                    <a:pt x="295" y="7"/>
                  </a:cubicBezTo>
                  <a:moveTo>
                    <a:pt x="295" y="7"/>
                  </a:moveTo>
                  <a:cubicBezTo>
                    <a:pt x="296" y="7"/>
                    <a:pt x="296" y="7"/>
                    <a:pt x="296" y="7"/>
                  </a:cubicBezTo>
                  <a:cubicBezTo>
                    <a:pt x="298" y="7"/>
                    <a:pt x="298" y="7"/>
                    <a:pt x="298" y="7"/>
                  </a:cubicBezTo>
                  <a:cubicBezTo>
                    <a:pt x="301" y="6"/>
                    <a:pt x="301" y="6"/>
                    <a:pt x="301" y="6"/>
                  </a:cubicBezTo>
                  <a:cubicBezTo>
                    <a:pt x="300" y="6"/>
                    <a:pt x="300" y="6"/>
                    <a:pt x="300" y="6"/>
                  </a:cubicBezTo>
                  <a:cubicBezTo>
                    <a:pt x="303" y="6"/>
                    <a:pt x="303" y="6"/>
                    <a:pt x="303" y="6"/>
                  </a:cubicBezTo>
                  <a:cubicBezTo>
                    <a:pt x="305" y="5"/>
                    <a:pt x="305" y="5"/>
                    <a:pt x="305" y="5"/>
                  </a:cubicBezTo>
                  <a:cubicBezTo>
                    <a:pt x="305" y="5"/>
                    <a:pt x="305" y="5"/>
                    <a:pt x="305" y="5"/>
                  </a:cubicBezTo>
                  <a:cubicBezTo>
                    <a:pt x="305" y="5"/>
                    <a:pt x="305" y="5"/>
                    <a:pt x="305" y="5"/>
                  </a:cubicBezTo>
                  <a:cubicBezTo>
                    <a:pt x="302" y="6"/>
                    <a:pt x="300" y="6"/>
                    <a:pt x="297" y="7"/>
                  </a:cubicBezTo>
                  <a:cubicBezTo>
                    <a:pt x="296" y="7"/>
                    <a:pt x="296" y="7"/>
                    <a:pt x="295" y="7"/>
                  </a:cubicBezTo>
                  <a:cubicBezTo>
                    <a:pt x="295" y="7"/>
                    <a:pt x="295" y="7"/>
                    <a:pt x="295" y="7"/>
                  </a:cubicBezTo>
                  <a:moveTo>
                    <a:pt x="2" y="405"/>
                  </a:moveTo>
                  <a:cubicBezTo>
                    <a:pt x="2" y="405"/>
                    <a:pt x="2" y="405"/>
                    <a:pt x="2" y="405"/>
                  </a:cubicBezTo>
                  <a:cubicBezTo>
                    <a:pt x="2" y="406"/>
                    <a:pt x="2" y="406"/>
                    <a:pt x="2" y="406"/>
                  </a:cubicBezTo>
                  <a:cubicBezTo>
                    <a:pt x="2" y="405"/>
                    <a:pt x="2" y="405"/>
                    <a:pt x="2" y="405"/>
                  </a:cubicBezTo>
                  <a:moveTo>
                    <a:pt x="2" y="404"/>
                  </a:moveTo>
                  <a:cubicBezTo>
                    <a:pt x="2" y="403"/>
                    <a:pt x="2" y="402"/>
                    <a:pt x="1" y="401"/>
                  </a:cubicBezTo>
                  <a:cubicBezTo>
                    <a:pt x="2" y="401"/>
                    <a:pt x="2" y="401"/>
                    <a:pt x="2" y="402"/>
                  </a:cubicBezTo>
                  <a:cubicBezTo>
                    <a:pt x="2" y="405"/>
                    <a:pt x="2" y="405"/>
                    <a:pt x="2" y="405"/>
                  </a:cubicBezTo>
                  <a:cubicBezTo>
                    <a:pt x="2" y="404"/>
                    <a:pt x="2" y="404"/>
                    <a:pt x="2" y="404"/>
                  </a:cubicBezTo>
                  <a:moveTo>
                    <a:pt x="1" y="383"/>
                  </a:moveTo>
                  <a:cubicBezTo>
                    <a:pt x="1" y="385"/>
                    <a:pt x="1" y="386"/>
                    <a:pt x="1" y="388"/>
                  </a:cubicBezTo>
                  <a:cubicBezTo>
                    <a:pt x="1" y="392"/>
                    <a:pt x="1" y="395"/>
                    <a:pt x="1" y="398"/>
                  </a:cubicBezTo>
                  <a:cubicBezTo>
                    <a:pt x="1" y="399"/>
                    <a:pt x="1" y="399"/>
                    <a:pt x="1" y="399"/>
                  </a:cubicBezTo>
                  <a:cubicBezTo>
                    <a:pt x="1" y="394"/>
                    <a:pt x="1" y="388"/>
                    <a:pt x="1" y="383"/>
                  </a:cubicBezTo>
                  <a:moveTo>
                    <a:pt x="23" y="243"/>
                  </a:moveTo>
                  <a:cubicBezTo>
                    <a:pt x="24" y="240"/>
                    <a:pt x="26" y="236"/>
                    <a:pt x="27" y="232"/>
                  </a:cubicBezTo>
                  <a:cubicBezTo>
                    <a:pt x="26" y="235"/>
                    <a:pt x="25" y="237"/>
                    <a:pt x="25" y="239"/>
                  </a:cubicBezTo>
                  <a:cubicBezTo>
                    <a:pt x="23" y="243"/>
                    <a:pt x="23" y="243"/>
                    <a:pt x="23" y="243"/>
                  </a:cubicBezTo>
                  <a:cubicBezTo>
                    <a:pt x="23" y="243"/>
                    <a:pt x="23" y="243"/>
                    <a:pt x="23" y="243"/>
                  </a:cubicBezTo>
                  <a:moveTo>
                    <a:pt x="33" y="217"/>
                  </a:moveTo>
                  <a:cubicBezTo>
                    <a:pt x="33" y="218"/>
                    <a:pt x="33" y="218"/>
                    <a:pt x="33" y="219"/>
                  </a:cubicBezTo>
                  <a:cubicBezTo>
                    <a:pt x="31" y="224"/>
                    <a:pt x="29" y="228"/>
                    <a:pt x="27" y="232"/>
                  </a:cubicBezTo>
                  <a:cubicBezTo>
                    <a:pt x="26" y="236"/>
                    <a:pt x="24" y="240"/>
                    <a:pt x="23" y="243"/>
                  </a:cubicBezTo>
                  <a:cubicBezTo>
                    <a:pt x="27" y="232"/>
                    <a:pt x="29" y="227"/>
                    <a:pt x="33" y="217"/>
                  </a:cubicBezTo>
                  <a:moveTo>
                    <a:pt x="33" y="217"/>
                  </a:moveTo>
                  <a:cubicBezTo>
                    <a:pt x="33" y="217"/>
                    <a:pt x="33" y="217"/>
                    <a:pt x="33" y="217"/>
                  </a:cubicBezTo>
                  <a:cubicBezTo>
                    <a:pt x="33" y="218"/>
                    <a:pt x="33" y="218"/>
                    <a:pt x="33" y="218"/>
                  </a:cubicBezTo>
                  <a:cubicBezTo>
                    <a:pt x="33" y="219"/>
                    <a:pt x="33" y="219"/>
                    <a:pt x="33" y="219"/>
                  </a:cubicBezTo>
                  <a:cubicBezTo>
                    <a:pt x="33" y="218"/>
                    <a:pt x="33" y="218"/>
                    <a:pt x="33" y="217"/>
                  </a:cubicBezTo>
                  <a:moveTo>
                    <a:pt x="47" y="190"/>
                  </a:moveTo>
                  <a:cubicBezTo>
                    <a:pt x="47" y="190"/>
                    <a:pt x="48" y="189"/>
                    <a:pt x="48" y="188"/>
                  </a:cubicBezTo>
                  <a:cubicBezTo>
                    <a:pt x="48" y="189"/>
                    <a:pt x="48" y="189"/>
                    <a:pt x="47" y="190"/>
                  </a:cubicBezTo>
                  <a:cubicBezTo>
                    <a:pt x="47" y="190"/>
                    <a:pt x="47" y="190"/>
                    <a:pt x="47" y="190"/>
                  </a:cubicBezTo>
                  <a:cubicBezTo>
                    <a:pt x="47" y="190"/>
                    <a:pt x="47" y="190"/>
                    <a:pt x="47" y="190"/>
                  </a:cubicBezTo>
                  <a:moveTo>
                    <a:pt x="47" y="190"/>
                  </a:moveTo>
                  <a:cubicBezTo>
                    <a:pt x="47" y="190"/>
                    <a:pt x="48" y="189"/>
                    <a:pt x="48" y="188"/>
                  </a:cubicBezTo>
                  <a:cubicBezTo>
                    <a:pt x="48" y="189"/>
                    <a:pt x="47" y="190"/>
                    <a:pt x="47" y="190"/>
                  </a:cubicBezTo>
                  <a:cubicBezTo>
                    <a:pt x="52" y="181"/>
                    <a:pt x="55" y="177"/>
                    <a:pt x="59" y="170"/>
                  </a:cubicBezTo>
                  <a:cubicBezTo>
                    <a:pt x="55" y="176"/>
                    <a:pt x="52" y="182"/>
                    <a:pt x="48" y="188"/>
                  </a:cubicBezTo>
                  <a:cubicBezTo>
                    <a:pt x="48" y="189"/>
                    <a:pt x="47" y="190"/>
                    <a:pt x="47" y="190"/>
                  </a:cubicBezTo>
                  <a:cubicBezTo>
                    <a:pt x="47" y="190"/>
                    <a:pt x="47" y="190"/>
                    <a:pt x="47" y="190"/>
                  </a:cubicBezTo>
                  <a:moveTo>
                    <a:pt x="135" y="87"/>
                  </a:moveTo>
                  <a:cubicBezTo>
                    <a:pt x="136" y="86"/>
                    <a:pt x="136" y="85"/>
                    <a:pt x="137" y="85"/>
                  </a:cubicBezTo>
                  <a:cubicBezTo>
                    <a:pt x="138" y="84"/>
                    <a:pt x="139" y="83"/>
                    <a:pt x="140" y="82"/>
                  </a:cubicBezTo>
                  <a:cubicBezTo>
                    <a:pt x="140" y="82"/>
                    <a:pt x="140" y="82"/>
                    <a:pt x="140" y="82"/>
                  </a:cubicBezTo>
                  <a:cubicBezTo>
                    <a:pt x="138" y="83"/>
                    <a:pt x="138" y="83"/>
                    <a:pt x="138" y="83"/>
                  </a:cubicBezTo>
                  <a:cubicBezTo>
                    <a:pt x="134" y="87"/>
                    <a:pt x="134" y="87"/>
                    <a:pt x="134" y="87"/>
                  </a:cubicBezTo>
                  <a:cubicBezTo>
                    <a:pt x="134" y="87"/>
                    <a:pt x="134" y="87"/>
                    <a:pt x="134" y="87"/>
                  </a:cubicBezTo>
                  <a:cubicBezTo>
                    <a:pt x="135" y="87"/>
                    <a:pt x="135" y="87"/>
                    <a:pt x="135" y="87"/>
                  </a:cubicBezTo>
                  <a:moveTo>
                    <a:pt x="140" y="81"/>
                  </a:moveTo>
                  <a:cubicBezTo>
                    <a:pt x="141" y="81"/>
                    <a:pt x="141" y="81"/>
                    <a:pt x="141" y="81"/>
                  </a:cubicBezTo>
                  <a:cubicBezTo>
                    <a:pt x="143" y="79"/>
                    <a:pt x="143" y="79"/>
                    <a:pt x="143" y="79"/>
                  </a:cubicBezTo>
                  <a:cubicBezTo>
                    <a:pt x="140" y="81"/>
                    <a:pt x="137" y="83"/>
                    <a:pt x="137" y="84"/>
                  </a:cubicBezTo>
                  <a:cubicBezTo>
                    <a:pt x="137" y="84"/>
                    <a:pt x="139" y="82"/>
                    <a:pt x="140" y="81"/>
                  </a:cubicBezTo>
                  <a:moveTo>
                    <a:pt x="231" y="28"/>
                  </a:moveTo>
                  <a:cubicBezTo>
                    <a:pt x="233" y="28"/>
                    <a:pt x="233" y="28"/>
                    <a:pt x="233" y="28"/>
                  </a:cubicBezTo>
                  <a:cubicBezTo>
                    <a:pt x="237" y="26"/>
                    <a:pt x="237" y="26"/>
                    <a:pt x="237" y="26"/>
                  </a:cubicBezTo>
                  <a:cubicBezTo>
                    <a:pt x="237" y="26"/>
                    <a:pt x="237" y="26"/>
                    <a:pt x="237" y="26"/>
                  </a:cubicBezTo>
                  <a:cubicBezTo>
                    <a:pt x="236" y="25"/>
                    <a:pt x="236" y="25"/>
                    <a:pt x="236" y="25"/>
                  </a:cubicBezTo>
                  <a:cubicBezTo>
                    <a:pt x="231" y="28"/>
                    <a:pt x="231" y="28"/>
                    <a:pt x="231" y="28"/>
                  </a:cubicBezTo>
                  <a:cubicBezTo>
                    <a:pt x="228" y="29"/>
                    <a:pt x="228" y="29"/>
                    <a:pt x="228" y="29"/>
                  </a:cubicBezTo>
                  <a:cubicBezTo>
                    <a:pt x="228" y="30"/>
                    <a:pt x="228" y="30"/>
                    <a:pt x="228" y="30"/>
                  </a:cubicBezTo>
                  <a:cubicBezTo>
                    <a:pt x="231" y="28"/>
                    <a:pt x="231" y="28"/>
                    <a:pt x="231" y="28"/>
                  </a:cubicBezTo>
                  <a:moveTo>
                    <a:pt x="695" y="448"/>
                  </a:moveTo>
                  <a:cubicBezTo>
                    <a:pt x="695" y="447"/>
                    <a:pt x="695" y="446"/>
                    <a:pt x="695" y="445"/>
                  </a:cubicBezTo>
                  <a:cubicBezTo>
                    <a:pt x="695" y="445"/>
                    <a:pt x="695" y="444"/>
                    <a:pt x="695" y="444"/>
                  </a:cubicBezTo>
                  <a:cubicBezTo>
                    <a:pt x="695" y="443"/>
                    <a:pt x="696" y="443"/>
                    <a:pt x="696" y="443"/>
                  </a:cubicBezTo>
                  <a:cubicBezTo>
                    <a:pt x="696" y="443"/>
                    <a:pt x="696" y="440"/>
                    <a:pt x="694" y="436"/>
                  </a:cubicBezTo>
                  <a:cubicBezTo>
                    <a:pt x="694" y="436"/>
                    <a:pt x="694" y="436"/>
                    <a:pt x="694" y="433"/>
                  </a:cubicBezTo>
                  <a:cubicBezTo>
                    <a:pt x="694" y="432"/>
                    <a:pt x="694" y="432"/>
                    <a:pt x="694" y="432"/>
                  </a:cubicBezTo>
                  <a:cubicBezTo>
                    <a:pt x="693" y="433"/>
                    <a:pt x="693" y="433"/>
                    <a:pt x="693" y="433"/>
                  </a:cubicBezTo>
                  <a:cubicBezTo>
                    <a:pt x="692" y="435"/>
                    <a:pt x="692" y="435"/>
                    <a:pt x="692" y="435"/>
                  </a:cubicBezTo>
                  <a:cubicBezTo>
                    <a:pt x="692" y="435"/>
                    <a:pt x="692" y="437"/>
                    <a:pt x="692" y="438"/>
                  </a:cubicBezTo>
                  <a:cubicBezTo>
                    <a:pt x="692" y="438"/>
                    <a:pt x="692" y="438"/>
                    <a:pt x="692" y="439"/>
                  </a:cubicBezTo>
                  <a:cubicBezTo>
                    <a:pt x="692" y="439"/>
                    <a:pt x="692" y="439"/>
                    <a:pt x="692" y="439"/>
                  </a:cubicBezTo>
                  <a:cubicBezTo>
                    <a:pt x="692" y="440"/>
                    <a:pt x="692" y="441"/>
                    <a:pt x="692" y="441"/>
                  </a:cubicBezTo>
                  <a:cubicBezTo>
                    <a:pt x="691" y="444"/>
                    <a:pt x="691" y="444"/>
                    <a:pt x="691" y="444"/>
                  </a:cubicBezTo>
                  <a:cubicBezTo>
                    <a:pt x="690" y="447"/>
                    <a:pt x="690" y="449"/>
                    <a:pt x="690" y="450"/>
                  </a:cubicBezTo>
                  <a:cubicBezTo>
                    <a:pt x="690" y="451"/>
                    <a:pt x="691" y="453"/>
                    <a:pt x="691" y="453"/>
                  </a:cubicBezTo>
                  <a:cubicBezTo>
                    <a:pt x="692" y="453"/>
                    <a:pt x="692" y="453"/>
                    <a:pt x="694" y="453"/>
                  </a:cubicBezTo>
                  <a:cubicBezTo>
                    <a:pt x="694" y="451"/>
                    <a:pt x="695" y="449"/>
                    <a:pt x="695" y="448"/>
                  </a:cubicBezTo>
                  <a:moveTo>
                    <a:pt x="711" y="529"/>
                  </a:moveTo>
                  <a:cubicBezTo>
                    <a:pt x="714" y="522"/>
                    <a:pt x="714" y="522"/>
                    <a:pt x="714" y="522"/>
                  </a:cubicBezTo>
                  <a:cubicBezTo>
                    <a:pt x="714" y="522"/>
                    <a:pt x="715" y="520"/>
                    <a:pt x="715" y="520"/>
                  </a:cubicBezTo>
                  <a:cubicBezTo>
                    <a:pt x="714" y="521"/>
                    <a:pt x="713" y="521"/>
                    <a:pt x="712" y="522"/>
                  </a:cubicBezTo>
                  <a:cubicBezTo>
                    <a:pt x="712" y="522"/>
                    <a:pt x="712" y="522"/>
                    <a:pt x="711" y="523"/>
                  </a:cubicBezTo>
                  <a:cubicBezTo>
                    <a:pt x="712" y="523"/>
                    <a:pt x="712" y="523"/>
                    <a:pt x="712" y="523"/>
                  </a:cubicBezTo>
                  <a:cubicBezTo>
                    <a:pt x="711" y="524"/>
                    <a:pt x="711" y="525"/>
                    <a:pt x="711" y="525"/>
                  </a:cubicBezTo>
                  <a:cubicBezTo>
                    <a:pt x="711" y="525"/>
                    <a:pt x="711" y="525"/>
                    <a:pt x="711" y="525"/>
                  </a:cubicBezTo>
                  <a:cubicBezTo>
                    <a:pt x="711" y="526"/>
                    <a:pt x="711" y="526"/>
                    <a:pt x="710" y="527"/>
                  </a:cubicBezTo>
                  <a:cubicBezTo>
                    <a:pt x="710" y="528"/>
                    <a:pt x="710" y="528"/>
                    <a:pt x="710" y="528"/>
                  </a:cubicBezTo>
                  <a:cubicBezTo>
                    <a:pt x="710" y="528"/>
                    <a:pt x="710" y="528"/>
                    <a:pt x="710" y="528"/>
                  </a:cubicBezTo>
                  <a:cubicBezTo>
                    <a:pt x="710" y="528"/>
                    <a:pt x="711" y="527"/>
                    <a:pt x="711" y="527"/>
                  </a:cubicBezTo>
                  <a:cubicBezTo>
                    <a:pt x="711" y="527"/>
                    <a:pt x="711" y="526"/>
                    <a:pt x="712" y="527"/>
                  </a:cubicBezTo>
                  <a:cubicBezTo>
                    <a:pt x="711" y="527"/>
                    <a:pt x="711" y="528"/>
                    <a:pt x="711" y="529"/>
                  </a:cubicBezTo>
                  <a:cubicBezTo>
                    <a:pt x="711" y="528"/>
                    <a:pt x="711" y="528"/>
                    <a:pt x="711" y="528"/>
                  </a:cubicBezTo>
                  <a:cubicBezTo>
                    <a:pt x="711" y="528"/>
                    <a:pt x="711" y="528"/>
                    <a:pt x="711" y="528"/>
                  </a:cubicBezTo>
                  <a:cubicBezTo>
                    <a:pt x="711" y="529"/>
                    <a:pt x="710" y="530"/>
                    <a:pt x="710" y="531"/>
                  </a:cubicBezTo>
                  <a:cubicBezTo>
                    <a:pt x="710" y="531"/>
                    <a:pt x="710" y="531"/>
                    <a:pt x="710" y="531"/>
                  </a:cubicBezTo>
                  <a:cubicBezTo>
                    <a:pt x="710" y="531"/>
                    <a:pt x="710" y="531"/>
                    <a:pt x="710" y="531"/>
                  </a:cubicBezTo>
                  <a:cubicBezTo>
                    <a:pt x="710" y="530"/>
                    <a:pt x="710" y="530"/>
                    <a:pt x="711" y="529"/>
                  </a:cubicBezTo>
                  <a:moveTo>
                    <a:pt x="712" y="517"/>
                  </a:moveTo>
                  <a:cubicBezTo>
                    <a:pt x="712" y="517"/>
                    <a:pt x="712" y="516"/>
                    <a:pt x="712" y="516"/>
                  </a:cubicBezTo>
                  <a:cubicBezTo>
                    <a:pt x="712" y="515"/>
                    <a:pt x="712" y="515"/>
                    <a:pt x="712" y="515"/>
                  </a:cubicBezTo>
                  <a:cubicBezTo>
                    <a:pt x="713" y="515"/>
                    <a:pt x="713" y="514"/>
                    <a:pt x="713" y="514"/>
                  </a:cubicBezTo>
                  <a:cubicBezTo>
                    <a:pt x="713" y="514"/>
                    <a:pt x="713" y="515"/>
                    <a:pt x="712" y="515"/>
                  </a:cubicBezTo>
                  <a:cubicBezTo>
                    <a:pt x="712" y="515"/>
                    <a:pt x="712" y="516"/>
                    <a:pt x="712" y="516"/>
                  </a:cubicBezTo>
                  <a:cubicBezTo>
                    <a:pt x="712" y="517"/>
                    <a:pt x="712" y="517"/>
                    <a:pt x="712" y="517"/>
                  </a:cubicBezTo>
                  <a:moveTo>
                    <a:pt x="728" y="487"/>
                  </a:moveTo>
                  <a:cubicBezTo>
                    <a:pt x="734" y="465"/>
                    <a:pt x="734" y="465"/>
                    <a:pt x="734" y="465"/>
                  </a:cubicBezTo>
                  <a:cubicBezTo>
                    <a:pt x="733" y="469"/>
                    <a:pt x="733" y="469"/>
                    <a:pt x="733" y="469"/>
                  </a:cubicBezTo>
                  <a:cubicBezTo>
                    <a:pt x="732" y="471"/>
                    <a:pt x="732" y="473"/>
                    <a:pt x="731" y="475"/>
                  </a:cubicBezTo>
                  <a:cubicBezTo>
                    <a:pt x="731" y="476"/>
                    <a:pt x="731" y="476"/>
                    <a:pt x="731" y="476"/>
                  </a:cubicBezTo>
                  <a:cubicBezTo>
                    <a:pt x="731" y="475"/>
                    <a:pt x="731" y="475"/>
                    <a:pt x="731" y="474"/>
                  </a:cubicBezTo>
                  <a:cubicBezTo>
                    <a:pt x="731" y="473"/>
                    <a:pt x="731" y="473"/>
                    <a:pt x="731" y="473"/>
                  </a:cubicBezTo>
                  <a:cubicBezTo>
                    <a:pt x="731" y="474"/>
                    <a:pt x="731" y="474"/>
                    <a:pt x="731" y="474"/>
                  </a:cubicBezTo>
                  <a:cubicBezTo>
                    <a:pt x="728" y="480"/>
                    <a:pt x="727" y="486"/>
                    <a:pt x="725" y="493"/>
                  </a:cubicBezTo>
                  <a:cubicBezTo>
                    <a:pt x="725" y="493"/>
                    <a:pt x="725" y="493"/>
                    <a:pt x="725" y="493"/>
                  </a:cubicBezTo>
                  <a:cubicBezTo>
                    <a:pt x="725" y="494"/>
                    <a:pt x="725" y="494"/>
                    <a:pt x="725" y="494"/>
                  </a:cubicBezTo>
                  <a:cubicBezTo>
                    <a:pt x="723" y="498"/>
                    <a:pt x="723" y="498"/>
                    <a:pt x="722" y="501"/>
                  </a:cubicBezTo>
                  <a:cubicBezTo>
                    <a:pt x="722" y="504"/>
                    <a:pt x="721" y="504"/>
                    <a:pt x="721" y="504"/>
                  </a:cubicBezTo>
                  <a:cubicBezTo>
                    <a:pt x="722" y="504"/>
                    <a:pt x="722" y="504"/>
                    <a:pt x="722" y="504"/>
                  </a:cubicBezTo>
                  <a:cubicBezTo>
                    <a:pt x="728" y="487"/>
                    <a:pt x="728" y="487"/>
                    <a:pt x="728" y="487"/>
                  </a:cubicBezTo>
                  <a:moveTo>
                    <a:pt x="714" y="506"/>
                  </a:moveTo>
                  <a:cubicBezTo>
                    <a:pt x="715" y="505"/>
                    <a:pt x="715" y="503"/>
                    <a:pt x="716" y="502"/>
                  </a:cubicBezTo>
                  <a:cubicBezTo>
                    <a:pt x="716" y="501"/>
                    <a:pt x="716" y="501"/>
                    <a:pt x="716" y="501"/>
                  </a:cubicBezTo>
                  <a:cubicBezTo>
                    <a:pt x="716" y="500"/>
                    <a:pt x="716" y="500"/>
                    <a:pt x="716" y="500"/>
                  </a:cubicBezTo>
                  <a:cubicBezTo>
                    <a:pt x="716" y="500"/>
                    <a:pt x="716" y="500"/>
                    <a:pt x="716" y="500"/>
                  </a:cubicBezTo>
                  <a:cubicBezTo>
                    <a:pt x="716" y="500"/>
                    <a:pt x="716" y="499"/>
                    <a:pt x="716" y="496"/>
                  </a:cubicBezTo>
                  <a:cubicBezTo>
                    <a:pt x="718" y="491"/>
                    <a:pt x="718" y="491"/>
                    <a:pt x="718" y="491"/>
                  </a:cubicBezTo>
                  <a:cubicBezTo>
                    <a:pt x="715" y="496"/>
                    <a:pt x="715" y="502"/>
                    <a:pt x="715" y="503"/>
                  </a:cubicBezTo>
                  <a:cubicBezTo>
                    <a:pt x="715" y="503"/>
                    <a:pt x="715" y="503"/>
                    <a:pt x="715" y="504"/>
                  </a:cubicBezTo>
                  <a:cubicBezTo>
                    <a:pt x="714" y="505"/>
                    <a:pt x="714" y="506"/>
                    <a:pt x="714" y="506"/>
                  </a:cubicBezTo>
                  <a:cubicBezTo>
                    <a:pt x="714" y="506"/>
                    <a:pt x="714" y="506"/>
                    <a:pt x="714" y="506"/>
                  </a:cubicBezTo>
                  <a:moveTo>
                    <a:pt x="719" y="481"/>
                  </a:moveTo>
                  <a:cubicBezTo>
                    <a:pt x="719" y="480"/>
                    <a:pt x="719" y="480"/>
                    <a:pt x="719" y="480"/>
                  </a:cubicBezTo>
                  <a:cubicBezTo>
                    <a:pt x="719" y="480"/>
                    <a:pt x="719" y="480"/>
                    <a:pt x="719" y="481"/>
                  </a:cubicBezTo>
                  <a:cubicBezTo>
                    <a:pt x="719" y="481"/>
                    <a:pt x="719" y="481"/>
                    <a:pt x="719" y="481"/>
                  </a:cubicBezTo>
                  <a:moveTo>
                    <a:pt x="719" y="485"/>
                  </a:moveTo>
                  <a:cubicBezTo>
                    <a:pt x="719" y="484"/>
                    <a:pt x="719" y="484"/>
                    <a:pt x="719" y="484"/>
                  </a:cubicBezTo>
                  <a:cubicBezTo>
                    <a:pt x="719" y="483"/>
                    <a:pt x="719" y="482"/>
                    <a:pt x="719" y="482"/>
                  </a:cubicBezTo>
                  <a:cubicBezTo>
                    <a:pt x="720" y="479"/>
                    <a:pt x="720" y="479"/>
                    <a:pt x="720" y="479"/>
                  </a:cubicBezTo>
                  <a:cubicBezTo>
                    <a:pt x="719" y="478"/>
                    <a:pt x="719" y="478"/>
                    <a:pt x="719" y="478"/>
                  </a:cubicBezTo>
                  <a:cubicBezTo>
                    <a:pt x="719" y="479"/>
                    <a:pt x="719" y="479"/>
                    <a:pt x="719" y="479"/>
                  </a:cubicBezTo>
                  <a:cubicBezTo>
                    <a:pt x="719" y="480"/>
                    <a:pt x="719" y="480"/>
                    <a:pt x="719" y="482"/>
                  </a:cubicBezTo>
                  <a:cubicBezTo>
                    <a:pt x="719" y="485"/>
                    <a:pt x="719" y="485"/>
                    <a:pt x="718" y="486"/>
                  </a:cubicBezTo>
                  <a:cubicBezTo>
                    <a:pt x="719" y="485"/>
                    <a:pt x="719" y="485"/>
                    <a:pt x="719" y="485"/>
                  </a:cubicBezTo>
                  <a:moveTo>
                    <a:pt x="720" y="475"/>
                  </a:moveTo>
                  <a:cubicBezTo>
                    <a:pt x="720" y="475"/>
                    <a:pt x="720" y="474"/>
                    <a:pt x="720" y="474"/>
                  </a:cubicBezTo>
                  <a:cubicBezTo>
                    <a:pt x="720" y="473"/>
                    <a:pt x="720" y="473"/>
                    <a:pt x="720" y="473"/>
                  </a:cubicBezTo>
                  <a:cubicBezTo>
                    <a:pt x="720" y="472"/>
                    <a:pt x="720" y="471"/>
                    <a:pt x="720" y="471"/>
                  </a:cubicBezTo>
                  <a:cubicBezTo>
                    <a:pt x="720" y="470"/>
                    <a:pt x="720" y="470"/>
                    <a:pt x="720" y="470"/>
                  </a:cubicBezTo>
                  <a:cubicBezTo>
                    <a:pt x="720" y="470"/>
                    <a:pt x="720" y="471"/>
                    <a:pt x="720" y="471"/>
                  </a:cubicBezTo>
                  <a:cubicBezTo>
                    <a:pt x="720" y="472"/>
                    <a:pt x="720" y="472"/>
                    <a:pt x="719" y="473"/>
                  </a:cubicBezTo>
                  <a:cubicBezTo>
                    <a:pt x="719" y="474"/>
                    <a:pt x="719" y="474"/>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20" y="475"/>
                    <a:pt x="720" y="475"/>
                    <a:pt x="720" y="475"/>
                  </a:cubicBezTo>
                  <a:moveTo>
                    <a:pt x="721" y="502"/>
                  </a:moveTo>
                  <a:cubicBezTo>
                    <a:pt x="721" y="502"/>
                    <a:pt x="723" y="495"/>
                    <a:pt x="723" y="494"/>
                  </a:cubicBezTo>
                  <a:cubicBezTo>
                    <a:pt x="722" y="495"/>
                    <a:pt x="722" y="495"/>
                    <a:pt x="721" y="497"/>
                  </a:cubicBezTo>
                  <a:cubicBezTo>
                    <a:pt x="721" y="497"/>
                    <a:pt x="721" y="497"/>
                    <a:pt x="721" y="497"/>
                  </a:cubicBezTo>
                  <a:cubicBezTo>
                    <a:pt x="723" y="492"/>
                    <a:pt x="723" y="492"/>
                    <a:pt x="723" y="492"/>
                  </a:cubicBezTo>
                  <a:cubicBezTo>
                    <a:pt x="723" y="492"/>
                    <a:pt x="723" y="492"/>
                    <a:pt x="723" y="492"/>
                  </a:cubicBezTo>
                  <a:cubicBezTo>
                    <a:pt x="722" y="491"/>
                    <a:pt x="722" y="491"/>
                    <a:pt x="722" y="491"/>
                  </a:cubicBezTo>
                  <a:cubicBezTo>
                    <a:pt x="723" y="490"/>
                    <a:pt x="723" y="489"/>
                    <a:pt x="723" y="488"/>
                  </a:cubicBezTo>
                  <a:cubicBezTo>
                    <a:pt x="724" y="486"/>
                    <a:pt x="724" y="484"/>
                    <a:pt x="725" y="482"/>
                  </a:cubicBezTo>
                  <a:cubicBezTo>
                    <a:pt x="724" y="482"/>
                    <a:pt x="724" y="482"/>
                    <a:pt x="724" y="482"/>
                  </a:cubicBezTo>
                  <a:cubicBezTo>
                    <a:pt x="724" y="482"/>
                    <a:pt x="724" y="482"/>
                    <a:pt x="724" y="482"/>
                  </a:cubicBezTo>
                  <a:cubicBezTo>
                    <a:pt x="724" y="480"/>
                    <a:pt x="725" y="477"/>
                    <a:pt x="726" y="474"/>
                  </a:cubicBezTo>
                  <a:cubicBezTo>
                    <a:pt x="725" y="475"/>
                    <a:pt x="725" y="475"/>
                    <a:pt x="725" y="475"/>
                  </a:cubicBezTo>
                  <a:cubicBezTo>
                    <a:pt x="725" y="475"/>
                    <a:pt x="725" y="475"/>
                    <a:pt x="725" y="475"/>
                  </a:cubicBezTo>
                  <a:cubicBezTo>
                    <a:pt x="725" y="475"/>
                    <a:pt x="724" y="474"/>
                    <a:pt x="725" y="473"/>
                  </a:cubicBezTo>
                  <a:cubicBezTo>
                    <a:pt x="725" y="472"/>
                    <a:pt x="725" y="472"/>
                    <a:pt x="725" y="472"/>
                  </a:cubicBezTo>
                  <a:cubicBezTo>
                    <a:pt x="725" y="471"/>
                    <a:pt x="725" y="464"/>
                    <a:pt x="725" y="461"/>
                  </a:cubicBezTo>
                  <a:cubicBezTo>
                    <a:pt x="725" y="461"/>
                    <a:pt x="725" y="461"/>
                    <a:pt x="725" y="457"/>
                  </a:cubicBezTo>
                  <a:cubicBezTo>
                    <a:pt x="725" y="457"/>
                    <a:pt x="724" y="458"/>
                    <a:pt x="724" y="458"/>
                  </a:cubicBezTo>
                  <a:cubicBezTo>
                    <a:pt x="724" y="458"/>
                    <a:pt x="723" y="456"/>
                    <a:pt x="723" y="455"/>
                  </a:cubicBezTo>
                  <a:cubicBezTo>
                    <a:pt x="722" y="455"/>
                    <a:pt x="722" y="456"/>
                    <a:pt x="722" y="458"/>
                  </a:cubicBezTo>
                  <a:cubicBezTo>
                    <a:pt x="722" y="461"/>
                    <a:pt x="722" y="461"/>
                    <a:pt x="722" y="465"/>
                  </a:cubicBezTo>
                  <a:cubicBezTo>
                    <a:pt x="723" y="468"/>
                    <a:pt x="721" y="470"/>
                    <a:pt x="721" y="473"/>
                  </a:cubicBezTo>
                  <a:cubicBezTo>
                    <a:pt x="721" y="473"/>
                    <a:pt x="721" y="473"/>
                    <a:pt x="721" y="473"/>
                  </a:cubicBezTo>
                  <a:cubicBezTo>
                    <a:pt x="722" y="474"/>
                    <a:pt x="722" y="474"/>
                    <a:pt x="722" y="474"/>
                  </a:cubicBezTo>
                  <a:cubicBezTo>
                    <a:pt x="722" y="475"/>
                    <a:pt x="721" y="478"/>
                    <a:pt x="721" y="481"/>
                  </a:cubicBezTo>
                  <a:cubicBezTo>
                    <a:pt x="721" y="481"/>
                    <a:pt x="720" y="481"/>
                    <a:pt x="720" y="482"/>
                  </a:cubicBezTo>
                  <a:cubicBezTo>
                    <a:pt x="720" y="485"/>
                    <a:pt x="720" y="488"/>
                    <a:pt x="719" y="491"/>
                  </a:cubicBezTo>
                  <a:cubicBezTo>
                    <a:pt x="719" y="494"/>
                    <a:pt x="718" y="497"/>
                    <a:pt x="717" y="500"/>
                  </a:cubicBezTo>
                  <a:cubicBezTo>
                    <a:pt x="716" y="506"/>
                    <a:pt x="715" y="512"/>
                    <a:pt x="713" y="517"/>
                  </a:cubicBezTo>
                  <a:cubicBezTo>
                    <a:pt x="714" y="516"/>
                    <a:pt x="715" y="515"/>
                    <a:pt x="715" y="514"/>
                  </a:cubicBezTo>
                  <a:cubicBezTo>
                    <a:pt x="715" y="514"/>
                    <a:pt x="716" y="513"/>
                    <a:pt x="716" y="513"/>
                  </a:cubicBezTo>
                  <a:cubicBezTo>
                    <a:pt x="716" y="513"/>
                    <a:pt x="718" y="508"/>
                    <a:pt x="719" y="506"/>
                  </a:cubicBezTo>
                  <a:cubicBezTo>
                    <a:pt x="719" y="506"/>
                    <a:pt x="719" y="506"/>
                    <a:pt x="719" y="505"/>
                  </a:cubicBezTo>
                  <a:cubicBezTo>
                    <a:pt x="720" y="503"/>
                    <a:pt x="720" y="503"/>
                    <a:pt x="720" y="503"/>
                  </a:cubicBezTo>
                  <a:cubicBezTo>
                    <a:pt x="720" y="504"/>
                    <a:pt x="720" y="504"/>
                    <a:pt x="720" y="504"/>
                  </a:cubicBezTo>
                  <a:cubicBezTo>
                    <a:pt x="720" y="503"/>
                    <a:pt x="720" y="503"/>
                    <a:pt x="721" y="502"/>
                  </a:cubicBezTo>
                  <a:moveTo>
                    <a:pt x="482" y="16"/>
                  </a:moveTo>
                  <a:cubicBezTo>
                    <a:pt x="480" y="15"/>
                    <a:pt x="479" y="15"/>
                    <a:pt x="479" y="15"/>
                  </a:cubicBezTo>
                  <a:cubicBezTo>
                    <a:pt x="479" y="15"/>
                    <a:pt x="479" y="15"/>
                    <a:pt x="479" y="15"/>
                  </a:cubicBezTo>
                  <a:cubicBezTo>
                    <a:pt x="478" y="15"/>
                    <a:pt x="478" y="15"/>
                    <a:pt x="478" y="15"/>
                  </a:cubicBezTo>
                  <a:cubicBezTo>
                    <a:pt x="478" y="15"/>
                    <a:pt x="478" y="15"/>
                    <a:pt x="478" y="15"/>
                  </a:cubicBezTo>
                  <a:cubicBezTo>
                    <a:pt x="478" y="15"/>
                    <a:pt x="478" y="15"/>
                    <a:pt x="478" y="15"/>
                  </a:cubicBezTo>
                  <a:cubicBezTo>
                    <a:pt x="479" y="15"/>
                    <a:pt x="479" y="15"/>
                    <a:pt x="479" y="15"/>
                  </a:cubicBezTo>
                  <a:cubicBezTo>
                    <a:pt x="480" y="15"/>
                    <a:pt x="480" y="15"/>
                    <a:pt x="481" y="15"/>
                  </a:cubicBezTo>
                  <a:cubicBezTo>
                    <a:pt x="481" y="15"/>
                    <a:pt x="481" y="15"/>
                    <a:pt x="481" y="15"/>
                  </a:cubicBezTo>
                  <a:cubicBezTo>
                    <a:pt x="481" y="16"/>
                    <a:pt x="482" y="16"/>
                    <a:pt x="482" y="16"/>
                  </a:cubicBezTo>
                  <a:cubicBezTo>
                    <a:pt x="483" y="16"/>
                    <a:pt x="483" y="16"/>
                    <a:pt x="483" y="16"/>
                  </a:cubicBezTo>
                  <a:cubicBezTo>
                    <a:pt x="483" y="16"/>
                    <a:pt x="483" y="16"/>
                    <a:pt x="483" y="16"/>
                  </a:cubicBezTo>
                  <a:cubicBezTo>
                    <a:pt x="483" y="16"/>
                    <a:pt x="482" y="16"/>
                    <a:pt x="482" y="16"/>
                  </a:cubicBezTo>
                  <a:moveTo>
                    <a:pt x="492" y="21"/>
                  </a:moveTo>
                  <a:cubicBezTo>
                    <a:pt x="492" y="20"/>
                    <a:pt x="488" y="19"/>
                    <a:pt x="488" y="19"/>
                  </a:cubicBezTo>
                  <a:cubicBezTo>
                    <a:pt x="488" y="19"/>
                    <a:pt x="488" y="19"/>
                    <a:pt x="488" y="19"/>
                  </a:cubicBezTo>
                  <a:cubicBezTo>
                    <a:pt x="489" y="20"/>
                    <a:pt x="490" y="20"/>
                    <a:pt x="490" y="20"/>
                  </a:cubicBezTo>
                  <a:cubicBezTo>
                    <a:pt x="491" y="20"/>
                    <a:pt x="491" y="20"/>
                    <a:pt x="491" y="21"/>
                  </a:cubicBezTo>
                  <a:cubicBezTo>
                    <a:pt x="491" y="20"/>
                    <a:pt x="491" y="20"/>
                    <a:pt x="491" y="20"/>
                  </a:cubicBezTo>
                  <a:cubicBezTo>
                    <a:pt x="491" y="20"/>
                    <a:pt x="492" y="21"/>
                    <a:pt x="492" y="21"/>
                  </a:cubicBezTo>
                  <a:cubicBezTo>
                    <a:pt x="492" y="21"/>
                    <a:pt x="492" y="21"/>
                    <a:pt x="492" y="21"/>
                  </a:cubicBezTo>
                  <a:moveTo>
                    <a:pt x="476" y="14"/>
                  </a:moveTo>
                  <a:cubicBezTo>
                    <a:pt x="475" y="14"/>
                    <a:pt x="475" y="14"/>
                    <a:pt x="474" y="14"/>
                  </a:cubicBezTo>
                  <a:cubicBezTo>
                    <a:pt x="474" y="13"/>
                    <a:pt x="473" y="13"/>
                    <a:pt x="473" y="13"/>
                  </a:cubicBezTo>
                  <a:cubicBezTo>
                    <a:pt x="473" y="13"/>
                    <a:pt x="473" y="13"/>
                    <a:pt x="473" y="13"/>
                  </a:cubicBezTo>
                  <a:cubicBezTo>
                    <a:pt x="469" y="12"/>
                    <a:pt x="468" y="12"/>
                    <a:pt x="467" y="12"/>
                  </a:cubicBezTo>
                  <a:cubicBezTo>
                    <a:pt x="468" y="12"/>
                    <a:pt x="469" y="12"/>
                    <a:pt x="469" y="12"/>
                  </a:cubicBezTo>
                  <a:cubicBezTo>
                    <a:pt x="469" y="12"/>
                    <a:pt x="469" y="12"/>
                    <a:pt x="469" y="12"/>
                  </a:cubicBezTo>
                  <a:cubicBezTo>
                    <a:pt x="467" y="12"/>
                    <a:pt x="465" y="11"/>
                    <a:pt x="463" y="11"/>
                  </a:cubicBezTo>
                  <a:cubicBezTo>
                    <a:pt x="463" y="11"/>
                    <a:pt x="463" y="11"/>
                    <a:pt x="463" y="11"/>
                  </a:cubicBezTo>
                  <a:cubicBezTo>
                    <a:pt x="465" y="12"/>
                    <a:pt x="468" y="12"/>
                    <a:pt x="470" y="13"/>
                  </a:cubicBezTo>
                  <a:cubicBezTo>
                    <a:pt x="470" y="13"/>
                    <a:pt x="470" y="13"/>
                    <a:pt x="470" y="13"/>
                  </a:cubicBezTo>
                  <a:cubicBezTo>
                    <a:pt x="482" y="17"/>
                    <a:pt x="482" y="17"/>
                    <a:pt x="483" y="17"/>
                  </a:cubicBezTo>
                  <a:cubicBezTo>
                    <a:pt x="482" y="16"/>
                    <a:pt x="480" y="16"/>
                    <a:pt x="479" y="15"/>
                  </a:cubicBezTo>
                  <a:cubicBezTo>
                    <a:pt x="480" y="16"/>
                    <a:pt x="480" y="16"/>
                    <a:pt x="480" y="16"/>
                  </a:cubicBezTo>
                  <a:cubicBezTo>
                    <a:pt x="480" y="16"/>
                    <a:pt x="480" y="16"/>
                    <a:pt x="480" y="16"/>
                  </a:cubicBezTo>
                  <a:cubicBezTo>
                    <a:pt x="479" y="15"/>
                    <a:pt x="479" y="15"/>
                    <a:pt x="478" y="15"/>
                  </a:cubicBezTo>
                  <a:cubicBezTo>
                    <a:pt x="479" y="15"/>
                    <a:pt x="479" y="15"/>
                    <a:pt x="479" y="15"/>
                  </a:cubicBezTo>
                  <a:cubicBezTo>
                    <a:pt x="478" y="15"/>
                    <a:pt x="478" y="15"/>
                    <a:pt x="478" y="15"/>
                  </a:cubicBezTo>
                  <a:cubicBezTo>
                    <a:pt x="478" y="15"/>
                    <a:pt x="478" y="15"/>
                    <a:pt x="478" y="15"/>
                  </a:cubicBezTo>
                  <a:cubicBezTo>
                    <a:pt x="478" y="15"/>
                    <a:pt x="477" y="14"/>
                    <a:pt x="476" y="14"/>
                  </a:cubicBezTo>
                  <a:moveTo>
                    <a:pt x="460" y="10"/>
                  </a:moveTo>
                  <a:cubicBezTo>
                    <a:pt x="455" y="9"/>
                    <a:pt x="455" y="9"/>
                    <a:pt x="455" y="9"/>
                  </a:cubicBezTo>
                  <a:cubicBezTo>
                    <a:pt x="455" y="9"/>
                    <a:pt x="456" y="9"/>
                    <a:pt x="457" y="10"/>
                  </a:cubicBezTo>
                  <a:cubicBezTo>
                    <a:pt x="457" y="10"/>
                    <a:pt x="457" y="10"/>
                    <a:pt x="455" y="9"/>
                  </a:cubicBezTo>
                  <a:cubicBezTo>
                    <a:pt x="454" y="9"/>
                    <a:pt x="454" y="9"/>
                    <a:pt x="453" y="9"/>
                  </a:cubicBezTo>
                  <a:cubicBezTo>
                    <a:pt x="453" y="9"/>
                    <a:pt x="453" y="9"/>
                    <a:pt x="453" y="9"/>
                  </a:cubicBezTo>
                  <a:cubicBezTo>
                    <a:pt x="454" y="9"/>
                    <a:pt x="455" y="9"/>
                    <a:pt x="456" y="10"/>
                  </a:cubicBezTo>
                  <a:cubicBezTo>
                    <a:pt x="455" y="10"/>
                    <a:pt x="455" y="10"/>
                    <a:pt x="455" y="10"/>
                  </a:cubicBezTo>
                  <a:cubicBezTo>
                    <a:pt x="456" y="10"/>
                    <a:pt x="457" y="10"/>
                    <a:pt x="458" y="10"/>
                  </a:cubicBezTo>
                  <a:cubicBezTo>
                    <a:pt x="457" y="10"/>
                    <a:pt x="457" y="10"/>
                    <a:pt x="457" y="10"/>
                  </a:cubicBezTo>
                  <a:cubicBezTo>
                    <a:pt x="458" y="11"/>
                    <a:pt x="459" y="11"/>
                    <a:pt x="460" y="11"/>
                  </a:cubicBezTo>
                  <a:cubicBezTo>
                    <a:pt x="461" y="11"/>
                    <a:pt x="461" y="11"/>
                    <a:pt x="461" y="11"/>
                  </a:cubicBezTo>
                  <a:cubicBezTo>
                    <a:pt x="462" y="11"/>
                    <a:pt x="462" y="11"/>
                    <a:pt x="466" y="13"/>
                  </a:cubicBezTo>
                  <a:cubicBezTo>
                    <a:pt x="467" y="13"/>
                    <a:pt x="467" y="13"/>
                    <a:pt x="467" y="13"/>
                  </a:cubicBezTo>
                  <a:cubicBezTo>
                    <a:pt x="468" y="13"/>
                    <a:pt x="469" y="13"/>
                    <a:pt x="470" y="13"/>
                  </a:cubicBezTo>
                  <a:cubicBezTo>
                    <a:pt x="470" y="13"/>
                    <a:pt x="470" y="13"/>
                    <a:pt x="470" y="13"/>
                  </a:cubicBezTo>
                  <a:cubicBezTo>
                    <a:pt x="471" y="13"/>
                    <a:pt x="471" y="13"/>
                    <a:pt x="471" y="13"/>
                  </a:cubicBezTo>
                  <a:cubicBezTo>
                    <a:pt x="471" y="13"/>
                    <a:pt x="471" y="13"/>
                    <a:pt x="471" y="13"/>
                  </a:cubicBezTo>
                  <a:cubicBezTo>
                    <a:pt x="470" y="13"/>
                    <a:pt x="470" y="13"/>
                    <a:pt x="469" y="13"/>
                  </a:cubicBezTo>
                  <a:cubicBezTo>
                    <a:pt x="468" y="12"/>
                    <a:pt x="467" y="12"/>
                    <a:pt x="466" y="12"/>
                  </a:cubicBezTo>
                  <a:cubicBezTo>
                    <a:pt x="464" y="12"/>
                    <a:pt x="462" y="11"/>
                    <a:pt x="460" y="10"/>
                  </a:cubicBezTo>
                  <a:moveTo>
                    <a:pt x="445" y="7"/>
                  </a:moveTo>
                  <a:cubicBezTo>
                    <a:pt x="444" y="7"/>
                    <a:pt x="444" y="7"/>
                    <a:pt x="444" y="7"/>
                  </a:cubicBezTo>
                  <a:cubicBezTo>
                    <a:pt x="444" y="7"/>
                    <a:pt x="444" y="7"/>
                    <a:pt x="444" y="7"/>
                  </a:cubicBezTo>
                  <a:cubicBezTo>
                    <a:pt x="443" y="7"/>
                    <a:pt x="443" y="7"/>
                    <a:pt x="443" y="7"/>
                  </a:cubicBezTo>
                  <a:cubicBezTo>
                    <a:pt x="440" y="6"/>
                    <a:pt x="439" y="6"/>
                    <a:pt x="438" y="6"/>
                  </a:cubicBezTo>
                  <a:cubicBezTo>
                    <a:pt x="440" y="6"/>
                    <a:pt x="441" y="6"/>
                    <a:pt x="442" y="7"/>
                  </a:cubicBezTo>
                  <a:cubicBezTo>
                    <a:pt x="442" y="7"/>
                    <a:pt x="442" y="7"/>
                    <a:pt x="442" y="7"/>
                  </a:cubicBezTo>
                  <a:cubicBezTo>
                    <a:pt x="444" y="7"/>
                    <a:pt x="445" y="7"/>
                    <a:pt x="447" y="8"/>
                  </a:cubicBezTo>
                  <a:cubicBezTo>
                    <a:pt x="447" y="8"/>
                    <a:pt x="447" y="8"/>
                    <a:pt x="447" y="8"/>
                  </a:cubicBezTo>
                  <a:cubicBezTo>
                    <a:pt x="450" y="9"/>
                    <a:pt x="450" y="9"/>
                    <a:pt x="450" y="9"/>
                  </a:cubicBezTo>
                  <a:cubicBezTo>
                    <a:pt x="450" y="9"/>
                    <a:pt x="450" y="9"/>
                    <a:pt x="450" y="9"/>
                  </a:cubicBezTo>
                  <a:cubicBezTo>
                    <a:pt x="450" y="9"/>
                    <a:pt x="450" y="9"/>
                    <a:pt x="450" y="9"/>
                  </a:cubicBezTo>
                  <a:cubicBezTo>
                    <a:pt x="451" y="9"/>
                    <a:pt x="452" y="9"/>
                    <a:pt x="452" y="9"/>
                  </a:cubicBezTo>
                  <a:cubicBezTo>
                    <a:pt x="454" y="9"/>
                    <a:pt x="454" y="9"/>
                    <a:pt x="454" y="9"/>
                  </a:cubicBezTo>
                  <a:cubicBezTo>
                    <a:pt x="454" y="9"/>
                    <a:pt x="453" y="9"/>
                    <a:pt x="452" y="9"/>
                  </a:cubicBezTo>
                  <a:cubicBezTo>
                    <a:pt x="453" y="9"/>
                    <a:pt x="453" y="9"/>
                    <a:pt x="453" y="9"/>
                  </a:cubicBezTo>
                  <a:cubicBezTo>
                    <a:pt x="452" y="9"/>
                    <a:pt x="452" y="9"/>
                    <a:pt x="451" y="9"/>
                  </a:cubicBezTo>
                  <a:cubicBezTo>
                    <a:pt x="451" y="8"/>
                    <a:pt x="451" y="8"/>
                    <a:pt x="451" y="8"/>
                  </a:cubicBezTo>
                  <a:cubicBezTo>
                    <a:pt x="451" y="8"/>
                    <a:pt x="451" y="8"/>
                    <a:pt x="449" y="8"/>
                  </a:cubicBezTo>
                  <a:cubicBezTo>
                    <a:pt x="448" y="8"/>
                    <a:pt x="447" y="7"/>
                    <a:pt x="446" y="7"/>
                  </a:cubicBezTo>
                  <a:cubicBezTo>
                    <a:pt x="446" y="7"/>
                    <a:pt x="446" y="7"/>
                    <a:pt x="446" y="7"/>
                  </a:cubicBezTo>
                  <a:cubicBezTo>
                    <a:pt x="446" y="7"/>
                    <a:pt x="445" y="7"/>
                    <a:pt x="445" y="7"/>
                  </a:cubicBezTo>
                  <a:moveTo>
                    <a:pt x="459" y="11"/>
                  </a:moveTo>
                  <a:cubicBezTo>
                    <a:pt x="458" y="10"/>
                    <a:pt x="458" y="10"/>
                    <a:pt x="458" y="10"/>
                  </a:cubicBezTo>
                  <a:cubicBezTo>
                    <a:pt x="457" y="10"/>
                    <a:pt x="457" y="10"/>
                    <a:pt x="457" y="10"/>
                  </a:cubicBezTo>
                  <a:cubicBezTo>
                    <a:pt x="456" y="10"/>
                    <a:pt x="456" y="10"/>
                    <a:pt x="456" y="10"/>
                  </a:cubicBezTo>
                  <a:cubicBezTo>
                    <a:pt x="456" y="10"/>
                    <a:pt x="456" y="10"/>
                    <a:pt x="456" y="10"/>
                  </a:cubicBezTo>
                  <a:cubicBezTo>
                    <a:pt x="455" y="10"/>
                    <a:pt x="454" y="10"/>
                    <a:pt x="454" y="10"/>
                  </a:cubicBezTo>
                  <a:cubicBezTo>
                    <a:pt x="454" y="10"/>
                    <a:pt x="454" y="10"/>
                    <a:pt x="454" y="10"/>
                  </a:cubicBezTo>
                  <a:cubicBezTo>
                    <a:pt x="453" y="9"/>
                    <a:pt x="453" y="9"/>
                    <a:pt x="453" y="9"/>
                  </a:cubicBezTo>
                  <a:cubicBezTo>
                    <a:pt x="454" y="10"/>
                    <a:pt x="454" y="10"/>
                    <a:pt x="454" y="10"/>
                  </a:cubicBezTo>
                  <a:cubicBezTo>
                    <a:pt x="454" y="10"/>
                    <a:pt x="454" y="10"/>
                    <a:pt x="454" y="10"/>
                  </a:cubicBezTo>
                  <a:cubicBezTo>
                    <a:pt x="454" y="10"/>
                    <a:pt x="454" y="10"/>
                    <a:pt x="454" y="10"/>
                  </a:cubicBezTo>
                  <a:cubicBezTo>
                    <a:pt x="457" y="10"/>
                    <a:pt x="457" y="10"/>
                    <a:pt x="458" y="11"/>
                  </a:cubicBezTo>
                  <a:cubicBezTo>
                    <a:pt x="458" y="11"/>
                    <a:pt x="458" y="11"/>
                    <a:pt x="458" y="11"/>
                  </a:cubicBezTo>
                  <a:cubicBezTo>
                    <a:pt x="458" y="11"/>
                    <a:pt x="459" y="11"/>
                    <a:pt x="460" y="11"/>
                  </a:cubicBezTo>
                  <a:cubicBezTo>
                    <a:pt x="460" y="11"/>
                    <a:pt x="460" y="11"/>
                    <a:pt x="460" y="11"/>
                  </a:cubicBezTo>
                  <a:cubicBezTo>
                    <a:pt x="460" y="11"/>
                    <a:pt x="459" y="11"/>
                    <a:pt x="459" y="11"/>
                  </a:cubicBezTo>
                  <a:moveTo>
                    <a:pt x="440" y="6"/>
                  </a:moveTo>
                  <a:cubicBezTo>
                    <a:pt x="440" y="6"/>
                    <a:pt x="437" y="6"/>
                    <a:pt x="436" y="6"/>
                  </a:cubicBezTo>
                  <a:cubicBezTo>
                    <a:pt x="437" y="6"/>
                    <a:pt x="437" y="6"/>
                    <a:pt x="437" y="6"/>
                  </a:cubicBezTo>
                  <a:cubicBezTo>
                    <a:pt x="437" y="6"/>
                    <a:pt x="436" y="6"/>
                    <a:pt x="436" y="6"/>
                  </a:cubicBezTo>
                  <a:cubicBezTo>
                    <a:pt x="437" y="6"/>
                    <a:pt x="437" y="6"/>
                    <a:pt x="437" y="6"/>
                  </a:cubicBezTo>
                  <a:cubicBezTo>
                    <a:pt x="438" y="6"/>
                    <a:pt x="439" y="6"/>
                    <a:pt x="440" y="6"/>
                  </a:cubicBezTo>
                  <a:cubicBezTo>
                    <a:pt x="440" y="7"/>
                    <a:pt x="441" y="7"/>
                    <a:pt x="442" y="7"/>
                  </a:cubicBezTo>
                  <a:cubicBezTo>
                    <a:pt x="442" y="7"/>
                    <a:pt x="442" y="7"/>
                    <a:pt x="442" y="7"/>
                  </a:cubicBezTo>
                  <a:cubicBezTo>
                    <a:pt x="441" y="7"/>
                    <a:pt x="441" y="7"/>
                    <a:pt x="440" y="6"/>
                  </a:cubicBezTo>
                  <a:moveTo>
                    <a:pt x="487" y="60"/>
                  </a:moveTo>
                  <a:cubicBezTo>
                    <a:pt x="487" y="59"/>
                    <a:pt x="487" y="59"/>
                    <a:pt x="486" y="59"/>
                  </a:cubicBezTo>
                  <a:cubicBezTo>
                    <a:pt x="485" y="59"/>
                    <a:pt x="485" y="59"/>
                    <a:pt x="485" y="59"/>
                  </a:cubicBezTo>
                  <a:cubicBezTo>
                    <a:pt x="484" y="58"/>
                    <a:pt x="484" y="58"/>
                    <a:pt x="484" y="58"/>
                  </a:cubicBezTo>
                  <a:cubicBezTo>
                    <a:pt x="483" y="58"/>
                    <a:pt x="482" y="58"/>
                    <a:pt x="480" y="58"/>
                  </a:cubicBezTo>
                  <a:cubicBezTo>
                    <a:pt x="481" y="58"/>
                    <a:pt x="481" y="58"/>
                    <a:pt x="481" y="58"/>
                  </a:cubicBezTo>
                  <a:cubicBezTo>
                    <a:pt x="482" y="59"/>
                    <a:pt x="482" y="59"/>
                    <a:pt x="482" y="59"/>
                  </a:cubicBezTo>
                  <a:cubicBezTo>
                    <a:pt x="483" y="60"/>
                    <a:pt x="483" y="61"/>
                    <a:pt x="484" y="62"/>
                  </a:cubicBezTo>
                  <a:cubicBezTo>
                    <a:pt x="485" y="62"/>
                    <a:pt x="485" y="62"/>
                    <a:pt x="486" y="62"/>
                  </a:cubicBezTo>
                  <a:cubicBezTo>
                    <a:pt x="487" y="62"/>
                    <a:pt x="486" y="62"/>
                    <a:pt x="486" y="61"/>
                  </a:cubicBezTo>
                  <a:cubicBezTo>
                    <a:pt x="486" y="61"/>
                    <a:pt x="486" y="61"/>
                    <a:pt x="486" y="61"/>
                  </a:cubicBezTo>
                  <a:cubicBezTo>
                    <a:pt x="486" y="61"/>
                    <a:pt x="486" y="61"/>
                    <a:pt x="486" y="61"/>
                  </a:cubicBezTo>
                  <a:cubicBezTo>
                    <a:pt x="487" y="61"/>
                    <a:pt x="487" y="61"/>
                    <a:pt x="487" y="61"/>
                  </a:cubicBezTo>
                  <a:cubicBezTo>
                    <a:pt x="487" y="61"/>
                    <a:pt x="487" y="61"/>
                    <a:pt x="487" y="61"/>
                  </a:cubicBezTo>
                  <a:cubicBezTo>
                    <a:pt x="487" y="60"/>
                    <a:pt x="487" y="60"/>
                    <a:pt x="487" y="60"/>
                  </a:cubicBezTo>
                  <a:moveTo>
                    <a:pt x="473" y="23"/>
                  </a:moveTo>
                  <a:cubicBezTo>
                    <a:pt x="471" y="22"/>
                    <a:pt x="471" y="22"/>
                    <a:pt x="468" y="21"/>
                  </a:cubicBezTo>
                  <a:cubicBezTo>
                    <a:pt x="468" y="21"/>
                    <a:pt x="468" y="21"/>
                    <a:pt x="468" y="21"/>
                  </a:cubicBezTo>
                  <a:cubicBezTo>
                    <a:pt x="468" y="21"/>
                    <a:pt x="468" y="21"/>
                    <a:pt x="468" y="21"/>
                  </a:cubicBezTo>
                  <a:cubicBezTo>
                    <a:pt x="468" y="21"/>
                    <a:pt x="468" y="21"/>
                    <a:pt x="467" y="21"/>
                  </a:cubicBezTo>
                  <a:cubicBezTo>
                    <a:pt x="468" y="22"/>
                    <a:pt x="469" y="22"/>
                    <a:pt x="470" y="23"/>
                  </a:cubicBezTo>
                  <a:cubicBezTo>
                    <a:pt x="470" y="23"/>
                    <a:pt x="470" y="23"/>
                    <a:pt x="470" y="23"/>
                  </a:cubicBezTo>
                  <a:cubicBezTo>
                    <a:pt x="469" y="23"/>
                    <a:pt x="469" y="23"/>
                    <a:pt x="469" y="23"/>
                  </a:cubicBezTo>
                  <a:cubicBezTo>
                    <a:pt x="469" y="23"/>
                    <a:pt x="470" y="23"/>
                    <a:pt x="470" y="23"/>
                  </a:cubicBezTo>
                  <a:cubicBezTo>
                    <a:pt x="469" y="23"/>
                    <a:pt x="469" y="23"/>
                    <a:pt x="469" y="23"/>
                  </a:cubicBezTo>
                  <a:cubicBezTo>
                    <a:pt x="469" y="24"/>
                    <a:pt x="469" y="24"/>
                    <a:pt x="469" y="24"/>
                  </a:cubicBezTo>
                  <a:cubicBezTo>
                    <a:pt x="469" y="24"/>
                    <a:pt x="469" y="24"/>
                    <a:pt x="469" y="24"/>
                  </a:cubicBezTo>
                  <a:cubicBezTo>
                    <a:pt x="469" y="24"/>
                    <a:pt x="469" y="24"/>
                    <a:pt x="469" y="24"/>
                  </a:cubicBezTo>
                  <a:cubicBezTo>
                    <a:pt x="468" y="24"/>
                    <a:pt x="468" y="24"/>
                    <a:pt x="467" y="24"/>
                  </a:cubicBezTo>
                  <a:cubicBezTo>
                    <a:pt x="467" y="24"/>
                    <a:pt x="467" y="24"/>
                    <a:pt x="467" y="24"/>
                  </a:cubicBezTo>
                  <a:cubicBezTo>
                    <a:pt x="467" y="24"/>
                    <a:pt x="467" y="24"/>
                    <a:pt x="467" y="24"/>
                  </a:cubicBezTo>
                  <a:cubicBezTo>
                    <a:pt x="466" y="24"/>
                    <a:pt x="466" y="24"/>
                    <a:pt x="466" y="24"/>
                  </a:cubicBezTo>
                  <a:cubicBezTo>
                    <a:pt x="466" y="24"/>
                    <a:pt x="466" y="24"/>
                    <a:pt x="466" y="24"/>
                  </a:cubicBezTo>
                  <a:cubicBezTo>
                    <a:pt x="466" y="25"/>
                    <a:pt x="466" y="25"/>
                    <a:pt x="468" y="26"/>
                  </a:cubicBezTo>
                  <a:cubicBezTo>
                    <a:pt x="467" y="26"/>
                    <a:pt x="466" y="26"/>
                    <a:pt x="466" y="26"/>
                  </a:cubicBezTo>
                  <a:cubicBezTo>
                    <a:pt x="466" y="26"/>
                    <a:pt x="466" y="26"/>
                    <a:pt x="467" y="27"/>
                  </a:cubicBezTo>
                  <a:cubicBezTo>
                    <a:pt x="467" y="27"/>
                    <a:pt x="467" y="27"/>
                    <a:pt x="467" y="27"/>
                  </a:cubicBezTo>
                  <a:cubicBezTo>
                    <a:pt x="467" y="27"/>
                    <a:pt x="467" y="27"/>
                    <a:pt x="466" y="28"/>
                  </a:cubicBezTo>
                  <a:cubicBezTo>
                    <a:pt x="466" y="28"/>
                    <a:pt x="466" y="28"/>
                    <a:pt x="469" y="30"/>
                  </a:cubicBezTo>
                  <a:cubicBezTo>
                    <a:pt x="468" y="30"/>
                    <a:pt x="467" y="29"/>
                    <a:pt x="467" y="30"/>
                  </a:cubicBezTo>
                  <a:cubicBezTo>
                    <a:pt x="468" y="30"/>
                    <a:pt x="469" y="31"/>
                    <a:pt x="470" y="32"/>
                  </a:cubicBezTo>
                  <a:cubicBezTo>
                    <a:pt x="470" y="33"/>
                    <a:pt x="470" y="33"/>
                    <a:pt x="470" y="33"/>
                  </a:cubicBezTo>
                  <a:cubicBezTo>
                    <a:pt x="471" y="33"/>
                    <a:pt x="471" y="33"/>
                    <a:pt x="472" y="34"/>
                  </a:cubicBezTo>
                  <a:cubicBezTo>
                    <a:pt x="471" y="34"/>
                    <a:pt x="471" y="33"/>
                    <a:pt x="470" y="34"/>
                  </a:cubicBezTo>
                  <a:cubicBezTo>
                    <a:pt x="470" y="34"/>
                    <a:pt x="470" y="34"/>
                    <a:pt x="470" y="35"/>
                  </a:cubicBezTo>
                  <a:cubicBezTo>
                    <a:pt x="470" y="35"/>
                    <a:pt x="472" y="37"/>
                    <a:pt x="472" y="36"/>
                  </a:cubicBezTo>
                  <a:cubicBezTo>
                    <a:pt x="472" y="36"/>
                    <a:pt x="472" y="36"/>
                    <a:pt x="474" y="37"/>
                  </a:cubicBezTo>
                  <a:cubicBezTo>
                    <a:pt x="474" y="37"/>
                    <a:pt x="474" y="37"/>
                    <a:pt x="474" y="37"/>
                  </a:cubicBezTo>
                  <a:cubicBezTo>
                    <a:pt x="475" y="37"/>
                    <a:pt x="475" y="37"/>
                    <a:pt x="475" y="37"/>
                  </a:cubicBezTo>
                  <a:cubicBezTo>
                    <a:pt x="474" y="38"/>
                    <a:pt x="473" y="37"/>
                    <a:pt x="473" y="38"/>
                  </a:cubicBezTo>
                  <a:cubicBezTo>
                    <a:pt x="473" y="38"/>
                    <a:pt x="474" y="39"/>
                    <a:pt x="475" y="39"/>
                  </a:cubicBezTo>
                  <a:cubicBezTo>
                    <a:pt x="474" y="39"/>
                    <a:pt x="473" y="39"/>
                    <a:pt x="473" y="40"/>
                  </a:cubicBezTo>
                  <a:cubicBezTo>
                    <a:pt x="474" y="41"/>
                    <a:pt x="475" y="41"/>
                    <a:pt x="475" y="42"/>
                  </a:cubicBezTo>
                  <a:cubicBezTo>
                    <a:pt x="475" y="42"/>
                    <a:pt x="475" y="42"/>
                    <a:pt x="476" y="43"/>
                  </a:cubicBezTo>
                  <a:cubicBezTo>
                    <a:pt x="475" y="43"/>
                    <a:pt x="475" y="43"/>
                    <a:pt x="475" y="43"/>
                  </a:cubicBezTo>
                  <a:cubicBezTo>
                    <a:pt x="475" y="43"/>
                    <a:pt x="475" y="43"/>
                    <a:pt x="476" y="44"/>
                  </a:cubicBezTo>
                  <a:cubicBezTo>
                    <a:pt x="476" y="44"/>
                    <a:pt x="476" y="44"/>
                    <a:pt x="476" y="44"/>
                  </a:cubicBezTo>
                  <a:cubicBezTo>
                    <a:pt x="477" y="46"/>
                    <a:pt x="478" y="46"/>
                    <a:pt x="479" y="47"/>
                  </a:cubicBezTo>
                  <a:cubicBezTo>
                    <a:pt x="479" y="47"/>
                    <a:pt x="480" y="47"/>
                    <a:pt x="480" y="47"/>
                  </a:cubicBezTo>
                  <a:cubicBezTo>
                    <a:pt x="480" y="47"/>
                    <a:pt x="480" y="47"/>
                    <a:pt x="480" y="47"/>
                  </a:cubicBezTo>
                  <a:cubicBezTo>
                    <a:pt x="480" y="47"/>
                    <a:pt x="480" y="47"/>
                    <a:pt x="480" y="47"/>
                  </a:cubicBezTo>
                  <a:cubicBezTo>
                    <a:pt x="481" y="47"/>
                    <a:pt x="481" y="47"/>
                    <a:pt x="482" y="48"/>
                  </a:cubicBezTo>
                  <a:cubicBezTo>
                    <a:pt x="482" y="47"/>
                    <a:pt x="482" y="47"/>
                    <a:pt x="481" y="47"/>
                  </a:cubicBezTo>
                  <a:cubicBezTo>
                    <a:pt x="484" y="48"/>
                    <a:pt x="485" y="48"/>
                    <a:pt x="486" y="49"/>
                  </a:cubicBezTo>
                  <a:cubicBezTo>
                    <a:pt x="486" y="50"/>
                    <a:pt x="486" y="50"/>
                    <a:pt x="486" y="50"/>
                  </a:cubicBezTo>
                  <a:cubicBezTo>
                    <a:pt x="487" y="51"/>
                    <a:pt x="487" y="51"/>
                    <a:pt x="487" y="51"/>
                  </a:cubicBezTo>
                  <a:cubicBezTo>
                    <a:pt x="488" y="51"/>
                    <a:pt x="488" y="51"/>
                    <a:pt x="488" y="51"/>
                  </a:cubicBezTo>
                  <a:cubicBezTo>
                    <a:pt x="488" y="51"/>
                    <a:pt x="489" y="51"/>
                    <a:pt x="490" y="51"/>
                  </a:cubicBezTo>
                  <a:cubicBezTo>
                    <a:pt x="492" y="51"/>
                    <a:pt x="494" y="52"/>
                    <a:pt x="495" y="52"/>
                  </a:cubicBezTo>
                  <a:cubicBezTo>
                    <a:pt x="495" y="52"/>
                    <a:pt x="496" y="52"/>
                    <a:pt x="496" y="52"/>
                  </a:cubicBezTo>
                  <a:cubicBezTo>
                    <a:pt x="496" y="52"/>
                    <a:pt x="496" y="52"/>
                    <a:pt x="497" y="52"/>
                  </a:cubicBezTo>
                  <a:cubicBezTo>
                    <a:pt x="496" y="52"/>
                    <a:pt x="496" y="51"/>
                    <a:pt x="495" y="51"/>
                  </a:cubicBezTo>
                  <a:cubicBezTo>
                    <a:pt x="495" y="51"/>
                    <a:pt x="495" y="51"/>
                    <a:pt x="487" y="46"/>
                  </a:cubicBezTo>
                  <a:cubicBezTo>
                    <a:pt x="486" y="45"/>
                    <a:pt x="484" y="44"/>
                    <a:pt x="483" y="43"/>
                  </a:cubicBezTo>
                  <a:cubicBezTo>
                    <a:pt x="483" y="43"/>
                    <a:pt x="483" y="43"/>
                    <a:pt x="483" y="43"/>
                  </a:cubicBezTo>
                  <a:cubicBezTo>
                    <a:pt x="483" y="42"/>
                    <a:pt x="483" y="42"/>
                    <a:pt x="481" y="41"/>
                  </a:cubicBezTo>
                  <a:cubicBezTo>
                    <a:pt x="480" y="40"/>
                    <a:pt x="480" y="40"/>
                    <a:pt x="480" y="40"/>
                  </a:cubicBezTo>
                  <a:cubicBezTo>
                    <a:pt x="480" y="40"/>
                    <a:pt x="480" y="40"/>
                    <a:pt x="480" y="40"/>
                  </a:cubicBezTo>
                  <a:cubicBezTo>
                    <a:pt x="480" y="39"/>
                    <a:pt x="480" y="39"/>
                    <a:pt x="479" y="39"/>
                  </a:cubicBezTo>
                  <a:cubicBezTo>
                    <a:pt x="479" y="38"/>
                    <a:pt x="479" y="38"/>
                    <a:pt x="479" y="38"/>
                  </a:cubicBezTo>
                  <a:cubicBezTo>
                    <a:pt x="479" y="38"/>
                    <a:pt x="479" y="38"/>
                    <a:pt x="479" y="38"/>
                  </a:cubicBezTo>
                  <a:cubicBezTo>
                    <a:pt x="479" y="38"/>
                    <a:pt x="479" y="38"/>
                    <a:pt x="479" y="38"/>
                  </a:cubicBezTo>
                  <a:cubicBezTo>
                    <a:pt x="479" y="37"/>
                    <a:pt x="479" y="37"/>
                    <a:pt x="479" y="37"/>
                  </a:cubicBezTo>
                  <a:cubicBezTo>
                    <a:pt x="479" y="37"/>
                    <a:pt x="479" y="37"/>
                    <a:pt x="479" y="37"/>
                  </a:cubicBezTo>
                  <a:cubicBezTo>
                    <a:pt x="479" y="37"/>
                    <a:pt x="479" y="37"/>
                    <a:pt x="478" y="36"/>
                  </a:cubicBezTo>
                  <a:cubicBezTo>
                    <a:pt x="478" y="35"/>
                    <a:pt x="477" y="35"/>
                    <a:pt x="477" y="35"/>
                  </a:cubicBezTo>
                  <a:cubicBezTo>
                    <a:pt x="477" y="35"/>
                    <a:pt x="477" y="35"/>
                    <a:pt x="477" y="35"/>
                  </a:cubicBezTo>
                  <a:cubicBezTo>
                    <a:pt x="477" y="34"/>
                    <a:pt x="475" y="33"/>
                    <a:pt x="474" y="32"/>
                  </a:cubicBezTo>
                  <a:cubicBezTo>
                    <a:pt x="475" y="32"/>
                    <a:pt x="475" y="32"/>
                    <a:pt x="476" y="32"/>
                  </a:cubicBezTo>
                  <a:cubicBezTo>
                    <a:pt x="475" y="31"/>
                    <a:pt x="475" y="31"/>
                    <a:pt x="475" y="31"/>
                  </a:cubicBezTo>
                  <a:cubicBezTo>
                    <a:pt x="476" y="31"/>
                    <a:pt x="476" y="31"/>
                    <a:pt x="476" y="31"/>
                  </a:cubicBezTo>
                  <a:cubicBezTo>
                    <a:pt x="475" y="31"/>
                    <a:pt x="475" y="31"/>
                    <a:pt x="475" y="31"/>
                  </a:cubicBezTo>
                  <a:cubicBezTo>
                    <a:pt x="475" y="30"/>
                    <a:pt x="475" y="30"/>
                    <a:pt x="475" y="30"/>
                  </a:cubicBezTo>
                  <a:cubicBezTo>
                    <a:pt x="475" y="30"/>
                    <a:pt x="475" y="30"/>
                    <a:pt x="475" y="30"/>
                  </a:cubicBezTo>
                  <a:cubicBezTo>
                    <a:pt x="475" y="29"/>
                    <a:pt x="473" y="29"/>
                    <a:pt x="472" y="28"/>
                  </a:cubicBezTo>
                  <a:cubicBezTo>
                    <a:pt x="473" y="27"/>
                    <a:pt x="473" y="28"/>
                    <a:pt x="474" y="28"/>
                  </a:cubicBezTo>
                  <a:cubicBezTo>
                    <a:pt x="474" y="27"/>
                    <a:pt x="473" y="27"/>
                    <a:pt x="473" y="27"/>
                  </a:cubicBezTo>
                  <a:cubicBezTo>
                    <a:pt x="473" y="27"/>
                    <a:pt x="473" y="27"/>
                    <a:pt x="473" y="27"/>
                  </a:cubicBezTo>
                  <a:cubicBezTo>
                    <a:pt x="473" y="26"/>
                    <a:pt x="473" y="26"/>
                    <a:pt x="473" y="26"/>
                  </a:cubicBezTo>
                  <a:cubicBezTo>
                    <a:pt x="474" y="26"/>
                    <a:pt x="474" y="26"/>
                    <a:pt x="475" y="26"/>
                  </a:cubicBezTo>
                  <a:cubicBezTo>
                    <a:pt x="475" y="26"/>
                    <a:pt x="474" y="26"/>
                    <a:pt x="474" y="26"/>
                  </a:cubicBezTo>
                  <a:cubicBezTo>
                    <a:pt x="475" y="25"/>
                    <a:pt x="475" y="25"/>
                    <a:pt x="475" y="25"/>
                  </a:cubicBezTo>
                  <a:cubicBezTo>
                    <a:pt x="474" y="25"/>
                    <a:pt x="474" y="25"/>
                    <a:pt x="474" y="25"/>
                  </a:cubicBezTo>
                  <a:cubicBezTo>
                    <a:pt x="475" y="25"/>
                    <a:pt x="475" y="25"/>
                    <a:pt x="476" y="25"/>
                  </a:cubicBezTo>
                  <a:cubicBezTo>
                    <a:pt x="475" y="24"/>
                    <a:pt x="475" y="24"/>
                    <a:pt x="473" y="23"/>
                  </a:cubicBezTo>
                  <a:cubicBezTo>
                    <a:pt x="473" y="23"/>
                    <a:pt x="473" y="23"/>
                    <a:pt x="473" y="23"/>
                  </a:cubicBezTo>
                  <a:cubicBezTo>
                    <a:pt x="474" y="23"/>
                    <a:pt x="474" y="23"/>
                    <a:pt x="474" y="23"/>
                  </a:cubicBezTo>
                  <a:cubicBezTo>
                    <a:pt x="474" y="23"/>
                    <a:pt x="473" y="23"/>
                    <a:pt x="473" y="23"/>
                  </a:cubicBezTo>
                  <a:moveTo>
                    <a:pt x="504" y="38"/>
                  </a:moveTo>
                  <a:cubicBezTo>
                    <a:pt x="503" y="37"/>
                    <a:pt x="501" y="36"/>
                    <a:pt x="501" y="36"/>
                  </a:cubicBezTo>
                  <a:cubicBezTo>
                    <a:pt x="500" y="36"/>
                    <a:pt x="500" y="36"/>
                    <a:pt x="500" y="36"/>
                  </a:cubicBezTo>
                  <a:cubicBezTo>
                    <a:pt x="500" y="36"/>
                    <a:pt x="500" y="36"/>
                    <a:pt x="500" y="36"/>
                  </a:cubicBezTo>
                  <a:cubicBezTo>
                    <a:pt x="501" y="37"/>
                    <a:pt x="501" y="37"/>
                    <a:pt x="501" y="37"/>
                  </a:cubicBezTo>
                  <a:cubicBezTo>
                    <a:pt x="502" y="38"/>
                    <a:pt x="502" y="38"/>
                    <a:pt x="502" y="38"/>
                  </a:cubicBezTo>
                  <a:cubicBezTo>
                    <a:pt x="503" y="39"/>
                    <a:pt x="503" y="39"/>
                    <a:pt x="503" y="39"/>
                  </a:cubicBezTo>
                  <a:cubicBezTo>
                    <a:pt x="504" y="39"/>
                    <a:pt x="504" y="39"/>
                    <a:pt x="504" y="39"/>
                  </a:cubicBezTo>
                  <a:cubicBezTo>
                    <a:pt x="504" y="39"/>
                    <a:pt x="504" y="39"/>
                    <a:pt x="504" y="39"/>
                  </a:cubicBezTo>
                  <a:cubicBezTo>
                    <a:pt x="504" y="39"/>
                    <a:pt x="504" y="39"/>
                    <a:pt x="504" y="39"/>
                  </a:cubicBezTo>
                  <a:cubicBezTo>
                    <a:pt x="504" y="38"/>
                    <a:pt x="504" y="38"/>
                    <a:pt x="504" y="38"/>
                  </a:cubicBezTo>
                  <a:cubicBezTo>
                    <a:pt x="504" y="38"/>
                    <a:pt x="504" y="38"/>
                    <a:pt x="504" y="38"/>
                  </a:cubicBezTo>
                  <a:cubicBezTo>
                    <a:pt x="504" y="38"/>
                    <a:pt x="504" y="38"/>
                    <a:pt x="504" y="38"/>
                  </a:cubicBezTo>
                  <a:cubicBezTo>
                    <a:pt x="505" y="38"/>
                    <a:pt x="505" y="38"/>
                    <a:pt x="505" y="38"/>
                  </a:cubicBezTo>
                  <a:cubicBezTo>
                    <a:pt x="505" y="38"/>
                    <a:pt x="504" y="38"/>
                    <a:pt x="504" y="38"/>
                  </a:cubicBezTo>
                  <a:moveTo>
                    <a:pt x="428" y="7"/>
                  </a:moveTo>
                  <a:cubicBezTo>
                    <a:pt x="428" y="7"/>
                    <a:pt x="428" y="7"/>
                    <a:pt x="428" y="7"/>
                  </a:cubicBezTo>
                  <a:cubicBezTo>
                    <a:pt x="428" y="7"/>
                    <a:pt x="427" y="6"/>
                    <a:pt x="426" y="6"/>
                  </a:cubicBezTo>
                  <a:cubicBezTo>
                    <a:pt x="426" y="6"/>
                    <a:pt x="426" y="6"/>
                    <a:pt x="426" y="6"/>
                  </a:cubicBezTo>
                  <a:cubicBezTo>
                    <a:pt x="426" y="6"/>
                    <a:pt x="426" y="6"/>
                    <a:pt x="426" y="6"/>
                  </a:cubicBezTo>
                  <a:cubicBezTo>
                    <a:pt x="426" y="6"/>
                    <a:pt x="426" y="6"/>
                    <a:pt x="426" y="6"/>
                  </a:cubicBezTo>
                  <a:cubicBezTo>
                    <a:pt x="427" y="7"/>
                    <a:pt x="427" y="7"/>
                    <a:pt x="427" y="7"/>
                  </a:cubicBezTo>
                  <a:cubicBezTo>
                    <a:pt x="426" y="7"/>
                    <a:pt x="426" y="7"/>
                    <a:pt x="426" y="7"/>
                  </a:cubicBezTo>
                  <a:cubicBezTo>
                    <a:pt x="426" y="7"/>
                    <a:pt x="427" y="7"/>
                    <a:pt x="427" y="7"/>
                  </a:cubicBezTo>
                  <a:cubicBezTo>
                    <a:pt x="427" y="7"/>
                    <a:pt x="427" y="7"/>
                    <a:pt x="427" y="7"/>
                  </a:cubicBezTo>
                  <a:cubicBezTo>
                    <a:pt x="427" y="7"/>
                    <a:pt x="431" y="8"/>
                    <a:pt x="431" y="8"/>
                  </a:cubicBezTo>
                  <a:cubicBezTo>
                    <a:pt x="431" y="8"/>
                    <a:pt x="431" y="8"/>
                    <a:pt x="431" y="8"/>
                  </a:cubicBezTo>
                  <a:cubicBezTo>
                    <a:pt x="431" y="8"/>
                    <a:pt x="431" y="8"/>
                    <a:pt x="429" y="7"/>
                  </a:cubicBezTo>
                  <a:cubicBezTo>
                    <a:pt x="429" y="7"/>
                    <a:pt x="429" y="7"/>
                    <a:pt x="429" y="7"/>
                  </a:cubicBezTo>
                  <a:cubicBezTo>
                    <a:pt x="428" y="7"/>
                    <a:pt x="428" y="7"/>
                    <a:pt x="428" y="7"/>
                  </a:cubicBezTo>
                  <a:moveTo>
                    <a:pt x="431" y="8"/>
                  </a:moveTo>
                  <a:cubicBezTo>
                    <a:pt x="430" y="8"/>
                    <a:pt x="430" y="8"/>
                    <a:pt x="429" y="8"/>
                  </a:cubicBezTo>
                  <a:cubicBezTo>
                    <a:pt x="429" y="8"/>
                    <a:pt x="429" y="8"/>
                    <a:pt x="428" y="8"/>
                  </a:cubicBezTo>
                  <a:cubicBezTo>
                    <a:pt x="427" y="7"/>
                    <a:pt x="426" y="7"/>
                    <a:pt x="425" y="7"/>
                  </a:cubicBezTo>
                  <a:cubicBezTo>
                    <a:pt x="424" y="6"/>
                    <a:pt x="424" y="6"/>
                    <a:pt x="424" y="6"/>
                  </a:cubicBezTo>
                  <a:cubicBezTo>
                    <a:pt x="424" y="6"/>
                    <a:pt x="424" y="6"/>
                    <a:pt x="424" y="6"/>
                  </a:cubicBezTo>
                  <a:cubicBezTo>
                    <a:pt x="424" y="6"/>
                    <a:pt x="424" y="6"/>
                    <a:pt x="424" y="7"/>
                  </a:cubicBezTo>
                  <a:cubicBezTo>
                    <a:pt x="425" y="7"/>
                    <a:pt x="425" y="7"/>
                    <a:pt x="426" y="7"/>
                  </a:cubicBezTo>
                  <a:cubicBezTo>
                    <a:pt x="425" y="7"/>
                    <a:pt x="425" y="7"/>
                    <a:pt x="425" y="7"/>
                  </a:cubicBezTo>
                  <a:cubicBezTo>
                    <a:pt x="425" y="7"/>
                    <a:pt x="426" y="7"/>
                    <a:pt x="426" y="7"/>
                  </a:cubicBezTo>
                  <a:cubicBezTo>
                    <a:pt x="426" y="7"/>
                    <a:pt x="426" y="7"/>
                    <a:pt x="426" y="7"/>
                  </a:cubicBezTo>
                  <a:cubicBezTo>
                    <a:pt x="427" y="8"/>
                    <a:pt x="427" y="8"/>
                    <a:pt x="428" y="8"/>
                  </a:cubicBezTo>
                  <a:cubicBezTo>
                    <a:pt x="428" y="8"/>
                    <a:pt x="429" y="8"/>
                    <a:pt x="430" y="9"/>
                  </a:cubicBezTo>
                  <a:cubicBezTo>
                    <a:pt x="430" y="8"/>
                    <a:pt x="430" y="8"/>
                    <a:pt x="430" y="8"/>
                  </a:cubicBezTo>
                  <a:cubicBezTo>
                    <a:pt x="429" y="8"/>
                    <a:pt x="429" y="8"/>
                    <a:pt x="429" y="8"/>
                  </a:cubicBezTo>
                  <a:cubicBezTo>
                    <a:pt x="430" y="8"/>
                    <a:pt x="430" y="8"/>
                    <a:pt x="430" y="8"/>
                  </a:cubicBezTo>
                  <a:cubicBezTo>
                    <a:pt x="430" y="8"/>
                    <a:pt x="430" y="8"/>
                    <a:pt x="430" y="8"/>
                  </a:cubicBezTo>
                  <a:cubicBezTo>
                    <a:pt x="430" y="8"/>
                    <a:pt x="430" y="8"/>
                    <a:pt x="431" y="8"/>
                  </a:cubicBezTo>
                  <a:cubicBezTo>
                    <a:pt x="431" y="8"/>
                    <a:pt x="431" y="8"/>
                    <a:pt x="431" y="8"/>
                  </a:cubicBezTo>
                  <a:moveTo>
                    <a:pt x="433" y="10"/>
                  </a:moveTo>
                  <a:cubicBezTo>
                    <a:pt x="433" y="10"/>
                    <a:pt x="432" y="9"/>
                    <a:pt x="432" y="9"/>
                  </a:cubicBezTo>
                  <a:cubicBezTo>
                    <a:pt x="432" y="9"/>
                    <a:pt x="432" y="9"/>
                    <a:pt x="432" y="9"/>
                  </a:cubicBezTo>
                  <a:cubicBezTo>
                    <a:pt x="432" y="9"/>
                    <a:pt x="432" y="9"/>
                    <a:pt x="432" y="9"/>
                  </a:cubicBezTo>
                  <a:cubicBezTo>
                    <a:pt x="432" y="9"/>
                    <a:pt x="432" y="9"/>
                    <a:pt x="432" y="9"/>
                  </a:cubicBezTo>
                  <a:cubicBezTo>
                    <a:pt x="432" y="9"/>
                    <a:pt x="432" y="9"/>
                    <a:pt x="432" y="9"/>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3" y="10"/>
                    <a:pt x="433" y="10"/>
                    <a:pt x="433" y="10"/>
                  </a:cubicBezTo>
                  <a:cubicBezTo>
                    <a:pt x="434" y="10"/>
                    <a:pt x="434" y="10"/>
                    <a:pt x="434" y="10"/>
                  </a:cubicBezTo>
                  <a:cubicBezTo>
                    <a:pt x="434" y="10"/>
                    <a:pt x="434" y="10"/>
                    <a:pt x="434" y="10"/>
                  </a:cubicBezTo>
                  <a:cubicBezTo>
                    <a:pt x="433" y="10"/>
                    <a:pt x="433" y="10"/>
                    <a:pt x="433" y="10"/>
                  </a:cubicBezTo>
                  <a:cubicBezTo>
                    <a:pt x="433" y="10"/>
                    <a:pt x="433" y="10"/>
                    <a:pt x="433" y="10"/>
                  </a:cubicBezTo>
                  <a:moveTo>
                    <a:pt x="430" y="9"/>
                  </a:moveTo>
                  <a:cubicBezTo>
                    <a:pt x="429" y="9"/>
                    <a:pt x="429" y="9"/>
                    <a:pt x="429" y="9"/>
                  </a:cubicBezTo>
                  <a:cubicBezTo>
                    <a:pt x="428" y="8"/>
                    <a:pt x="428" y="8"/>
                    <a:pt x="428" y="8"/>
                  </a:cubicBezTo>
                  <a:cubicBezTo>
                    <a:pt x="428" y="8"/>
                    <a:pt x="428" y="8"/>
                    <a:pt x="427" y="8"/>
                  </a:cubicBezTo>
                  <a:cubicBezTo>
                    <a:pt x="427" y="8"/>
                    <a:pt x="427" y="8"/>
                    <a:pt x="427" y="8"/>
                  </a:cubicBezTo>
                  <a:cubicBezTo>
                    <a:pt x="428" y="9"/>
                    <a:pt x="428" y="9"/>
                    <a:pt x="428" y="9"/>
                  </a:cubicBezTo>
                  <a:cubicBezTo>
                    <a:pt x="428" y="9"/>
                    <a:pt x="428" y="9"/>
                    <a:pt x="428" y="9"/>
                  </a:cubicBezTo>
                  <a:cubicBezTo>
                    <a:pt x="429" y="9"/>
                    <a:pt x="429" y="10"/>
                    <a:pt x="430" y="10"/>
                  </a:cubicBezTo>
                  <a:cubicBezTo>
                    <a:pt x="431" y="10"/>
                    <a:pt x="431" y="10"/>
                    <a:pt x="431" y="10"/>
                  </a:cubicBezTo>
                  <a:cubicBezTo>
                    <a:pt x="430" y="9"/>
                    <a:pt x="429" y="9"/>
                    <a:pt x="429" y="9"/>
                  </a:cubicBezTo>
                  <a:cubicBezTo>
                    <a:pt x="430" y="10"/>
                    <a:pt x="431" y="10"/>
                    <a:pt x="432" y="10"/>
                  </a:cubicBezTo>
                  <a:cubicBezTo>
                    <a:pt x="431" y="10"/>
                    <a:pt x="431" y="10"/>
                    <a:pt x="431" y="10"/>
                  </a:cubicBezTo>
                  <a:cubicBezTo>
                    <a:pt x="432" y="10"/>
                    <a:pt x="432" y="10"/>
                    <a:pt x="432" y="10"/>
                  </a:cubicBezTo>
                  <a:cubicBezTo>
                    <a:pt x="431" y="10"/>
                    <a:pt x="430" y="9"/>
                    <a:pt x="429" y="9"/>
                  </a:cubicBezTo>
                  <a:cubicBezTo>
                    <a:pt x="430" y="9"/>
                    <a:pt x="430" y="9"/>
                    <a:pt x="430" y="9"/>
                  </a:cubicBezTo>
                  <a:moveTo>
                    <a:pt x="425" y="7"/>
                  </a:moveTo>
                  <a:cubicBezTo>
                    <a:pt x="424" y="7"/>
                    <a:pt x="424" y="7"/>
                    <a:pt x="424" y="7"/>
                  </a:cubicBezTo>
                  <a:cubicBezTo>
                    <a:pt x="423" y="7"/>
                    <a:pt x="423" y="7"/>
                    <a:pt x="423" y="6"/>
                  </a:cubicBezTo>
                  <a:cubicBezTo>
                    <a:pt x="422" y="6"/>
                    <a:pt x="422" y="6"/>
                    <a:pt x="422" y="6"/>
                  </a:cubicBezTo>
                  <a:cubicBezTo>
                    <a:pt x="422" y="7"/>
                    <a:pt x="422" y="7"/>
                    <a:pt x="422" y="7"/>
                  </a:cubicBezTo>
                  <a:cubicBezTo>
                    <a:pt x="422" y="7"/>
                    <a:pt x="422" y="7"/>
                    <a:pt x="419" y="6"/>
                  </a:cubicBezTo>
                  <a:cubicBezTo>
                    <a:pt x="419" y="5"/>
                    <a:pt x="418" y="5"/>
                    <a:pt x="418" y="5"/>
                  </a:cubicBezTo>
                  <a:cubicBezTo>
                    <a:pt x="418" y="5"/>
                    <a:pt x="418" y="5"/>
                    <a:pt x="418" y="5"/>
                  </a:cubicBezTo>
                  <a:cubicBezTo>
                    <a:pt x="418" y="5"/>
                    <a:pt x="418" y="5"/>
                    <a:pt x="418" y="5"/>
                  </a:cubicBezTo>
                  <a:cubicBezTo>
                    <a:pt x="418" y="5"/>
                    <a:pt x="418" y="5"/>
                    <a:pt x="418" y="5"/>
                  </a:cubicBezTo>
                  <a:cubicBezTo>
                    <a:pt x="418" y="6"/>
                    <a:pt x="418" y="6"/>
                    <a:pt x="418" y="6"/>
                  </a:cubicBezTo>
                  <a:cubicBezTo>
                    <a:pt x="419" y="6"/>
                    <a:pt x="420" y="6"/>
                    <a:pt x="421" y="7"/>
                  </a:cubicBezTo>
                  <a:cubicBezTo>
                    <a:pt x="420" y="6"/>
                    <a:pt x="420" y="6"/>
                    <a:pt x="420" y="6"/>
                  </a:cubicBezTo>
                  <a:cubicBezTo>
                    <a:pt x="420" y="6"/>
                    <a:pt x="420" y="6"/>
                    <a:pt x="420" y="6"/>
                  </a:cubicBezTo>
                  <a:cubicBezTo>
                    <a:pt x="420" y="6"/>
                    <a:pt x="420" y="6"/>
                    <a:pt x="420" y="6"/>
                  </a:cubicBezTo>
                  <a:cubicBezTo>
                    <a:pt x="420" y="6"/>
                    <a:pt x="420" y="6"/>
                    <a:pt x="420" y="6"/>
                  </a:cubicBezTo>
                  <a:cubicBezTo>
                    <a:pt x="420" y="7"/>
                    <a:pt x="421" y="7"/>
                    <a:pt x="421" y="7"/>
                  </a:cubicBezTo>
                  <a:cubicBezTo>
                    <a:pt x="421" y="7"/>
                    <a:pt x="421" y="7"/>
                    <a:pt x="421" y="7"/>
                  </a:cubicBezTo>
                  <a:cubicBezTo>
                    <a:pt x="422" y="7"/>
                    <a:pt x="422" y="7"/>
                    <a:pt x="422" y="7"/>
                  </a:cubicBezTo>
                  <a:cubicBezTo>
                    <a:pt x="423" y="7"/>
                    <a:pt x="423" y="8"/>
                    <a:pt x="424"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4" y="9"/>
                  </a:cubicBezTo>
                  <a:cubicBezTo>
                    <a:pt x="424" y="9"/>
                    <a:pt x="424" y="9"/>
                    <a:pt x="424" y="9"/>
                  </a:cubicBezTo>
                  <a:cubicBezTo>
                    <a:pt x="425" y="9"/>
                    <a:pt x="425" y="9"/>
                    <a:pt x="425" y="9"/>
                  </a:cubicBezTo>
                  <a:cubicBezTo>
                    <a:pt x="425" y="9"/>
                    <a:pt x="425" y="9"/>
                    <a:pt x="425" y="9"/>
                  </a:cubicBezTo>
                  <a:cubicBezTo>
                    <a:pt x="425" y="9"/>
                    <a:pt x="425" y="9"/>
                    <a:pt x="425" y="9"/>
                  </a:cubicBezTo>
                  <a:cubicBezTo>
                    <a:pt x="425" y="9"/>
                    <a:pt x="424" y="9"/>
                    <a:pt x="423"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3" y="8"/>
                  </a:cubicBezTo>
                  <a:cubicBezTo>
                    <a:pt x="423" y="7"/>
                    <a:pt x="423" y="7"/>
                    <a:pt x="423" y="7"/>
                  </a:cubicBezTo>
                  <a:cubicBezTo>
                    <a:pt x="424" y="8"/>
                    <a:pt x="424" y="8"/>
                    <a:pt x="425" y="8"/>
                  </a:cubicBezTo>
                  <a:cubicBezTo>
                    <a:pt x="425" y="8"/>
                    <a:pt x="425" y="8"/>
                    <a:pt x="425" y="8"/>
                  </a:cubicBezTo>
                  <a:cubicBezTo>
                    <a:pt x="422" y="7"/>
                    <a:pt x="422" y="7"/>
                    <a:pt x="422" y="7"/>
                  </a:cubicBezTo>
                  <a:cubicBezTo>
                    <a:pt x="423" y="7"/>
                    <a:pt x="423" y="7"/>
                    <a:pt x="423" y="7"/>
                  </a:cubicBezTo>
                  <a:cubicBezTo>
                    <a:pt x="425" y="7"/>
                    <a:pt x="425" y="7"/>
                    <a:pt x="425" y="7"/>
                  </a:cubicBezTo>
                  <a:cubicBezTo>
                    <a:pt x="425" y="7"/>
                    <a:pt x="425" y="7"/>
                    <a:pt x="425" y="7"/>
                  </a:cubicBezTo>
                  <a:moveTo>
                    <a:pt x="421" y="8"/>
                  </a:moveTo>
                  <a:cubicBezTo>
                    <a:pt x="420" y="8"/>
                    <a:pt x="420" y="8"/>
                    <a:pt x="419" y="7"/>
                  </a:cubicBezTo>
                  <a:cubicBezTo>
                    <a:pt x="419" y="7"/>
                    <a:pt x="419" y="7"/>
                    <a:pt x="419" y="7"/>
                  </a:cubicBezTo>
                  <a:cubicBezTo>
                    <a:pt x="418" y="7"/>
                    <a:pt x="417" y="7"/>
                    <a:pt x="417" y="7"/>
                  </a:cubicBezTo>
                  <a:cubicBezTo>
                    <a:pt x="416" y="6"/>
                    <a:pt x="416" y="6"/>
                    <a:pt x="416" y="6"/>
                  </a:cubicBezTo>
                  <a:cubicBezTo>
                    <a:pt x="416" y="6"/>
                    <a:pt x="416" y="6"/>
                    <a:pt x="416" y="6"/>
                  </a:cubicBezTo>
                  <a:cubicBezTo>
                    <a:pt x="416" y="6"/>
                    <a:pt x="416" y="6"/>
                    <a:pt x="416" y="6"/>
                  </a:cubicBezTo>
                  <a:cubicBezTo>
                    <a:pt x="416" y="6"/>
                    <a:pt x="416" y="6"/>
                    <a:pt x="416" y="6"/>
                  </a:cubicBezTo>
                  <a:cubicBezTo>
                    <a:pt x="416" y="7"/>
                    <a:pt x="416" y="7"/>
                    <a:pt x="416" y="7"/>
                  </a:cubicBezTo>
                  <a:cubicBezTo>
                    <a:pt x="416" y="7"/>
                    <a:pt x="417" y="7"/>
                    <a:pt x="417" y="7"/>
                  </a:cubicBezTo>
                  <a:cubicBezTo>
                    <a:pt x="417" y="7"/>
                    <a:pt x="417" y="7"/>
                    <a:pt x="416" y="7"/>
                  </a:cubicBezTo>
                  <a:cubicBezTo>
                    <a:pt x="416" y="7"/>
                    <a:pt x="416" y="7"/>
                    <a:pt x="416" y="7"/>
                  </a:cubicBezTo>
                  <a:cubicBezTo>
                    <a:pt x="417" y="7"/>
                    <a:pt x="417" y="7"/>
                    <a:pt x="417" y="7"/>
                  </a:cubicBezTo>
                  <a:cubicBezTo>
                    <a:pt x="416" y="7"/>
                    <a:pt x="416" y="7"/>
                    <a:pt x="416" y="7"/>
                  </a:cubicBezTo>
                  <a:cubicBezTo>
                    <a:pt x="416" y="7"/>
                    <a:pt x="416" y="7"/>
                    <a:pt x="415" y="7"/>
                  </a:cubicBezTo>
                  <a:cubicBezTo>
                    <a:pt x="416" y="8"/>
                    <a:pt x="416" y="8"/>
                    <a:pt x="416" y="8"/>
                  </a:cubicBezTo>
                  <a:cubicBezTo>
                    <a:pt x="416" y="8"/>
                    <a:pt x="415" y="7"/>
                    <a:pt x="415" y="7"/>
                  </a:cubicBezTo>
                  <a:cubicBezTo>
                    <a:pt x="414" y="7"/>
                    <a:pt x="414" y="7"/>
                    <a:pt x="414" y="7"/>
                  </a:cubicBezTo>
                  <a:cubicBezTo>
                    <a:pt x="416" y="8"/>
                    <a:pt x="417" y="9"/>
                    <a:pt x="417" y="8"/>
                  </a:cubicBezTo>
                  <a:cubicBezTo>
                    <a:pt x="417" y="8"/>
                    <a:pt x="417" y="8"/>
                    <a:pt x="417" y="8"/>
                  </a:cubicBezTo>
                  <a:cubicBezTo>
                    <a:pt x="417" y="8"/>
                    <a:pt x="417" y="8"/>
                    <a:pt x="417" y="8"/>
                  </a:cubicBezTo>
                  <a:cubicBezTo>
                    <a:pt x="417" y="8"/>
                    <a:pt x="417" y="8"/>
                    <a:pt x="417" y="8"/>
                  </a:cubicBezTo>
                  <a:cubicBezTo>
                    <a:pt x="417" y="8"/>
                    <a:pt x="418" y="8"/>
                    <a:pt x="418" y="8"/>
                  </a:cubicBezTo>
                  <a:cubicBezTo>
                    <a:pt x="418" y="8"/>
                    <a:pt x="418" y="8"/>
                    <a:pt x="418" y="8"/>
                  </a:cubicBezTo>
                  <a:cubicBezTo>
                    <a:pt x="419" y="8"/>
                    <a:pt x="419" y="8"/>
                    <a:pt x="420" y="9"/>
                  </a:cubicBezTo>
                  <a:cubicBezTo>
                    <a:pt x="419" y="9"/>
                    <a:pt x="419" y="9"/>
                    <a:pt x="419" y="9"/>
                  </a:cubicBezTo>
                  <a:cubicBezTo>
                    <a:pt x="420" y="9"/>
                    <a:pt x="420" y="9"/>
                    <a:pt x="420" y="9"/>
                  </a:cubicBezTo>
                  <a:cubicBezTo>
                    <a:pt x="421" y="9"/>
                    <a:pt x="421" y="10"/>
                    <a:pt x="422" y="10"/>
                  </a:cubicBezTo>
                  <a:cubicBezTo>
                    <a:pt x="424" y="10"/>
                    <a:pt x="424" y="10"/>
                    <a:pt x="424" y="10"/>
                  </a:cubicBezTo>
                  <a:cubicBezTo>
                    <a:pt x="424" y="10"/>
                    <a:pt x="423" y="9"/>
                    <a:pt x="421" y="9"/>
                  </a:cubicBezTo>
                  <a:cubicBezTo>
                    <a:pt x="421" y="9"/>
                    <a:pt x="421" y="9"/>
                    <a:pt x="421" y="9"/>
                  </a:cubicBezTo>
                  <a:cubicBezTo>
                    <a:pt x="421" y="9"/>
                    <a:pt x="421" y="9"/>
                    <a:pt x="422" y="9"/>
                  </a:cubicBezTo>
                  <a:cubicBezTo>
                    <a:pt x="422" y="9"/>
                    <a:pt x="422" y="9"/>
                    <a:pt x="422" y="9"/>
                  </a:cubicBezTo>
                  <a:cubicBezTo>
                    <a:pt x="422" y="9"/>
                    <a:pt x="422" y="9"/>
                    <a:pt x="422" y="9"/>
                  </a:cubicBezTo>
                  <a:cubicBezTo>
                    <a:pt x="422" y="8"/>
                    <a:pt x="421" y="8"/>
                    <a:pt x="421" y="8"/>
                  </a:cubicBezTo>
                  <a:moveTo>
                    <a:pt x="399" y="10"/>
                  </a:moveTo>
                  <a:cubicBezTo>
                    <a:pt x="399" y="9"/>
                    <a:pt x="399" y="9"/>
                    <a:pt x="399" y="9"/>
                  </a:cubicBezTo>
                  <a:cubicBezTo>
                    <a:pt x="398" y="9"/>
                    <a:pt x="398" y="9"/>
                    <a:pt x="398" y="9"/>
                  </a:cubicBezTo>
                  <a:cubicBezTo>
                    <a:pt x="397" y="9"/>
                    <a:pt x="397" y="9"/>
                    <a:pt x="397" y="9"/>
                  </a:cubicBezTo>
                  <a:cubicBezTo>
                    <a:pt x="397" y="9"/>
                    <a:pt x="397" y="9"/>
                    <a:pt x="397" y="9"/>
                  </a:cubicBezTo>
                  <a:cubicBezTo>
                    <a:pt x="397" y="9"/>
                    <a:pt x="397" y="9"/>
                    <a:pt x="397" y="9"/>
                  </a:cubicBezTo>
                  <a:cubicBezTo>
                    <a:pt x="396" y="8"/>
                    <a:pt x="395" y="8"/>
                    <a:pt x="395" y="8"/>
                  </a:cubicBezTo>
                  <a:cubicBezTo>
                    <a:pt x="395" y="9"/>
                    <a:pt x="395" y="9"/>
                    <a:pt x="394" y="9"/>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3" y="8"/>
                    <a:pt x="393" y="8"/>
                    <a:pt x="393" y="8"/>
                  </a:cubicBezTo>
                  <a:cubicBezTo>
                    <a:pt x="393" y="8"/>
                    <a:pt x="393" y="8"/>
                    <a:pt x="393" y="8"/>
                  </a:cubicBezTo>
                  <a:cubicBezTo>
                    <a:pt x="393" y="9"/>
                    <a:pt x="393" y="9"/>
                    <a:pt x="393" y="9"/>
                  </a:cubicBezTo>
                  <a:cubicBezTo>
                    <a:pt x="393" y="9"/>
                    <a:pt x="393" y="9"/>
                    <a:pt x="393" y="9"/>
                  </a:cubicBezTo>
                  <a:cubicBezTo>
                    <a:pt x="393" y="9"/>
                    <a:pt x="392" y="8"/>
                    <a:pt x="392" y="8"/>
                  </a:cubicBezTo>
                  <a:cubicBezTo>
                    <a:pt x="392" y="8"/>
                    <a:pt x="390" y="8"/>
                    <a:pt x="389" y="8"/>
                  </a:cubicBezTo>
                  <a:cubicBezTo>
                    <a:pt x="389" y="8"/>
                    <a:pt x="388" y="9"/>
                    <a:pt x="390" y="9"/>
                  </a:cubicBezTo>
                  <a:cubicBezTo>
                    <a:pt x="390" y="9"/>
                    <a:pt x="390" y="9"/>
                    <a:pt x="390" y="9"/>
                  </a:cubicBezTo>
                  <a:cubicBezTo>
                    <a:pt x="391" y="9"/>
                    <a:pt x="391" y="9"/>
                    <a:pt x="391" y="9"/>
                  </a:cubicBezTo>
                  <a:cubicBezTo>
                    <a:pt x="391" y="9"/>
                    <a:pt x="391" y="9"/>
                    <a:pt x="392" y="9"/>
                  </a:cubicBezTo>
                  <a:cubicBezTo>
                    <a:pt x="392" y="9"/>
                    <a:pt x="392" y="10"/>
                    <a:pt x="393" y="10"/>
                  </a:cubicBezTo>
                  <a:cubicBezTo>
                    <a:pt x="392" y="10"/>
                    <a:pt x="391" y="10"/>
                    <a:pt x="391" y="10"/>
                  </a:cubicBezTo>
                  <a:cubicBezTo>
                    <a:pt x="391" y="10"/>
                    <a:pt x="391" y="10"/>
                    <a:pt x="391" y="10"/>
                  </a:cubicBezTo>
                  <a:cubicBezTo>
                    <a:pt x="391" y="11"/>
                    <a:pt x="392" y="11"/>
                    <a:pt x="392" y="11"/>
                  </a:cubicBezTo>
                  <a:cubicBezTo>
                    <a:pt x="393" y="11"/>
                    <a:pt x="393" y="11"/>
                    <a:pt x="394" y="11"/>
                  </a:cubicBezTo>
                  <a:cubicBezTo>
                    <a:pt x="394" y="11"/>
                    <a:pt x="394" y="11"/>
                    <a:pt x="394" y="11"/>
                  </a:cubicBezTo>
                  <a:cubicBezTo>
                    <a:pt x="395" y="11"/>
                    <a:pt x="395" y="11"/>
                    <a:pt x="395" y="11"/>
                  </a:cubicBezTo>
                  <a:cubicBezTo>
                    <a:pt x="396" y="12"/>
                    <a:pt x="396" y="12"/>
                    <a:pt x="396" y="12"/>
                  </a:cubicBezTo>
                  <a:cubicBezTo>
                    <a:pt x="397" y="12"/>
                    <a:pt x="397" y="11"/>
                    <a:pt x="397" y="11"/>
                  </a:cubicBezTo>
                  <a:cubicBezTo>
                    <a:pt x="398" y="11"/>
                    <a:pt x="398" y="11"/>
                    <a:pt x="399" y="11"/>
                  </a:cubicBezTo>
                  <a:cubicBezTo>
                    <a:pt x="398" y="11"/>
                    <a:pt x="398" y="11"/>
                    <a:pt x="398" y="11"/>
                  </a:cubicBezTo>
                  <a:cubicBezTo>
                    <a:pt x="398" y="10"/>
                    <a:pt x="398" y="10"/>
                    <a:pt x="398" y="10"/>
                  </a:cubicBezTo>
                  <a:cubicBezTo>
                    <a:pt x="398" y="10"/>
                    <a:pt x="399" y="10"/>
                    <a:pt x="399" y="10"/>
                  </a:cubicBezTo>
                  <a:moveTo>
                    <a:pt x="390" y="11"/>
                  </a:moveTo>
                  <a:cubicBezTo>
                    <a:pt x="390" y="11"/>
                    <a:pt x="390" y="11"/>
                    <a:pt x="390" y="11"/>
                  </a:cubicBezTo>
                  <a:cubicBezTo>
                    <a:pt x="390" y="11"/>
                    <a:pt x="390" y="11"/>
                    <a:pt x="390" y="11"/>
                  </a:cubicBezTo>
                  <a:cubicBezTo>
                    <a:pt x="390" y="11"/>
                    <a:pt x="390" y="11"/>
                    <a:pt x="390" y="11"/>
                  </a:cubicBezTo>
                  <a:cubicBezTo>
                    <a:pt x="390" y="11"/>
                    <a:pt x="390" y="11"/>
                    <a:pt x="390" y="11"/>
                  </a:cubicBezTo>
                  <a:moveTo>
                    <a:pt x="401" y="18"/>
                  </a:moveTo>
                  <a:cubicBezTo>
                    <a:pt x="401" y="17"/>
                    <a:pt x="401" y="17"/>
                    <a:pt x="401" y="17"/>
                  </a:cubicBezTo>
                  <a:cubicBezTo>
                    <a:pt x="401" y="17"/>
                    <a:pt x="401" y="17"/>
                    <a:pt x="399" y="17"/>
                  </a:cubicBezTo>
                  <a:cubicBezTo>
                    <a:pt x="398" y="16"/>
                    <a:pt x="398" y="16"/>
                    <a:pt x="398" y="16"/>
                  </a:cubicBezTo>
                  <a:cubicBezTo>
                    <a:pt x="398" y="15"/>
                    <a:pt x="397" y="15"/>
                    <a:pt x="396" y="15"/>
                  </a:cubicBezTo>
                  <a:cubicBezTo>
                    <a:pt x="396" y="15"/>
                    <a:pt x="396" y="14"/>
                    <a:pt x="395" y="14"/>
                  </a:cubicBezTo>
                  <a:cubicBezTo>
                    <a:pt x="395" y="14"/>
                    <a:pt x="395" y="14"/>
                    <a:pt x="394" y="13"/>
                  </a:cubicBezTo>
                  <a:cubicBezTo>
                    <a:pt x="394" y="13"/>
                    <a:pt x="394" y="13"/>
                    <a:pt x="393" y="13"/>
                  </a:cubicBezTo>
                  <a:cubicBezTo>
                    <a:pt x="393" y="13"/>
                    <a:pt x="393" y="12"/>
                    <a:pt x="392" y="12"/>
                  </a:cubicBezTo>
                  <a:cubicBezTo>
                    <a:pt x="392" y="12"/>
                    <a:pt x="392" y="12"/>
                    <a:pt x="392" y="12"/>
                  </a:cubicBezTo>
                  <a:cubicBezTo>
                    <a:pt x="392" y="12"/>
                    <a:pt x="392" y="12"/>
                    <a:pt x="391" y="12"/>
                  </a:cubicBezTo>
                  <a:cubicBezTo>
                    <a:pt x="390" y="12"/>
                    <a:pt x="390" y="12"/>
                    <a:pt x="390" y="12"/>
                  </a:cubicBezTo>
                  <a:cubicBezTo>
                    <a:pt x="390" y="11"/>
                    <a:pt x="390" y="11"/>
                    <a:pt x="390" y="11"/>
                  </a:cubicBezTo>
                  <a:cubicBezTo>
                    <a:pt x="389" y="11"/>
                    <a:pt x="389" y="11"/>
                    <a:pt x="389" y="11"/>
                  </a:cubicBezTo>
                  <a:cubicBezTo>
                    <a:pt x="389" y="10"/>
                    <a:pt x="389" y="10"/>
                    <a:pt x="389" y="10"/>
                  </a:cubicBezTo>
                  <a:cubicBezTo>
                    <a:pt x="388" y="10"/>
                    <a:pt x="387" y="9"/>
                    <a:pt x="387" y="9"/>
                  </a:cubicBezTo>
                  <a:cubicBezTo>
                    <a:pt x="387" y="9"/>
                    <a:pt x="387" y="9"/>
                    <a:pt x="387" y="9"/>
                  </a:cubicBezTo>
                  <a:cubicBezTo>
                    <a:pt x="386" y="9"/>
                    <a:pt x="386" y="9"/>
                    <a:pt x="386" y="10"/>
                  </a:cubicBezTo>
                  <a:cubicBezTo>
                    <a:pt x="386" y="10"/>
                    <a:pt x="386" y="10"/>
                    <a:pt x="386" y="10"/>
                  </a:cubicBezTo>
                  <a:cubicBezTo>
                    <a:pt x="386" y="11"/>
                    <a:pt x="387" y="11"/>
                    <a:pt x="387" y="11"/>
                  </a:cubicBezTo>
                  <a:cubicBezTo>
                    <a:pt x="386" y="12"/>
                    <a:pt x="386" y="12"/>
                    <a:pt x="386" y="12"/>
                  </a:cubicBezTo>
                  <a:cubicBezTo>
                    <a:pt x="385" y="11"/>
                    <a:pt x="385" y="11"/>
                    <a:pt x="385" y="11"/>
                  </a:cubicBezTo>
                  <a:cubicBezTo>
                    <a:pt x="385" y="11"/>
                    <a:pt x="385" y="11"/>
                    <a:pt x="385" y="11"/>
                  </a:cubicBezTo>
                  <a:cubicBezTo>
                    <a:pt x="385" y="10"/>
                    <a:pt x="385" y="10"/>
                    <a:pt x="385" y="10"/>
                  </a:cubicBezTo>
                  <a:cubicBezTo>
                    <a:pt x="385" y="10"/>
                    <a:pt x="385" y="10"/>
                    <a:pt x="385" y="10"/>
                  </a:cubicBezTo>
                  <a:cubicBezTo>
                    <a:pt x="385" y="10"/>
                    <a:pt x="385" y="10"/>
                    <a:pt x="385" y="10"/>
                  </a:cubicBezTo>
                  <a:cubicBezTo>
                    <a:pt x="385" y="9"/>
                    <a:pt x="385" y="9"/>
                    <a:pt x="385" y="9"/>
                  </a:cubicBezTo>
                  <a:cubicBezTo>
                    <a:pt x="384" y="10"/>
                    <a:pt x="384" y="10"/>
                    <a:pt x="384" y="10"/>
                  </a:cubicBezTo>
                  <a:cubicBezTo>
                    <a:pt x="383" y="10"/>
                    <a:pt x="383" y="10"/>
                    <a:pt x="383" y="10"/>
                  </a:cubicBezTo>
                  <a:cubicBezTo>
                    <a:pt x="383" y="10"/>
                    <a:pt x="383" y="10"/>
                    <a:pt x="383" y="10"/>
                  </a:cubicBezTo>
                  <a:cubicBezTo>
                    <a:pt x="383" y="9"/>
                    <a:pt x="383" y="9"/>
                    <a:pt x="383" y="9"/>
                  </a:cubicBezTo>
                  <a:cubicBezTo>
                    <a:pt x="383" y="9"/>
                    <a:pt x="383" y="9"/>
                    <a:pt x="383" y="9"/>
                  </a:cubicBezTo>
                  <a:cubicBezTo>
                    <a:pt x="383" y="9"/>
                    <a:pt x="383" y="9"/>
                    <a:pt x="382" y="10"/>
                  </a:cubicBezTo>
                  <a:cubicBezTo>
                    <a:pt x="382" y="10"/>
                    <a:pt x="381" y="10"/>
                    <a:pt x="381" y="10"/>
                  </a:cubicBezTo>
                  <a:cubicBezTo>
                    <a:pt x="378" y="10"/>
                    <a:pt x="380" y="11"/>
                    <a:pt x="380" y="11"/>
                  </a:cubicBezTo>
                  <a:cubicBezTo>
                    <a:pt x="380" y="11"/>
                    <a:pt x="381" y="11"/>
                    <a:pt x="381" y="11"/>
                  </a:cubicBezTo>
                  <a:cubicBezTo>
                    <a:pt x="381" y="11"/>
                    <a:pt x="381" y="12"/>
                    <a:pt x="381" y="12"/>
                  </a:cubicBezTo>
                  <a:cubicBezTo>
                    <a:pt x="380" y="13"/>
                    <a:pt x="381" y="13"/>
                    <a:pt x="381" y="14"/>
                  </a:cubicBezTo>
                  <a:cubicBezTo>
                    <a:pt x="380" y="14"/>
                    <a:pt x="380" y="12"/>
                    <a:pt x="379" y="12"/>
                  </a:cubicBezTo>
                  <a:cubicBezTo>
                    <a:pt x="379" y="13"/>
                    <a:pt x="379" y="13"/>
                    <a:pt x="379" y="14"/>
                  </a:cubicBezTo>
                  <a:cubicBezTo>
                    <a:pt x="380" y="15"/>
                    <a:pt x="381" y="15"/>
                    <a:pt x="381" y="15"/>
                  </a:cubicBezTo>
                  <a:cubicBezTo>
                    <a:pt x="381" y="14"/>
                    <a:pt x="381" y="14"/>
                    <a:pt x="381" y="14"/>
                  </a:cubicBezTo>
                  <a:cubicBezTo>
                    <a:pt x="381" y="14"/>
                    <a:pt x="381" y="14"/>
                    <a:pt x="381" y="14"/>
                  </a:cubicBezTo>
                  <a:cubicBezTo>
                    <a:pt x="382" y="15"/>
                    <a:pt x="382" y="15"/>
                    <a:pt x="382" y="15"/>
                  </a:cubicBezTo>
                  <a:cubicBezTo>
                    <a:pt x="382" y="15"/>
                    <a:pt x="382" y="15"/>
                    <a:pt x="383" y="15"/>
                  </a:cubicBezTo>
                  <a:cubicBezTo>
                    <a:pt x="383" y="15"/>
                    <a:pt x="383" y="15"/>
                    <a:pt x="383" y="15"/>
                  </a:cubicBezTo>
                  <a:cubicBezTo>
                    <a:pt x="384" y="15"/>
                    <a:pt x="384" y="14"/>
                    <a:pt x="384" y="14"/>
                  </a:cubicBezTo>
                  <a:cubicBezTo>
                    <a:pt x="384" y="14"/>
                    <a:pt x="384" y="14"/>
                    <a:pt x="385" y="14"/>
                  </a:cubicBezTo>
                  <a:cubicBezTo>
                    <a:pt x="385" y="14"/>
                    <a:pt x="385" y="14"/>
                    <a:pt x="385" y="14"/>
                  </a:cubicBezTo>
                  <a:cubicBezTo>
                    <a:pt x="385" y="13"/>
                    <a:pt x="385" y="13"/>
                    <a:pt x="385" y="13"/>
                  </a:cubicBezTo>
                  <a:cubicBezTo>
                    <a:pt x="385" y="13"/>
                    <a:pt x="385" y="13"/>
                    <a:pt x="385" y="13"/>
                  </a:cubicBezTo>
                  <a:cubicBezTo>
                    <a:pt x="385" y="13"/>
                    <a:pt x="385" y="13"/>
                    <a:pt x="385" y="14"/>
                  </a:cubicBezTo>
                  <a:cubicBezTo>
                    <a:pt x="386" y="14"/>
                    <a:pt x="386" y="14"/>
                    <a:pt x="387" y="14"/>
                  </a:cubicBezTo>
                  <a:cubicBezTo>
                    <a:pt x="387" y="14"/>
                    <a:pt x="387" y="14"/>
                    <a:pt x="387" y="14"/>
                  </a:cubicBezTo>
                  <a:cubicBezTo>
                    <a:pt x="388" y="14"/>
                    <a:pt x="388" y="14"/>
                    <a:pt x="388" y="14"/>
                  </a:cubicBezTo>
                  <a:cubicBezTo>
                    <a:pt x="388" y="15"/>
                    <a:pt x="388" y="15"/>
                    <a:pt x="388" y="15"/>
                  </a:cubicBezTo>
                  <a:cubicBezTo>
                    <a:pt x="388" y="15"/>
                    <a:pt x="388" y="15"/>
                    <a:pt x="388" y="15"/>
                  </a:cubicBezTo>
                  <a:cubicBezTo>
                    <a:pt x="388" y="15"/>
                    <a:pt x="388" y="15"/>
                    <a:pt x="387" y="15"/>
                  </a:cubicBezTo>
                  <a:cubicBezTo>
                    <a:pt x="387" y="15"/>
                    <a:pt x="387" y="15"/>
                    <a:pt x="387" y="15"/>
                  </a:cubicBezTo>
                  <a:cubicBezTo>
                    <a:pt x="387" y="15"/>
                    <a:pt x="383" y="15"/>
                    <a:pt x="383" y="16"/>
                  </a:cubicBezTo>
                  <a:cubicBezTo>
                    <a:pt x="383" y="17"/>
                    <a:pt x="383" y="17"/>
                    <a:pt x="383" y="17"/>
                  </a:cubicBezTo>
                  <a:cubicBezTo>
                    <a:pt x="384" y="17"/>
                    <a:pt x="384" y="17"/>
                    <a:pt x="384" y="17"/>
                  </a:cubicBezTo>
                  <a:cubicBezTo>
                    <a:pt x="384" y="17"/>
                    <a:pt x="384" y="17"/>
                    <a:pt x="384" y="17"/>
                  </a:cubicBezTo>
                  <a:cubicBezTo>
                    <a:pt x="385" y="17"/>
                    <a:pt x="385" y="17"/>
                    <a:pt x="386" y="17"/>
                  </a:cubicBezTo>
                  <a:cubicBezTo>
                    <a:pt x="386" y="17"/>
                    <a:pt x="387" y="16"/>
                    <a:pt x="387" y="16"/>
                  </a:cubicBezTo>
                  <a:cubicBezTo>
                    <a:pt x="387" y="16"/>
                    <a:pt x="387" y="16"/>
                    <a:pt x="387" y="16"/>
                  </a:cubicBezTo>
                  <a:cubicBezTo>
                    <a:pt x="387" y="16"/>
                    <a:pt x="387" y="16"/>
                    <a:pt x="388" y="16"/>
                  </a:cubicBezTo>
                  <a:cubicBezTo>
                    <a:pt x="387" y="17"/>
                    <a:pt x="387" y="17"/>
                    <a:pt x="387" y="17"/>
                  </a:cubicBezTo>
                  <a:cubicBezTo>
                    <a:pt x="386" y="18"/>
                    <a:pt x="386" y="18"/>
                    <a:pt x="386" y="18"/>
                  </a:cubicBezTo>
                  <a:cubicBezTo>
                    <a:pt x="386" y="18"/>
                    <a:pt x="386" y="18"/>
                    <a:pt x="386" y="18"/>
                  </a:cubicBezTo>
                  <a:cubicBezTo>
                    <a:pt x="383" y="17"/>
                    <a:pt x="383" y="18"/>
                    <a:pt x="384" y="19"/>
                  </a:cubicBezTo>
                  <a:cubicBezTo>
                    <a:pt x="384" y="19"/>
                    <a:pt x="384" y="19"/>
                    <a:pt x="385" y="19"/>
                  </a:cubicBezTo>
                  <a:cubicBezTo>
                    <a:pt x="386" y="19"/>
                    <a:pt x="386" y="19"/>
                    <a:pt x="388" y="22"/>
                  </a:cubicBezTo>
                  <a:cubicBezTo>
                    <a:pt x="388" y="22"/>
                    <a:pt x="388" y="22"/>
                    <a:pt x="388" y="22"/>
                  </a:cubicBezTo>
                  <a:cubicBezTo>
                    <a:pt x="388" y="21"/>
                    <a:pt x="388" y="21"/>
                    <a:pt x="388" y="21"/>
                  </a:cubicBezTo>
                  <a:cubicBezTo>
                    <a:pt x="388" y="21"/>
                    <a:pt x="389" y="21"/>
                    <a:pt x="389" y="20"/>
                  </a:cubicBezTo>
                  <a:cubicBezTo>
                    <a:pt x="389" y="19"/>
                    <a:pt x="389" y="19"/>
                    <a:pt x="389" y="18"/>
                  </a:cubicBezTo>
                  <a:cubicBezTo>
                    <a:pt x="390" y="18"/>
                    <a:pt x="390" y="18"/>
                    <a:pt x="390" y="18"/>
                  </a:cubicBezTo>
                  <a:cubicBezTo>
                    <a:pt x="390" y="17"/>
                    <a:pt x="390" y="17"/>
                    <a:pt x="390" y="16"/>
                  </a:cubicBezTo>
                  <a:cubicBezTo>
                    <a:pt x="391" y="16"/>
                    <a:pt x="391" y="16"/>
                    <a:pt x="391" y="16"/>
                  </a:cubicBezTo>
                  <a:cubicBezTo>
                    <a:pt x="391" y="15"/>
                    <a:pt x="391" y="14"/>
                    <a:pt x="391" y="14"/>
                  </a:cubicBezTo>
                  <a:cubicBezTo>
                    <a:pt x="391" y="14"/>
                    <a:pt x="392" y="14"/>
                    <a:pt x="393" y="14"/>
                  </a:cubicBezTo>
                  <a:cubicBezTo>
                    <a:pt x="393" y="14"/>
                    <a:pt x="393" y="14"/>
                    <a:pt x="393" y="14"/>
                  </a:cubicBezTo>
                  <a:cubicBezTo>
                    <a:pt x="393" y="14"/>
                    <a:pt x="393" y="15"/>
                    <a:pt x="393" y="15"/>
                  </a:cubicBezTo>
                  <a:cubicBezTo>
                    <a:pt x="395" y="15"/>
                    <a:pt x="395" y="17"/>
                    <a:pt x="395" y="17"/>
                  </a:cubicBezTo>
                  <a:cubicBezTo>
                    <a:pt x="394" y="17"/>
                    <a:pt x="394" y="18"/>
                    <a:pt x="395" y="18"/>
                  </a:cubicBezTo>
                  <a:cubicBezTo>
                    <a:pt x="395" y="18"/>
                    <a:pt x="395" y="18"/>
                    <a:pt x="395" y="18"/>
                  </a:cubicBezTo>
                  <a:cubicBezTo>
                    <a:pt x="396" y="18"/>
                    <a:pt x="396" y="17"/>
                    <a:pt x="397" y="17"/>
                  </a:cubicBezTo>
                  <a:cubicBezTo>
                    <a:pt x="397" y="18"/>
                    <a:pt x="397" y="18"/>
                    <a:pt x="398" y="19"/>
                  </a:cubicBezTo>
                  <a:cubicBezTo>
                    <a:pt x="398" y="19"/>
                    <a:pt x="398" y="19"/>
                    <a:pt x="399" y="19"/>
                  </a:cubicBezTo>
                  <a:cubicBezTo>
                    <a:pt x="399" y="19"/>
                    <a:pt x="399" y="19"/>
                    <a:pt x="399" y="19"/>
                  </a:cubicBezTo>
                  <a:cubicBezTo>
                    <a:pt x="399" y="18"/>
                    <a:pt x="399" y="18"/>
                    <a:pt x="399" y="18"/>
                  </a:cubicBezTo>
                  <a:cubicBezTo>
                    <a:pt x="400" y="18"/>
                    <a:pt x="400" y="18"/>
                    <a:pt x="401" y="18"/>
                  </a:cubicBezTo>
                  <a:cubicBezTo>
                    <a:pt x="401" y="18"/>
                    <a:pt x="401" y="18"/>
                    <a:pt x="401" y="18"/>
                  </a:cubicBezTo>
                  <a:moveTo>
                    <a:pt x="609" y="325"/>
                  </a:moveTo>
                  <a:cubicBezTo>
                    <a:pt x="608" y="313"/>
                    <a:pt x="607" y="300"/>
                    <a:pt x="605" y="288"/>
                  </a:cubicBezTo>
                  <a:cubicBezTo>
                    <a:pt x="590" y="288"/>
                    <a:pt x="575" y="288"/>
                    <a:pt x="558" y="288"/>
                  </a:cubicBezTo>
                  <a:cubicBezTo>
                    <a:pt x="537" y="287"/>
                    <a:pt x="514" y="287"/>
                    <a:pt x="492" y="287"/>
                  </a:cubicBezTo>
                  <a:cubicBezTo>
                    <a:pt x="492" y="287"/>
                    <a:pt x="490" y="292"/>
                    <a:pt x="489" y="294"/>
                  </a:cubicBezTo>
                  <a:cubicBezTo>
                    <a:pt x="488" y="294"/>
                    <a:pt x="488" y="294"/>
                    <a:pt x="488" y="294"/>
                  </a:cubicBezTo>
                  <a:cubicBezTo>
                    <a:pt x="488" y="295"/>
                    <a:pt x="488" y="295"/>
                    <a:pt x="488" y="295"/>
                  </a:cubicBezTo>
                  <a:cubicBezTo>
                    <a:pt x="487" y="295"/>
                    <a:pt x="487" y="295"/>
                    <a:pt x="487" y="295"/>
                  </a:cubicBezTo>
                  <a:cubicBezTo>
                    <a:pt x="486" y="295"/>
                    <a:pt x="486" y="295"/>
                    <a:pt x="484" y="295"/>
                  </a:cubicBezTo>
                  <a:cubicBezTo>
                    <a:pt x="484" y="295"/>
                    <a:pt x="484" y="295"/>
                    <a:pt x="484" y="295"/>
                  </a:cubicBezTo>
                  <a:cubicBezTo>
                    <a:pt x="483" y="295"/>
                    <a:pt x="483" y="295"/>
                    <a:pt x="483" y="295"/>
                  </a:cubicBezTo>
                  <a:cubicBezTo>
                    <a:pt x="482" y="296"/>
                    <a:pt x="482" y="296"/>
                    <a:pt x="482" y="296"/>
                  </a:cubicBezTo>
                  <a:cubicBezTo>
                    <a:pt x="482" y="296"/>
                    <a:pt x="482" y="296"/>
                    <a:pt x="482" y="296"/>
                  </a:cubicBezTo>
                  <a:cubicBezTo>
                    <a:pt x="481" y="296"/>
                    <a:pt x="481" y="296"/>
                    <a:pt x="480" y="296"/>
                  </a:cubicBezTo>
                  <a:cubicBezTo>
                    <a:pt x="480" y="295"/>
                    <a:pt x="479" y="295"/>
                    <a:pt x="479" y="295"/>
                  </a:cubicBezTo>
                  <a:cubicBezTo>
                    <a:pt x="479" y="295"/>
                    <a:pt x="478" y="294"/>
                    <a:pt x="478" y="294"/>
                  </a:cubicBezTo>
                  <a:cubicBezTo>
                    <a:pt x="478" y="294"/>
                    <a:pt x="475" y="294"/>
                    <a:pt x="473" y="294"/>
                  </a:cubicBezTo>
                  <a:cubicBezTo>
                    <a:pt x="473" y="294"/>
                    <a:pt x="473" y="294"/>
                    <a:pt x="473" y="294"/>
                  </a:cubicBezTo>
                  <a:cubicBezTo>
                    <a:pt x="472" y="294"/>
                    <a:pt x="472" y="294"/>
                    <a:pt x="472" y="294"/>
                  </a:cubicBezTo>
                  <a:cubicBezTo>
                    <a:pt x="471" y="294"/>
                    <a:pt x="471" y="294"/>
                    <a:pt x="471" y="294"/>
                  </a:cubicBezTo>
                  <a:cubicBezTo>
                    <a:pt x="473" y="295"/>
                    <a:pt x="474" y="295"/>
                    <a:pt x="477" y="296"/>
                  </a:cubicBezTo>
                  <a:cubicBezTo>
                    <a:pt x="478" y="296"/>
                    <a:pt x="478" y="297"/>
                    <a:pt x="478" y="297"/>
                  </a:cubicBezTo>
                  <a:cubicBezTo>
                    <a:pt x="478" y="298"/>
                    <a:pt x="478" y="298"/>
                    <a:pt x="478" y="298"/>
                  </a:cubicBezTo>
                  <a:cubicBezTo>
                    <a:pt x="478" y="299"/>
                    <a:pt x="478" y="299"/>
                    <a:pt x="479" y="300"/>
                  </a:cubicBezTo>
                  <a:cubicBezTo>
                    <a:pt x="479" y="300"/>
                    <a:pt x="479" y="301"/>
                    <a:pt x="479" y="301"/>
                  </a:cubicBezTo>
                  <a:cubicBezTo>
                    <a:pt x="479" y="302"/>
                    <a:pt x="479" y="302"/>
                    <a:pt x="479" y="302"/>
                  </a:cubicBezTo>
                  <a:cubicBezTo>
                    <a:pt x="479" y="303"/>
                    <a:pt x="479" y="303"/>
                    <a:pt x="479" y="303"/>
                  </a:cubicBezTo>
                  <a:cubicBezTo>
                    <a:pt x="479" y="306"/>
                    <a:pt x="482" y="308"/>
                    <a:pt x="483" y="311"/>
                  </a:cubicBezTo>
                  <a:cubicBezTo>
                    <a:pt x="485" y="314"/>
                    <a:pt x="486" y="314"/>
                    <a:pt x="487" y="315"/>
                  </a:cubicBezTo>
                  <a:cubicBezTo>
                    <a:pt x="488" y="315"/>
                    <a:pt x="488" y="315"/>
                    <a:pt x="489" y="315"/>
                  </a:cubicBezTo>
                  <a:cubicBezTo>
                    <a:pt x="491" y="316"/>
                    <a:pt x="491" y="313"/>
                    <a:pt x="492" y="312"/>
                  </a:cubicBezTo>
                  <a:cubicBezTo>
                    <a:pt x="492" y="313"/>
                    <a:pt x="493" y="313"/>
                    <a:pt x="493" y="313"/>
                  </a:cubicBezTo>
                  <a:cubicBezTo>
                    <a:pt x="495" y="316"/>
                    <a:pt x="498" y="318"/>
                    <a:pt x="499" y="321"/>
                  </a:cubicBezTo>
                  <a:cubicBezTo>
                    <a:pt x="505" y="332"/>
                    <a:pt x="505" y="332"/>
                    <a:pt x="505" y="332"/>
                  </a:cubicBezTo>
                  <a:cubicBezTo>
                    <a:pt x="505" y="333"/>
                    <a:pt x="505" y="333"/>
                    <a:pt x="505" y="333"/>
                  </a:cubicBezTo>
                  <a:cubicBezTo>
                    <a:pt x="504" y="335"/>
                    <a:pt x="504" y="337"/>
                    <a:pt x="505" y="339"/>
                  </a:cubicBezTo>
                  <a:cubicBezTo>
                    <a:pt x="506" y="341"/>
                    <a:pt x="509" y="340"/>
                    <a:pt x="510" y="341"/>
                  </a:cubicBezTo>
                  <a:cubicBezTo>
                    <a:pt x="511" y="342"/>
                    <a:pt x="516" y="352"/>
                    <a:pt x="516" y="352"/>
                  </a:cubicBezTo>
                  <a:cubicBezTo>
                    <a:pt x="518" y="356"/>
                    <a:pt x="514" y="362"/>
                    <a:pt x="519" y="364"/>
                  </a:cubicBezTo>
                  <a:cubicBezTo>
                    <a:pt x="519" y="364"/>
                    <a:pt x="525" y="368"/>
                    <a:pt x="527" y="373"/>
                  </a:cubicBezTo>
                  <a:cubicBezTo>
                    <a:pt x="527" y="376"/>
                    <a:pt x="528" y="376"/>
                    <a:pt x="529" y="377"/>
                  </a:cubicBezTo>
                  <a:cubicBezTo>
                    <a:pt x="531" y="379"/>
                    <a:pt x="531" y="379"/>
                    <a:pt x="538" y="397"/>
                  </a:cubicBezTo>
                  <a:cubicBezTo>
                    <a:pt x="538" y="401"/>
                    <a:pt x="538" y="404"/>
                    <a:pt x="538" y="408"/>
                  </a:cubicBezTo>
                  <a:cubicBezTo>
                    <a:pt x="539" y="414"/>
                    <a:pt x="547" y="415"/>
                    <a:pt x="549" y="412"/>
                  </a:cubicBezTo>
                  <a:cubicBezTo>
                    <a:pt x="553" y="408"/>
                    <a:pt x="553" y="408"/>
                    <a:pt x="555" y="407"/>
                  </a:cubicBezTo>
                  <a:cubicBezTo>
                    <a:pt x="557" y="407"/>
                    <a:pt x="559" y="407"/>
                    <a:pt x="561" y="407"/>
                  </a:cubicBezTo>
                  <a:cubicBezTo>
                    <a:pt x="561" y="407"/>
                    <a:pt x="561" y="407"/>
                    <a:pt x="561" y="407"/>
                  </a:cubicBezTo>
                  <a:cubicBezTo>
                    <a:pt x="562" y="408"/>
                    <a:pt x="562" y="408"/>
                    <a:pt x="563" y="408"/>
                  </a:cubicBezTo>
                  <a:cubicBezTo>
                    <a:pt x="563" y="408"/>
                    <a:pt x="563" y="408"/>
                    <a:pt x="563" y="408"/>
                  </a:cubicBezTo>
                  <a:cubicBezTo>
                    <a:pt x="564" y="408"/>
                    <a:pt x="564" y="407"/>
                    <a:pt x="565" y="406"/>
                  </a:cubicBezTo>
                  <a:cubicBezTo>
                    <a:pt x="569" y="400"/>
                    <a:pt x="577" y="402"/>
                    <a:pt x="582" y="397"/>
                  </a:cubicBezTo>
                  <a:cubicBezTo>
                    <a:pt x="583" y="396"/>
                    <a:pt x="583" y="396"/>
                    <a:pt x="586" y="396"/>
                  </a:cubicBezTo>
                  <a:cubicBezTo>
                    <a:pt x="587" y="395"/>
                    <a:pt x="587" y="395"/>
                    <a:pt x="587" y="395"/>
                  </a:cubicBezTo>
                  <a:cubicBezTo>
                    <a:pt x="587" y="392"/>
                    <a:pt x="587" y="392"/>
                    <a:pt x="588" y="391"/>
                  </a:cubicBezTo>
                  <a:cubicBezTo>
                    <a:pt x="589" y="391"/>
                    <a:pt x="589" y="391"/>
                    <a:pt x="591" y="390"/>
                  </a:cubicBezTo>
                  <a:cubicBezTo>
                    <a:pt x="593" y="389"/>
                    <a:pt x="593" y="389"/>
                    <a:pt x="601" y="389"/>
                  </a:cubicBezTo>
                  <a:cubicBezTo>
                    <a:pt x="601" y="389"/>
                    <a:pt x="601" y="385"/>
                    <a:pt x="603" y="382"/>
                  </a:cubicBezTo>
                  <a:cubicBezTo>
                    <a:pt x="605" y="382"/>
                    <a:pt x="606" y="382"/>
                    <a:pt x="608" y="382"/>
                  </a:cubicBezTo>
                  <a:cubicBezTo>
                    <a:pt x="609" y="379"/>
                    <a:pt x="610" y="376"/>
                    <a:pt x="610" y="376"/>
                  </a:cubicBezTo>
                  <a:cubicBezTo>
                    <a:pt x="611" y="365"/>
                    <a:pt x="610" y="354"/>
                    <a:pt x="610" y="342"/>
                  </a:cubicBezTo>
                  <a:cubicBezTo>
                    <a:pt x="609" y="343"/>
                    <a:pt x="609" y="343"/>
                    <a:pt x="609" y="343"/>
                  </a:cubicBezTo>
                  <a:cubicBezTo>
                    <a:pt x="608" y="342"/>
                    <a:pt x="609" y="340"/>
                    <a:pt x="608" y="339"/>
                  </a:cubicBezTo>
                  <a:cubicBezTo>
                    <a:pt x="607" y="339"/>
                    <a:pt x="607" y="339"/>
                    <a:pt x="607" y="338"/>
                  </a:cubicBezTo>
                  <a:cubicBezTo>
                    <a:pt x="607" y="335"/>
                    <a:pt x="606" y="333"/>
                    <a:pt x="606" y="331"/>
                  </a:cubicBezTo>
                  <a:cubicBezTo>
                    <a:pt x="606" y="330"/>
                    <a:pt x="606" y="330"/>
                    <a:pt x="605" y="329"/>
                  </a:cubicBezTo>
                  <a:cubicBezTo>
                    <a:pt x="602" y="331"/>
                    <a:pt x="602" y="331"/>
                    <a:pt x="601" y="340"/>
                  </a:cubicBezTo>
                  <a:cubicBezTo>
                    <a:pt x="600" y="340"/>
                    <a:pt x="599" y="340"/>
                    <a:pt x="597" y="340"/>
                  </a:cubicBezTo>
                  <a:cubicBezTo>
                    <a:pt x="596" y="340"/>
                    <a:pt x="596" y="340"/>
                    <a:pt x="596" y="340"/>
                  </a:cubicBezTo>
                  <a:cubicBezTo>
                    <a:pt x="595" y="340"/>
                    <a:pt x="594" y="339"/>
                    <a:pt x="593" y="339"/>
                  </a:cubicBezTo>
                  <a:cubicBezTo>
                    <a:pt x="592" y="339"/>
                    <a:pt x="592" y="339"/>
                    <a:pt x="592" y="339"/>
                  </a:cubicBezTo>
                  <a:cubicBezTo>
                    <a:pt x="589" y="341"/>
                    <a:pt x="589" y="341"/>
                    <a:pt x="588" y="343"/>
                  </a:cubicBezTo>
                  <a:cubicBezTo>
                    <a:pt x="588" y="343"/>
                    <a:pt x="584" y="342"/>
                    <a:pt x="584" y="337"/>
                  </a:cubicBezTo>
                  <a:cubicBezTo>
                    <a:pt x="584" y="337"/>
                    <a:pt x="584" y="336"/>
                    <a:pt x="585" y="336"/>
                  </a:cubicBezTo>
                  <a:cubicBezTo>
                    <a:pt x="586" y="335"/>
                    <a:pt x="586" y="335"/>
                    <a:pt x="587" y="335"/>
                  </a:cubicBezTo>
                  <a:cubicBezTo>
                    <a:pt x="587" y="335"/>
                    <a:pt x="588" y="335"/>
                    <a:pt x="588" y="335"/>
                  </a:cubicBezTo>
                  <a:cubicBezTo>
                    <a:pt x="594" y="338"/>
                    <a:pt x="594" y="334"/>
                    <a:pt x="594" y="334"/>
                  </a:cubicBezTo>
                  <a:cubicBezTo>
                    <a:pt x="593" y="334"/>
                    <a:pt x="593" y="334"/>
                    <a:pt x="593" y="334"/>
                  </a:cubicBezTo>
                  <a:cubicBezTo>
                    <a:pt x="592" y="333"/>
                    <a:pt x="592" y="333"/>
                    <a:pt x="591" y="333"/>
                  </a:cubicBezTo>
                  <a:cubicBezTo>
                    <a:pt x="591" y="333"/>
                    <a:pt x="590" y="333"/>
                    <a:pt x="590" y="334"/>
                  </a:cubicBezTo>
                  <a:cubicBezTo>
                    <a:pt x="589" y="334"/>
                    <a:pt x="589" y="334"/>
                    <a:pt x="588" y="334"/>
                  </a:cubicBezTo>
                  <a:cubicBezTo>
                    <a:pt x="585" y="333"/>
                    <a:pt x="582" y="333"/>
                    <a:pt x="580" y="332"/>
                  </a:cubicBezTo>
                  <a:cubicBezTo>
                    <a:pt x="579" y="332"/>
                    <a:pt x="578" y="332"/>
                    <a:pt x="578" y="332"/>
                  </a:cubicBezTo>
                  <a:cubicBezTo>
                    <a:pt x="578" y="330"/>
                    <a:pt x="578" y="327"/>
                    <a:pt x="577" y="325"/>
                  </a:cubicBezTo>
                  <a:cubicBezTo>
                    <a:pt x="576" y="324"/>
                    <a:pt x="576" y="324"/>
                    <a:pt x="570" y="321"/>
                  </a:cubicBezTo>
                  <a:cubicBezTo>
                    <a:pt x="568" y="316"/>
                    <a:pt x="565" y="311"/>
                    <a:pt x="565" y="305"/>
                  </a:cubicBezTo>
                  <a:cubicBezTo>
                    <a:pt x="566" y="301"/>
                    <a:pt x="571" y="303"/>
                    <a:pt x="572" y="303"/>
                  </a:cubicBezTo>
                  <a:cubicBezTo>
                    <a:pt x="572" y="304"/>
                    <a:pt x="572" y="304"/>
                    <a:pt x="576" y="308"/>
                  </a:cubicBezTo>
                  <a:cubicBezTo>
                    <a:pt x="578" y="310"/>
                    <a:pt x="578" y="310"/>
                    <a:pt x="580" y="314"/>
                  </a:cubicBezTo>
                  <a:cubicBezTo>
                    <a:pt x="581" y="317"/>
                    <a:pt x="584" y="317"/>
                    <a:pt x="586" y="319"/>
                  </a:cubicBezTo>
                  <a:cubicBezTo>
                    <a:pt x="589" y="323"/>
                    <a:pt x="590" y="323"/>
                    <a:pt x="598" y="324"/>
                  </a:cubicBezTo>
                  <a:cubicBezTo>
                    <a:pt x="599" y="324"/>
                    <a:pt x="599" y="324"/>
                    <a:pt x="599" y="324"/>
                  </a:cubicBezTo>
                  <a:cubicBezTo>
                    <a:pt x="599" y="324"/>
                    <a:pt x="600" y="324"/>
                    <a:pt x="600" y="324"/>
                  </a:cubicBezTo>
                  <a:cubicBezTo>
                    <a:pt x="601" y="324"/>
                    <a:pt x="602" y="324"/>
                    <a:pt x="604" y="323"/>
                  </a:cubicBezTo>
                  <a:cubicBezTo>
                    <a:pt x="604" y="323"/>
                    <a:pt x="605" y="323"/>
                    <a:pt x="605" y="323"/>
                  </a:cubicBezTo>
                  <a:cubicBezTo>
                    <a:pt x="607" y="323"/>
                    <a:pt x="607" y="323"/>
                    <a:pt x="609" y="325"/>
                  </a:cubicBezTo>
                  <a:cubicBezTo>
                    <a:pt x="609" y="325"/>
                    <a:pt x="609" y="325"/>
                    <a:pt x="609" y="325"/>
                  </a:cubicBezTo>
                  <a:moveTo>
                    <a:pt x="680" y="160"/>
                  </a:moveTo>
                  <a:cubicBezTo>
                    <a:pt x="671" y="147"/>
                    <a:pt x="657" y="130"/>
                    <a:pt x="646" y="118"/>
                  </a:cubicBezTo>
                  <a:cubicBezTo>
                    <a:pt x="649" y="120"/>
                    <a:pt x="614" y="121"/>
                    <a:pt x="550" y="121"/>
                  </a:cubicBezTo>
                  <a:cubicBezTo>
                    <a:pt x="577" y="168"/>
                    <a:pt x="596" y="225"/>
                    <a:pt x="605" y="288"/>
                  </a:cubicBezTo>
                  <a:cubicBezTo>
                    <a:pt x="690" y="289"/>
                    <a:pt x="736" y="287"/>
                    <a:pt x="736" y="284"/>
                  </a:cubicBezTo>
                  <a:cubicBezTo>
                    <a:pt x="730" y="264"/>
                    <a:pt x="730" y="264"/>
                    <a:pt x="730" y="264"/>
                  </a:cubicBezTo>
                  <a:cubicBezTo>
                    <a:pt x="718" y="228"/>
                    <a:pt x="718" y="227"/>
                    <a:pt x="709" y="210"/>
                  </a:cubicBezTo>
                  <a:cubicBezTo>
                    <a:pt x="693" y="178"/>
                    <a:pt x="690" y="173"/>
                    <a:pt x="680" y="160"/>
                  </a:cubicBezTo>
                  <a:moveTo>
                    <a:pt x="415" y="119"/>
                  </a:moveTo>
                  <a:cubicBezTo>
                    <a:pt x="416" y="119"/>
                    <a:pt x="418" y="119"/>
                    <a:pt x="420" y="119"/>
                  </a:cubicBezTo>
                  <a:cubicBezTo>
                    <a:pt x="419" y="119"/>
                    <a:pt x="419" y="119"/>
                    <a:pt x="419" y="119"/>
                  </a:cubicBezTo>
                  <a:cubicBezTo>
                    <a:pt x="418" y="119"/>
                    <a:pt x="418" y="119"/>
                    <a:pt x="418" y="119"/>
                  </a:cubicBezTo>
                  <a:cubicBezTo>
                    <a:pt x="418" y="119"/>
                    <a:pt x="418" y="119"/>
                    <a:pt x="418" y="119"/>
                  </a:cubicBezTo>
                  <a:cubicBezTo>
                    <a:pt x="418" y="119"/>
                    <a:pt x="418" y="119"/>
                    <a:pt x="417" y="118"/>
                  </a:cubicBezTo>
                  <a:cubicBezTo>
                    <a:pt x="417" y="117"/>
                    <a:pt x="417" y="117"/>
                    <a:pt x="417" y="117"/>
                  </a:cubicBezTo>
                  <a:cubicBezTo>
                    <a:pt x="417" y="117"/>
                    <a:pt x="417" y="117"/>
                    <a:pt x="417" y="117"/>
                  </a:cubicBezTo>
                  <a:cubicBezTo>
                    <a:pt x="416" y="117"/>
                    <a:pt x="416" y="117"/>
                    <a:pt x="415" y="117"/>
                  </a:cubicBezTo>
                  <a:cubicBezTo>
                    <a:pt x="415" y="117"/>
                    <a:pt x="415" y="117"/>
                    <a:pt x="415" y="117"/>
                  </a:cubicBezTo>
                  <a:cubicBezTo>
                    <a:pt x="414" y="118"/>
                    <a:pt x="414" y="118"/>
                    <a:pt x="414" y="118"/>
                  </a:cubicBezTo>
                  <a:cubicBezTo>
                    <a:pt x="414" y="118"/>
                    <a:pt x="414" y="118"/>
                    <a:pt x="414" y="118"/>
                  </a:cubicBezTo>
                  <a:cubicBezTo>
                    <a:pt x="415" y="119"/>
                    <a:pt x="415" y="119"/>
                    <a:pt x="415" y="119"/>
                  </a:cubicBezTo>
                  <a:moveTo>
                    <a:pt x="416" y="52"/>
                  </a:moveTo>
                  <a:cubicBezTo>
                    <a:pt x="416" y="51"/>
                    <a:pt x="416" y="50"/>
                    <a:pt x="415" y="50"/>
                  </a:cubicBezTo>
                  <a:cubicBezTo>
                    <a:pt x="415" y="50"/>
                    <a:pt x="415" y="50"/>
                    <a:pt x="415" y="50"/>
                  </a:cubicBezTo>
                  <a:cubicBezTo>
                    <a:pt x="415" y="50"/>
                    <a:pt x="415" y="50"/>
                    <a:pt x="415" y="50"/>
                  </a:cubicBezTo>
                  <a:cubicBezTo>
                    <a:pt x="414" y="50"/>
                    <a:pt x="414" y="50"/>
                    <a:pt x="413" y="50"/>
                  </a:cubicBezTo>
                  <a:cubicBezTo>
                    <a:pt x="414" y="50"/>
                    <a:pt x="414" y="50"/>
                    <a:pt x="414" y="50"/>
                  </a:cubicBezTo>
                  <a:cubicBezTo>
                    <a:pt x="414" y="51"/>
                    <a:pt x="414" y="51"/>
                    <a:pt x="414" y="51"/>
                  </a:cubicBezTo>
                  <a:cubicBezTo>
                    <a:pt x="414" y="51"/>
                    <a:pt x="414" y="52"/>
                    <a:pt x="414" y="52"/>
                  </a:cubicBezTo>
                  <a:cubicBezTo>
                    <a:pt x="415" y="52"/>
                    <a:pt x="415" y="52"/>
                    <a:pt x="416" y="52"/>
                  </a:cubicBezTo>
                  <a:moveTo>
                    <a:pt x="550" y="121"/>
                  </a:moveTo>
                  <a:cubicBezTo>
                    <a:pt x="537" y="99"/>
                    <a:pt x="522" y="79"/>
                    <a:pt x="507" y="62"/>
                  </a:cubicBezTo>
                  <a:cubicBezTo>
                    <a:pt x="507" y="63"/>
                    <a:pt x="507" y="63"/>
                    <a:pt x="507" y="63"/>
                  </a:cubicBezTo>
                  <a:cubicBezTo>
                    <a:pt x="506" y="64"/>
                    <a:pt x="506" y="64"/>
                    <a:pt x="506" y="64"/>
                  </a:cubicBezTo>
                  <a:cubicBezTo>
                    <a:pt x="505" y="63"/>
                    <a:pt x="504" y="63"/>
                    <a:pt x="504" y="63"/>
                  </a:cubicBezTo>
                  <a:cubicBezTo>
                    <a:pt x="504" y="63"/>
                    <a:pt x="504" y="63"/>
                    <a:pt x="503" y="63"/>
                  </a:cubicBezTo>
                  <a:cubicBezTo>
                    <a:pt x="503" y="64"/>
                    <a:pt x="504" y="65"/>
                    <a:pt x="504" y="65"/>
                  </a:cubicBezTo>
                  <a:cubicBezTo>
                    <a:pt x="504" y="65"/>
                    <a:pt x="503" y="65"/>
                    <a:pt x="503" y="65"/>
                  </a:cubicBezTo>
                  <a:cubicBezTo>
                    <a:pt x="501" y="64"/>
                    <a:pt x="501" y="64"/>
                    <a:pt x="498" y="61"/>
                  </a:cubicBezTo>
                  <a:cubicBezTo>
                    <a:pt x="497" y="62"/>
                    <a:pt x="497" y="62"/>
                    <a:pt x="497" y="62"/>
                  </a:cubicBezTo>
                  <a:cubicBezTo>
                    <a:pt x="497" y="62"/>
                    <a:pt x="497" y="62"/>
                    <a:pt x="496" y="62"/>
                  </a:cubicBezTo>
                  <a:cubicBezTo>
                    <a:pt x="496" y="63"/>
                    <a:pt x="496" y="63"/>
                    <a:pt x="496" y="63"/>
                  </a:cubicBezTo>
                  <a:cubicBezTo>
                    <a:pt x="495" y="63"/>
                    <a:pt x="495" y="63"/>
                    <a:pt x="495" y="63"/>
                  </a:cubicBezTo>
                  <a:cubicBezTo>
                    <a:pt x="494" y="63"/>
                    <a:pt x="494" y="63"/>
                    <a:pt x="494" y="63"/>
                  </a:cubicBezTo>
                  <a:cubicBezTo>
                    <a:pt x="494" y="64"/>
                    <a:pt x="493" y="64"/>
                    <a:pt x="493" y="64"/>
                  </a:cubicBezTo>
                  <a:cubicBezTo>
                    <a:pt x="492" y="65"/>
                    <a:pt x="492" y="65"/>
                    <a:pt x="492" y="65"/>
                  </a:cubicBezTo>
                  <a:cubicBezTo>
                    <a:pt x="490" y="65"/>
                    <a:pt x="490" y="65"/>
                    <a:pt x="490" y="67"/>
                  </a:cubicBezTo>
                  <a:cubicBezTo>
                    <a:pt x="489" y="67"/>
                    <a:pt x="489" y="67"/>
                    <a:pt x="488" y="67"/>
                  </a:cubicBezTo>
                  <a:cubicBezTo>
                    <a:pt x="487" y="68"/>
                    <a:pt x="487" y="68"/>
                    <a:pt x="487" y="68"/>
                  </a:cubicBezTo>
                  <a:cubicBezTo>
                    <a:pt x="490" y="70"/>
                    <a:pt x="490" y="70"/>
                    <a:pt x="490" y="70"/>
                  </a:cubicBezTo>
                  <a:cubicBezTo>
                    <a:pt x="489" y="72"/>
                    <a:pt x="489" y="72"/>
                    <a:pt x="486" y="73"/>
                  </a:cubicBezTo>
                  <a:cubicBezTo>
                    <a:pt x="486" y="73"/>
                    <a:pt x="486" y="73"/>
                    <a:pt x="486" y="73"/>
                  </a:cubicBezTo>
                  <a:cubicBezTo>
                    <a:pt x="480" y="69"/>
                    <a:pt x="480" y="69"/>
                    <a:pt x="480" y="68"/>
                  </a:cubicBezTo>
                  <a:cubicBezTo>
                    <a:pt x="481" y="68"/>
                    <a:pt x="482" y="68"/>
                    <a:pt x="483" y="68"/>
                  </a:cubicBezTo>
                  <a:cubicBezTo>
                    <a:pt x="483" y="67"/>
                    <a:pt x="482" y="66"/>
                    <a:pt x="482" y="65"/>
                  </a:cubicBezTo>
                  <a:cubicBezTo>
                    <a:pt x="481" y="65"/>
                    <a:pt x="481" y="65"/>
                    <a:pt x="480" y="65"/>
                  </a:cubicBezTo>
                  <a:cubicBezTo>
                    <a:pt x="479" y="64"/>
                    <a:pt x="479" y="64"/>
                    <a:pt x="477" y="63"/>
                  </a:cubicBezTo>
                  <a:cubicBezTo>
                    <a:pt x="477" y="63"/>
                    <a:pt x="477" y="63"/>
                    <a:pt x="476" y="63"/>
                  </a:cubicBezTo>
                  <a:cubicBezTo>
                    <a:pt x="476" y="63"/>
                    <a:pt x="476" y="63"/>
                    <a:pt x="476" y="63"/>
                  </a:cubicBezTo>
                  <a:cubicBezTo>
                    <a:pt x="475" y="62"/>
                    <a:pt x="475" y="62"/>
                    <a:pt x="473" y="62"/>
                  </a:cubicBezTo>
                  <a:cubicBezTo>
                    <a:pt x="472" y="62"/>
                    <a:pt x="472" y="62"/>
                    <a:pt x="472" y="62"/>
                  </a:cubicBezTo>
                  <a:cubicBezTo>
                    <a:pt x="471" y="63"/>
                    <a:pt x="471" y="63"/>
                    <a:pt x="472" y="63"/>
                  </a:cubicBezTo>
                  <a:cubicBezTo>
                    <a:pt x="472" y="64"/>
                    <a:pt x="472" y="64"/>
                    <a:pt x="473" y="64"/>
                  </a:cubicBezTo>
                  <a:cubicBezTo>
                    <a:pt x="475" y="65"/>
                    <a:pt x="476" y="67"/>
                    <a:pt x="476" y="68"/>
                  </a:cubicBezTo>
                  <a:cubicBezTo>
                    <a:pt x="476" y="69"/>
                    <a:pt x="476" y="70"/>
                    <a:pt x="478" y="71"/>
                  </a:cubicBezTo>
                  <a:cubicBezTo>
                    <a:pt x="479" y="71"/>
                    <a:pt x="479" y="71"/>
                    <a:pt x="481" y="73"/>
                  </a:cubicBezTo>
                  <a:cubicBezTo>
                    <a:pt x="481" y="73"/>
                    <a:pt x="481" y="73"/>
                    <a:pt x="481" y="73"/>
                  </a:cubicBezTo>
                  <a:cubicBezTo>
                    <a:pt x="481" y="75"/>
                    <a:pt x="482" y="76"/>
                    <a:pt x="483" y="77"/>
                  </a:cubicBezTo>
                  <a:cubicBezTo>
                    <a:pt x="480" y="77"/>
                    <a:pt x="480" y="77"/>
                    <a:pt x="480" y="76"/>
                  </a:cubicBezTo>
                  <a:cubicBezTo>
                    <a:pt x="479" y="75"/>
                    <a:pt x="479" y="75"/>
                    <a:pt x="479" y="75"/>
                  </a:cubicBezTo>
                  <a:cubicBezTo>
                    <a:pt x="479" y="75"/>
                    <a:pt x="479" y="75"/>
                    <a:pt x="474" y="75"/>
                  </a:cubicBezTo>
                  <a:cubicBezTo>
                    <a:pt x="474" y="76"/>
                    <a:pt x="474" y="77"/>
                    <a:pt x="474" y="77"/>
                  </a:cubicBezTo>
                  <a:cubicBezTo>
                    <a:pt x="471" y="78"/>
                    <a:pt x="471" y="78"/>
                    <a:pt x="471" y="80"/>
                  </a:cubicBezTo>
                  <a:cubicBezTo>
                    <a:pt x="470" y="80"/>
                    <a:pt x="470" y="80"/>
                    <a:pt x="470" y="80"/>
                  </a:cubicBezTo>
                  <a:cubicBezTo>
                    <a:pt x="470" y="80"/>
                    <a:pt x="470" y="80"/>
                    <a:pt x="470" y="80"/>
                  </a:cubicBezTo>
                  <a:cubicBezTo>
                    <a:pt x="471" y="82"/>
                    <a:pt x="474" y="83"/>
                    <a:pt x="475" y="85"/>
                  </a:cubicBezTo>
                  <a:cubicBezTo>
                    <a:pt x="474" y="85"/>
                    <a:pt x="474" y="85"/>
                    <a:pt x="474" y="85"/>
                  </a:cubicBezTo>
                  <a:cubicBezTo>
                    <a:pt x="471" y="85"/>
                    <a:pt x="471" y="85"/>
                    <a:pt x="470" y="85"/>
                  </a:cubicBezTo>
                  <a:cubicBezTo>
                    <a:pt x="470" y="85"/>
                    <a:pt x="470" y="85"/>
                    <a:pt x="469" y="85"/>
                  </a:cubicBezTo>
                  <a:cubicBezTo>
                    <a:pt x="464" y="84"/>
                    <a:pt x="462" y="82"/>
                    <a:pt x="462" y="81"/>
                  </a:cubicBezTo>
                  <a:cubicBezTo>
                    <a:pt x="461" y="82"/>
                    <a:pt x="461" y="82"/>
                    <a:pt x="460" y="83"/>
                  </a:cubicBezTo>
                  <a:cubicBezTo>
                    <a:pt x="460" y="84"/>
                    <a:pt x="460" y="85"/>
                    <a:pt x="463" y="85"/>
                  </a:cubicBezTo>
                  <a:cubicBezTo>
                    <a:pt x="463" y="86"/>
                    <a:pt x="463" y="86"/>
                    <a:pt x="463" y="86"/>
                  </a:cubicBezTo>
                  <a:cubicBezTo>
                    <a:pt x="464" y="87"/>
                    <a:pt x="464" y="87"/>
                    <a:pt x="464" y="87"/>
                  </a:cubicBezTo>
                  <a:cubicBezTo>
                    <a:pt x="466" y="87"/>
                    <a:pt x="467" y="87"/>
                    <a:pt x="468" y="88"/>
                  </a:cubicBezTo>
                  <a:cubicBezTo>
                    <a:pt x="468" y="89"/>
                    <a:pt x="468" y="89"/>
                    <a:pt x="468" y="89"/>
                  </a:cubicBezTo>
                  <a:cubicBezTo>
                    <a:pt x="467" y="89"/>
                    <a:pt x="466" y="89"/>
                    <a:pt x="465" y="89"/>
                  </a:cubicBezTo>
                  <a:cubicBezTo>
                    <a:pt x="464" y="90"/>
                    <a:pt x="464" y="90"/>
                    <a:pt x="464" y="90"/>
                  </a:cubicBezTo>
                  <a:cubicBezTo>
                    <a:pt x="455" y="83"/>
                    <a:pt x="455" y="83"/>
                    <a:pt x="455" y="83"/>
                  </a:cubicBezTo>
                  <a:cubicBezTo>
                    <a:pt x="454" y="83"/>
                    <a:pt x="453" y="83"/>
                    <a:pt x="453" y="83"/>
                  </a:cubicBezTo>
                  <a:cubicBezTo>
                    <a:pt x="452" y="80"/>
                    <a:pt x="452" y="80"/>
                    <a:pt x="452" y="80"/>
                  </a:cubicBezTo>
                  <a:cubicBezTo>
                    <a:pt x="450" y="75"/>
                    <a:pt x="443" y="75"/>
                    <a:pt x="441" y="70"/>
                  </a:cubicBezTo>
                  <a:cubicBezTo>
                    <a:pt x="443" y="71"/>
                    <a:pt x="452" y="74"/>
                    <a:pt x="452" y="74"/>
                  </a:cubicBezTo>
                  <a:cubicBezTo>
                    <a:pt x="454" y="74"/>
                    <a:pt x="455" y="75"/>
                    <a:pt x="457" y="75"/>
                  </a:cubicBezTo>
                  <a:cubicBezTo>
                    <a:pt x="459" y="75"/>
                    <a:pt x="460" y="76"/>
                    <a:pt x="462" y="76"/>
                  </a:cubicBezTo>
                  <a:cubicBezTo>
                    <a:pt x="463" y="76"/>
                    <a:pt x="463" y="76"/>
                    <a:pt x="464" y="76"/>
                  </a:cubicBezTo>
                  <a:cubicBezTo>
                    <a:pt x="464" y="76"/>
                    <a:pt x="464" y="76"/>
                    <a:pt x="464" y="76"/>
                  </a:cubicBezTo>
                  <a:cubicBezTo>
                    <a:pt x="477" y="72"/>
                    <a:pt x="464" y="66"/>
                    <a:pt x="464" y="66"/>
                  </a:cubicBezTo>
                  <a:cubicBezTo>
                    <a:pt x="454" y="62"/>
                    <a:pt x="454" y="62"/>
                    <a:pt x="454" y="62"/>
                  </a:cubicBezTo>
                  <a:cubicBezTo>
                    <a:pt x="453" y="61"/>
                    <a:pt x="452" y="61"/>
                    <a:pt x="451" y="61"/>
                  </a:cubicBezTo>
                  <a:cubicBezTo>
                    <a:pt x="450" y="60"/>
                    <a:pt x="450" y="60"/>
                    <a:pt x="447" y="60"/>
                  </a:cubicBezTo>
                  <a:cubicBezTo>
                    <a:pt x="446" y="60"/>
                    <a:pt x="446" y="60"/>
                    <a:pt x="446" y="60"/>
                  </a:cubicBezTo>
                  <a:cubicBezTo>
                    <a:pt x="445" y="60"/>
                    <a:pt x="444" y="59"/>
                    <a:pt x="443" y="58"/>
                  </a:cubicBezTo>
                  <a:cubicBezTo>
                    <a:pt x="442" y="58"/>
                    <a:pt x="441" y="58"/>
                    <a:pt x="441" y="58"/>
                  </a:cubicBezTo>
                  <a:cubicBezTo>
                    <a:pt x="441" y="59"/>
                    <a:pt x="441" y="59"/>
                    <a:pt x="441" y="59"/>
                  </a:cubicBezTo>
                  <a:cubicBezTo>
                    <a:pt x="440" y="60"/>
                    <a:pt x="440" y="60"/>
                    <a:pt x="440" y="60"/>
                  </a:cubicBezTo>
                  <a:cubicBezTo>
                    <a:pt x="439" y="59"/>
                    <a:pt x="439" y="59"/>
                    <a:pt x="439" y="59"/>
                  </a:cubicBezTo>
                  <a:cubicBezTo>
                    <a:pt x="439" y="59"/>
                    <a:pt x="439" y="58"/>
                    <a:pt x="439" y="58"/>
                  </a:cubicBezTo>
                  <a:cubicBezTo>
                    <a:pt x="439" y="57"/>
                    <a:pt x="439" y="57"/>
                    <a:pt x="439" y="57"/>
                  </a:cubicBezTo>
                  <a:cubicBezTo>
                    <a:pt x="438" y="57"/>
                    <a:pt x="437" y="57"/>
                    <a:pt x="436" y="55"/>
                  </a:cubicBezTo>
                  <a:cubicBezTo>
                    <a:pt x="436" y="55"/>
                    <a:pt x="435" y="55"/>
                    <a:pt x="435" y="55"/>
                  </a:cubicBezTo>
                  <a:cubicBezTo>
                    <a:pt x="434" y="56"/>
                    <a:pt x="434" y="56"/>
                    <a:pt x="434" y="56"/>
                  </a:cubicBezTo>
                  <a:cubicBezTo>
                    <a:pt x="432" y="56"/>
                    <a:pt x="431" y="55"/>
                    <a:pt x="429" y="54"/>
                  </a:cubicBezTo>
                  <a:cubicBezTo>
                    <a:pt x="428" y="54"/>
                    <a:pt x="428" y="54"/>
                    <a:pt x="428" y="54"/>
                  </a:cubicBezTo>
                  <a:cubicBezTo>
                    <a:pt x="428" y="54"/>
                    <a:pt x="429" y="54"/>
                    <a:pt x="429" y="54"/>
                  </a:cubicBezTo>
                  <a:cubicBezTo>
                    <a:pt x="429" y="53"/>
                    <a:pt x="429" y="53"/>
                    <a:pt x="430" y="52"/>
                  </a:cubicBezTo>
                  <a:cubicBezTo>
                    <a:pt x="429" y="52"/>
                    <a:pt x="427" y="50"/>
                    <a:pt x="423" y="50"/>
                  </a:cubicBezTo>
                  <a:cubicBezTo>
                    <a:pt x="423" y="50"/>
                    <a:pt x="423" y="51"/>
                    <a:pt x="423" y="51"/>
                  </a:cubicBezTo>
                  <a:cubicBezTo>
                    <a:pt x="423" y="51"/>
                    <a:pt x="423" y="51"/>
                    <a:pt x="422" y="51"/>
                  </a:cubicBezTo>
                  <a:cubicBezTo>
                    <a:pt x="422" y="51"/>
                    <a:pt x="421" y="51"/>
                    <a:pt x="421" y="50"/>
                  </a:cubicBezTo>
                  <a:cubicBezTo>
                    <a:pt x="422" y="49"/>
                    <a:pt x="422" y="49"/>
                    <a:pt x="422" y="49"/>
                  </a:cubicBezTo>
                  <a:cubicBezTo>
                    <a:pt x="422" y="49"/>
                    <a:pt x="422" y="49"/>
                    <a:pt x="422" y="49"/>
                  </a:cubicBezTo>
                  <a:cubicBezTo>
                    <a:pt x="418" y="48"/>
                    <a:pt x="418" y="48"/>
                    <a:pt x="418" y="48"/>
                  </a:cubicBezTo>
                  <a:cubicBezTo>
                    <a:pt x="418" y="49"/>
                    <a:pt x="418" y="50"/>
                    <a:pt x="418" y="50"/>
                  </a:cubicBezTo>
                  <a:cubicBezTo>
                    <a:pt x="418" y="51"/>
                    <a:pt x="418" y="51"/>
                    <a:pt x="418" y="52"/>
                  </a:cubicBezTo>
                  <a:cubicBezTo>
                    <a:pt x="418" y="52"/>
                    <a:pt x="418" y="52"/>
                    <a:pt x="418" y="52"/>
                  </a:cubicBezTo>
                  <a:cubicBezTo>
                    <a:pt x="418" y="50"/>
                    <a:pt x="418" y="50"/>
                    <a:pt x="417" y="49"/>
                  </a:cubicBezTo>
                  <a:cubicBezTo>
                    <a:pt x="416" y="49"/>
                    <a:pt x="416" y="49"/>
                    <a:pt x="415" y="49"/>
                  </a:cubicBezTo>
                  <a:cubicBezTo>
                    <a:pt x="415" y="48"/>
                    <a:pt x="415" y="48"/>
                    <a:pt x="415" y="48"/>
                  </a:cubicBezTo>
                  <a:cubicBezTo>
                    <a:pt x="414" y="48"/>
                    <a:pt x="414" y="48"/>
                    <a:pt x="414" y="48"/>
                  </a:cubicBezTo>
                  <a:cubicBezTo>
                    <a:pt x="414" y="48"/>
                    <a:pt x="414" y="48"/>
                    <a:pt x="414" y="48"/>
                  </a:cubicBezTo>
                  <a:cubicBezTo>
                    <a:pt x="413" y="48"/>
                    <a:pt x="412" y="49"/>
                    <a:pt x="411" y="49"/>
                  </a:cubicBezTo>
                  <a:cubicBezTo>
                    <a:pt x="411" y="50"/>
                    <a:pt x="411" y="50"/>
                    <a:pt x="410" y="51"/>
                  </a:cubicBezTo>
                  <a:cubicBezTo>
                    <a:pt x="410" y="51"/>
                    <a:pt x="410" y="51"/>
                    <a:pt x="410" y="51"/>
                  </a:cubicBezTo>
                  <a:cubicBezTo>
                    <a:pt x="409" y="50"/>
                    <a:pt x="409" y="50"/>
                    <a:pt x="409" y="50"/>
                  </a:cubicBezTo>
                  <a:cubicBezTo>
                    <a:pt x="409" y="50"/>
                    <a:pt x="409" y="50"/>
                    <a:pt x="409" y="49"/>
                  </a:cubicBezTo>
                  <a:cubicBezTo>
                    <a:pt x="409" y="49"/>
                    <a:pt x="408" y="49"/>
                    <a:pt x="407" y="49"/>
                  </a:cubicBezTo>
                  <a:cubicBezTo>
                    <a:pt x="406" y="49"/>
                    <a:pt x="405" y="49"/>
                    <a:pt x="404" y="50"/>
                  </a:cubicBezTo>
                  <a:cubicBezTo>
                    <a:pt x="405" y="52"/>
                    <a:pt x="405" y="52"/>
                    <a:pt x="407" y="52"/>
                  </a:cubicBezTo>
                  <a:cubicBezTo>
                    <a:pt x="408" y="53"/>
                    <a:pt x="408" y="53"/>
                    <a:pt x="408" y="54"/>
                  </a:cubicBezTo>
                  <a:cubicBezTo>
                    <a:pt x="408" y="54"/>
                    <a:pt x="407" y="54"/>
                    <a:pt x="407" y="54"/>
                  </a:cubicBezTo>
                  <a:cubicBezTo>
                    <a:pt x="406" y="53"/>
                    <a:pt x="406" y="53"/>
                    <a:pt x="404" y="53"/>
                  </a:cubicBezTo>
                  <a:cubicBezTo>
                    <a:pt x="402" y="53"/>
                    <a:pt x="402" y="53"/>
                    <a:pt x="402" y="53"/>
                  </a:cubicBezTo>
                  <a:cubicBezTo>
                    <a:pt x="402" y="55"/>
                    <a:pt x="402" y="55"/>
                    <a:pt x="402" y="56"/>
                  </a:cubicBezTo>
                  <a:cubicBezTo>
                    <a:pt x="401" y="55"/>
                    <a:pt x="401" y="54"/>
                    <a:pt x="401" y="54"/>
                  </a:cubicBezTo>
                  <a:cubicBezTo>
                    <a:pt x="399" y="54"/>
                    <a:pt x="398" y="52"/>
                    <a:pt x="396" y="52"/>
                  </a:cubicBezTo>
                  <a:cubicBezTo>
                    <a:pt x="396" y="52"/>
                    <a:pt x="396" y="53"/>
                    <a:pt x="396" y="53"/>
                  </a:cubicBezTo>
                  <a:cubicBezTo>
                    <a:pt x="397" y="56"/>
                    <a:pt x="395" y="57"/>
                    <a:pt x="394" y="57"/>
                  </a:cubicBezTo>
                  <a:cubicBezTo>
                    <a:pt x="394" y="57"/>
                    <a:pt x="393" y="56"/>
                    <a:pt x="393" y="55"/>
                  </a:cubicBezTo>
                  <a:cubicBezTo>
                    <a:pt x="393" y="56"/>
                    <a:pt x="393" y="56"/>
                    <a:pt x="393" y="56"/>
                  </a:cubicBezTo>
                  <a:cubicBezTo>
                    <a:pt x="392" y="56"/>
                    <a:pt x="392" y="56"/>
                    <a:pt x="391" y="56"/>
                  </a:cubicBezTo>
                  <a:cubicBezTo>
                    <a:pt x="391" y="57"/>
                    <a:pt x="391" y="57"/>
                    <a:pt x="391" y="57"/>
                  </a:cubicBezTo>
                  <a:cubicBezTo>
                    <a:pt x="391" y="58"/>
                    <a:pt x="392" y="58"/>
                    <a:pt x="392" y="59"/>
                  </a:cubicBezTo>
                  <a:cubicBezTo>
                    <a:pt x="392" y="59"/>
                    <a:pt x="392" y="60"/>
                    <a:pt x="392" y="60"/>
                  </a:cubicBezTo>
                  <a:cubicBezTo>
                    <a:pt x="391" y="60"/>
                    <a:pt x="391" y="60"/>
                    <a:pt x="391" y="60"/>
                  </a:cubicBezTo>
                  <a:cubicBezTo>
                    <a:pt x="391" y="60"/>
                    <a:pt x="391" y="60"/>
                    <a:pt x="388" y="59"/>
                  </a:cubicBezTo>
                  <a:cubicBezTo>
                    <a:pt x="389" y="59"/>
                    <a:pt x="389" y="58"/>
                    <a:pt x="389" y="57"/>
                  </a:cubicBezTo>
                  <a:cubicBezTo>
                    <a:pt x="388" y="57"/>
                    <a:pt x="388" y="57"/>
                    <a:pt x="388" y="57"/>
                  </a:cubicBezTo>
                  <a:cubicBezTo>
                    <a:pt x="388" y="58"/>
                    <a:pt x="388" y="58"/>
                    <a:pt x="388" y="59"/>
                  </a:cubicBezTo>
                  <a:cubicBezTo>
                    <a:pt x="385" y="59"/>
                    <a:pt x="385" y="59"/>
                    <a:pt x="384" y="59"/>
                  </a:cubicBezTo>
                  <a:cubicBezTo>
                    <a:pt x="385" y="60"/>
                    <a:pt x="385" y="60"/>
                    <a:pt x="385" y="60"/>
                  </a:cubicBezTo>
                  <a:cubicBezTo>
                    <a:pt x="384" y="61"/>
                    <a:pt x="384" y="61"/>
                    <a:pt x="384" y="61"/>
                  </a:cubicBezTo>
                  <a:cubicBezTo>
                    <a:pt x="382" y="61"/>
                    <a:pt x="382" y="61"/>
                    <a:pt x="381" y="62"/>
                  </a:cubicBezTo>
                  <a:cubicBezTo>
                    <a:pt x="380" y="62"/>
                    <a:pt x="380" y="62"/>
                    <a:pt x="380" y="62"/>
                  </a:cubicBezTo>
                  <a:cubicBezTo>
                    <a:pt x="380" y="64"/>
                    <a:pt x="380" y="64"/>
                    <a:pt x="380" y="64"/>
                  </a:cubicBezTo>
                  <a:cubicBezTo>
                    <a:pt x="379" y="64"/>
                    <a:pt x="379" y="64"/>
                    <a:pt x="379" y="64"/>
                  </a:cubicBezTo>
                  <a:cubicBezTo>
                    <a:pt x="378" y="65"/>
                    <a:pt x="378" y="65"/>
                    <a:pt x="378" y="65"/>
                  </a:cubicBezTo>
                  <a:cubicBezTo>
                    <a:pt x="379" y="65"/>
                    <a:pt x="379" y="65"/>
                    <a:pt x="379" y="65"/>
                  </a:cubicBezTo>
                  <a:cubicBezTo>
                    <a:pt x="382" y="63"/>
                    <a:pt x="382" y="63"/>
                    <a:pt x="383" y="63"/>
                  </a:cubicBezTo>
                  <a:cubicBezTo>
                    <a:pt x="386" y="61"/>
                    <a:pt x="388" y="62"/>
                    <a:pt x="390" y="62"/>
                  </a:cubicBezTo>
                  <a:cubicBezTo>
                    <a:pt x="390" y="62"/>
                    <a:pt x="390" y="63"/>
                    <a:pt x="390" y="63"/>
                  </a:cubicBezTo>
                  <a:cubicBezTo>
                    <a:pt x="389" y="63"/>
                    <a:pt x="389" y="63"/>
                    <a:pt x="386" y="64"/>
                  </a:cubicBezTo>
                  <a:cubicBezTo>
                    <a:pt x="386" y="65"/>
                    <a:pt x="385" y="66"/>
                    <a:pt x="385" y="68"/>
                  </a:cubicBezTo>
                  <a:cubicBezTo>
                    <a:pt x="384" y="68"/>
                    <a:pt x="383" y="69"/>
                    <a:pt x="383" y="69"/>
                  </a:cubicBezTo>
                  <a:cubicBezTo>
                    <a:pt x="382" y="71"/>
                    <a:pt x="379" y="72"/>
                    <a:pt x="379" y="72"/>
                  </a:cubicBezTo>
                  <a:cubicBezTo>
                    <a:pt x="378" y="74"/>
                    <a:pt x="377" y="76"/>
                    <a:pt x="377" y="78"/>
                  </a:cubicBezTo>
                  <a:cubicBezTo>
                    <a:pt x="376" y="78"/>
                    <a:pt x="376" y="78"/>
                    <a:pt x="376" y="78"/>
                  </a:cubicBezTo>
                  <a:cubicBezTo>
                    <a:pt x="376" y="78"/>
                    <a:pt x="375" y="79"/>
                    <a:pt x="371" y="81"/>
                  </a:cubicBezTo>
                  <a:cubicBezTo>
                    <a:pt x="370" y="82"/>
                    <a:pt x="370" y="82"/>
                    <a:pt x="370" y="82"/>
                  </a:cubicBezTo>
                  <a:cubicBezTo>
                    <a:pt x="371" y="82"/>
                    <a:pt x="371" y="82"/>
                    <a:pt x="371" y="82"/>
                  </a:cubicBezTo>
                  <a:cubicBezTo>
                    <a:pt x="372" y="82"/>
                    <a:pt x="373" y="82"/>
                    <a:pt x="373" y="82"/>
                  </a:cubicBezTo>
                  <a:cubicBezTo>
                    <a:pt x="372" y="86"/>
                    <a:pt x="367" y="86"/>
                    <a:pt x="365" y="89"/>
                  </a:cubicBezTo>
                  <a:cubicBezTo>
                    <a:pt x="364" y="89"/>
                    <a:pt x="363" y="89"/>
                    <a:pt x="363" y="88"/>
                  </a:cubicBezTo>
                  <a:cubicBezTo>
                    <a:pt x="362" y="88"/>
                    <a:pt x="361" y="88"/>
                    <a:pt x="361" y="88"/>
                  </a:cubicBezTo>
                  <a:cubicBezTo>
                    <a:pt x="361" y="90"/>
                    <a:pt x="361" y="90"/>
                    <a:pt x="361" y="90"/>
                  </a:cubicBezTo>
                  <a:cubicBezTo>
                    <a:pt x="361" y="90"/>
                    <a:pt x="361" y="91"/>
                    <a:pt x="361" y="91"/>
                  </a:cubicBezTo>
                  <a:cubicBezTo>
                    <a:pt x="360" y="91"/>
                    <a:pt x="360" y="92"/>
                    <a:pt x="359"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6" y="92"/>
                    <a:pt x="355" y="93"/>
                    <a:pt x="353" y="94"/>
                  </a:cubicBezTo>
                  <a:cubicBezTo>
                    <a:pt x="352" y="97"/>
                    <a:pt x="349" y="97"/>
                    <a:pt x="347" y="98"/>
                  </a:cubicBezTo>
                  <a:cubicBezTo>
                    <a:pt x="347" y="99"/>
                    <a:pt x="347" y="100"/>
                    <a:pt x="347" y="100"/>
                  </a:cubicBezTo>
                  <a:cubicBezTo>
                    <a:pt x="347" y="100"/>
                    <a:pt x="347" y="100"/>
                    <a:pt x="346" y="105"/>
                  </a:cubicBezTo>
                  <a:cubicBezTo>
                    <a:pt x="345" y="105"/>
                    <a:pt x="345" y="105"/>
                    <a:pt x="345" y="105"/>
                  </a:cubicBezTo>
                  <a:cubicBezTo>
                    <a:pt x="344" y="106"/>
                    <a:pt x="344" y="107"/>
                    <a:pt x="344" y="108"/>
                  </a:cubicBezTo>
                  <a:cubicBezTo>
                    <a:pt x="345" y="108"/>
                    <a:pt x="346" y="108"/>
                    <a:pt x="346" y="108"/>
                  </a:cubicBezTo>
                  <a:cubicBezTo>
                    <a:pt x="347" y="108"/>
                    <a:pt x="347" y="108"/>
                    <a:pt x="347" y="108"/>
                  </a:cubicBezTo>
                  <a:cubicBezTo>
                    <a:pt x="348" y="108"/>
                    <a:pt x="348" y="108"/>
                    <a:pt x="348" y="108"/>
                  </a:cubicBezTo>
                  <a:cubicBezTo>
                    <a:pt x="348" y="109"/>
                    <a:pt x="347" y="110"/>
                    <a:pt x="347" y="110"/>
                  </a:cubicBezTo>
                  <a:cubicBezTo>
                    <a:pt x="346" y="112"/>
                    <a:pt x="346" y="112"/>
                    <a:pt x="345" y="112"/>
                  </a:cubicBezTo>
                  <a:cubicBezTo>
                    <a:pt x="345" y="113"/>
                    <a:pt x="345" y="113"/>
                    <a:pt x="345" y="114"/>
                  </a:cubicBezTo>
                  <a:cubicBezTo>
                    <a:pt x="346" y="114"/>
                    <a:pt x="346" y="114"/>
                    <a:pt x="348" y="114"/>
                  </a:cubicBezTo>
                  <a:cubicBezTo>
                    <a:pt x="348" y="116"/>
                    <a:pt x="348" y="116"/>
                    <a:pt x="347" y="117"/>
                  </a:cubicBezTo>
                  <a:cubicBezTo>
                    <a:pt x="352" y="117"/>
                    <a:pt x="357" y="117"/>
                    <a:pt x="362" y="117"/>
                  </a:cubicBezTo>
                  <a:cubicBezTo>
                    <a:pt x="363" y="116"/>
                    <a:pt x="363" y="116"/>
                    <a:pt x="366" y="115"/>
                  </a:cubicBezTo>
                  <a:cubicBezTo>
                    <a:pt x="366" y="114"/>
                    <a:pt x="366" y="114"/>
                    <a:pt x="366" y="113"/>
                  </a:cubicBezTo>
                  <a:cubicBezTo>
                    <a:pt x="368" y="113"/>
                    <a:pt x="368" y="115"/>
                    <a:pt x="369" y="116"/>
                  </a:cubicBezTo>
                  <a:cubicBezTo>
                    <a:pt x="369" y="116"/>
                    <a:pt x="369" y="117"/>
                    <a:pt x="369" y="117"/>
                  </a:cubicBezTo>
                  <a:cubicBezTo>
                    <a:pt x="378" y="118"/>
                    <a:pt x="387" y="118"/>
                    <a:pt x="395" y="118"/>
                  </a:cubicBezTo>
                  <a:cubicBezTo>
                    <a:pt x="396" y="118"/>
                    <a:pt x="397" y="118"/>
                    <a:pt x="398" y="117"/>
                  </a:cubicBezTo>
                  <a:cubicBezTo>
                    <a:pt x="398" y="116"/>
                    <a:pt x="399" y="115"/>
                    <a:pt x="401" y="114"/>
                  </a:cubicBezTo>
                  <a:cubicBezTo>
                    <a:pt x="401" y="113"/>
                    <a:pt x="401" y="112"/>
                    <a:pt x="401" y="112"/>
                  </a:cubicBezTo>
                  <a:cubicBezTo>
                    <a:pt x="401" y="112"/>
                    <a:pt x="400" y="111"/>
                    <a:pt x="400" y="111"/>
                  </a:cubicBezTo>
                  <a:cubicBezTo>
                    <a:pt x="399" y="111"/>
                    <a:pt x="398" y="111"/>
                    <a:pt x="396" y="111"/>
                  </a:cubicBezTo>
                  <a:cubicBezTo>
                    <a:pt x="396" y="109"/>
                    <a:pt x="396" y="109"/>
                    <a:pt x="396" y="107"/>
                  </a:cubicBezTo>
                  <a:cubicBezTo>
                    <a:pt x="395" y="107"/>
                    <a:pt x="394" y="107"/>
                    <a:pt x="394" y="107"/>
                  </a:cubicBezTo>
                  <a:cubicBezTo>
                    <a:pt x="394" y="104"/>
                    <a:pt x="394" y="101"/>
                    <a:pt x="393" y="99"/>
                  </a:cubicBezTo>
                  <a:cubicBezTo>
                    <a:pt x="394" y="99"/>
                    <a:pt x="394" y="99"/>
                    <a:pt x="397" y="94"/>
                  </a:cubicBezTo>
                  <a:cubicBezTo>
                    <a:pt x="402" y="93"/>
                    <a:pt x="405" y="88"/>
                    <a:pt x="405" y="88"/>
                  </a:cubicBezTo>
                  <a:cubicBezTo>
                    <a:pt x="406" y="87"/>
                    <a:pt x="406" y="87"/>
                    <a:pt x="408" y="87"/>
                  </a:cubicBezTo>
                  <a:cubicBezTo>
                    <a:pt x="409" y="86"/>
                    <a:pt x="409" y="86"/>
                    <a:pt x="409" y="86"/>
                  </a:cubicBezTo>
                  <a:cubicBezTo>
                    <a:pt x="408" y="83"/>
                    <a:pt x="410" y="80"/>
                    <a:pt x="410" y="77"/>
                  </a:cubicBezTo>
                  <a:cubicBezTo>
                    <a:pt x="411" y="77"/>
                    <a:pt x="411"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4" y="77"/>
                    <a:pt x="414" y="77"/>
                    <a:pt x="414" y="77"/>
                  </a:cubicBezTo>
                  <a:cubicBezTo>
                    <a:pt x="414" y="77"/>
                    <a:pt x="414" y="77"/>
                    <a:pt x="414" y="77"/>
                  </a:cubicBezTo>
                  <a:cubicBezTo>
                    <a:pt x="415" y="79"/>
                    <a:pt x="415" y="79"/>
                    <a:pt x="416" y="79"/>
                  </a:cubicBezTo>
                  <a:cubicBezTo>
                    <a:pt x="417" y="78"/>
                    <a:pt x="417" y="78"/>
                    <a:pt x="417" y="78"/>
                  </a:cubicBezTo>
                  <a:cubicBezTo>
                    <a:pt x="419" y="79"/>
                    <a:pt x="419" y="79"/>
                    <a:pt x="420" y="80"/>
                  </a:cubicBezTo>
                  <a:cubicBezTo>
                    <a:pt x="420" y="82"/>
                    <a:pt x="420" y="82"/>
                    <a:pt x="420" y="83"/>
                  </a:cubicBezTo>
                  <a:cubicBezTo>
                    <a:pt x="420" y="83"/>
                    <a:pt x="419" y="83"/>
                    <a:pt x="418" y="83"/>
                  </a:cubicBezTo>
                  <a:cubicBezTo>
                    <a:pt x="419" y="86"/>
                    <a:pt x="419" y="86"/>
                    <a:pt x="409" y="95"/>
                  </a:cubicBezTo>
                  <a:cubicBezTo>
                    <a:pt x="409" y="97"/>
                    <a:pt x="408" y="100"/>
                    <a:pt x="409" y="103"/>
                  </a:cubicBezTo>
                  <a:cubicBezTo>
                    <a:pt x="409" y="104"/>
                    <a:pt x="409" y="104"/>
                    <a:pt x="409" y="104"/>
                  </a:cubicBezTo>
                  <a:cubicBezTo>
                    <a:pt x="409" y="105"/>
                    <a:pt x="410" y="106"/>
                    <a:pt x="410" y="106"/>
                  </a:cubicBezTo>
                  <a:cubicBezTo>
                    <a:pt x="411" y="108"/>
                    <a:pt x="419" y="112"/>
                    <a:pt x="419" y="112"/>
                  </a:cubicBezTo>
                  <a:cubicBezTo>
                    <a:pt x="420" y="112"/>
                    <a:pt x="420" y="112"/>
                    <a:pt x="420" y="112"/>
                  </a:cubicBezTo>
                  <a:cubicBezTo>
                    <a:pt x="423" y="111"/>
                    <a:pt x="426" y="111"/>
                    <a:pt x="429" y="110"/>
                  </a:cubicBezTo>
                  <a:cubicBezTo>
                    <a:pt x="429" y="109"/>
                    <a:pt x="429" y="109"/>
                    <a:pt x="429" y="109"/>
                  </a:cubicBezTo>
                  <a:cubicBezTo>
                    <a:pt x="432" y="109"/>
                    <a:pt x="434" y="109"/>
                    <a:pt x="436" y="109"/>
                  </a:cubicBezTo>
                  <a:cubicBezTo>
                    <a:pt x="436" y="109"/>
                    <a:pt x="437" y="108"/>
                    <a:pt x="438" y="108"/>
                  </a:cubicBezTo>
                  <a:cubicBezTo>
                    <a:pt x="438" y="108"/>
                    <a:pt x="438" y="108"/>
                    <a:pt x="438" y="108"/>
                  </a:cubicBezTo>
                  <a:cubicBezTo>
                    <a:pt x="439" y="109"/>
                    <a:pt x="439" y="109"/>
                    <a:pt x="440" y="110"/>
                  </a:cubicBezTo>
                  <a:cubicBezTo>
                    <a:pt x="442" y="111"/>
                    <a:pt x="443" y="111"/>
                    <a:pt x="445" y="111"/>
                  </a:cubicBezTo>
                  <a:cubicBezTo>
                    <a:pt x="445" y="111"/>
                    <a:pt x="445" y="111"/>
                    <a:pt x="445" y="111"/>
                  </a:cubicBezTo>
                  <a:cubicBezTo>
                    <a:pt x="445" y="112"/>
                    <a:pt x="445" y="112"/>
                    <a:pt x="445" y="112"/>
                  </a:cubicBezTo>
                  <a:cubicBezTo>
                    <a:pt x="439" y="112"/>
                    <a:pt x="438" y="112"/>
                    <a:pt x="437" y="116"/>
                  </a:cubicBezTo>
                  <a:cubicBezTo>
                    <a:pt x="432" y="118"/>
                    <a:pt x="428" y="114"/>
                    <a:pt x="424" y="116"/>
                  </a:cubicBezTo>
                  <a:cubicBezTo>
                    <a:pt x="422" y="116"/>
                    <a:pt x="422" y="116"/>
                    <a:pt x="421" y="116"/>
                  </a:cubicBezTo>
                  <a:cubicBezTo>
                    <a:pt x="421" y="117"/>
                    <a:pt x="420" y="118"/>
                    <a:pt x="420" y="118"/>
                  </a:cubicBezTo>
                  <a:cubicBezTo>
                    <a:pt x="453" y="120"/>
                    <a:pt x="485" y="121"/>
                    <a:pt x="515" y="121"/>
                  </a:cubicBezTo>
                  <a:cubicBezTo>
                    <a:pt x="528" y="121"/>
                    <a:pt x="539" y="121"/>
                    <a:pt x="550" y="121"/>
                  </a:cubicBezTo>
                  <a:moveTo>
                    <a:pt x="362" y="117"/>
                  </a:moveTo>
                  <a:cubicBezTo>
                    <a:pt x="357" y="117"/>
                    <a:pt x="352" y="117"/>
                    <a:pt x="347" y="117"/>
                  </a:cubicBezTo>
                  <a:cubicBezTo>
                    <a:pt x="347" y="117"/>
                    <a:pt x="347" y="117"/>
                    <a:pt x="347" y="117"/>
                  </a:cubicBezTo>
                  <a:cubicBezTo>
                    <a:pt x="346" y="118"/>
                    <a:pt x="346" y="118"/>
                    <a:pt x="346" y="118"/>
                  </a:cubicBezTo>
                  <a:cubicBezTo>
                    <a:pt x="346" y="118"/>
                    <a:pt x="346" y="118"/>
                    <a:pt x="346" y="119"/>
                  </a:cubicBezTo>
                  <a:cubicBezTo>
                    <a:pt x="346" y="119"/>
                    <a:pt x="346" y="119"/>
                    <a:pt x="346" y="119"/>
                  </a:cubicBezTo>
                  <a:cubicBezTo>
                    <a:pt x="349" y="119"/>
                    <a:pt x="349" y="119"/>
                    <a:pt x="349" y="119"/>
                  </a:cubicBezTo>
                  <a:cubicBezTo>
                    <a:pt x="349" y="120"/>
                    <a:pt x="349" y="120"/>
                    <a:pt x="349" y="120"/>
                  </a:cubicBezTo>
                  <a:cubicBezTo>
                    <a:pt x="349" y="120"/>
                    <a:pt x="349" y="120"/>
                    <a:pt x="350" y="121"/>
                  </a:cubicBezTo>
                  <a:cubicBezTo>
                    <a:pt x="351" y="121"/>
                    <a:pt x="352" y="121"/>
                    <a:pt x="352" y="121"/>
                  </a:cubicBezTo>
                  <a:cubicBezTo>
                    <a:pt x="353" y="121"/>
                    <a:pt x="353" y="121"/>
                    <a:pt x="354" y="122"/>
                  </a:cubicBezTo>
                  <a:cubicBezTo>
                    <a:pt x="354" y="122"/>
                    <a:pt x="354" y="122"/>
                    <a:pt x="355" y="122"/>
                  </a:cubicBezTo>
                  <a:cubicBezTo>
                    <a:pt x="355" y="122"/>
                    <a:pt x="356" y="121"/>
                    <a:pt x="357" y="121"/>
                  </a:cubicBezTo>
                  <a:cubicBezTo>
                    <a:pt x="357" y="120"/>
                    <a:pt x="357" y="120"/>
                    <a:pt x="357" y="120"/>
                  </a:cubicBezTo>
                  <a:cubicBezTo>
                    <a:pt x="359" y="120"/>
                    <a:pt x="359" y="120"/>
                    <a:pt x="359" y="120"/>
                  </a:cubicBezTo>
                  <a:cubicBezTo>
                    <a:pt x="359" y="120"/>
                    <a:pt x="360" y="119"/>
                    <a:pt x="360" y="119"/>
                  </a:cubicBezTo>
                  <a:cubicBezTo>
                    <a:pt x="360" y="118"/>
                    <a:pt x="360" y="118"/>
                    <a:pt x="360" y="118"/>
                  </a:cubicBezTo>
                  <a:cubicBezTo>
                    <a:pt x="361" y="118"/>
                    <a:pt x="361" y="118"/>
                    <a:pt x="362" y="117"/>
                  </a:cubicBezTo>
                  <a:moveTo>
                    <a:pt x="395" y="118"/>
                  </a:moveTo>
                  <a:cubicBezTo>
                    <a:pt x="387" y="118"/>
                    <a:pt x="378" y="118"/>
                    <a:pt x="369" y="118"/>
                  </a:cubicBezTo>
                  <a:cubicBezTo>
                    <a:pt x="369" y="119"/>
                    <a:pt x="371" y="119"/>
                    <a:pt x="371" y="121"/>
                  </a:cubicBezTo>
                  <a:cubicBezTo>
                    <a:pt x="371" y="121"/>
                    <a:pt x="371" y="121"/>
                    <a:pt x="371" y="121"/>
                  </a:cubicBezTo>
                  <a:cubicBezTo>
                    <a:pt x="371" y="122"/>
                    <a:pt x="370" y="122"/>
                    <a:pt x="370" y="122"/>
                  </a:cubicBezTo>
                  <a:cubicBezTo>
                    <a:pt x="370" y="122"/>
                    <a:pt x="370" y="124"/>
                    <a:pt x="371" y="125"/>
                  </a:cubicBezTo>
                  <a:cubicBezTo>
                    <a:pt x="372" y="125"/>
                    <a:pt x="372" y="125"/>
                    <a:pt x="372" y="125"/>
                  </a:cubicBezTo>
                  <a:cubicBezTo>
                    <a:pt x="372" y="125"/>
                    <a:pt x="373" y="126"/>
                    <a:pt x="373" y="127"/>
                  </a:cubicBezTo>
                  <a:cubicBezTo>
                    <a:pt x="373" y="127"/>
                    <a:pt x="373" y="128"/>
                    <a:pt x="373" y="128"/>
                  </a:cubicBezTo>
                  <a:cubicBezTo>
                    <a:pt x="373" y="129"/>
                    <a:pt x="373" y="129"/>
                    <a:pt x="373" y="129"/>
                  </a:cubicBezTo>
                  <a:cubicBezTo>
                    <a:pt x="373" y="131"/>
                    <a:pt x="374" y="131"/>
                    <a:pt x="375" y="132"/>
                  </a:cubicBezTo>
                  <a:cubicBezTo>
                    <a:pt x="376" y="133"/>
                    <a:pt x="376" y="133"/>
                    <a:pt x="376" y="134"/>
                  </a:cubicBezTo>
                  <a:cubicBezTo>
                    <a:pt x="376" y="135"/>
                    <a:pt x="375" y="135"/>
                    <a:pt x="375" y="136"/>
                  </a:cubicBezTo>
                  <a:cubicBezTo>
                    <a:pt x="375" y="137"/>
                    <a:pt x="375" y="137"/>
                    <a:pt x="375" y="137"/>
                  </a:cubicBezTo>
                  <a:cubicBezTo>
                    <a:pt x="375" y="137"/>
                    <a:pt x="376" y="138"/>
                    <a:pt x="376" y="138"/>
                  </a:cubicBezTo>
                  <a:cubicBezTo>
                    <a:pt x="378" y="139"/>
                    <a:pt x="380" y="139"/>
                    <a:pt x="382" y="139"/>
                  </a:cubicBezTo>
                  <a:cubicBezTo>
                    <a:pt x="382" y="136"/>
                    <a:pt x="383" y="134"/>
                    <a:pt x="385" y="135"/>
                  </a:cubicBezTo>
                  <a:cubicBezTo>
                    <a:pt x="385" y="135"/>
                    <a:pt x="386" y="135"/>
                    <a:pt x="386" y="135"/>
                  </a:cubicBezTo>
                  <a:cubicBezTo>
                    <a:pt x="387" y="135"/>
                    <a:pt x="387" y="135"/>
                    <a:pt x="387" y="135"/>
                  </a:cubicBezTo>
                  <a:cubicBezTo>
                    <a:pt x="388" y="136"/>
                    <a:pt x="388" y="135"/>
                    <a:pt x="389" y="134"/>
                  </a:cubicBezTo>
                  <a:cubicBezTo>
                    <a:pt x="389" y="134"/>
                    <a:pt x="390" y="134"/>
                    <a:pt x="391" y="134"/>
                  </a:cubicBezTo>
                  <a:cubicBezTo>
                    <a:pt x="391" y="133"/>
                    <a:pt x="391" y="132"/>
                    <a:pt x="391" y="131"/>
                  </a:cubicBezTo>
                  <a:cubicBezTo>
                    <a:pt x="392" y="131"/>
                    <a:pt x="394" y="131"/>
                    <a:pt x="395" y="131"/>
                  </a:cubicBezTo>
                  <a:cubicBezTo>
                    <a:pt x="395" y="130"/>
                    <a:pt x="395" y="130"/>
                    <a:pt x="395" y="129"/>
                  </a:cubicBezTo>
                  <a:cubicBezTo>
                    <a:pt x="394" y="129"/>
                    <a:pt x="394" y="129"/>
                    <a:pt x="393" y="129"/>
                  </a:cubicBezTo>
                  <a:cubicBezTo>
                    <a:pt x="391" y="129"/>
                    <a:pt x="391" y="129"/>
                    <a:pt x="391" y="129"/>
                  </a:cubicBezTo>
                  <a:cubicBezTo>
                    <a:pt x="391" y="128"/>
                    <a:pt x="391" y="128"/>
                    <a:pt x="391" y="128"/>
                  </a:cubicBezTo>
                  <a:cubicBezTo>
                    <a:pt x="390" y="128"/>
                    <a:pt x="390" y="128"/>
                    <a:pt x="390" y="128"/>
                  </a:cubicBezTo>
                  <a:cubicBezTo>
                    <a:pt x="392" y="125"/>
                    <a:pt x="392" y="125"/>
                    <a:pt x="392" y="123"/>
                  </a:cubicBezTo>
                  <a:cubicBezTo>
                    <a:pt x="393" y="120"/>
                    <a:pt x="393" y="120"/>
                    <a:pt x="393" y="120"/>
                  </a:cubicBezTo>
                  <a:cubicBezTo>
                    <a:pt x="394" y="119"/>
                    <a:pt x="395" y="119"/>
                    <a:pt x="395" y="118"/>
                  </a:cubicBezTo>
                  <a:moveTo>
                    <a:pt x="605" y="288"/>
                  </a:moveTo>
                  <a:cubicBezTo>
                    <a:pt x="596" y="225"/>
                    <a:pt x="577" y="168"/>
                    <a:pt x="550" y="121"/>
                  </a:cubicBezTo>
                  <a:cubicBezTo>
                    <a:pt x="539" y="121"/>
                    <a:pt x="528" y="121"/>
                    <a:pt x="515" y="121"/>
                  </a:cubicBezTo>
                  <a:cubicBezTo>
                    <a:pt x="485" y="121"/>
                    <a:pt x="453" y="120"/>
                    <a:pt x="420" y="119"/>
                  </a:cubicBezTo>
                  <a:cubicBezTo>
                    <a:pt x="418" y="119"/>
                    <a:pt x="416" y="119"/>
                    <a:pt x="415"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5" y="120"/>
                    <a:pt x="414" y="120"/>
                    <a:pt x="412" y="121"/>
                  </a:cubicBezTo>
                  <a:cubicBezTo>
                    <a:pt x="412" y="121"/>
                    <a:pt x="412" y="122"/>
                    <a:pt x="413" y="123"/>
                  </a:cubicBezTo>
                  <a:cubicBezTo>
                    <a:pt x="415" y="124"/>
                    <a:pt x="415" y="124"/>
                    <a:pt x="418" y="124"/>
                  </a:cubicBezTo>
                  <a:cubicBezTo>
                    <a:pt x="418" y="123"/>
                    <a:pt x="420" y="122"/>
                    <a:pt x="420" y="121"/>
                  </a:cubicBezTo>
                  <a:cubicBezTo>
                    <a:pt x="423" y="122"/>
                    <a:pt x="424" y="125"/>
                    <a:pt x="426" y="126"/>
                  </a:cubicBezTo>
                  <a:cubicBezTo>
                    <a:pt x="426" y="126"/>
                    <a:pt x="426" y="127"/>
                    <a:pt x="426" y="127"/>
                  </a:cubicBezTo>
                  <a:cubicBezTo>
                    <a:pt x="425" y="128"/>
                    <a:pt x="424" y="129"/>
                    <a:pt x="423" y="130"/>
                  </a:cubicBezTo>
                  <a:cubicBezTo>
                    <a:pt x="423" y="131"/>
                    <a:pt x="422" y="131"/>
                    <a:pt x="421" y="131"/>
                  </a:cubicBezTo>
                  <a:cubicBezTo>
                    <a:pt x="421" y="131"/>
                    <a:pt x="420" y="131"/>
                    <a:pt x="420" y="131"/>
                  </a:cubicBezTo>
                  <a:cubicBezTo>
                    <a:pt x="419" y="130"/>
                    <a:pt x="419" y="129"/>
                    <a:pt x="419" y="129"/>
                  </a:cubicBezTo>
                  <a:cubicBezTo>
                    <a:pt x="418" y="128"/>
                    <a:pt x="417" y="128"/>
                    <a:pt x="417" y="128"/>
                  </a:cubicBezTo>
                  <a:cubicBezTo>
                    <a:pt x="417" y="127"/>
                    <a:pt x="417" y="126"/>
                    <a:pt x="417" y="126"/>
                  </a:cubicBezTo>
                  <a:cubicBezTo>
                    <a:pt x="416" y="126"/>
                    <a:pt x="416" y="126"/>
                    <a:pt x="415" y="126"/>
                  </a:cubicBezTo>
                  <a:cubicBezTo>
                    <a:pt x="415" y="127"/>
                    <a:pt x="414" y="128"/>
                    <a:pt x="413" y="128"/>
                  </a:cubicBezTo>
                  <a:cubicBezTo>
                    <a:pt x="412" y="133"/>
                    <a:pt x="410" y="141"/>
                    <a:pt x="410" y="141"/>
                  </a:cubicBezTo>
                  <a:cubicBezTo>
                    <a:pt x="411" y="141"/>
                    <a:pt x="411" y="141"/>
                    <a:pt x="412" y="142"/>
                  </a:cubicBezTo>
                  <a:cubicBezTo>
                    <a:pt x="411" y="143"/>
                    <a:pt x="411" y="143"/>
                    <a:pt x="411" y="143"/>
                  </a:cubicBezTo>
                  <a:cubicBezTo>
                    <a:pt x="404" y="141"/>
                    <a:pt x="404" y="141"/>
                    <a:pt x="402" y="143"/>
                  </a:cubicBezTo>
                  <a:cubicBezTo>
                    <a:pt x="403" y="144"/>
                    <a:pt x="404" y="145"/>
                    <a:pt x="404" y="146"/>
                  </a:cubicBezTo>
                  <a:cubicBezTo>
                    <a:pt x="404" y="147"/>
                    <a:pt x="404" y="147"/>
                    <a:pt x="404" y="147"/>
                  </a:cubicBezTo>
                  <a:cubicBezTo>
                    <a:pt x="403" y="147"/>
                    <a:pt x="403" y="147"/>
                    <a:pt x="403" y="147"/>
                  </a:cubicBezTo>
                  <a:cubicBezTo>
                    <a:pt x="401" y="145"/>
                    <a:pt x="399" y="144"/>
                    <a:pt x="397" y="142"/>
                  </a:cubicBezTo>
                  <a:cubicBezTo>
                    <a:pt x="383" y="149"/>
                    <a:pt x="379" y="151"/>
                    <a:pt x="379" y="144"/>
                  </a:cubicBezTo>
                  <a:cubicBezTo>
                    <a:pt x="377" y="144"/>
                    <a:pt x="377" y="144"/>
                    <a:pt x="377" y="144"/>
                  </a:cubicBezTo>
                  <a:cubicBezTo>
                    <a:pt x="376" y="145"/>
                    <a:pt x="375" y="145"/>
                    <a:pt x="374" y="145"/>
                  </a:cubicBezTo>
                  <a:cubicBezTo>
                    <a:pt x="373" y="145"/>
                    <a:pt x="372" y="145"/>
                    <a:pt x="372" y="145"/>
                  </a:cubicBezTo>
                  <a:cubicBezTo>
                    <a:pt x="371" y="145"/>
                    <a:pt x="370" y="145"/>
                    <a:pt x="370" y="145"/>
                  </a:cubicBezTo>
                  <a:cubicBezTo>
                    <a:pt x="370" y="145"/>
                    <a:pt x="370" y="146"/>
                    <a:pt x="370" y="147"/>
                  </a:cubicBezTo>
                  <a:cubicBezTo>
                    <a:pt x="369" y="148"/>
                    <a:pt x="368" y="148"/>
                    <a:pt x="368" y="148"/>
                  </a:cubicBezTo>
                  <a:cubicBezTo>
                    <a:pt x="367" y="148"/>
                    <a:pt x="367" y="147"/>
                    <a:pt x="366" y="147"/>
                  </a:cubicBezTo>
                  <a:cubicBezTo>
                    <a:pt x="366" y="146"/>
                    <a:pt x="365" y="145"/>
                    <a:pt x="364" y="145"/>
                  </a:cubicBezTo>
                  <a:cubicBezTo>
                    <a:pt x="363" y="145"/>
                    <a:pt x="363" y="145"/>
                    <a:pt x="362" y="145"/>
                  </a:cubicBezTo>
                  <a:cubicBezTo>
                    <a:pt x="362" y="144"/>
                    <a:pt x="362" y="144"/>
                    <a:pt x="362" y="143"/>
                  </a:cubicBezTo>
                  <a:cubicBezTo>
                    <a:pt x="362" y="143"/>
                    <a:pt x="363" y="142"/>
                    <a:pt x="363" y="141"/>
                  </a:cubicBezTo>
                  <a:cubicBezTo>
                    <a:pt x="364" y="141"/>
                    <a:pt x="365" y="141"/>
                    <a:pt x="366" y="141"/>
                  </a:cubicBezTo>
                  <a:cubicBezTo>
                    <a:pt x="368" y="142"/>
                    <a:pt x="370" y="143"/>
                    <a:pt x="372" y="143"/>
                  </a:cubicBezTo>
                  <a:cubicBezTo>
                    <a:pt x="372" y="142"/>
                    <a:pt x="374" y="140"/>
                    <a:pt x="374" y="135"/>
                  </a:cubicBezTo>
                  <a:cubicBezTo>
                    <a:pt x="373" y="134"/>
                    <a:pt x="373" y="134"/>
                    <a:pt x="372" y="134"/>
                  </a:cubicBezTo>
                  <a:cubicBezTo>
                    <a:pt x="369" y="135"/>
                    <a:pt x="369" y="135"/>
                    <a:pt x="368" y="136"/>
                  </a:cubicBezTo>
                  <a:cubicBezTo>
                    <a:pt x="367" y="137"/>
                    <a:pt x="367" y="137"/>
                    <a:pt x="367" y="137"/>
                  </a:cubicBezTo>
                  <a:cubicBezTo>
                    <a:pt x="366" y="137"/>
                    <a:pt x="366" y="137"/>
                    <a:pt x="366" y="137"/>
                  </a:cubicBezTo>
                  <a:cubicBezTo>
                    <a:pt x="366" y="136"/>
                    <a:pt x="366" y="136"/>
                    <a:pt x="366" y="135"/>
                  </a:cubicBezTo>
                  <a:cubicBezTo>
                    <a:pt x="366" y="135"/>
                    <a:pt x="367" y="134"/>
                    <a:pt x="367" y="134"/>
                  </a:cubicBezTo>
                  <a:cubicBezTo>
                    <a:pt x="367" y="132"/>
                    <a:pt x="367" y="132"/>
                    <a:pt x="367" y="131"/>
                  </a:cubicBezTo>
                  <a:cubicBezTo>
                    <a:pt x="367" y="132"/>
                    <a:pt x="366" y="132"/>
                    <a:pt x="366" y="132"/>
                  </a:cubicBezTo>
                  <a:cubicBezTo>
                    <a:pt x="365" y="125"/>
                    <a:pt x="365" y="125"/>
                    <a:pt x="364" y="124"/>
                  </a:cubicBezTo>
                  <a:cubicBezTo>
                    <a:pt x="360" y="128"/>
                    <a:pt x="360" y="128"/>
                    <a:pt x="359" y="128"/>
                  </a:cubicBezTo>
                  <a:cubicBezTo>
                    <a:pt x="358" y="129"/>
                    <a:pt x="358" y="129"/>
                    <a:pt x="358" y="130"/>
                  </a:cubicBezTo>
                  <a:cubicBezTo>
                    <a:pt x="358" y="131"/>
                    <a:pt x="358" y="131"/>
                    <a:pt x="358" y="131"/>
                  </a:cubicBezTo>
                  <a:cubicBezTo>
                    <a:pt x="357" y="132"/>
                    <a:pt x="356" y="132"/>
                    <a:pt x="355" y="133"/>
                  </a:cubicBezTo>
                  <a:cubicBezTo>
                    <a:pt x="353" y="136"/>
                    <a:pt x="357" y="138"/>
                    <a:pt x="356" y="141"/>
                  </a:cubicBezTo>
                  <a:cubicBezTo>
                    <a:pt x="356" y="142"/>
                    <a:pt x="356" y="142"/>
                    <a:pt x="356" y="142"/>
                  </a:cubicBezTo>
                  <a:cubicBezTo>
                    <a:pt x="355" y="144"/>
                    <a:pt x="355" y="144"/>
                    <a:pt x="355" y="144"/>
                  </a:cubicBezTo>
                  <a:cubicBezTo>
                    <a:pt x="356" y="145"/>
                    <a:pt x="356" y="147"/>
                    <a:pt x="356" y="148"/>
                  </a:cubicBezTo>
                  <a:cubicBezTo>
                    <a:pt x="356" y="149"/>
                    <a:pt x="356" y="150"/>
                    <a:pt x="356" y="150"/>
                  </a:cubicBezTo>
                  <a:cubicBezTo>
                    <a:pt x="356" y="150"/>
                    <a:pt x="355" y="150"/>
                    <a:pt x="355" y="150"/>
                  </a:cubicBezTo>
                  <a:cubicBezTo>
                    <a:pt x="354" y="150"/>
                    <a:pt x="354" y="150"/>
                    <a:pt x="353" y="150"/>
                  </a:cubicBezTo>
                  <a:cubicBezTo>
                    <a:pt x="351" y="151"/>
                    <a:pt x="351" y="151"/>
                    <a:pt x="350" y="150"/>
                  </a:cubicBezTo>
                  <a:cubicBezTo>
                    <a:pt x="346" y="150"/>
                    <a:pt x="346" y="150"/>
                    <a:pt x="337" y="156"/>
                  </a:cubicBezTo>
                  <a:cubicBezTo>
                    <a:pt x="336" y="155"/>
                    <a:pt x="336" y="155"/>
                    <a:pt x="335" y="155"/>
                  </a:cubicBezTo>
                  <a:cubicBezTo>
                    <a:pt x="335" y="155"/>
                    <a:pt x="335" y="155"/>
                    <a:pt x="334" y="155"/>
                  </a:cubicBezTo>
                  <a:cubicBezTo>
                    <a:pt x="334" y="155"/>
                    <a:pt x="333" y="155"/>
                    <a:pt x="333" y="155"/>
                  </a:cubicBezTo>
                  <a:cubicBezTo>
                    <a:pt x="332" y="155"/>
                    <a:pt x="332" y="156"/>
                    <a:pt x="332" y="157"/>
                  </a:cubicBezTo>
                  <a:cubicBezTo>
                    <a:pt x="334" y="158"/>
                    <a:pt x="334" y="158"/>
                    <a:pt x="334" y="158"/>
                  </a:cubicBezTo>
                  <a:cubicBezTo>
                    <a:pt x="334" y="159"/>
                    <a:pt x="334" y="160"/>
                    <a:pt x="333" y="161"/>
                  </a:cubicBezTo>
                  <a:cubicBezTo>
                    <a:pt x="330" y="161"/>
                    <a:pt x="330" y="161"/>
                    <a:pt x="325" y="165"/>
                  </a:cubicBezTo>
                  <a:cubicBezTo>
                    <a:pt x="324" y="165"/>
                    <a:pt x="324" y="165"/>
                    <a:pt x="324" y="165"/>
                  </a:cubicBezTo>
                  <a:cubicBezTo>
                    <a:pt x="323" y="165"/>
                    <a:pt x="322" y="165"/>
                    <a:pt x="322" y="165"/>
                  </a:cubicBezTo>
                  <a:cubicBezTo>
                    <a:pt x="320" y="167"/>
                    <a:pt x="320" y="169"/>
                    <a:pt x="319" y="171"/>
                  </a:cubicBezTo>
                  <a:cubicBezTo>
                    <a:pt x="317" y="171"/>
                    <a:pt x="316" y="171"/>
                    <a:pt x="314" y="172"/>
                  </a:cubicBezTo>
                  <a:cubicBezTo>
                    <a:pt x="314" y="173"/>
                    <a:pt x="313" y="174"/>
                    <a:pt x="313" y="175"/>
                  </a:cubicBezTo>
                  <a:cubicBezTo>
                    <a:pt x="312" y="175"/>
                    <a:pt x="311" y="175"/>
                    <a:pt x="310" y="175"/>
                  </a:cubicBezTo>
                  <a:cubicBezTo>
                    <a:pt x="309" y="174"/>
                    <a:pt x="309" y="174"/>
                    <a:pt x="309" y="174"/>
                  </a:cubicBezTo>
                  <a:cubicBezTo>
                    <a:pt x="308" y="174"/>
                    <a:pt x="307" y="174"/>
                    <a:pt x="307" y="174"/>
                  </a:cubicBezTo>
                  <a:cubicBezTo>
                    <a:pt x="306" y="173"/>
                    <a:pt x="306" y="173"/>
                    <a:pt x="306" y="173"/>
                  </a:cubicBezTo>
                  <a:cubicBezTo>
                    <a:pt x="305" y="172"/>
                    <a:pt x="305" y="172"/>
                    <a:pt x="304" y="172"/>
                  </a:cubicBezTo>
                  <a:cubicBezTo>
                    <a:pt x="303" y="173"/>
                    <a:pt x="303" y="174"/>
                    <a:pt x="303" y="175"/>
                  </a:cubicBezTo>
                  <a:cubicBezTo>
                    <a:pt x="303" y="175"/>
                    <a:pt x="304" y="176"/>
                    <a:pt x="304" y="176"/>
                  </a:cubicBezTo>
                  <a:cubicBezTo>
                    <a:pt x="304" y="176"/>
                    <a:pt x="303" y="177"/>
                    <a:pt x="303" y="178"/>
                  </a:cubicBezTo>
                  <a:cubicBezTo>
                    <a:pt x="303" y="179"/>
                    <a:pt x="303" y="179"/>
                    <a:pt x="303" y="179"/>
                  </a:cubicBezTo>
                  <a:cubicBezTo>
                    <a:pt x="303" y="179"/>
                    <a:pt x="303" y="180"/>
                    <a:pt x="303" y="180"/>
                  </a:cubicBezTo>
                  <a:cubicBezTo>
                    <a:pt x="301" y="180"/>
                    <a:pt x="298" y="180"/>
                    <a:pt x="296" y="180"/>
                  </a:cubicBezTo>
                  <a:cubicBezTo>
                    <a:pt x="295" y="179"/>
                    <a:pt x="295" y="179"/>
                    <a:pt x="295" y="178"/>
                  </a:cubicBezTo>
                  <a:cubicBezTo>
                    <a:pt x="289" y="179"/>
                    <a:pt x="289" y="179"/>
                    <a:pt x="288" y="180"/>
                  </a:cubicBezTo>
                  <a:cubicBezTo>
                    <a:pt x="288" y="182"/>
                    <a:pt x="289" y="182"/>
                    <a:pt x="289" y="182"/>
                  </a:cubicBezTo>
                  <a:cubicBezTo>
                    <a:pt x="290" y="183"/>
                    <a:pt x="291" y="184"/>
                    <a:pt x="292" y="184"/>
                  </a:cubicBezTo>
                  <a:cubicBezTo>
                    <a:pt x="294" y="184"/>
                    <a:pt x="294" y="184"/>
                    <a:pt x="295" y="184"/>
                  </a:cubicBezTo>
                  <a:cubicBezTo>
                    <a:pt x="298" y="187"/>
                    <a:pt x="298" y="187"/>
                    <a:pt x="298" y="188"/>
                  </a:cubicBezTo>
                  <a:cubicBezTo>
                    <a:pt x="299" y="191"/>
                    <a:pt x="299" y="193"/>
                    <a:pt x="299" y="195"/>
                  </a:cubicBezTo>
                  <a:cubicBezTo>
                    <a:pt x="300" y="196"/>
                    <a:pt x="301" y="197"/>
                    <a:pt x="302" y="199"/>
                  </a:cubicBezTo>
                  <a:cubicBezTo>
                    <a:pt x="302" y="201"/>
                    <a:pt x="302" y="201"/>
                    <a:pt x="297" y="213"/>
                  </a:cubicBezTo>
                  <a:cubicBezTo>
                    <a:pt x="296" y="214"/>
                    <a:pt x="294" y="215"/>
                    <a:pt x="293" y="215"/>
                  </a:cubicBezTo>
                  <a:cubicBezTo>
                    <a:pt x="292" y="215"/>
                    <a:pt x="292" y="215"/>
                    <a:pt x="292" y="215"/>
                  </a:cubicBezTo>
                  <a:cubicBezTo>
                    <a:pt x="289" y="214"/>
                    <a:pt x="286" y="214"/>
                    <a:pt x="283" y="212"/>
                  </a:cubicBezTo>
                  <a:cubicBezTo>
                    <a:pt x="279" y="211"/>
                    <a:pt x="276" y="211"/>
                    <a:pt x="273" y="211"/>
                  </a:cubicBezTo>
                  <a:cubicBezTo>
                    <a:pt x="269" y="210"/>
                    <a:pt x="269" y="210"/>
                    <a:pt x="268" y="209"/>
                  </a:cubicBezTo>
                  <a:cubicBezTo>
                    <a:pt x="268" y="209"/>
                    <a:pt x="268" y="209"/>
                    <a:pt x="268" y="209"/>
                  </a:cubicBezTo>
                  <a:cubicBezTo>
                    <a:pt x="267" y="210"/>
                    <a:pt x="267" y="210"/>
                    <a:pt x="266" y="210"/>
                  </a:cubicBezTo>
                  <a:cubicBezTo>
                    <a:pt x="264" y="212"/>
                    <a:pt x="262" y="212"/>
                    <a:pt x="260" y="212"/>
                  </a:cubicBezTo>
                  <a:cubicBezTo>
                    <a:pt x="260" y="213"/>
                    <a:pt x="260" y="213"/>
                    <a:pt x="260" y="213"/>
                  </a:cubicBezTo>
                  <a:cubicBezTo>
                    <a:pt x="262" y="217"/>
                    <a:pt x="258" y="221"/>
                    <a:pt x="260" y="225"/>
                  </a:cubicBezTo>
                  <a:cubicBezTo>
                    <a:pt x="259" y="227"/>
                    <a:pt x="259" y="229"/>
                    <a:pt x="259" y="232"/>
                  </a:cubicBezTo>
                  <a:cubicBezTo>
                    <a:pt x="254" y="239"/>
                    <a:pt x="254" y="239"/>
                    <a:pt x="255" y="241"/>
                  </a:cubicBezTo>
                  <a:cubicBezTo>
                    <a:pt x="256" y="243"/>
                    <a:pt x="256" y="244"/>
                    <a:pt x="256" y="244"/>
                  </a:cubicBezTo>
                  <a:cubicBezTo>
                    <a:pt x="255" y="245"/>
                    <a:pt x="255" y="245"/>
                    <a:pt x="255" y="245"/>
                  </a:cubicBezTo>
                  <a:cubicBezTo>
                    <a:pt x="254" y="247"/>
                    <a:pt x="254" y="247"/>
                    <a:pt x="254" y="251"/>
                  </a:cubicBezTo>
                  <a:cubicBezTo>
                    <a:pt x="255" y="251"/>
                    <a:pt x="256" y="251"/>
                    <a:pt x="257" y="251"/>
                  </a:cubicBezTo>
                  <a:cubicBezTo>
                    <a:pt x="259" y="251"/>
                    <a:pt x="260" y="250"/>
                    <a:pt x="262" y="253"/>
                  </a:cubicBezTo>
                  <a:cubicBezTo>
                    <a:pt x="263" y="253"/>
                    <a:pt x="264" y="252"/>
                    <a:pt x="265" y="252"/>
                  </a:cubicBezTo>
                  <a:cubicBezTo>
                    <a:pt x="266" y="252"/>
                    <a:pt x="266" y="252"/>
                    <a:pt x="269" y="254"/>
                  </a:cubicBezTo>
                  <a:cubicBezTo>
                    <a:pt x="270" y="255"/>
                    <a:pt x="270" y="257"/>
                    <a:pt x="271" y="258"/>
                  </a:cubicBezTo>
                  <a:cubicBezTo>
                    <a:pt x="271" y="258"/>
                    <a:pt x="272" y="258"/>
                    <a:pt x="272" y="258"/>
                  </a:cubicBezTo>
                  <a:cubicBezTo>
                    <a:pt x="271" y="257"/>
                    <a:pt x="271" y="257"/>
                    <a:pt x="271" y="257"/>
                  </a:cubicBezTo>
                  <a:cubicBezTo>
                    <a:pt x="281" y="254"/>
                    <a:pt x="289" y="246"/>
                    <a:pt x="301" y="246"/>
                  </a:cubicBezTo>
                  <a:cubicBezTo>
                    <a:pt x="303" y="244"/>
                    <a:pt x="303" y="243"/>
                    <a:pt x="303" y="242"/>
                  </a:cubicBezTo>
                  <a:cubicBezTo>
                    <a:pt x="302" y="241"/>
                    <a:pt x="301" y="240"/>
                    <a:pt x="301" y="239"/>
                  </a:cubicBezTo>
                  <a:cubicBezTo>
                    <a:pt x="301" y="238"/>
                    <a:pt x="301" y="238"/>
                    <a:pt x="304" y="232"/>
                  </a:cubicBezTo>
                  <a:cubicBezTo>
                    <a:pt x="306" y="229"/>
                    <a:pt x="320" y="226"/>
                    <a:pt x="320" y="226"/>
                  </a:cubicBezTo>
                  <a:cubicBezTo>
                    <a:pt x="322" y="224"/>
                    <a:pt x="322" y="223"/>
                    <a:pt x="322" y="222"/>
                  </a:cubicBezTo>
                  <a:cubicBezTo>
                    <a:pt x="322" y="222"/>
                    <a:pt x="322" y="222"/>
                    <a:pt x="322" y="221"/>
                  </a:cubicBezTo>
                  <a:cubicBezTo>
                    <a:pt x="322" y="216"/>
                    <a:pt x="322" y="212"/>
                    <a:pt x="329"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1" y="214"/>
                    <a:pt x="331" y="214"/>
                    <a:pt x="331" y="214"/>
                  </a:cubicBezTo>
                  <a:cubicBezTo>
                    <a:pt x="334" y="216"/>
                    <a:pt x="334" y="216"/>
                    <a:pt x="336" y="216"/>
                  </a:cubicBezTo>
                  <a:cubicBezTo>
                    <a:pt x="337" y="216"/>
                    <a:pt x="337" y="216"/>
                    <a:pt x="338" y="216"/>
                  </a:cubicBezTo>
                  <a:cubicBezTo>
                    <a:pt x="338" y="216"/>
                    <a:pt x="339" y="216"/>
                    <a:pt x="340" y="216"/>
                  </a:cubicBezTo>
                  <a:cubicBezTo>
                    <a:pt x="340" y="214"/>
                    <a:pt x="340" y="214"/>
                    <a:pt x="342" y="212"/>
                  </a:cubicBezTo>
                  <a:cubicBezTo>
                    <a:pt x="344" y="212"/>
                    <a:pt x="344" y="212"/>
                    <a:pt x="345" y="212"/>
                  </a:cubicBezTo>
                  <a:cubicBezTo>
                    <a:pt x="346" y="212"/>
                    <a:pt x="348" y="212"/>
                    <a:pt x="351" y="208"/>
                  </a:cubicBezTo>
                  <a:cubicBezTo>
                    <a:pt x="358" y="209"/>
                    <a:pt x="357" y="217"/>
                    <a:pt x="362" y="220"/>
                  </a:cubicBezTo>
                  <a:cubicBezTo>
                    <a:pt x="363" y="220"/>
                    <a:pt x="364" y="221"/>
                    <a:pt x="364" y="223"/>
                  </a:cubicBezTo>
                  <a:cubicBezTo>
                    <a:pt x="380" y="233"/>
                    <a:pt x="388" y="241"/>
                    <a:pt x="387" y="246"/>
                  </a:cubicBezTo>
                  <a:cubicBezTo>
                    <a:pt x="385" y="247"/>
                    <a:pt x="373" y="249"/>
                    <a:pt x="369" y="249"/>
                  </a:cubicBezTo>
                  <a:cubicBezTo>
                    <a:pt x="369" y="249"/>
                    <a:pt x="368" y="250"/>
                    <a:pt x="368" y="250"/>
                  </a:cubicBezTo>
                  <a:cubicBezTo>
                    <a:pt x="371" y="252"/>
                    <a:pt x="373" y="255"/>
                    <a:pt x="377" y="256"/>
                  </a:cubicBezTo>
                  <a:cubicBezTo>
                    <a:pt x="379" y="256"/>
                    <a:pt x="382" y="256"/>
                    <a:pt x="384" y="256"/>
                  </a:cubicBezTo>
                  <a:cubicBezTo>
                    <a:pt x="384" y="255"/>
                    <a:pt x="384" y="253"/>
                    <a:pt x="384" y="252"/>
                  </a:cubicBezTo>
                  <a:cubicBezTo>
                    <a:pt x="389" y="250"/>
                    <a:pt x="392" y="245"/>
                    <a:pt x="396" y="242"/>
                  </a:cubicBezTo>
                  <a:cubicBezTo>
                    <a:pt x="396" y="240"/>
                    <a:pt x="396" y="240"/>
                    <a:pt x="396" y="239"/>
                  </a:cubicBezTo>
                  <a:cubicBezTo>
                    <a:pt x="393" y="239"/>
                    <a:pt x="393" y="239"/>
                    <a:pt x="392" y="239"/>
                  </a:cubicBezTo>
                  <a:cubicBezTo>
                    <a:pt x="391" y="239"/>
                    <a:pt x="391" y="238"/>
                    <a:pt x="391" y="238"/>
                  </a:cubicBezTo>
                  <a:cubicBezTo>
                    <a:pt x="393" y="236"/>
                    <a:pt x="394" y="236"/>
                    <a:pt x="395" y="236"/>
                  </a:cubicBezTo>
                  <a:cubicBezTo>
                    <a:pt x="398" y="237"/>
                    <a:pt x="398" y="237"/>
                    <a:pt x="400" y="239"/>
                  </a:cubicBezTo>
                  <a:cubicBezTo>
                    <a:pt x="400" y="239"/>
                    <a:pt x="400" y="239"/>
                    <a:pt x="400" y="234"/>
                  </a:cubicBezTo>
                  <a:cubicBezTo>
                    <a:pt x="396" y="231"/>
                    <a:pt x="391" y="230"/>
                    <a:pt x="389" y="226"/>
                  </a:cubicBezTo>
                  <a:cubicBezTo>
                    <a:pt x="388" y="226"/>
                    <a:pt x="385" y="226"/>
                    <a:pt x="380" y="221"/>
                  </a:cubicBezTo>
                  <a:cubicBezTo>
                    <a:pt x="381" y="219"/>
                    <a:pt x="381" y="219"/>
                    <a:pt x="375" y="215"/>
                  </a:cubicBezTo>
                  <a:cubicBezTo>
                    <a:pt x="375" y="214"/>
                    <a:pt x="374" y="214"/>
                    <a:pt x="374" y="214"/>
                  </a:cubicBezTo>
                  <a:cubicBezTo>
                    <a:pt x="374" y="213"/>
                    <a:pt x="373" y="212"/>
                    <a:pt x="373" y="211"/>
                  </a:cubicBezTo>
                  <a:cubicBezTo>
                    <a:pt x="372" y="210"/>
                    <a:pt x="370" y="210"/>
                    <a:pt x="369" y="210"/>
                  </a:cubicBezTo>
                  <a:cubicBezTo>
                    <a:pt x="369" y="209"/>
                    <a:pt x="369" y="209"/>
                    <a:pt x="369" y="208"/>
                  </a:cubicBezTo>
                  <a:cubicBezTo>
                    <a:pt x="370" y="207"/>
                    <a:pt x="370" y="207"/>
                    <a:pt x="370" y="207"/>
                  </a:cubicBezTo>
                  <a:cubicBezTo>
                    <a:pt x="371" y="206"/>
                    <a:pt x="371" y="205"/>
                    <a:pt x="371" y="205"/>
                  </a:cubicBezTo>
                  <a:cubicBezTo>
                    <a:pt x="371" y="204"/>
                    <a:pt x="371" y="203"/>
                    <a:pt x="371" y="202"/>
                  </a:cubicBezTo>
                  <a:cubicBezTo>
                    <a:pt x="374" y="201"/>
                    <a:pt x="375" y="202"/>
                    <a:pt x="376" y="205"/>
                  </a:cubicBezTo>
                  <a:cubicBezTo>
                    <a:pt x="384" y="206"/>
                    <a:pt x="386" y="216"/>
                    <a:pt x="394" y="217"/>
                  </a:cubicBezTo>
                  <a:cubicBezTo>
                    <a:pt x="394" y="218"/>
                    <a:pt x="394" y="218"/>
                    <a:pt x="395" y="218"/>
                  </a:cubicBezTo>
                  <a:cubicBezTo>
                    <a:pt x="398" y="222"/>
                    <a:pt x="404" y="223"/>
                    <a:pt x="406" y="228"/>
                  </a:cubicBezTo>
                  <a:cubicBezTo>
                    <a:pt x="404" y="234"/>
                    <a:pt x="404" y="234"/>
                    <a:pt x="406" y="236"/>
                  </a:cubicBezTo>
                  <a:cubicBezTo>
                    <a:pt x="407" y="239"/>
                    <a:pt x="407" y="242"/>
                    <a:pt x="411" y="242"/>
                  </a:cubicBezTo>
                  <a:cubicBezTo>
                    <a:pt x="413" y="244"/>
                    <a:pt x="413" y="246"/>
                    <a:pt x="413" y="247"/>
                  </a:cubicBezTo>
                  <a:cubicBezTo>
                    <a:pt x="412" y="247"/>
                    <a:pt x="411" y="247"/>
                    <a:pt x="410" y="247"/>
                  </a:cubicBezTo>
                  <a:cubicBezTo>
                    <a:pt x="410" y="247"/>
                    <a:pt x="409" y="246"/>
                    <a:pt x="409" y="246"/>
                  </a:cubicBezTo>
                  <a:cubicBezTo>
                    <a:pt x="409" y="246"/>
                    <a:pt x="408" y="247"/>
                    <a:pt x="408" y="247"/>
                  </a:cubicBezTo>
                  <a:cubicBezTo>
                    <a:pt x="411" y="251"/>
                    <a:pt x="411" y="251"/>
                    <a:pt x="414" y="252"/>
                  </a:cubicBezTo>
                  <a:cubicBezTo>
                    <a:pt x="414" y="252"/>
                    <a:pt x="414" y="251"/>
                    <a:pt x="414" y="251"/>
                  </a:cubicBezTo>
                  <a:cubicBezTo>
                    <a:pt x="416" y="252"/>
                    <a:pt x="417" y="252"/>
                    <a:pt x="419" y="254"/>
                  </a:cubicBezTo>
                  <a:cubicBezTo>
                    <a:pt x="418" y="256"/>
                    <a:pt x="418" y="257"/>
                    <a:pt x="419" y="258"/>
                  </a:cubicBezTo>
                  <a:cubicBezTo>
                    <a:pt x="421" y="259"/>
                    <a:pt x="421" y="259"/>
                    <a:pt x="422" y="259"/>
                  </a:cubicBezTo>
                  <a:cubicBezTo>
                    <a:pt x="423" y="259"/>
                    <a:pt x="424" y="259"/>
                    <a:pt x="424" y="259"/>
                  </a:cubicBezTo>
                  <a:cubicBezTo>
                    <a:pt x="425" y="258"/>
                    <a:pt x="426" y="257"/>
                    <a:pt x="426" y="256"/>
                  </a:cubicBezTo>
                  <a:cubicBezTo>
                    <a:pt x="426" y="255"/>
                    <a:pt x="426" y="255"/>
                    <a:pt x="426" y="254"/>
                  </a:cubicBezTo>
                  <a:cubicBezTo>
                    <a:pt x="426" y="254"/>
                    <a:pt x="426" y="253"/>
                    <a:pt x="426" y="253"/>
                  </a:cubicBezTo>
                  <a:cubicBezTo>
                    <a:pt x="426" y="252"/>
                    <a:pt x="427" y="252"/>
                    <a:pt x="427" y="251"/>
                  </a:cubicBezTo>
                  <a:cubicBezTo>
                    <a:pt x="428" y="252"/>
                    <a:pt x="430" y="252"/>
                    <a:pt x="430" y="253"/>
                  </a:cubicBezTo>
                  <a:cubicBezTo>
                    <a:pt x="431" y="253"/>
                    <a:pt x="432" y="253"/>
                    <a:pt x="432" y="253"/>
                  </a:cubicBezTo>
                  <a:cubicBezTo>
                    <a:pt x="432" y="253"/>
                    <a:pt x="433" y="252"/>
                    <a:pt x="433" y="252"/>
                  </a:cubicBezTo>
                  <a:cubicBezTo>
                    <a:pt x="433" y="251"/>
                    <a:pt x="433" y="249"/>
                    <a:pt x="433" y="248"/>
                  </a:cubicBezTo>
                  <a:cubicBezTo>
                    <a:pt x="435" y="248"/>
                    <a:pt x="436" y="248"/>
                    <a:pt x="437" y="248"/>
                  </a:cubicBezTo>
                  <a:cubicBezTo>
                    <a:pt x="436" y="246"/>
                    <a:pt x="435" y="246"/>
                    <a:pt x="433" y="245"/>
                  </a:cubicBezTo>
                  <a:cubicBezTo>
                    <a:pt x="433" y="246"/>
                    <a:pt x="432" y="247"/>
                    <a:pt x="432" y="248"/>
                  </a:cubicBezTo>
                  <a:cubicBezTo>
                    <a:pt x="429" y="248"/>
                    <a:pt x="429" y="247"/>
                    <a:pt x="427" y="241"/>
                  </a:cubicBezTo>
                  <a:cubicBezTo>
                    <a:pt x="424" y="240"/>
                    <a:pt x="424" y="240"/>
                    <a:pt x="422" y="238"/>
                  </a:cubicBezTo>
                  <a:cubicBezTo>
                    <a:pt x="422" y="237"/>
                    <a:pt x="422" y="237"/>
                    <a:pt x="422" y="236"/>
                  </a:cubicBezTo>
                  <a:cubicBezTo>
                    <a:pt x="424" y="236"/>
                    <a:pt x="424" y="236"/>
                    <a:pt x="424" y="236"/>
                  </a:cubicBezTo>
                  <a:cubicBezTo>
                    <a:pt x="425" y="236"/>
                    <a:pt x="426" y="237"/>
                    <a:pt x="427" y="237"/>
                  </a:cubicBezTo>
                  <a:cubicBezTo>
                    <a:pt x="429" y="237"/>
                    <a:pt x="429" y="237"/>
                    <a:pt x="430" y="237"/>
                  </a:cubicBezTo>
                  <a:cubicBezTo>
                    <a:pt x="430" y="237"/>
                    <a:pt x="430" y="238"/>
                    <a:pt x="431" y="238"/>
                  </a:cubicBezTo>
                  <a:cubicBezTo>
                    <a:pt x="431" y="237"/>
                    <a:pt x="431" y="235"/>
                    <a:pt x="431" y="234"/>
                  </a:cubicBezTo>
                  <a:cubicBezTo>
                    <a:pt x="433" y="232"/>
                    <a:pt x="433" y="232"/>
                    <a:pt x="442" y="236"/>
                  </a:cubicBezTo>
                  <a:cubicBezTo>
                    <a:pt x="442" y="236"/>
                    <a:pt x="443" y="237"/>
                    <a:pt x="443" y="238"/>
                  </a:cubicBezTo>
                  <a:cubicBezTo>
                    <a:pt x="443" y="238"/>
                    <a:pt x="443" y="238"/>
                    <a:pt x="444" y="238"/>
                  </a:cubicBezTo>
                  <a:cubicBezTo>
                    <a:pt x="445" y="240"/>
                    <a:pt x="445" y="240"/>
                    <a:pt x="445" y="240"/>
                  </a:cubicBezTo>
                  <a:cubicBezTo>
                    <a:pt x="444" y="240"/>
                    <a:pt x="443" y="241"/>
                    <a:pt x="443" y="241"/>
                  </a:cubicBezTo>
                  <a:cubicBezTo>
                    <a:pt x="443" y="244"/>
                    <a:pt x="448" y="245"/>
                    <a:pt x="447" y="249"/>
                  </a:cubicBezTo>
                  <a:cubicBezTo>
                    <a:pt x="447" y="250"/>
                    <a:pt x="447" y="251"/>
                    <a:pt x="447" y="251"/>
                  </a:cubicBezTo>
                  <a:cubicBezTo>
                    <a:pt x="447" y="252"/>
                    <a:pt x="447" y="252"/>
                    <a:pt x="447" y="253"/>
                  </a:cubicBezTo>
                  <a:cubicBezTo>
                    <a:pt x="447" y="254"/>
                    <a:pt x="448" y="255"/>
                    <a:pt x="449" y="256"/>
                  </a:cubicBezTo>
                  <a:cubicBezTo>
                    <a:pt x="449" y="256"/>
                    <a:pt x="449" y="256"/>
                    <a:pt x="449" y="256"/>
                  </a:cubicBezTo>
                  <a:cubicBezTo>
                    <a:pt x="450" y="257"/>
                    <a:pt x="450" y="257"/>
                    <a:pt x="450" y="257"/>
                  </a:cubicBezTo>
                  <a:cubicBezTo>
                    <a:pt x="450" y="257"/>
                    <a:pt x="450" y="257"/>
                    <a:pt x="450" y="257"/>
                  </a:cubicBezTo>
                  <a:cubicBezTo>
                    <a:pt x="451" y="258"/>
                    <a:pt x="451" y="258"/>
                    <a:pt x="451" y="258"/>
                  </a:cubicBezTo>
                  <a:cubicBezTo>
                    <a:pt x="452" y="258"/>
                    <a:pt x="452" y="258"/>
                    <a:pt x="452" y="258"/>
                  </a:cubicBezTo>
                  <a:cubicBezTo>
                    <a:pt x="452" y="259"/>
                    <a:pt x="452" y="259"/>
                    <a:pt x="452" y="260"/>
                  </a:cubicBezTo>
                  <a:cubicBezTo>
                    <a:pt x="452" y="261"/>
                    <a:pt x="452" y="261"/>
                    <a:pt x="452" y="261"/>
                  </a:cubicBezTo>
                  <a:cubicBezTo>
                    <a:pt x="451" y="261"/>
                    <a:pt x="451" y="261"/>
                    <a:pt x="451" y="261"/>
                  </a:cubicBezTo>
                  <a:cubicBezTo>
                    <a:pt x="451" y="262"/>
                    <a:pt x="451" y="262"/>
                    <a:pt x="451" y="262"/>
                  </a:cubicBezTo>
                  <a:cubicBezTo>
                    <a:pt x="451" y="263"/>
                    <a:pt x="451" y="264"/>
                    <a:pt x="452" y="265"/>
                  </a:cubicBezTo>
                  <a:cubicBezTo>
                    <a:pt x="452" y="266"/>
                    <a:pt x="452" y="266"/>
                    <a:pt x="452" y="266"/>
                  </a:cubicBezTo>
                  <a:cubicBezTo>
                    <a:pt x="453" y="266"/>
                    <a:pt x="453" y="266"/>
                    <a:pt x="453" y="266"/>
                  </a:cubicBezTo>
                  <a:cubicBezTo>
                    <a:pt x="454" y="265"/>
                    <a:pt x="454" y="265"/>
                    <a:pt x="454" y="265"/>
                  </a:cubicBezTo>
                  <a:cubicBezTo>
                    <a:pt x="454" y="263"/>
                    <a:pt x="454" y="263"/>
                    <a:pt x="454" y="263"/>
                  </a:cubicBezTo>
                  <a:cubicBezTo>
                    <a:pt x="454" y="262"/>
                    <a:pt x="454" y="261"/>
                    <a:pt x="454" y="261"/>
                  </a:cubicBezTo>
                  <a:cubicBezTo>
                    <a:pt x="455" y="259"/>
                    <a:pt x="455" y="259"/>
                    <a:pt x="455" y="259"/>
                  </a:cubicBezTo>
                  <a:cubicBezTo>
                    <a:pt x="456" y="259"/>
                    <a:pt x="456" y="259"/>
                    <a:pt x="456" y="259"/>
                  </a:cubicBezTo>
                  <a:cubicBezTo>
                    <a:pt x="456" y="260"/>
                    <a:pt x="456" y="260"/>
                    <a:pt x="456" y="260"/>
                  </a:cubicBezTo>
                  <a:cubicBezTo>
                    <a:pt x="457" y="260"/>
                    <a:pt x="457" y="260"/>
                    <a:pt x="457" y="260"/>
                  </a:cubicBezTo>
                  <a:cubicBezTo>
                    <a:pt x="457" y="261"/>
                    <a:pt x="457" y="261"/>
                    <a:pt x="457" y="261"/>
                  </a:cubicBezTo>
                  <a:cubicBezTo>
                    <a:pt x="458" y="261"/>
                    <a:pt x="459" y="262"/>
                    <a:pt x="459" y="262"/>
                  </a:cubicBezTo>
                  <a:cubicBezTo>
                    <a:pt x="460" y="263"/>
                    <a:pt x="460" y="263"/>
                    <a:pt x="460" y="263"/>
                  </a:cubicBezTo>
                  <a:cubicBezTo>
                    <a:pt x="460" y="264"/>
                    <a:pt x="460" y="264"/>
                    <a:pt x="460" y="264"/>
                  </a:cubicBezTo>
                  <a:cubicBezTo>
                    <a:pt x="461" y="264"/>
                    <a:pt x="461" y="264"/>
                    <a:pt x="461" y="264"/>
                  </a:cubicBezTo>
                  <a:cubicBezTo>
                    <a:pt x="462" y="264"/>
                    <a:pt x="462" y="264"/>
                    <a:pt x="462" y="264"/>
                  </a:cubicBezTo>
                  <a:cubicBezTo>
                    <a:pt x="462" y="264"/>
                    <a:pt x="464" y="264"/>
                    <a:pt x="464" y="265"/>
                  </a:cubicBezTo>
                  <a:cubicBezTo>
                    <a:pt x="466" y="265"/>
                    <a:pt x="466" y="265"/>
                    <a:pt x="466" y="265"/>
                  </a:cubicBezTo>
                  <a:cubicBezTo>
                    <a:pt x="467" y="265"/>
                    <a:pt x="467" y="265"/>
                    <a:pt x="467" y="265"/>
                  </a:cubicBezTo>
                  <a:cubicBezTo>
                    <a:pt x="467" y="264"/>
                    <a:pt x="467" y="264"/>
                    <a:pt x="467" y="264"/>
                  </a:cubicBezTo>
                  <a:cubicBezTo>
                    <a:pt x="467" y="264"/>
                    <a:pt x="467" y="264"/>
                    <a:pt x="467" y="264"/>
                  </a:cubicBezTo>
                  <a:cubicBezTo>
                    <a:pt x="467" y="263"/>
                    <a:pt x="467" y="263"/>
                    <a:pt x="467" y="263"/>
                  </a:cubicBezTo>
                  <a:cubicBezTo>
                    <a:pt x="467" y="262"/>
                    <a:pt x="467" y="261"/>
                    <a:pt x="468" y="260"/>
                  </a:cubicBezTo>
                  <a:cubicBezTo>
                    <a:pt x="468" y="259"/>
                    <a:pt x="468" y="259"/>
                    <a:pt x="468" y="259"/>
                  </a:cubicBezTo>
                  <a:cubicBezTo>
                    <a:pt x="469" y="259"/>
                    <a:pt x="469" y="259"/>
                    <a:pt x="469" y="259"/>
                  </a:cubicBezTo>
                  <a:cubicBezTo>
                    <a:pt x="470" y="259"/>
                    <a:pt x="471" y="259"/>
                    <a:pt x="472" y="260"/>
                  </a:cubicBezTo>
                  <a:cubicBezTo>
                    <a:pt x="474" y="261"/>
                    <a:pt x="474" y="261"/>
                    <a:pt x="474" y="261"/>
                  </a:cubicBezTo>
                  <a:cubicBezTo>
                    <a:pt x="476" y="263"/>
                    <a:pt x="476" y="263"/>
                    <a:pt x="476" y="263"/>
                  </a:cubicBezTo>
                  <a:cubicBezTo>
                    <a:pt x="477" y="263"/>
                    <a:pt x="477" y="263"/>
                    <a:pt x="477" y="263"/>
                  </a:cubicBezTo>
                  <a:cubicBezTo>
                    <a:pt x="477" y="264"/>
                    <a:pt x="477" y="264"/>
                    <a:pt x="477" y="264"/>
                  </a:cubicBezTo>
                  <a:cubicBezTo>
                    <a:pt x="478" y="264"/>
                    <a:pt x="478" y="264"/>
                    <a:pt x="478" y="264"/>
                  </a:cubicBezTo>
                  <a:cubicBezTo>
                    <a:pt x="478" y="264"/>
                    <a:pt x="478" y="264"/>
                    <a:pt x="478" y="264"/>
                  </a:cubicBezTo>
                  <a:cubicBezTo>
                    <a:pt x="481" y="264"/>
                    <a:pt x="484" y="264"/>
                    <a:pt x="486" y="265"/>
                  </a:cubicBezTo>
                  <a:cubicBezTo>
                    <a:pt x="486" y="264"/>
                    <a:pt x="486" y="263"/>
                    <a:pt x="486" y="263"/>
                  </a:cubicBezTo>
                  <a:cubicBezTo>
                    <a:pt x="486" y="262"/>
                    <a:pt x="486" y="262"/>
                    <a:pt x="486" y="262"/>
                  </a:cubicBezTo>
                  <a:cubicBezTo>
                    <a:pt x="486" y="261"/>
                    <a:pt x="486" y="261"/>
                    <a:pt x="486" y="260"/>
                  </a:cubicBezTo>
                  <a:cubicBezTo>
                    <a:pt x="486" y="260"/>
                    <a:pt x="487" y="260"/>
                    <a:pt x="487" y="260"/>
                  </a:cubicBezTo>
                  <a:cubicBezTo>
                    <a:pt x="488" y="259"/>
                    <a:pt x="488" y="259"/>
                    <a:pt x="488" y="259"/>
                  </a:cubicBezTo>
                  <a:cubicBezTo>
                    <a:pt x="489" y="259"/>
                    <a:pt x="489" y="259"/>
                    <a:pt x="489" y="259"/>
                  </a:cubicBezTo>
                  <a:cubicBezTo>
                    <a:pt x="490" y="260"/>
                    <a:pt x="491" y="261"/>
                    <a:pt x="492" y="261"/>
                  </a:cubicBezTo>
                  <a:cubicBezTo>
                    <a:pt x="493" y="262"/>
                    <a:pt x="494" y="262"/>
                    <a:pt x="494" y="262"/>
                  </a:cubicBezTo>
                  <a:cubicBezTo>
                    <a:pt x="494" y="261"/>
                    <a:pt x="494" y="261"/>
                    <a:pt x="494" y="261"/>
                  </a:cubicBezTo>
                  <a:cubicBezTo>
                    <a:pt x="495" y="261"/>
                    <a:pt x="495" y="261"/>
                    <a:pt x="495" y="261"/>
                  </a:cubicBezTo>
                  <a:cubicBezTo>
                    <a:pt x="495" y="260"/>
                    <a:pt x="495" y="260"/>
                    <a:pt x="495" y="260"/>
                  </a:cubicBezTo>
                  <a:cubicBezTo>
                    <a:pt x="496" y="260"/>
                    <a:pt x="496" y="260"/>
                    <a:pt x="496" y="260"/>
                  </a:cubicBezTo>
                  <a:cubicBezTo>
                    <a:pt x="497" y="262"/>
                    <a:pt x="497" y="262"/>
                    <a:pt x="497" y="262"/>
                  </a:cubicBezTo>
                  <a:cubicBezTo>
                    <a:pt x="497" y="263"/>
                    <a:pt x="497" y="263"/>
                    <a:pt x="497" y="263"/>
                  </a:cubicBezTo>
                  <a:cubicBezTo>
                    <a:pt x="497" y="264"/>
                    <a:pt x="497" y="265"/>
                    <a:pt x="497" y="266"/>
                  </a:cubicBezTo>
                  <a:cubicBezTo>
                    <a:pt x="496" y="268"/>
                    <a:pt x="496" y="270"/>
                    <a:pt x="497" y="273"/>
                  </a:cubicBezTo>
                  <a:cubicBezTo>
                    <a:pt x="497" y="273"/>
                    <a:pt x="497" y="273"/>
                    <a:pt x="497" y="273"/>
                  </a:cubicBezTo>
                  <a:cubicBezTo>
                    <a:pt x="497" y="274"/>
                    <a:pt x="498" y="274"/>
                    <a:pt x="498" y="275"/>
                  </a:cubicBezTo>
                  <a:cubicBezTo>
                    <a:pt x="498" y="275"/>
                    <a:pt x="497" y="276"/>
                    <a:pt x="497" y="277"/>
                  </a:cubicBezTo>
                  <a:cubicBezTo>
                    <a:pt x="497" y="277"/>
                    <a:pt x="497" y="277"/>
                    <a:pt x="497" y="277"/>
                  </a:cubicBezTo>
                  <a:cubicBezTo>
                    <a:pt x="497" y="278"/>
                    <a:pt x="497" y="278"/>
                    <a:pt x="497" y="278"/>
                  </a:cubicBezTo>
                  <a:cubicBezTo>
                    <a:pt x="496" y="280"/>
                    <a:pt x="496" y="280"/>
                    <a:pt x="496" y="280"/>
                  </a:cubicBezTo>
                  <a:cubicBezTo>
                    <a:pt x="496" y="280"/>
                    <a:pt x="496" y="280"/>
                    <a:pt x="496" y="280"/>
                  </a:cubicBezTo>
                  <a:cubicBezTo>
                    <a:pt x="494" y="284"/>
                    <a:pt x="494" y="284"/>
                    <a:pt x="493" y="284"/>
                  </a:cubicBezTo>
                  <a:cubicBezTo>
                    <a:pt x="492" y="285"/>
                    <a:pt x="492" y="285"/>
                    <a:pt x="492" y="285"/>
                  </a:cubicBezTo>
                  <a:cubicBezTo>
                    <a:pt x="492" y="285"/>
                    <a:pt x="492" y="285"/>
                    <a:pt x="492" y="285"/>
                  </a:cubicBezTo>
                  <a:cubicBezTo>
                    <a:pt x="492" y="286"/>
                    <a:pt x="492" y="286"/>
                    <a:pt x="492" y="286"/>
                  </a:cubicBezTo>
                  <a:cubicBezTo>
                    <a:pt x="514" y="287"/>
                    <a:pt x="537" y="287"/>
                    <a:pt x="558" y="288"/>
                  </a:cubicBezTo>
                  <a:cubicBezTo>
                    <a:pt x="575" y="288"/>
                    <a:pt x="590" y="288"/>
                    <a:pt x="605" y="288"/>
                  </a:cubicBezTo>
                  <a:moveTo>
                    <a:pt x="554" y="46"/>
                  </a:moveTo>
                  <a:cubicBezTo>
                    <a:pt x="531" y="34"/>
                    <a:pt x="531" y="34"/>
                    <a:pt x="531" y="34"/>
                  </a:cubicBezTo>
                  <a:cubicBezTo>
                    <a:pt x="531" y="34"/>
                    <a:pt x="531" y="34"/>
                    <a:pt x="531" y="34"/>
                  </a:cubicBezTo>
                  <a:cubicBezTo>
                    <a:pt x="532" y="34"/>
                    <a:pt x="532" y="34"/>
                    <a:pt x="532" y="34"/>
                  </a:cubicBezTo>
                  <a:cubicBezTo>
                    <a:pt x="533" y="35"/>
                    <a:pt x="533" y="35"/>
                    <a:pt x="533" y="35"/>
                  </a:cubicBezTo>
                  <a:cubicBezTo>
                    <a:pt x="532" y="35"/>
                    <a:pt x="532" y="35"/>
                    <a:pt x="532" y="35"/>
                  </a:cubicBezTo>
                  <a:cubicBezTo>
                    <a:pt x="533" y="35"/>
                    <a:pt x="533" y="35"/>
                    <a:pt x="533" y="35"/>
                  </a:cubicBezTo>
                  <a:cubicBezTo>
                    <a:pt x="534" y="35"/>
                    <a:pt x="534" y="35"/>
                    <a:pt x="534" y="35"/>
                  </a:cubicBezTo>
                  <a:cubicBezTo>
                    <a:pt x="533" y="35"/>
                    <a:pt x="533" y="35"/>
                    <a:pt x="533" y="35"/>
                  </a:cubicBezTo>
                  <a:cubicBezTo>
                    <a:pt x="532" y="35"/>
                    <a:pt x="530" y="34"/>
                    <a:pt x="529" y="33"/>
                  </a:cubicBezTo>
                  <a:cubicBezTo>
                    <a:pt x="530" y="33"/>
                    <a:pt x="530" y="34"/>
                    <a:pt x="531" y="34"/>
                  </a:cubicBezTo>
                  <a:cubicBezTo>
                    <a:pt x="531" y="34"/>
                    <a:pt x="530" y="34"/>
                    <a:pt x="529" y="33"/>
                  </a:cubicBezTo>
                  <a:cubicBezTo>
                    <a:pt x="528" y="33"/>
                    <a:pt x="528" y="33"/>
                    <a:pt x="525" y="31"/>
                  </a:cubicBezTo>
                  <a:cubicBezTo>
                    <a:pt x="524" y="31"/>
                    <a:pt x="524" y="31"/>
                    <a:pt x="524" y="31"/>
                  </a:cubicBezTo>
                  <a:cubicBezTo>
                    <a:pt x="523" y="31"/>
                    <a:pt x="523" y="31"/>
                    <a:pt x="523" y="31"/>
                  </a:cubicBezTo>
                  <a:cubicBezTo>
                    <a:pt x="525" y="32"/>
                    <a:pt x="527" y="32"/>
                    <a:pt x="529" y="33"/>
                  </a:cubicBezTo>
                  <a:cubicBezTo>
                    <a:pt x="529" y="33"/>
                    <a:pt x="529" y="33"/>
                    <a:pt x="529" y="33"/>
                  </a:cubicBezTo>
                  <a:cubicBezTo>
                    <a:pt x="529" y="34"/>
                    <a:pt x="529" y="34"/>
                    <a:pt x="529" y="34"/>
                  </a:cubicBezTo>
                  <a:cubicBezTo>
                    <a:pt x="530" y="34"/>
                    <a:pt x="531" y="34"/>
                    <a:pt x="532" y="35"/>
                  </a:cubicBezTo>
                  <a:cubicBezTo>
                    <a:pt x="532" y="35"/>
                    <a:pt x="532" y="35"/>
                    <a:pt x="533" y="35"/>
                  </a:cubicBezTo>
                  <a:cubicBezTo>
                    <a:pt x="533" y="35"/>
                    <a:pt x="534" y="36"/>
                    <a:pt x="534" y="36"/>
                  </a:cubicBezTo>
                  <a:cubicBezTo>
                    <a:pt x="534" y="36"/>
                    <a:pt x="534" y="36"/>
                    <a:pt x="534" y="36"/>
                  </a:cubicBezTo>
                  <a:cubicBezTo>
                    <a:pt x="535" y="37"/>
                    <a:pt x="535" y="37"/>
                    <a:pt x="535" y="37"/>
                  </a:cubicBezTo>
                  <a:cubicBezTo>
                    <a:pt x="535" y="37"/>
                    <a:pt x="535" y="37"/>
                    <a:pt x="535" y="37"/>
                  </a:cubicBezTo>
                  <a:cubicBezTo>
                    <a:pt x="536" y="37"/>
                    <a:pt x="536" y="37"/>
                    <a:pt x="536" y="37"/>
                  </a:cubicBezTo>
                  <a:cubicBezTo>
                    <a:pt x="535" y="37"/>
                    <a:pt x="535" y="37"/>
                    <a:pt x="535" y="37"/>
                  </a:cubicBezTo>
                  <a:cubicBezTo>
                    <a:pt x="535" y="37"/>
                    <a:pt x="529" y="34"/>
                    <a:pt x="526" y="32"/>
                  </a:cubicBezTo>
                  <a:cubicBezTo>
                    <a:pt x="526" y="32"/>
                    <a:pt x="526" y="32"/>
                    <a:pt x="526" y="32"/>
                  </a:cubicBezTo>
                  <a:cubicBezTo>
                    <a:pt x="525" y="32"/>
                    <a:pt x="524" y="31"/>
                    <a:pt x="524" y="31"/>
                  </a:cubicBezTo>
                  <a:cubicBezTo>
                    <a:pt x="523" y="31"/>
                    <a:pt x="523" y="31"/>
                    <a:pt x="522" y="30"/>
                  </a:cubicBezTo>
                  <a:cubicBezTo>
                    <a:pt x="522" y="30"/>
                    <a:pt x="522" y="30"/>
                    <a:pt x="522" y="30"/>
                  </a:cubicBezTo>
                  <a:cubicBezTo>
                    <a:pt x="521" y="30"/>
                    <a:pt x="521" y="30"/>
                    <a:pt x="517" y="28"/>
                  </a:cubicBezTo>
                  <a:cubicBezTo>
                    <a:pt x="517" y="28"/>
                    <a:pt x="517" y="28"/>
                    <a:pt x="517" y="28"/>
                  </a:cubicBezTo>
                  <a:cubicBezTo>
                    <a:pt x="516" y="27"/>
                    <a:pt x="514" y="27"/>
                    <a:pt x="513" y="26"/>
                  </a:cubicBezTo>
                  <a:cubicBezTo>
                    <a:pt x="513" y="26"/>
                    <a:pt x="513" y="26"/>
                    <a:pt x="513" y="26"/>
                  </a:cubicBezTo>
                  <a:cubicBezTo>
                    <a:pt x="511" y="25"/>
                    <a:pt x="509" y="25"/>
                    <a:pt x="507" y="24"/>
                  </a:cubicBezTo>
                  <a:cubicBezTo>
                    <a:pt x="507" y="24"/>
                    <a:pt x="507" y="24"/>
                    <a:pt x="507" y="24"/>
                  </a:cubicBezTo>
                  <a:cubicBezTo>
                    <a:pt x="504" y="23"/>
                    <a:pt x="502" y="22"/>
                    <a:pt x="499" y="21"/>
                  </a:cubicBezTo>
                  <a:cubicBezTo>
                    <a:pt x="498" y="21"/>
                    <a:pt x="498" y="21"/>
                    <a:pt x="498" y="21"/>
                  </a:cubicBezTo>
                  <a:cubicBezTo>
                    <a:pt x="498" y="21"/>
                    <a:pt x="498" y="21"/>
                    <a:pt x="498" y="21"/>
                  </a:cubicBezTo>
                  <a:cubicBezTo>
                    <a:pt x="498" y="21"/>
                    <a:pt x="499" y="21"/>
                    <a:pt x="499" y="21"/>
                  </a:cubicBezTo>
                  <a:cubicBezTo>
                    <a:pt x="499" y="21"/>
                    <a:pt x="498" y="21"/>
                    <a:pt x="497" y="21"/>
                  </a:cubicBezTo>
                  <a:cubicBezTo>
                    <a:pt x="498" y="21"/>
                    <a:pt x="499" y="21"/>
                    <a:pt x="500" y="22"/>
                  </a:cubicBezTo>
                  <a:cubicBezTo>
                    <a:pt x="500" y="22"/>
                    <a:pt x="500" y="22"/>
                    <a:pt x="500" y="22"/>
                  </a:cubicBezTo>
                  <a:cubicBezTo>
                    <a:pt x="499" y="22"/>
                    <a:pt x="499" y="22"/>
                    <a:pt x="499" y="22"/>
                  </a:cubicBezTo>
                  <a:cubicBezTo>
                    <a:pt x="499" y="21"/>
                    <a:pt x="498" y="21"/>
                    <a:pt x="498" y="21"/>
                  </a:cubicBezTo>
                  <a:cubicBezTo>
                    <a:pt x="497" y="21"/>
                    <a:pt x="496" y="20"/>
                    <a:pt x="494" y="20"/>
                  </a:cubicBezTo>
                  <a:cubicBezTo>
                    <a:pt x="494" y="20"/>
                    <a:pt x="494" y="20"/>
                    <a:pt x="494" y="20"/>
                  </a:cubicBezTo>
                  <a:cubicBezTo>
                    <a:pt x="494" y="20"/>
                    <a:pt x="493" y="20"/>
                    <a:pt x="489" y="18"/>
                  </a:cubicBezTo>
                  <a:cubicBezTo>
                    <a:pt x="489" y="18"/>
                    <a:pt x="488" y="18"/>
                    <a:pt x="487" y="17"/>
                  </a:cubicBezTo>
                  <a:cubicBezTo>
                    <a:pt x="486" y="18"/>
                    <a:pt x="486" y="18"/>
                    <a:pt x="486" y="18"/>
                  </a:cubicBezTo>
                  <a:cubicBezTo>
                    <a:pt x="497" y="21"/>
                    <a:pt x="497" y="21"/>
                    <a:pt x="499" y="22"/>
                  </a:cubicBezTo>
                  <a:cubicBezTo>
                    <a:pt x="498" y="22"/>
                    <a:pt x="498" y="22"/>
                    <a:pt x="498" y="22"/>
                  </a:cubicBezTo>
                  <a:cubicBezTo>
                    <a:pt x="498" y="22"/>
                    <a:pt x="499"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1" y="24"/>
                    <a:pt x="501" y="24"/>
                    <a:pt x="502" y="24"/>
                  </a:cubicBezTo>
                  <a:cubicBezTo>
                    <a:pt x="502" y="24"/>
                    <a:pt x="503" y="24"/>
                    <a:pt x="503" y="25"/>
                  </a:cubicBezTo>
                  <a:cubicBezTo>
                    <a:pt x="503" y="24"/>
                    <a:pt x="503" y="24"/>
                    <a:pt x="500" y="24"/>
                  </a:cubicBezTo>
                  <a:cubicBezTo>
                    <a:pt x="499" y="24"/>
                    <a:pt x="499" y="24"/>
                    <a:pt x="499" y="24"/>
                  </a:cubicBezTo>
                  <a:cubicBezTo>
                    <a:pt x="498" y="23"/>
                    <a:pt x="498" y="23"/>
                    <a:pt x="498" y="23"/>
                  </a:cubicBezTo>
                  <a:cubicBezTo>
                    <a:pt x="500" y="24"/>
                    <a:pt x="501" y="25"/>
                    <a:pt x="502" y="25"/>
                  </a:cubicBezTo>
                  <a:cubicBezTo>
                    <a:pt x="502" y="25"/>
                    <a:pt x="502" y="25"/>
                    <a:pt x="502" y="25"/>
                  </a:cubicBezTo>
                  <a:cubicBezTo>
                    <a:pt x="503" y="26"/>
                    <a:pt x="504" y="26"/>
                    <a:pt x="504" y="27"/>
                  </a:cubicBezTo>
                  <a:cubicBezTo>
                    <a:pt x="504" y="27"/>
                    <a:pt x="504" y="27"/>
                    <a:pt x="504" y="27"/>
                  </a:cubicBezTo>
                  <a:cubicBezTo>
                    <a:pt x="506" y="29"/>
                    <a:pt x="506" y="29"/>
                    <a:pt x="515" y="34"/>
                  </a:cubicBezTo>
                  <a:cubicBezTo>
                    <a:pt x="516" y="34"/>
                    <a:pt x="516" y="34"/>
                    <a:pt x="517" y="34"/>
                  </a:cubicBezTo>
                  <a:cubicBezTo>
                    <a:pt x="517" y="35"/>
                    <a:pt x="517" y="35"/>
                    <a:pt x="517" y="35"/>
                  </a:cubicBezTo>
                  <a:cubicBezTo>
                    <a:pt x="517" y="35"/>
                    <a:pt x="517" y="35"/>
                    <a:pt x="517" y="35"/>
                  </a:cubicBezTo>
                  <a:cubicBezTo>
                    <a:pt x="517" y="35"/>
                    <a:pt x="517" y="35"/>
                    <a:pt x="517" y="35"/>
                  </a:cubicBezTo>
                  <a:cubicBezTo>
                    <a:pt x="516" y="35"/>
                    <a:pt x="516" y="35"/>
                    <a:pt x="515" y="35"/>
                  </a:cubicBezTo>
                  <a:cubicBezTo>
                    <a:pt x="515" y="36"/>
                    <a:pt x="515" y="36"/>
                    <a:pt x="514" y="36"/>
                  </a:cubicBezTo>
                  <a:cubicBezTo>
                    <a:pt x="515" y="36"/>
                    <a:pt x="515" y="36"/>
                    <a:pt x="515" y="36"/>
                  </a:cubicBezTo>
                  <a:cubicBezTo>
                    <a:pt x="515" y="37"/>
                    <a:pt x="515" y="37"/>
                    <a:pt x="515" y="37"/>
                  </a:cubicBezTo>
                  <a:cubicBezTo>
                    <a:pt x="515" y="37"/>
                    <a:pt x="515" y="37"/>
                    <a:pt x="514" y="37"/>
                  </a:cubicBezTo>
                  <a:cubicBezTo>
                    <a:pt x="515" y="37"/>
                    <a:pt x="524" y="42"/>
                    <a:pt x="525" y="43"/>
                  </a:cubicBezTo>
                  <a:cubicBezTo>
                    <a:pt x="526" y="43"/>
                    <a:pt x="526" y="43"/>
                    <a:pt x="526" y="43"/>
                  </a:cubicBezTo>
                  <a:cubicBezTo>
                    <a:pt x="526" y="43"/>
                    <a:pt x="527" y="43"/>
                    <a:pt x="530" y="44"/>
                  </a:cubicBezTo>
                  <a:cubicBezTo>
                    <a:pt x="530" y="45"/>
                    <a:pt x="531" y="45"/>
                    <a:pt x="531" y="45"/>
                  </a:cubicBezTo>
                  <a:cubicBezTo>
                    <a:pt x="532" y="46"/>
                    <a:pt x="532" y="46"/>
                    <a:pt x="532" y="46"/>
                  </a:cubicBezTo>
                  <a:cubicBezTo>
                    <a:pt x="531" y="46"/>
                    <a:pt x="531" y="46"/>
                    <a:pt x="524" y="43"/>
                  </a:cubicBezTo>
                  <a:cubicBezTo>
                    <a:pt x="524" y="43"/>
                    <a:pt x="523" y="43"/>
                    <a:pt x="523" y="43"/>
                  </a:cubicBezTo>
                  <a:cubicBezTo>
                    <a:pt x="522" y="43"/>
                    <a:pt x="521" y="42"/>
                    <a:pt x="520" y="42"/>
                  </a:cubicBezTo>
                  <a:cubicBezTo>
                    <a:pt x="519" y="41"/>
                    <a:pt x="519" y="41"/>
                    <a:pt x="519" y="41"/>
                  </a:cubicBezTo>
                  <a:cubicBezTo>
                    <a:pt x="519" y="42"/>
                    <a:pt x="519" y="42"/>
                    <a:pt x="519" y="42"/>
                  </a:cubicBezTo>
                  <a:cubicBezTo>
                    <a:pt x="520" y="43"/>
                    <a:pt x="520" y="43"/>
                    <a:pt x="520" y="43"/>
                  </a:cubicBezTo>
                  <a:cubicBezTo>
                    <a:pt x="522" y="43"/>
                    <a:pt x="522" y="43"/>
                    <a:pt x="524" y="45"/>
                  </a:cubicBezTo>
                  <a:cubicBezTo>
                    <a:pt x="524" y="45"/>
                    <a:pt x="524" y="45"/>
                    <a:pt x="522" y="44"/>
                  </a:cubicBezTo>
                  <a:cubicBezTo>
                    <a:pt x="521" y="44"/>
                    <a:pt x="521" y="44"/>
                    <a:pt x="521" y="44"/>
                  </a:cubicBezTo>
                  <a:cubicBezTo>
                    <a:pt x="523" y="46"/>
                    <a:pt x="525" y="47"/>
                    <a:pt x="526" y="47"/>
                  </a:cubicBezTo>
                  <a:cubicBezTo>
                    <a:pt x="526" y="47"/>
                    <a:pt x="526" y="47"/>
                    <a:pt x="526" y="47"/>
                  </a:cubicBezTo>
                  <a:cubicBezTo>
                    <a:pt x="526" y="47"/>
                    <a:pt x="526" y="47"/>
                    <a:pt x="526" y="47"/>
                  </a:cubicBezTo>
                  <a:cubicBezTo>
                    <a:pt x="526" y="47"/>
                    <a:pt x="526" y="47"/>
                    <a:pt x="526" y="47"/>
                  </a:cubicBezTo>
                  <a:cubicBezTo>
                    <a:pt x="526" y="47"/>
                    <a:pt x="526" y="47"/>
                    <a:pt x="526" y="47"/>
                  </a:cubicBezTo>
                  <a:cubicBezTo>
                    <a:pt x="527" y="47"/>
                    <a:pt x="527" y="47"/>
                    <a:pt x="527" y="47"/>
                  </a:cubicBezTo>
                  <a:cubicBezTo>
                    <a:pt x="527" y="47"/>
                    <a:pt x="527" y="47"/>
                    <a:pt x="527" y="47"/>
                  </a:cubicBezTo>
                  <a:cubicBezTo>
                    <a:pt x="527" y="47"/>
                    <a:pt x="527" y="47"/>
                    <a:pt x="527" y="47"/>
                  </a:cubicBezTo>
                  <a:cubicBezTo>
                    <a:pt x="527" y="47"/>
                    <a:pt x="527" y="47"/>
                    <a:pt x="527" y="47"/>
                  </a:cubicBezTo>
                  <a:cubicBezTo>
                    <a:pt x="530" y="48"/>
                    <a:pt x="533" y="50"/>
                    <a:pt x="533" y="50"/>
                  </a:cubicBezTo>
                  <a:cubicBezTo>
                    <a:pt x="530" y="48"/>
                    <a:pt x="526" y="48"/>
                    <a:pt x="523" y="46"/>
                  </a:cubicBezTo>
                  <a:cubicBezTo>
                    <a:pt x="522" y="46"/>
                    <a:pt x="521" y="45"/>
                    <a:pt x="521" y="45"/>
                  </a:cubicBezTo>
                  <a:cubicBezTo>
                    <a:pt x="515" y="41"/>
                    <a:pt x="515" y="41"/>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7" y="43"/>
                    <a:pt x="517" y="43"/>
                    <a:pt x="517" y="43"/>
                  </a:cubicBezTo>
                  <a:cubicBezTo>
                    <a:pt x="518" y="44"/>
                    <a:pt x="518" y="44"/>
                    <a:pt x="519" y="44"/>
                  </a:cubicBezTo>
                  <a:cubicBezTo>
                    <a:pt x="518" y="44"/>
                    <a:pt x="518" y="44"/>
                    <a:pt x="518" y="44"/>
                  </a:cubicBezTo>
                  <a:cubicBezTo>
                    <a:pt x="519" y="46"/>
                    <a:pt x="521" y="47"/>
                    <a:pt x="521" y="47"/>
                  </a:cubicBezTo>
                  <a:cubicBezTo>
                    <a:pt x="521" y="48"/>
                    <a:pt x="521" y="48"/>
                    <a:pt x="521" y="48"/>
                  </a:cubicBezTo>
                  <a:cubicBezTo>
                    <a:pt x="530" y="53"/>
                    <a:pt x="530" y="53"/>
                    <a:pt x="532" y="54"/>
                  </a:cubicBezTo>
                  <a:cubicBezTo>
                    <a:pt x="532" y="55"/>
                    <a:pt x="532" y="55"/>
                    <a:pt x="532" y="55"/>
                  </a:cubicBezTo>
                  <a:cubicBezTo>
                    <a:pt x="534" y="56"/>
                    <a:pt x="537" y="58"/>
                    <a:pt x="539" y="60"/>
                  </a:cubicBezTo>
                  <a:cubicBezTo>
                    <a:pt x="540" y="60"/>
                    <a:pt x="541" y="60"/>
                    <a:pt x="541" y="60"/>
                  </a:cubicBezTo>
                  <a:cubicBezTo>
                    <a:pt x="541" y="59"/>
                    <a:pt x="540" y="59"/>
                    <a:pt x="540" y="58"/>
                  </a:cubicBezTo>
                  <a:cubicBezTo>
                    <a:pt x="540" y="58"/>
                    <a:pt x="540" y="58"/>
                    <a:pt x="540" y="58"/>
                  </a:cubicBezTo>
                  <a:cubicBezTo>
                    <a:pt x="546" y="60"/>
                    <a:pt x="550" y="65"/>
                    <a:pt x="556" y="67"/>
                  </a:cubicBezTo>
                  <a:cubicBezTo>
                    <a:pt x="557" y="68"/>
                    <a:pt x="558" y="68"/>
                    <a:pt x="559" y="69"/>
                  </a:cubicBezTo>
                  <a:cubicBezTo>
                    <a:pt x="558" y="70"/>
                    <a:pt x="558" y="70"/>
                    <a:pt x="558" y="70"/>
                  </a:cubicBezTo>
                  <a:cubicBezTo>
                    <a:pt x="555" y="68"/>
                    <a:pt x="555" y="68"/>
                    <a:pt x="553" y="67"/>
                  </a:cubicBezTo>
                  <a:cubicBezTo>
                    <a:pt x="553" y="66"/>
                    <a:pt x="553" y="66"/>
                    <a:pt x="552" y="66"/>
                  </a:cubicBezTo>
                  <a:cubicBezTo>
                    <a:pt x="552" y="66"/>
                    <a:pt x="546" y="61"/>
                    <a:pt x="544" y="62"/>
                  </a:cubicBezTo>
                  <a:cubicBezTo>
                    <a:pt x="543" y="62"/>
                    <a:pt x="543" y="62"/>
                    <a:pt x="543" y="62"/>
                  </a:cubicBezTo>
                  <a:cubicBezTo>
                    <a:pt x="544" y="64"/>
                    <a:pt x="554" y="73"/>
                    <a:pt x="554" y="73"/>
                  </a:cubicBezTo>
                  <a:cubicBezTo>
                    <a:pt x="553" y="73"/>
                    <a:pt x="553" y="73"/>
                    <a:pt x="553" y="73"/>
                  </a:cubicBezTo>
                  <a:cubicBezTo>
                    <a:pt x="553" y="73"/>
                    <a:pt x="553" y="74"/>
                    <a:pt x="553" y="75"/>
                  </a:cubicBezTo>
                  <a:cubicBezTo>
                    <a:pt x="553" y="75"/>
                    <a:pt x="554" y="76"/>
                    <a:pt x="554" y="76"/>
                  </a:cubicBezTo>
                  <a:cubicBezTo>
                    <a:pt x="554" y="76"/>
                    <a:pt x="554" y="76"/>
                    <a:pt x="554" y="76"/>
                  </a:cubicBezTo>
                  <a:cubicBezTo>
                    <a:pt x="553" y="76"/>
                    <a:pt x="553" y="76"/>
                    <a:pt x="551" y="76"/>
                  </a:cubicBezTo>
                  <a:cubicBezTo>
                    <a:pt x="550" y="75"/>
                    <a:pt x="549" y="75"/>
                    <a:pt x="548" y="75"/>
                  </a:cubicBezTo>
                  <a:cubicBezTo>
                    <a:pt x="547" y="75"/>
                    <a:pt x="547" y="75"/>
                    <a:pt x="547" y="75"/>
                  </a:cubicBezTo>
                  <a:cubicBezTo>
                    <a:pt x="547" y="74"/>
                    <a:pt x="546" y="74"/>
                    <a:pt x="546" y="73"/>
                  </a:cubicBezTo>
                  <a:cubicBezTo>
                    <a:pt x="547" y="73"/>
                    <a:pt x="548" y="74"/>
                    <a:pt x="550" y="74"/>
                  </a:cubicBezTo>
                  <a:cubicBezTo>
                    <a:pt x="550" y="73"/>
                    <a:pt x="550" y="72"/>
                    <a:pt x="547" y="68"/>
                  </a:cubicBezTo>
                  <a:cubicBezTo>
                    <a:pt x="547" y="68"/>
                    <a:pt x="547" y="68"/>
                    <a:pt x="533" y="57"/>
                  </a:cubicBezTo>
                  <a:cubicBezTo>
                    <a:pt x="532" y="56"/>
                    <a:pt x="532" y="56"/>
                    <a:pt x="531" y="56"/>
                  </a:cubicBezTo>
                  <a:cubicBezTo>
                    <a:pt x="527" y="52"/>
                    <a:pt x="527" y="52"/>
                    <a:pt x="520" y="48"/>
                  </a:cubicBezTo>
                  <a:cubicBezTo>
                    <a:pt x="518" y="47"/>
                    <a:pt x="516" y="45"/>
                    <a:pt x="515" y="44"/>
                  </a:cubicBezTo>
                  <a:cubicBezTo>
                    <a:pt x="515" y="44"/>
                    <a:pt x="515" y="44"/>
                    <a:pt x="516" y="44"/>
                  </a:cubicBezTo>
                  <a:cubicBezTo>
                    <a:pt x="510" y="41"/>
                    <a:pt x="510" y="41"/>
                    <a:pt x="510" y="41"/>
                  </a:cubicBezTo>
                  <a:cubicBezTo>
                    <a:pt x="509" y="41"/>
                    <a:pt x="508" y="40"/>
                    <a:pt x="507" y="40"/>
                  </a:cubicBezTo>
                  <a:cubicBezTo>
                    <a:pt x="506" y="40"/>
                    <a:pt x="506" y="40"/>
                    <a:pt x="506" y="40"/>
                  </a:cubicBezTo>
                  <a:cubicBezTo>
                    <a:pt x="505" y="40"/>
                    <a:pt x="505" y="40"/>
                    <a:pt x="505" y="40"/>
                  </a:cubicBezTo>
                  <a:cubicBezTo>
                    <a:pt x="506" y="41"/>
                    <a:pt x="506" y="41"/>
                    <a:pt x="506" y="41"/>
                  </a:cubicBezTo>
                  <a:cubicBezTo>
                    <a:pt x="505" y="41"/>
                    <a:pt x="505" y="41"/>
                    <a:pt x="505" y="41"/>
                  </a:cubicBezTo>
                  <a:cubicBezTo>
                    <a:pt x="506" y="43"/>
                    <a:pt x="513" y="48"/>
                    <a:pt x="513" y="48"/>
                  </a:cubicBezTo>
                  <a:cubicBezTo>
                    <a:pt x="512" y="48"/>
                    <a:pt x="512" y="48"/>
                    <a:pt x="512" y="48"/>
                  </a:cubicBezTo>
                  <a:cubicBezTo>
                    <a:pt x="512" y="49"/>
                    <a:pt x="512" y="49"/>
                    <a:pt x="512" y="49"/>
                  </a:cubicBezTo>
                  <a:cubicBezTo>
                    <a:pt x="513" y="50"/>
                    <a:pt x="513" y="50"/>
                    <a:pt x="513" y="50"/>
                  </a:cubicBezTo>
                  <a:cubicBezTo>
                    <a:pt x="514" y="50"/>
                    <a:pt x="514" y="50"/>
                    <a:pt x="514" y="50"/>
                  </a:cubicBezTo>
                  <a:cubicBezTo>
                    <a:pt x="514" y="51"/>
                    <a:pt x="515" y="51"/>
                    <a:pt x="515" y="51"/>
                  </a:cubicBezTo>
                  <a:cubicBezTo>
                    <a:pt x="516" y="51"/>
                    <a:pt x="519" y="53"/>
                    <a:pt x="520" y="54"/>
                  </a:cubicBezTo>
                  <a:cubicBezTo>
                    <a:pt x="521" y="56"/>
                    <a:pt x="523" y="57"/>
                    <a:pt x="530" y="60"/>
                  </a:cubicBezTo>
                  <a:cubicBezTo>
                    <a:pt x="532" y="62"/>
                    <a:pt x="532" y="62"/>
                    <a:pt x="535" y="65"/>
                  </a:cubicBezTo>
                  <a:cubicBezTo>
                    <a:pt x="535" y="65"/>
                    <a:pt x="534" y="65"/>
                    <a:pt x="534" y="65"/>
                  </a:cubicBezTo>
                  <a:cubicBezTo>
                    <a:pt x="533" y="65"/>
                    <a:pt x="533" y="65"/>
                    <a:pt x="516" y="57"/>
                  </a:cubicBezTo>
                  <a:cubicBezTo>
                    <a:pt x="515" y="57"/>
                    <a:pt x="515" y="57"/>
                    <a:pt x="514" y="57"/>
                  </a:cubicBezTo>
                  <a:cubicBezTo>
                    <a:pt x="513" y="57"/>
                    <a:pt x="512" y="56"/>
                    <a:pt x="511" y="56"/>
                  </a:cubicBezTo>
                  <a:cubicBezTo>
                    <a:pt x="510" y="56"/>
                    <a:pt x="510" y="56"/>
                    <a:pt x="509" y="56"/>
                  </a:cubicBezTo>
                  <a:cubicBezTo>
                    <a:pt x="507" y="55"/>
                    <a:pt x="505" y="54"/>
                    <a:pt x="503" y="53"/>
                  </a:cubicBezTo>
                  <a:cubicBezTo>
                    <a:pt x="502" y="53"/>
                    <a:pt x="502" y="52"/>
                    <a:pt x="501" y="52"/>
                  </a:cubicBezTo>
                  <a:cubicBezTo>
                    <a:pt x="500" y="52"/>
                    <a:pt x="500" y="52"/>
                    <a:pt x="500" y="52"/>
                  </a:cubicBezTo>
                  <a:cubicBezTo>
                    <a:pt x="500" y="53"/>
                    <a:pt x="500" y="53"/>
                    <a:pt x="500" y="53"/>
                  </a:cubicBezTo>
                  <a:cubicBezTo>
                    <a:pt x="504" y="57"/>
                    <a:pt x="511" y="56"/>
                    <a:pt x="514" y="62"/>
                  </a:cubicBezTo>
                  <a:cubicBezTo>
                    <a:pt x="514" y="62"/>
                    <a:pt x="514" y="62"/>
                    <a:pt x="514" y="62"/>
                  </a:cubicBezTo>
                  <a:cubicBezTo>
                    <a:pt x="514" y="63"/>
                    <a:pt x="514" y="64"/>
                    <a:pt x="514" y="65"/>
                  </a:cubicBezTo>
                  <a:cubicBezTo>
                    <a:pt x="514" y="65"/>
                    <a:pt x="514" y="65"/>
                    <a:pt x="514" y="65"/>
                  </a:cubicBezTo>
                  <a:cubicBezTo>
                    <a:pt x="510" y="61"/>
                    <a:pt x="510" y="61"/>
                    <a:pt x="510" y="61"/>
                  </a:cubicBezTo>
                  <a:cubicBezTo>
                    <a:pt x="509" y="61"/>
                    <a:pt x="509" y="61"/>
                    <a:pt x="509" y="61"/>
                  </a:cubicBezTo>
                  <a:cubicBezTo>
                    <a:pt x="509" y="61"/>
                    <a:pt x="509" y="61"/>
                    <a:pt x="509" y="61"/>
                  </a:cubicBezTo>
                  <a:cubicBezTo>
                    <a:pt x="509" y="62"/>
                    <a:pt x="509" y="62"/>
                    <a:pt x="509" y="62"/>
                  </a:cubicBezTo>
                  <a:cubicBezTo>
                    <a:pt x="508" y="63"/>
                    <a:pt x="508" y="63"/>
                    <a:pt x="508" y="63"/>
                  </a:cubicBezTo>
                  <a:cubicBezTo>
                    <a:pt x="508" y="63"/>
                    <a:pt x="508" y="63"/>
                    <a:pt x="508" y="63"/>
                  </a:cubicBezTo>
                  <a:cubicBezTo>
                    <a:pt x="507" y="62"/>
                    <a:pt x="507" y="62"/>
                    <a:pt x="507" y="62"/>
                  </a:cubicBezTo>
                  <a:cubicBezTo>
                    <a:pt x="522" y="79"/>
                    <a:pt x="537" y="99"/>
                    <a:pt x="550" y="121"/>
                  </a:cubicBezTo>
                  <a:cubicBezTo>
                    <a:pt x="614" y="121"/>
                    <a:pt x="649" y="120"/>
                    <a:pt x="646" y="118"/>
                  </a:cubicBezTo>
                  <a:cubicBezTo>
                    <a:pt x="644" y="116"/>
                    <a:pt x="644" y="116"/>
                    <a:pt x="644" y="116"/>
                  </a:cubicBezTo>
                  <a:cubicBezTo>
                    <a:pt x="617" y="89"/>
                    <a:pt x="617" y="89"/>
                    <a:pt x="602" y="77"/>
                  </a:cubicBezTo>
                  <a:cubicBezTo>
                    <a:pt x="573" y="57"/>
                    <a:pt x="569" y="54"/>
                    <a:pt x="554" y="46"/>
                  </a:cubicBezTo>
                  <a:moveTo>
                    <a:pt x="624" y="357"/>
                  </a:moveTo>
                  <a:cubicBezTo>
                    <a:pt x="624" y="357"/>
                    <a:pt x="624" y="357"/>
                    <a:pt x="624" y="357"/>
                  </a:cubicBezTo>
                  <a:cubicBezTo>
                    <a:pt x="624" y="356"/>
                    <a:pt x="624" y="354"/>
                    <a:pt x="623" y="354"/>
                  </a:cubicBezTo>
                  <a:cubicBezTo>
                    <a:pt x="623" y="353"/>
                    <a:pt x="622" y="353"/>
                    <a:pt x="621" y="353"/>
                  </a:cubicBezTo>
                  <a:cubicBezTo>
                    <a:pt x="620" y="352"/>
                    <a:pt x="620" y="352"/>
                    <a:pt x="620" y="352"/>
                  </a:cubicBezTo>
                  <a:cubicBezTo>
                    <a:pt x="619" y="351"/>
                    <a:pt x="620" y="349"/>
                    <a:pt x="619" y="348"/>
                  </a:cubicBezTo>
                  <a:cubicBezTo>
                    <a:pt x="618" y="346"/>
                    <a:pt x="616" y="345"/>
                    <a:pt x="615" y="345"/>
                  </a:cubicBezTo>
                  <a:cubicBezTo>
                    <a:pt x="613" y="345"/>
                    <a:pt x="615" y="341"/>
                    <a:pt x="614" y="340"/>
                  </a:cubicBezTo>
                  <a:cubicBezTo>
                    <a:pt x="612" y="338"/>
                    <a:pt x="612" y="338"/>
                    <a:pt x="612" y="338"/>
                  </a:cubicBezTo>
                  <a:cubicBezTo>
                    <a:pt x="612" y="338"/>
                    <a:pt x="611" y="338"/>
                    <a:pt x="610" y="338"/>
                  </a:cubicBezTo>
                  <a:cubicBezTo>
                    <a:pt x="611" y="341"/>
                    <a:pt x="611" y="341"/>
                    <a:pt x="610" y="342"/>
                  </a:cubicBezTo>
                  <a:cubicBezTo>
                    <a:pt x="610" y="354"/>
                    <a:pt x="611" y="365"/>
                    <a:pt x="610" y="376"/>
                  </a:cubicBezTo>
                  <a:cubicBezTo>
                    <a:pt x="611" y="376"/>
                    <a:pt x="611" y="376"/>
                    <a:pt x="611" y="376"/>
                  </a:cubicBezTo>
                  <a:cubicBezTo>
                    <a:pt x="612" y="376"/>
                    <a:pt x="612" y="376"/>
                    <a:pt x="612" y="376"/>
                  </a:cubicBezTo>
                  <a:cubicBezTo>
                    <a:pt x="613" y="376"/>
                    <a:pt x="613" y="376"/>
                    <a:pt x="613" y="376"/>
                  </a:cubicBezTo>
                  <a:cubicBezTo>
                    <a:pt x="614" y="375"/>
                    <a:pt x="614" y="374"/>
                    <a:pt x="614" y="374"/>
                  </a:cubicBezTo>
                  <a:cubicBezTo>
                    <a:pt x="614" y="373"/>
                    <a:pt x="614" y="373"/>
                    <a:pt x="614" y="372"/>
                  </a:cubicBezTo>
                  <a:cubicBezTo>
                    <a:pt x="614" y="372"/>
                    <a:pt x="614" y="372"/>
                    <a:pt x="614" y="372"/>
                  </a:cubicBezTo>
                  <a:cubicBezTo>
                    <a:pt x="614" y="370"/>
                    <a:pt x="616" y="368"/>
                    <a:pt x="617" y="368"/>
                  </a:cubicBezTo>
                  <a:cubicBezTo>
                    <a:pt x="618" y="368"/>
                    <a:pt x="618" y="368"/>
                    <a:pt x="618" y="368"/>
                  </a:cubicBezTo>
                  <a:cubicBezTo>
                    <a:pt x="618" y="368"/>
                    <a:pt x="618" y="369"/>
                    <a:pt x="619" y="369"/>
                  </a:cubicBezTo>
                  <a:cubicBezTo>
                    <a:pt x="620" y="366"/>
                    <a:pt x="619" y="362"/>
                    <a:pt x="620" y="359"/>
                  </a:cubicBezTo>
                  <a:cubicBezTo>
                    <a:pt x="620" y="358"/>
                    <a:pt x="620" y="358"/>
                    <a:pt x="622" y="358"/>
                  </a:cubicBezTo>
                  <a:cubicBezTo>
                    <a:pt x="622" y="358"/>
                    <a:pt x="623" y="358"/>
                    <a:pt x="624" y="357"/>
                  </a:cubicBezTo>
                  <a:moveTo>
                    <a:pt x="743" y="321"/>
                  </a:moveTo>
                  <a:cubicBezTo>
                    <a:pt x="741" y="310"/>
                    <a:pt x="738" y="295"/>
                    <a:pt x="736" y="284"/>
                  </a:cubicBezTo>
                  <a:cubicBezTo>
                    <a:pt x="736" y="287"/>
                    <a:pt x="690" y="289"/>
                    <a:pt x="605" y="288"/>
                  </a:cubicBezTo>
                  <a:cubicBezTo>
                    <a:pt x="607" y="300"/>
                    <a:pt x="608" y="313"/>
                    <a:pt x="609" y="325"/>
                  </a:cubicBezTo>
                  <a:cubicBezTo>
                    <a:pt x="610" y="327"/>
                    <a:pt x="610" y="330"/>
                    <a:pt x="612" y="331"/>
                  </a:cubicBezTo>
                  <a:cubicBezTo>
                    <a:pt x="614" y="331"/>
                    <a:pt x="616" y="331"/>
                    <a:pt x="618" y="331"/>
                  </a:cubicBezTo>
                  <a:cubicBezTo>
                    <a:pt x="621" y="330"/>
                    <a:pt x="621" y="334"/>
                    <a:pt x="623" y="334"/>
                  </a:cubicBezTo>
                  <a:cubicBezTo>
                    <a:pt x="625" y="334"/>
                    <a:pt x="627" y="334"/>
                    <a:pt x="628" y="334"/>
                  </a:cubicBezTo>
                  <a:cubicBezTo>
                    <a:pt x="629" y="335"/>
                    <a:pt x="629" y="335"/>
                    <a:pt x="630" y="335"/>
                  </a:cubicBezTo>
                  <a:cubicBezTo>
                    <a:pt x="637" y="335"/>
                    <a:pt x="637" y="335"/>
                    <a:pt x="637" y="335"/>
                  </a:cubicBezTo>
                  <a:cubicBezTo>
                    <a:pt x="643" y="334"/>
                    <a:pt x="643" y="334"/>
                    <a:pt x="643" y="334"/>
                  </a:cubicBezTo>
                  <a:cubicBezTo>
                    <a:pt x="644" y="334"/>
                    <a:pt x="646" y="334"/>
                    <a:pt x="647" y="334"/>
                  </a:cubicBezTo>
                  <a:cubicBezTo>
                    <a:pt x="648" y="334"/>
                    <a:pt x="655" y="341"/>
                    <a:pt x="656" y="346"/>
                  </a:cubicBezTo>
                  <a:cubicBezTo>
                    <a:pt x="656" y="346"/>
                    <a:pt x="656" y="346"/>
                    <a:pt x="657" y="346"/>
                  </a:cubicBezTo>
                  <a:cubicBezTo>
                    <a:pt x="657" y="347"/>
                    <a:pt x="657" y="347"/>
                    <a:pt x="658" y="349"/>
                  </a:cubicBezTo>
                  <a:cubicBezTo>
                    <a:pt x="659" y="349"/>
                    <a:pt x="659" y="349"/>
                    <a:pt x="660" y="349"/>
                  </a:cubicBezTo>
                  <a:cubicBezTo>
                    <a:pt x="661" y="349"/>
                    <a:pt x="661" y="349"/>
                    <a:pt x="664" y="351"/>
                  </a:cubicBezTo>
                  <a:cubicBezTo>
                    <a:pt x="657" y="352"/>
                    <a:pt x="661" y="356"/>
                    <a:pt x="661" y="356"/>
                  </a:cubicBezTo>
                  <a:cubicBezTo>
                    <a:pt x="664" y="358"/>
                    <a:pt x="663" y="363"/>
                    <a:pt x="668" y="363"/>
                  </a:cubicBezTo>
                  <a:cubicBezTo>
                    <a:pt x="670" y="360"/>
                    <a:pt x="670" y="360"/>
                    <a:pt x="671" y="360"/>
                  </a:cubicBezTo>
                  <a:cubicBezTo>
                    <a:pt x="671" y="359"/>
                    <a:pt x="671" y="358"/>
                    <a:pt x="672" y="358"/>
                  </a:cubicBezTo>
                  <a:cubicBezTo>
                    <a:pt x="672" y="358"/>
                    <a:pt x="672" y="357"/>
                    <a:pt x="673" y="357"/>
                  </a:cubicBezTo>
                  <a:cubicBezTo>
                    <a:pt x="676" y="360"/>
                    <a:pt x="676" y="371"/>
                    <a:pt x="676" y="372"/>
                  </a:cubicBezTo>
                  <a:cubicBezTo>
                    <a:pt x="676" y="373"/>
                    <a:pt x="676" y="374"/>
                    <a:pt x="676" y="375"/>
                  </a:cubicBezTo>
                  <a:cubicBezTo>
                    <a:pt x="674" y="389"/>
                    <a:pt x="682" y="401"/>
                    <a:pt x="681" y="415"/>
                  </a:cubicBezTo>
                  <a:cubicBezTo>
                    <a:pt x="681" y="416"/>
                    <a:pt x="681" y="416"/>
                    <a:pt x="681" y="416"/>
                  </a:cubicBezTo>
                  <a:cubicBezTo>
                    <a:pt x="680" y="424"/>
                    <a:pt x="683" y="431"/>
                    <a:pt x="683" y="439"/>
                  </a:cubicBezTo>
                  <a:cubicBezTo>
                    <a:pt x="684" y="439"/>
                    <a:pt x="684" y="440"/>
                    <a:pt x="684" y="441"/>
                  </a:cubicBezTo>
                  <a:cubicBezTo>
                    <a:pt x="684" y="441"/>
                    <a:pt x="685" y="441"/>
                    <a:pt x="685" y="441"/>
                  </a:cubicBezTo>
                  <a:cubicBezTo>
                    <a:pt x="690" y="437"/>
                    <a:pt x="690" y="437"/>
                    <a:pt x="696" y="409"/>
                  </a:cubicBezTo>
                  <a:cubicBezTo>
                    <a:pt x="696" y="407"/>
                    <a:pt x="697" y="405"/>
                    <a:pt x="697" y="402"/>
                  </a:cubicBezTo>
                  <a:cubicBezTo>
                    <a:pt x="697" y="395"/>
                    <a:pt x="697" y="395"/>
                    <a:pt x="698" y="394"/>
                  </a:cubicBezTo>
                  <a:cubicBezTo>
                    <a:pt x="705" y="394"/>
                    <a:pt x="710" y="372"/>
                    <a:pt x="710" y="371"/>
                  </a:cubicBezTo>
                  <a:cubicBezTo>
                    <a:pt x="710" y="371"/>
                    <a:pt x="710" y="371"/>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4" y="367"/>
                    <a:pt x="714" y="367"/>
                    <a:pt x="714" y="367"/>
                  </a:cubicBezTo>
                  <a:cubicBezTo>
                    <a:pt x="715" y="366"/>
                    <a:pt x="715" y="366"/>
                    <a:pt x="715" y="358"/>
                  </a:cubicBezTo>
                  <a:cubicBezTo>
                    <a:pt x="716" y="357"/>
                    <a:pt x="716" y="357"/>
                    <a:pt x="717" y="357"/>
                  </a:cubicBezTo>
                  <a:cubicBezTo>
                    <a:pt x="718" y="358"/>
                    <a:pt x="718" y="358"/>
                    <a:pt x="718" y="358"/>
                  </a:cubicBezTo>
                  <a:cubicBezTo>
                    <a:pt x="718" y="358"/>
                    <a:pt x="718" y="358"/>
                    <a:pt x="718" y="358"/>
                  </a:cubicBezTo>
                  <a:cubicBezTo>
                    <a:pt x="719" y="357"/>
                    <a:pt x="720" y="355"/>
                    <a:pt x="721" y="354"/>
                  </a:cubicBezTo>
                  <a:cubicBezTo>
                    <a:pt x="721" y="353"/>
                    <a:pt x="722" y="353"/>
                    <a:pt x="723" y="353"/>
                  </a:cubicBezTo>
                  <a:cubicBezTo>
                    <a:pt x="723" y="352"/>
                    <a:pt x="723" y="351"/>
                    <a:pt x="723" y="350"/>
                  </a:cubicBezTo>
                  <a:cubicBezTo>
                    <a:pt x="724" y="350"/>
                    <a:pt x="724" y="350"/>
                    <a:pt x="724" y="350"/>
                  </a:cubicBezTo>
                  <a:cubicBezTo>
                    <a:pt x="725" y="353"/>
                    <a:pt x="726" y="358"/>
                    <a:pt x="727" y="365"/>
                  </a:cubicBezTo>
                  <a:cubicBezTo>
                    <a:pt x="728" y="369"/>
                    <a:pt x="728" y="369"/>
                    <a:pt x="728" y="370"/>
                  </a:cubicBezTo>
                  <a:cubicBezTo>
                    <a:pt x="728" y="371"/>
                    <a:pt x="728" y="371"/>
                    <a:pt x="728" y="372"/>
                  </a:cubicBezTo>
                  <a:cubicBezTo>
                    <a:pt x="728" y="373"/>
                    <a:pt x="728" y="373"/>
                    <a:pt x="728" y="375"/>
                  </a:cubicBezTo>
                  <a:cubicBezTo>
                    <a:pt x="728" y="376"/>
                    <a:pt x="728" y="376"/>
                    <a:pt x="728" y="376"/>
                  </a:cubicBezTo>
                  <a:cubicBezTo>
                    <a:pt x="729" y="376"/>
                    <a:pt x="729" y="376"/>
                    <a:pt x="729" y="376"/>
                  </a:cubicBezTo>
                  <a:cubicBezTo>
                    <a:pt x="732" y="381"/>
                    <a:pt x="727" y="387"/>
                    <a:pt x="730" y="392"/>
                  </a:cubicBezTo>
                  <a:cubicBezTo>
                    <a:pt x="731" y="392"/>
                    <a:pt x="731" y="392"/>
                    <a:pt x="731" y="392"/>
                  </a:cubicBezTo>
                  <a:cubicBezTo>
                    <a:pt x="731" y="391"/>
                    <a:pt x="732" y="391"/>
                    <a:pt x="733" y="389"/>
                  </a:cubicBezTo>
                  <a:cubicBezTo>
                    <a:pt x="733" y="389"/>
                    <a:pt x="733" y="388"/>
                    <a:pt x="733" y="388"/>
                  </a:cubicBezTo>
                  <a:cubicBezTo>
                    <a:pt x="733" y="387"/>
                    <a:pt x="733" y="387"/>
                    <a:pt x="733" y="387"/>
                  </a:cubicBezTo>
                  <a:cubicBezTo>
                    <a:pt x="733" y="386"/>
                    <a:pt x="733" y="386"/>
                    <a:pt x="733" y="385"/>
                  </a:cubicBezTo>
                  <a:cubicBezTo>
                    <a:pt x="737" y="389"/>
                    <a:pt x="735" y="403"/>
                    <a:pt x="731" y="428"/>
                  </a:cubicBezTo>
                  <a:cubicBezTo>
                    <a:pt x="731" y="429"/>
                    <a:pt x="731" y="430"/>
                    <a:pt x="731" y="430"/>
                  </a:cubicBezTo>
                  <a:cubicBezTo>
                    <a:pt x="730" y="436"/>
                    <a:pt x="731" y="442"/>
                    <a:pt x="730" y="448"/>
                  </a:cubicBezTo>
                  <a:cubicBezTo>
                    <a:pt x="730" y="449"/>
                    <a:pt x="730" y="449"/>
                    <a:pt x="730" y="449"/>
                  </a:cubicBezTo>
                  <a:cubicBezTo>
                    <a:pt x="729" y="453"/>
                    <a:pt x="729" y="456"/>
                    <a:pt x="729" y="459"/>
                  </a:cubicBezTo>
                  <a:cubicBezTo>
                    <a:pt x="728" y="462"/>
                    <a:pt x="728" y="464"/>
                    <a:pt x="727" y="467"/>
                  </a:cubicBezTo>
                  <a:cubicBezTo>
                    <a:pt x="726" y="470"/>
                    <a:pt x="725" y="476"/>
                    <a:pt x="726" y="480"/>
                  </a:cubicBezTo>
                  <a:cubicBezTo>
                    <a:pt x="726" y="480"/>
                    <a:pt x="726" y="480"/>
                    <a:pt x="726" y="480"/>
                  </a:cubicBezTo>
                  <a:cubicBezTo>
                    <a:pt x="727" y="478"/>
                    <a:pt x="727" y="476"/>
                    <a:pt x="727" y="476"/>
                  </a:cubicBezTo>
                  <a:cubicBezTo>
                    <a:pt x="728" y="473"/>
                    <a:pt x="731" y="459"/>
                    <a:pt x="731" y="459"/>
                  </a:cubicBezTo>
                  <a:cubicBezTo>
                    <a:pt x="731" y="458"/>
                    <a:pt x="731" y="458"/>
                    <a:pt x="731" y="458"/>
                  </a:cubicBezTo>
                  <a:cubicBezTo>
                    <a:pt x="731" y="457"/>
                    <a:pt x="731" y="457"/>
                    <a:pt x="732" y="457"/>
                  </a:cubicBezTo>
                  <a:cubicBezTo>
                    <a:pt x="732" y="456"/>
                    <a:pt x="732" y="456"/>
                    <a:pt x="732" y="455"/>
                  </a:cubicBezTo>
                  <a:cubicBezTo>
                    <a:pt x="732" y="455"/>
                    <a:pt x="732" y="454"/>
                    <a:pt x="732" y="454"/>
                  </a:cubicBezTo>
                  <a:cubicBezTo>
                    <a:pt x="732" y="453"/>
                    <a:pt x="733" y="452"/>
                    <a:pt x="733" y="451"/>
                  </a:cubicBezTo>
                  <a:cubicBezTo>
                    <a:pt x="732" y="450"/>
                    <a:pt x="732" y="438"/>
                    <a:pt x="733" y="434"/>
                  </a:cubicBezTo>
                  <a:cubicBezTo>
                    <a:pt x="733" y="433"/>
                    <a:pt x="733" y="433"/>
                    <a:pt x="733" y="432"/>
                  </a:cubicBezTo>
                  <a:cubicBezTo>
                    <a:pt x="733" y="431"/>
                    <a:pt x="733" y="431"/>
                    <a:pt x="733" y="430"/>
                  </a:cubicBezTo>
                  <a:cubicBezTo>
                    <a:pt x="733" y="428"/>
                    <a:pt x="733" y="426"/>
                    <a:pt x="733" y="424"/>
                  </a:cubicBezTo>
                  <a:cubicBezTo>
                    <a:pt x="734" y="421"/>
                    <a:pt x="737" y="408"/>
                    <a:pt x="737" y="407"/>
                  </a:cubicBezTo>
                  <a:cubicBezTo>
                    <a:pt x="738" y="410"/>
                    <a:pt x="737" y="412"/>
                    <a:pt x="737" y="414"/>
                  </a:cubicBezTo>
                  <a:cubicBezTo>
                    <a:pt x="738" y="414"/>
                    <a:pt x="738" y="414"/>
                    <a:pt x="738" y="414"/>
                  </a:cubicBezTo>
                  <a:cubicBezTo>
                    <a:pt x="738" y="413"/>
                    <a:pt x="738" y="413"/>
                    <a:pt x="738" y="413"/>
                  </a:cubicBezTo>
                  <a:cubicBezTo>
                    <a:pt x="739" y="417"/>
                    <a:pt x="739" y="417"/>
                    <a:pt x="737" y="440"/>
                  </a:cubicBezTo>
                  <a:cubicBezTo>
                    <a:pt x="742" y="419"/>
                    <a:pt x="742" y="419"/>
                    <a:pt x="743" y="409"/>
                  </a:cubicBezTo>
                  <a:cubicBezTo>
                    <a:pt x="743" y="407"/>
                    <a:pt x="744" y="406"/>
                    <a:pt x="744" y="404"/>
                  </a:cubicBezTo>
                  <a:cubicBezTo>
                    <a:pt x="745" y="395"/>
                    <a:pt x="745" y="395"/>
                    <a:pt x="744" y="385"/>
                  </a:cubicBezTo>
                  <a:cubicBezTo>
                    <a:pt x="743" y="379"/>
                    <a:pt x="743" y="364"/>
                    <a:pt x="744" y="355"/>
                  </a:cubicBezTo>
                  <a:cubicBezTo>
                    <a:pt x="745" y="355"/>
                    <a:pt x="745" y="356"/>
                    <a:pt x="745" y="356"/>
                  </a:cubicBezTo>
                  <a:cubicBezTo>
                    <a:pt x="745" y="357"/>
                    <a:pt x="745" y="357"/>
                    <a:pt x="745" y="357"/>
                  </a:cubicBezTo>
                  <a:cubicBezTo>
                    <a:pt x="745" y="360"/>
                    <a:pt x="745" y="362"/>
                    <a:pt x="745" y="364"/>
                  </a:cubicBezTo>
                  <a:cubicBezTo>
                    <a:pt x="745" y="368"/>
                    <a:pt x="745" y="371"/>
                    <a:pt x="745" y="374"/>
                  </a:cubicBezTo>
                  <a:cubicBezTo>
                    <a:pt x="745" y="375"/>
                    <a:pt x="745" y="375"/>
                    <a:pt x="746" y="375"/>
                  </a:cubicBezTo>
                  <a:cubicBezTo>
                    <a:pt x="746" y="365"/>
                    <a:pt x="746" y="365"/>
                    <a:pt x="745" y="364"/>
                  </a:cubicBezTo>
                  <a:cubicBezTo>
                    <a:pt x="745" y="361"/>
                    <a:pt x="745" y="359"/>
                    <a:pt x="745" y="356"/>
                  </a:cubicBezTo>
                  <a:cubicBezTo>
                    <a:pt x="745" y="356"/>
                    <a:pt x="745" y="356"/>
                    <a:pt x="745" y="356"/>
                  </a:cubicBezTo>
                  <a:cubicBezTo>
                    <a:pt x="745" y="355"/>
                    <a:pt x="745" y="354"/>
                    <a:pt x="745" y="353"/>
                  </a:cubicBezTo>
                  <a:cubicBezTo>
                    <a:pt x="745" y="352"/>
                    <a:pt x="745" y="352"/>
                    <a:pt x="745" y="352"/>
                  </a:cubicBezTo>
                  <a:cubicBezTo>
                    <a:pt x="745" y="343"/>
                    <a:pt x="744" y="330"/>
                    <a:pt x="743" y="321"/>
                  </a:cubicBezTo>
                  <a:moveTo>
                    <a:pt x="299" y="117"/>
                  </a:moveTo>
                  <a:cubicBezTo>
                    <a:pt x="299" y="117"/>
                    <a:pt x="299" y="117"/>
                    <a:pt x="299" y="117"/>
                  </a:cubicBezTo>
                  <a:cubicBezTo>
                    <a:pt x="297" y="117"/>
                    <a:pt x="297" y="117"/>
                    <a:pt x="297" y="117"/>
                  </a:cubicBezTo>
                  <a:cubicBezTo>
                    <a:pt x="297" y="118"/>
                    <a:pt x="296" y="118"/>
                    <a:pt x="296" y="118"/>
                  </a:cubicBezTo>
                  <a:cubicBezTo>
                    <a:pt x="295" y="119"/>
                    <a:pt x="295" y="119"/>
                    <a:pt x="295" y="119"/>
                  </a:cubicBezTo>
                  <a:cubicBezTo>
                    <a:pt x="295" y="119"/>
                    <a:pt x="295" y="119"/>
                    <a:pt x="295" y="119"/>
                  </a:cubicBezTo>
                  <a:cubicBezTo>
                    <a:pt x="294" y="119"/>
                    <a:pt x="294" y="119"/>
                    <a:pt x="294" y="119"/>
                  </a:cubicBezTo>
                  <a:cubicBezTo>
                    <a:pt x="293" y="120"/>
                    <a:pt x="293" y="120"/>
                    <a:pt x="292" y="121"/>
                  </a:cubicBezTo>
                  <a:cubicBezTo>
                    <a:pt x="292" y="121"/>
                    <a:pt x="292" y="122"/>
                    <a:pt x="292" y="122"/>
                  </a:cubicBezTo>
                  <a:cubicBezTo>
                    <a:pt x="292" y="123"/>
                    <a:pt x="292" y="123"/>
                    <a:pt x="292" y="123"/>
                  </a:cubicBezTo>
                  <a:cubicBezTo>
                    <a:pt x="294" y="122"/>
                    <a:pt x="294" y="122"/>
                    <a:pt x="294" y="122"/>
                  </a:cubicBezTo>
                  <a:cubicBezTo>
                    <a:pt x="295" y="120"/>
                    <a:pt x="295" y="120"/>
                    <a:pt x="295" y="120"/>
                  </a:cubicBezTo>
                  <a:cubicBezTo>
                    <a:pt x="295" y="120"/>
                    <a:pt x="295" y="120"/>
                    <a:pt x="295" y="120"/>
                  </a:cubicBezTo>
                  <a:cubicBezTo>
                    <a:pt x="296" y="121"/>
                    <a:pt x="297" y="120"/>
                    <a:pt x="297" y="120"/>
                  </a:cubicBezTo>
                  <a:cubicBezTo>
                    <a:pt x="297" y="119"/>
                    <a:pt x="297" y="119"/>
                    <a:pt x="297" y="119"/>
                  </a:cubicBezTo>
                  <a:cubicBezTo>
                    <a:pt x="297" y="119"/>
                    <a:pt x="298" y="119"/>
                    <a:pt x="298" y="118"/>
                  </a:cubicBezTo>
                  <a:cubicBezTo>
                    <a:pt x="298" y="118"/>
                    <a:pt x="298" y="118"/>
                    <a:pt x="298" y="118"/>
                  </a:cubicBezTo>
                  <a:cubicBezTo>
                    <a:pt x="298" y="118"/>
                    <a:pt x="299" y="117"/>
                    <a:pt x="299" y="117"/>
                  </a:cubicBezTo>
                  <a:moveTo>
                    <a:pt x="324" y="158"/>
                  </a:moveTo>
                  <a:cubicBezTo>
                    <a:pt x="324" y="157"/>
                    <a:pt x="324" y="156"/>
                    <a:pt x="324" y="156"/>
                  </a:cubicBezTo>
                  <a:cubicBezTo>
                    <a:pt x="323" y="155"/>
                    <a:pt x="323" y="153"/>
                    <a:pt x="323" y="153"/>
                  </a:cubicBezTo>
                  <a:cubicBezTo>
                    <a:pt x="323" y="152"/>
                    <a:pt x="322" y="152"/>
                    <a:pt x="322" y="151"/>
                  </a:cubicBezTo>
                  <a:cubicBezTo>
                    <a:pt x="321" y="152"/>
                    <a:pt x="321" y="152"/>
                    <a:pt x="321" y="152"/>
                  </a:cubicBezTo>
                  <a:cubicBezTo>
                    <a:pt x="321" y="152"/>
                    <a:pt x="321" y="153"/>
                    <a:pt x="319" y="154"/>
                  </a:cubicBezTo>
                  <a:cubicBezTo>
                    <a:pt x="318" y="155"/>
                    <a:pt x="318" y="155"/>
                    <a:pt x="318" y="149"/>
                  </a:cubicBezTo>
                  <a:cubicBezTo>
                    <a:pt x="317" y="149"/>
                    <a:pt x="316" y="149"/>
                    <a:pt x="315" y="149"/>
                  </a:cubicBezTo>
                  <a:cubicBezTo>
                    <a:pt x="316" y="145"/>
                    <a:pt x="317" y="144"/>
                    <a:pt x="314" y="143"/>
                  </a:cubicBezTo>
                  <a:cubicBezTo>
                    <a:pt x="314" y="143"/>
                    <a:pt x="314" y="143"/>
                    <a:pt x="314" y="142"/>
                  </a:cubicBezTo>
                  <a:cubicBezTo>
                    <a:pt x="313" y="142"/>
                    <a:pt x="313" y="142"/>
                    <a:pt x="313" y="142"/>
                  </a:cubicBezTo>
                  <a:cubicBezTo>
                    <a:pt x="313" y="141"/>
                    <a:pt x="313" y="140"/>
                    <a:pt x="312" y="139"/>
                  </a:cubicBezTo>
                  <a:cubicBezTo>
                    <a:pt x="312" y="139"/>
                    <a:pt x="312" y="139"/>
                    <a:pt x="312" y="139"/>
                  </a:cubicBezTo>
                  <a:cubicBezTo>
                    <a:pt x="312" y="138"/>
                    <a:pt x="311" y="135"/>
                    <a:pt x="310" y="135"/>
                  </a:cubicBezTo>
                  <a:cubicBezTo>
                    <a:pt x="306" y="135"/>
                    <a:pt x="306" y="135"/>
                    <a:pt x="306" y="134"/>
                  </a:cubicBezTo>
                  <a:cubicBezTo>
                    <a:pt x="307" y="131"/>
                    <a:pt x="307" y="131"/>
                    <a:pt x="310" y="131"/>
                  </a:cubicBezTo>
                  <a:cubicBezTo>
                    <a:pt x="310" y="131"/>
                    <a:pt x="310" y="130"/>
                    <a:pt x="310" y="130"/>
                  </a:cubicBezTo>
                  <a:cubicBezTo>
                    <a:pt x="310" y="128"/>
                    <a:pt x="312" y="128"/>
                    <a:pt x="313" y="127"/>
                  </a:cubicBezTo>
                  <a:cubicBezTo>
                    <a:pt x="313" y="126"/>
                    <a:pt x="313" y="125"/>
                    <a:pt x="314" y="123"/>
                  </a:cubicBezTo>
                  <a:cubicBezTo>
                    <a:pt x="311" y="123"/>
                    <a:pt x="308" y="123"/>
                    <a:pt x="305" y="123"/>
                  </a:cubicBezTo>
                  <a:cubicBezTo>
                    <a:pt x="307" y="120"/>
                    <a:pt x="307" y="120"/>
                    <a:pt x="307" y="120"/>
                  </a:cubicBezTo>
                  <a:cubicBezTo>
                    <a:pt x="308" y="119"/>
                    <a:pt x="310" y="119"/>
                    <a:pt x="310" y="118"/>
                  </a:cubicBezTo>
                  <a:cubicBezTo>
                    <a:pt x="310" y="117"/>
                    <a:pt x="310" y="117"/>
                    <a:pt x="309" y="117"/>
                  </a:cubicBezTo>
                  <a:cubicBezTo>
                    <a:pt x="309" y="117"/>
                    <a:pt x="309" y="117"/>
                    <a:pt x="309" y="117"/>
                  </a:cubicBezTo>
                  <a:cubicBezTo>
                    <a:pt x="308" y="117"/>
                    <a:pt x="308" y="117"/>
                    <a:pt x="307" y="117"/>
                  </a:cubicBezTo>
                  <a:cubicBezTo>
                    <a:pt x="306" y="117"/>
                    <a:pt x="304" y="116"/>
                    <a:pt x="303" y="117"/>
                  </a:cubicBezTo>
                  <a:cubicBezTo>
                    <a:pt x="303" y="118"/>
                    <a:pt x="302" y="119"/>
                    <a:pt x="301" y="120"/>
                  </a:cubicBezTo>
                  <a:cubicBezTo>
                    <a:pt x="301" y="121"/>
                    <a:pt x="301" y="122"/>
                    <a:pt x="300" y="123"/>
                  </a:cubicBezTo>
                  <a:cubicBezTo>
                    <a:pt x="298" y="124"/>
                    <a:pt x="298" y="124"/>
                    <a:pt x="298" y="124"/>
                  </a:cubicBezTo>
                  <a:cubicBezTo>
                    <a:pt x="297" y="123"/>
                    <a:pt x="297" y="123"/>
                    <a:pt x="297" y="122"/>
                  </a:cubicBezTo>
                  <a:cubicBezTo>
                    <a:pt x="296" y="123"/>
                    <a:pt x="296" y="123"/>
                    <a:pt x="296" y="123"/>
                  </a:cubicBezTo>
                  <a:cubicBezTo>
                    <a:pt x="294" y="123"/>
                    <a:pt x="294" y="126"/>
                    <a:pt x="294" y="126"/>
                  </a:cubicBezTo>
                  <a:cubicBezTo>
                    <a:pt x="295" y="127"/>
                    <a:pt x="296" y="126"/>
                    <a:pt x="297" y="127"/>
                  </a:cubicBezTo>
                  <a:cubicBezTo>
                    <a:pt x="296" y="128"/>
                    <a:pt x="296" y="128"/>
                    <a:pt x="296" y="128"/>
                  </a:cubicBezTo>
                  <a:cubicBezTo>
                    <a:pt x="296" y="128"/>
                    <a:pt x="296" y="128"/>
                    <a:pt x="296" y="129"/>
                  </a:cubicBezTo>
                  <a:cubicBezTo>
                    <a:pt x="295" y="130"/>
                    <a:pt x="296" y="131"/>
                    <a:pt x="294" y="131"/>
                  </a:cubicBezTo>
                  <a:cubicBezTo>
                    <a:pt x="292" y="132"/>
                    <a:pt x="292" y="133"/>
                    <a:pt x="292" y="133"/>
                  </a:cubicBezTo>
                  <a:cubicBezTo>
                    <a:pt x="292" y="134"/>
                    <a:pt x="292" y="134"/>
                    <a:pt x="292" y="134"/>
                  </a:cubicBezTo>
                  <a:cubicBezTo>
                    <a:pt x="292" y="134"/>
                    <a:pt x="293" y="134"/>
                    <a:pt x="294" y="134"/>
                  </a:cubicBezTo>
                  <a:cubicBezTo>
                    <a:pt x="294" y="134"/>
                    <a:pt x="294" y="133"/>
                    <a:pt x="295" y="134"/>
                  </a:cubicBezTo>
                  <a:cubicBezTo>
                    <a:pt x="295" y="135"/>
                    <a:pt x="295" y="135"/>
                    <a:pt x="296" y="135"/>
                  </a:cubicBezTo>
                  <a:cubicBezTo>
                    <a:pt x="296" y="136"/>
                    <a:pt x="297" y="136"/>
                    <a:pt x="297" y="135"/>
                  </a:cubicBezTo>
                  <a:cubicBezTo>
                    <a:pt x="297" y="135"/>
                    <a:pt x="297" y="135"/>
                    <a:pt x="298" y="134"/>
                  </a:cubicBezTo>
                  <a:cubicBezTo>
                    <a:pt x="299" y="135"/>
                    <a:pt x="299" y="135"/>
                    <a:pt x="299" y="135"/>
                  </a:cubicBezTo>
                  <a:cubicBezTo>
                    <a:pt x="298" y="136"/>
                    <a:pt x="299" y="137"/>
                    <a:pt x="299" y="138"/>
                  </a:cubicBezTo>
                  <a:cubicBezTo>
                    <a:pt x="298" y="139"/>
                    <a:pt x="297" y="138"/>
                    <a:pt x="296" y="139"/>
                  </a:cubicBezTo>
                  <a:cubicBezTo>
                    <a:pt x="296" y="140"/>
                    <a:pt x="296" y="140"/>
                    <a:pt x="296" y="141"/>
                  </a:cubicBezTo>
                  <a:cubicBezTo>
                    <a:pt x="298" y="141"/>
                    <a:pt x="299" y="141"/>
                    <a:pt x="301" y="141"/>
                  </a:cubicBezTo>
                  <a:cubicBezTo>
                    <a:pt x="302" y="140"/>
                    <a:pt x="302" y="140"/>
                    <a:pt x="302" y="140"/>
                  </a:cubicBezTo>
                  <a:cubicBezTo>
                    <a:pt x="304" y="142"/>
                    <a:pt x="301" y="145"/>
                    <a:pt x="304" y="146"/>
                  </a:cubicBezTo>
                  <a:cubicBezTo>
                    <a:pt x="304" y="146"/>
                    <a:pt x="304" y="146"/>
                    <a:pt x="304" y="146"/>
                  </a:cubicBezTo>
                  <a:cubicBezTo>
                    <a:pt x="304" y="147"/>
                    <a:pt x="303" y="148"/>
                    <a:pt x="303" y="149"/>
                  </a:cubicBezTo>
                  <a:cubicBezTo>
                    <a:pt x="304" y="150"/>
                    <a:pt x="303" y="151"/>
                    <a:pt x="302" y="151"/>
                  </a:cubicBezTo>
                  <a:cubicBezTo>
                    <a:pt x="300" y="152"/>
                    <a:pt x="299" y="150"/>
                    <a:pt x="297" y="150"/>
                  </a:cubicBezTo>
                  <a:cubicBezTo>
                    <a:pt x="297" y="150"/>
                    <a:pt x="297" y="150"/>
                    <a:pt x="297" y="150"/>
                  </a:cubicBezTo>
                  <a:cubicBezTo>
                    <a:pt x="296" y="150"/>
                    <a:pt x="296" y="150"/>
                    <a:pt x="295" y="151"/>
                  </a:cubicBezTo>
                  <a:cubicBezTo>
                    <a:pt x="295" y="152"/>
                    <a:pt x="295" y="152"/>
                    <a:pt x="295" y="152"/>
                  </a:cubicBezTo>
                  <a:cubicBezTo>
                    <a:pt x="294" y="152"/>
                    <a:pt x="294" y="152"/>
                    <a:pt x="293" y="152"/>
                  </a:cubicBezTo>
                  <a:cubicBezTo>
                    <a:pt x="292" y="153"/>
                    <a:pt x="292" y="153"/>
                    <a:pt x="292" y="153"/>
                  </a:cubicBezTo>
                  <a:cubicBezTo>
                    <a:pt x="294" y="154"/>
                    <a:pt x="295" y="153"/>
                    <a:pt x="297" y="154"/>
                  </a:cubicBezTo>
                  <a:cubicBezTo>
                    <a:pt x="297" y="154"/>
                    <a:pt x="297" y="155"/>
                    <a:pt x="296" y="156"/>
                  </a:cubicBezTo>
                  <a:cubicBezTo>
                    <a:pt x="296" y="156"/>
                    <a:pt x="296" y="156"/>
                    <a:pt x="295" y="156"/>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1" y="159"/>
                    <a:pt x="291" y="159"/>
                    <a:pt x="291" y="160"/>
                  </a:cubicBezTo>
                  <a:cubicBezTo>
                    <a:pt x="293" y="161"/>
                    <a:pt x="295" y="159"/>
                    <a:pt x="296" y="160"/>
                  </a:cubicBezTo>
                  <a:cubicBezTo>
                    <a:pt x="298" y="161"/>
                    <a:pt x="299" y="160"/>
                    <a:pt x="301" y="161"/>
                  </a:cubicBezTo>
                  <a:cubicBezTo>
                    <a:pt x="301" y="162"/>
                    <a:pt x="301" y="162"/>
                    <a:pt x="300" y="163"/>
                  </a:cubicBezTo>
                  <a:cubicBezTo>
                    <a:pt x="300" y="163"/>
                    <a:pt x="299" y="163"/>
                    <a:pt x="296" y="163"/>
                  </a:cubicBezTo>
                  <a:cubicBezTo>
                    <a:pt x="295" y="163"/>
                    <a:pt x="295" y="164"/>
                    <a:pt x="294" y="165"/>
                  </a:cubicBezTo>
                  <a:cubicBezTo>
                    <a:pt x="293" y="165"/>
                    <a:pt x="292" y="165"/>
                    <a:pt x="291" y="165"/>
                  </a:cubicBezTo>
                  <a:cubicBezTo>
                    <a:pt x="291" y="168"/>
                    <a:pt x="291" y="168"/>
                    <a:pt x="287" y="169"/>
                  </a:cubicBezTo>
                  <a:cubicBezTo>
                    <a:pt x="288" y="170"/>
                    <a:pt x="288" y="170"/>
                    <a:pt x="291" y="169"/>
                  </a:cubicBezTo>
                  <a:cubicBezTo>
                    <a:pt x="292" y="169"/>
                    <a:pt x="292" y="169"/>
                    <a:pt x="293" y="168"/>
                  </a:cubicBezTo>
                  <a:cubicBezTo>
                    <a:pt x="293" y="168"/>
                    <a:pt x="293" y="168"/>
                    <a:pt x="295" y="169"/>
                  </a:cubicBezTo>
                  <a:cubicBezTo>
                    <a:pt x="296" y="169"/>
                    <a:pt x="296" y="169"/>
                    <a:pt x="297" y="169"/>
                  </a:cubicBezTo>
                  <a:cubicBezTo>
                    <a:pt x="298" y="167"/>
                    <a:pt x="298" y="167"/>
                    <a:pt x="298" y="166"/>
                  </a:cubicBezTo>
                  <a:cubicBezTo>
                    <a:pt x="300" y="167"/>
                    <a:pt x="302" y="166"/>
                    <a:pt x="304" y="167"/>
                  </a:cubicBezTo>
                  <a:cubicBezTo>
                    <a:pt x="306" y="167"/>
                    <a:pt x="306" y="165"/>
                    <a:pt x="307" y="165"/>
                  </a:cubicBezTo>
                  <a:cubicBezTo>
                    <a:pt x="309" y="165"/>
                    <a:pt x="309" y="167"/>
                    <a:pt x="310" y="167"/>
                  </a:cubicBezTo>
                  <a:cubicBezTo>
                    <a:pt x="311" y="167"/>
                    <a:pt x="311" y="167"/>
                    <a:pt x="311" y="167"/>
                  </a:cubicBezTo>
                  <a:cubicBezTo>
                    <a:pt x="312" y="167"/>
                    <a:pt x="314" y="167"/>
                    <a:pt x="316" y="166"/>
                  </a:cubicBezTo>
                  <a:cubicBezTo>
                    <a:pt x="317" y="165"/>
                    <a:pt x="317" y="165"/>
                    <a:pt x="317" y="165"/>
                  </a:cubicBezTo>
                  <a:cubicBezTo>
                    <a:pt x="319" y="165"/>
                    <a:pt x="319" y="165"/>
                    <a:pt x="320" y="165"/>
                  </a:cubicBezTo>
                  <a:cubicBezTo>
                    <a:pt x="320" y="164"/>
                    <a:pt x="320" y="164"/>
                    <a:pt x="320" y="164"/>
                  </a:cubicBezTo>
                  <a:cubicBezTo>
                    <a:pt x="320" y="163"/>
                    <a:pt x="319" y="162"/>
                    <a:pt x="319" y="161"/>
                  </a:cubicBezTo>
                  <a:cubicBezTo>
                    <a:pt x="319" y="161"/>
                    <a:pt x="319" y="161"/>
                    <a:pt x="319" y="161"/>
                  </a:cubicBezTo>
                  <a:cubicBezTo>
                    <a:pt x="319" y="160"/>
                    <a:pt x="319" y="159"/>
                    <a:pt x="321" y="160"/>
                  </a:cubicBezTo>
                  <a:cubicBezTo>
                    <a:pt x="321" y="160"/>
                    <a:pt x="321" y="160"/>
                    <a:pt x="322" y="158"/>
                  </a:cubicBezTo>
                  <a:cubicBezTo>
                    <a:pt x="323" y="158"/>
                    <a:pt x="323" y="158"/>
                    <a:pt x="324" y="158"/>
                  </a:cubicBezTo>
                  <a:moveTo>
                    <a:pt x="281" y="142"/>
                  </a:moveTo>
                  <a:cubicBezTo>
                    <a:pt x="281" y="142"/>
                    <a:pt x="281" y="142"/>
                    <a:pt x="281" y="142"/>
                  </a:cubicBezTo>
                  <a:cubicBezTo>
                    <a:pt x="281" y="142"/>
                    <a:pt x="281" y="142"/>
                    <a:pt x="281" y="142"/>
                  </a:cubicBezTo>
                  <a:cubicBezTo>
                    <a:pt x="281" y="142"/>
                    <a:pt x="281" y="142"/>
                    <a:pt x="281" y="142"/>
                  </a:cubicBezTo>
                  <a:moveTo>
                    <a:pt x="293" y="143"/>
                  </a:moveTo>
                  <a:cubicBezTo>
                    <a:pt x="293" y="143"/>
                    <a:pt x="294" y="142"/>
                    <a:pt x="293" y="141"/>
                  </a:cubicBezTo>
                  <a:cubicBezTo>
                    <a:pt x="292" y="140"/>
                    <a:pt x="293" y="139"/>
                    <a:pt x="293" y="139"/>
                  </a:cubicBezTo>
                  <a:cubicBezTo>
                    <a:pt x="293" y="139"/>
                    <a:pt x="293" y="138"/>
                    <a:pt x="292" y="138"/>
                  </a:cubicBezTo>
                  <a:cubicBezTo>
                    <a:pt x="292" y="138"/>
                    <a:pt x="291" y="138"/>
                    <a:pt x="291" y="138"/>
                  </a:cubicBezTo>
                  <a:cubicBezTo>
                    <a:pt x="291" y="137"/>
                    <a:pt x="291" y="137"/>
                    <a:pt x="291" y="137"/>
                  </a:cubicBezTo>
                  <a:cubicBezTo>
                    <a:pt x="290" y="137"/>
                    <a:pt x="290" y="137"/>
                    <a:pt x="290" y="137"/>
                  </a:cubicBezTo>
                  <a:cubicBezTo>
                    <a:pt x="289" y="137"/>
                    <a:pt x="288" y="138"/>
                    <a:pt x="288" y="138"/>
                  </a:cubicBezTo>
                  <a:cubicBezTo>
                    <a:pt x="287" y="138"/>
                    <a:pt x="287" y="138"/>
                    <a:pt x="287" y="139"/>
                  </a:cubicBezTo>
                  <a:cubicBezTo>
                    <a:pt x="287" y="139"/>
                    <a:pt x="286" y="139"/>
                    <a:pt x="286" y="139"/>
                  </a:cubicBezTo>
                  <a:cubicBezTo>
                    <a:pt x="285" y="139"/>
                    <a:pt x="285" y="139"/>
                    <a:pt x="285" y="139"/>
                  </a:cubicBezTo>
                  <a:cubicBezTo>
                    <a:pt x="285" y="138"/>
                    <a:pt x="285" y="138"/>
                    <a:pt x="285" y="137"/>
                  </a:cubicBezTo>
                  <a:cubicBezTo>
                    <a:pt x="284" y="137"/>
                    <a:pt x="284" y="137"/>
                    <a:pt x="282" y="137"/>
                  </a:cubicBezTo>
                  <a:cubicBezTo>
                    <a:pt x="282" y="139"/>
                    <a:pt x="281" y="140"/>
                    <a:pt x="281" y="142"/>
                  </a:cubicBezTo>
                  <a:cubicBezTo>
                    <a:pt x="280" y="142"/>
                    <a:pt x="280" y="143"/>
                    <a:pt x="279" y="142"/>
                  </a:cubicBezTo>
                  <a:cubicBezTo>
                    <a:pt x="278" y="142"/>
                    <a:pt x="278" y="143"/>
                    <a:pt x="277" y="143"/>
                  </a:cubicBezTo>
                  <a:cubicBezTo>
                    <a:pt x="277" y="143"/>
                    <a:pt x="277" y="143"/>
                    <a:pt x="276" y="142"/>
                  </a:cubicBezTo>
                  <a:cubicBezTo>
                    <a:pt x="275" y="142"/>
                    <a:pt x="275" y="142"/>
                    <a:pt x="275" y="142"/>
                  </a:cubicBezTo>
                  <a:cubicBezTo>
                    <a:pt x="274" y="145"/>
                    <a:pt x="273" y="147"/>
                    <a:pt x="273" y="149"/>
                  </a:cubicBezTo>
                  <a:cubicBezTo>
                    <a:pt x="274" y="149"/>
                    <a:pt x="274" y="149"/>
                    <a:pt x="276" y="149"/>
                  </a:cubicBezTo>
                  <a:cubicBezTo>
                    <a:pt x="275" y="150"/>
                    <a:pt x="275" y="151"/>
                    <a:pt x="275" y="152"/>
                  </a:cubicBezTo>
                  <a:cubicBezTo>
                    <a:pt x="272" y="153"/>
                    <a:pt x="272" y="153"/>
                    <a:pt x="271" y="154"/>
                  </a:cubicBezTo>
                  <a:cubicBezTo>
                    <a:pt x="271" y="154"/>
                    <a:pt x="271" y="154"/>
                    <a:pt x="271" y="154"/>
                  </a:cubicBezTo>
                  <a:cubicBezTo>
                    <a:pt x="271" y="155"/>
                    <a:pt x="271" y="156"/>
                    <a:pt x="270" y="156"/>
                  </a:cubicBezTo>
                  <a:cubicBezTo>
                    <a:pt x="270" y="157"/>
                    <a:pt x="269" y="157"/>
                    <a:pt x="269" y="157"/>
                  </a:cubicBezTo>
                  <a:cubicBezTo>
                    <a:pt x="269" y="158"/>
                    <a:pt x="269" y="158"/>
                    <a:pt x="269" y="158"/>
                  </a:cubicBezTo>
                  <a:cubicBezTo>
                    <a:pt x="269" y="158"/>
                    <a:pt x="268" y="159"/>
                    <a:pt x="269" y="159"/>
                  </a:cubicBezTo>
                  <a:cubicBezTo>
                    <a:pt x="270" y="160"/>
                    <a:pt x="271" y="160"/>
                    <a:pt x="271" y="160"/>
                  </a:cubicBezTo>
                  <a:cubicBezTo>
                    <a:pt x="273" y="159"/>
                    <a:pt x="274" y="160"/>
                    <a:pt x="274" y="160"/>
                  </a:cubicBezTo>
                  <a:cubicBezTo>
                    <a:pt x="275" y="160"/>
                    <a:pt x="277" y="159"/>
                    <a:pt x="277" y="159"/>
                  </a:cubicBezTo>
                  <a:cubicBezTo>
                    <a:pt x="277" y="159"/>
                    <a:pt x="277" y="159"/>
                    <a:pt x="277" y="158"/>
                  </a:cubicBezTo>
                  <a:cubicBezTo>
                    <a:pt x="278" y="157"/>
                    <a:pt x="278" y="157"/>
                    <a:pt x="278" y="157"/>
                  </a:cubicBezTo>
                  <a:cubicBezTo>
                    <a:pt x="281" y="157"/>
                    <a:pt x="284" y="157"/>
                    <a:pt x="286" y="157"/>
                  </a:cubicBezTo>
                  <a:cubicBezTo>
                    <a:pt x="286" y="157"/>
                    <a:pt x="287" y="156"/>
                    <a:pt x="287" y="156"/>
                  </a:cubicBezTo>
                  <a:cubicBezTo>
                    <a:pt x="287" y="155"/>
                    <a:pt x="286" y="155"/>
                    <a:pt x="286" y="154"/>
                  </a:cubicBezTo>
                  <a:cubicBezTo>
                    <a:pt x="287" y="153"/>
                    <a:pt x="287" y="154"/>
                    <a:pt x="288" y="153"/>
                  </a:cubicBezTo>
                  <a:cubicBezTo>
                    <a:pt x="288" y="152"/>
                    <a:pt x="288" y="152"/>
                    <a:pt x="289" y="150"/>
                  </a:cubicBezTo>
                  <a:cubicBezTo>
                    <a:pt x="289" y="149"/>
                    <a:pt x="290" y="148"/>
                    <a:pt x="290" y="147"/>
                  </a:cubicBezTo>
                  <a:cubicBezTo>
                    <a:pt x="290" y="146"/>
                    <a:pt x="290" y="145"/>
                    <a:pt x="290" y="145"/>
                  </a:cubicBezTo>
                  <a:cubicBezTo>
                    <a:pt x="292" y="145"/>
                    <a:pt x="293" y="144"/>
                    <a:pt x="293" y="143"/>
                  </a:cubicBezTo>
                  <a:moveTo>
                    <a:pt x="544" y="571"/>
                  </a:moveTo>
                  <a:cubicBezTo>
                    <a:pt x="544" y="571"/>
                    <a:pt x="544" y="570"/>
                    <a:pt x="545" y="570"/>
                  </a:cubicBezTo>
                  <a:cubicBezTo>
                    <a:pt x="548" y="559"/>
                    <a:pt x="548" y="559"/>
                    <a:pt x="548" y="559"/>
                  </a:cubicBezTo>
                  <a:cubicBezTo>
                    <a:pt x="547" y="558"/>
                    <a:pt x="547" y="556"/>
                    <a:pt x="543" y="555"/>
                  </a:cubicBezTo>
                  <a:cubicBezTo>
                    <a:pt x="542" y="559"/>
                    <a:pt x="542" y="559"/>
                    <a:pt x="542" y="559"/>
                  </a:cubicBezTo>
                  <a:cubicBezTo>
                    <a:pt x="541" y="560"/>
                    <a:pt x="541" y="560"/>
                    <a:pt x="535" y="564"/>
                  </a:cubicBezTo>
                  <a:cubicBezTo>
                    <a:pt x="535" y="564"/>
                    <a:pt x="533" y="567"/>
                    <a:pt x="533" y="567"/>
                  </a:cubicBezTo>
                  <a:cubicBezTo>
                    <a:pt x="533" y="568"/>
                    <a:pt x="533" y="568"/>
                    <a:pt x="533" y="568"/>
                  </a:cubicBezTo>
                  <a:cubicBezTo>
                    <a:pt x="532" y="569"/>
                    <a:pt x="531" y="568"/>
                    <a:pt x="531" y="569"/>
                  </a:cubicBezTo>
                  <a:cubicBezTo>
                    <a:pt x="530" y="570"/>
                    <a:pt x="530" y="571"/>
                    <a:pt x="528" y="572"/>
                  </a:cubicBezTo>
                  <a:cubicBezTo>
                    <a:pt x="525" y="575"/>
                    <a:pt x="522" y="572"/>
                    <a:pt x="518" y="573"/>
                  </a:cubicBezTo>
                  <a:cubicBezTo>
                    <a:pt x="517" y="574"/>
                    <a:pt x="516" y="574"/>
                    <a:pt x="516" y="575"/>
                  </a:cubicBezTo>
                  <a:cubicBezTo>
                    <a:pt x="515" y="576"/>
                    <a:pt x="515" y="577"/>
                    <a:pt x="514" y="579"/>
                  </a:cubicBezTo>
                  <a:cubicBezTo>
                    <a:pt x="513" y="580"/>
                    <a:pt x="512" y="581"/>
                    <a:pt x="511" y="582"/>
                  </a:cubicBezTo>
                  <a:cubicBezTo>
                    <a:pt x="511" y="582"/>
                    <a:pt x="509" y="588"/>
                    <a:pt x="510" y="589"/>
                  </a:cubicBezTo>
                  <a:cubicBezTo>
                    <a:pt x="510" y="590"/>
                    <a:pt x="510" y="590"/>
                    <a:pt x="510" y="591"/>
                  </a:cubicBezTo>
                  <a:cubicBezTo>
                    <a:pt x="510" y="591"/>
                    <a:pt x="509" y="594"/>
                    <a:pt x="509" y="594"/>
                  </a:cubicBezTo>
                  <a:cubicBezTo>
                    <a:pt x="509" y="595"/>
                    <a:pt x="508" y="595"/>
                    <a:pt x="508" y="594"/>
                  </a:cubicBezTo>
                  <a:cubicBezTo>
                    <a:pt x="507" y="594"/>
                    <a:pt x="507" y="594"/>
                    <a:pt x="504" y="597"/>
                  </a:cubicBezTo>
                  <a:cubicBezTo>
                    <a:pt x="503" y="599"/>
                    <a:pt x="503" y="601"/>
                    <a:pt x="501" y="603"/>
                  </a:cubicBezTo>
                  <a:cubicBezTo>
                    <a:pt x="501" y="603"/>
                    <a:pt x="501" y="603"/>
                    <a:pt x="500" y="604"/>
                  </a:cubicBezTo>
                  <a:cubicBezTo>
                    <a:pt x="500" y="604"/>
                    <a:pt x="500" y="604"/>
                    <a:pt x="500" y="605"/>
                  </a:cubicBezTo>
                  <a:cubicBezTo>
                    <a:pt x="500" y="606"/>
                    <a:pt x="500" y="608"/>
                    <a:pt x="500" y="609"/>
                  </a:cubicBezTo>
                  <a:cubicBezTo>
                    <a:pt x="499" y="610"/>
                    <a:pt x="499" y="610"/>
                    <a:pt x="499" y="611"/>
                  </a:cubicBezTo>
                  <a:cubicBezTo>
                    <a:pt x="498" y="614"/>
                    <a:pt x="498" y="614"/>
                    <a:pt x="497" y="616"/>
                  </a:cubicBezTo>
                  <a:cubicBezTo>
                    <a:pt x="499" y="617"/>
                    <a:pt x="501" y="616"/>
                    <a:pt x="503" y="616"/>
                  </a:cubicBezTo>
                  <a:cubicBezTo>
                    <a:pt x="503" y="617"/>
                    <a:pt x="503" y="617"/>
                    <a:pt x="503" y="618"/>
                  </a:cubicBezTo>
                  <a:cubicBezTo>
                    <a:pt x="505" y="619"/>
                    <a:pt x="510" y="620"/>
                    <a:pt x="515" y="615"/>
                  </a:cubicBezTo>
                  <a:cubicBezTo>
                    <a:pt x="517" y="612"/>
                    <a:pt x="517" y="609"/>
                    <a:pt x="519" y="606"/>
                  </a:cubicBezTo>
                  <a:cubicBezTo>
                    <a:pt x="521" y="604"/>
                    <a:pt x="523" y="603"/>
                    <a:pt x="524" y="601"/>
                  </a:cubicBezTo>
                  <a:cubicBezTo>
                    <a:pt x="526" y="599"/>
                    <a:pt x="526" y="596"/>
                    <a:pt x="528" y="593"/>
                  </a:cubicBezTo>
                  <a:cubicBezTo>
                    <a:pt x="529" y="592"/>
                    <a:pt x="531" y="592"/>
                    <a:pt x="532" y="591"/>
                  </a:cubicBezTo>
                  <a:cubicBezTo>
                    <a:pt x="533" y="590"/>
                    <a:pt x="534" y="591"/>
                    <a:pt x="535" y="590"/>
                  </a:cubicBezTo>
                  <a:cubicBezTo>
                    <a:pt x="536" y="588"/>
                    <a:pt x="535" y="585"/>
                    <a:pt x="536" y="583"/>
                  </a:cubicBezTo>
                  <a:cubicBezTo>
                    <a:pt x="537" y="582"/>
                    <a:pt x="539" y="581"/>
                    <a:pt x="539" y="579"/>
                  </a:cubicBezTo>
                  <a:cubicBezTo>
                    <a:pt x="539" y="579"/>
                    <a:pt x="540" y="578"/>
                    <a:pt x="540" y="577"/>
                  </a:cubicBezTo>
                  <a:cubicBezTo>
                    <a:pt x="540" y="577"/>
                    <a:pt x="540" y="576"/>
                    <a:pt x="540" y="575"/>
                  </a:cubicBezTo>
                  <a:cubicBezTo>
                    <a:pt x="540" y="575"/>
                    <a:pt x="541" y="575"/>
                    <a:pt x="541" y="574"/>
                  </a:cubicBezTo>
                  <a:cubicBezTo>
                    <a:pt x="541" y="573"/>
                    <a:pt x="543" y="572"/>
                    <a:pt x="544" y="571"/>
                  </a:cubicBezTo>
                  <a:moveTo>
                    <a:pt x="577" y="426"/>
                  </a:moveTo>
                  <a:cubicBezTo>
                    <a:pt x="577" y="425"/>
                    <a:pt x="577" y="423"/>
                    <a:pt x="575" y="421"/>
                  </a:cubicBezTo>
                  <a:cubicBezTo>
                    <a:pt x="568" y="420"/>
                    <a:pt x="563" y="428"/>
                    <a:pt x="556" y="426"/>
                  </a:cubicBezTo>
                  <a:cubicBezTo>
                    <a:pt x="555" y="426"/>
                    <a:pt x="554" y="426"/>
                    <a:pt x="552" y="426"/>
                  </a:cubicBezTo>
                  <a:cubicBezTo>
                    <a:pt x="546" y="427"/>
                    <a:pt x="544" y="426"/>
                    <a:pt x="541" y="425"/>
                  </a:cubicBezTo>
                  <a:cubicBezTo>
                    <a:pt x="539" y="419"/>
                    <a:pt x="539" y="419"/>
                    <a:pt x="539" y="417"/>
                  </a:cubicBezTo>
                  <a:cubicBezTo>
                    <a:pt x="538" y="417"/>
                    <a:pt x="537" y="416"/>
                    <a:pt x="537" y="416"/>
                  </a:cubicBezTo>
                  <a:cubicBezTo>
                    <a:pt x="536" y="414"/>
                    <a:pt x="536" y="412"/>
                    <a:pt x="536" y="411"/>
                  </a:cubicBezTo>
                  <a:cubicBezTo>
                    <a:pt x="519" y="396"/>
                    <a:pt x="504" y="384"/>
                    <a:pt x="507" y="371"/>
                  </a:cubicBezTo>
                  <a:cubicBezTo>
                    <a:pt x="507" y="371"/>
                    <a:pt x="507" y="370"/>
                    <a:pt x="507" y="367"/>
                  </a:cubicBezTo>
                  <a:cubicBezTo>
                    <a:pt x="507" y="365"/>
                    <a:pt x="507" y="364"/>
                    <a:pt x="506" y="362"/>
                  </a:cubicBezTo>
                  <a:cubicBezTo>
                    <a:pt x="506" y="362"/>
                    <a:pt x="477" y="309"/>
                    <a:pt x="477" y="300"/>
                  </a:cubicBezTo>
                  <a:cubicBezTo>
                    <a:pt x="474" y="297"/>
                    <a:pt x="470" y="297"/>
                    <a:pt x="468" y="295"/>
                  </a:cubicBezTo>
                  <a:cubicBezTo>
                    <a:pt x="467" y="295"/>
                    <a:pt x="467" y="295"/>
                    <a:pt x="465" y="295"/>
                  </a:cubicBezTo>
                  <a:cubicBezTo>
                    <a:pt x="464" y="295"/>
                    <a:pt x="462" y="296"/>
                    <a:pt x="461" y="297"/>
                  </a:cubicBezTo>
                  <a:cubicBezTo>
                    <a:pt x="460" y="297"/>
                    <a:pt x="460" y="297"/>
                    <a:pt x="460" y="297"/>
                  </a:cubicBezTo>
                  <a:cubicBezTo>
                    <a:pt x="443" y="293"/>
                    <a:pt x="427" y="284"/>
                    <a:pt x="410" y="284"/>
                  </a:cubicBezTo>
                  <a:cubicBezTo>
                    <a:pt x="409" y="297"/>
                    <a:pt x="409" y="297"/>
                    <a:pt x="408" y="299"/>
                  </a:cubicBezTo>
                  <a:cubicBezTo>
                    <a:pt x="408" y="299"/>
                    <a:pt x="407" y="299"/>
                    <a:pt x="406" y="299"/>
                  </a:cubicBezTo>
                  <a:cubicBezTo>
                    <a:pt x="405" y="299"/>
                    <a:pt x="405" y="299"/>
                    <a:pt x="403" y="299"/>
                  </a:cubicBezTo>
                  <a:cubicBezTo>
                    <a:pt x="399" y="298"/>
                    <a:pt x="397" y="294"/>
                    <a:pt x="394" y="293"/>
                  </a:cubicBezTo>
                  <a:cubicBezTo>
                    <a:pt x="390" y="293"/>
                    <a:pt x="386" y="293"/>
                    <a:pt x="381" y="291"/>
                  </a:cubicBezTo>
                  <a:cubicBezTo>
                    <a:pt x="379" y="283"/>
                    <a:pt x="367" y="283"/>
                    <a:pt x="367" y="283"/>
                  </a:cubicBezTo>
                  <a:cubicBezTo>
                    <a:pt x="361" y="283"/>
                    <a:pt x="361" y="283"/>
                    <a:pt x="354" y="261"/>
                  </a:cubicBezTo>
                  <a:cubicBezTo>
                    <a:pt x="355" y="260"/>
                    <a:pt x="355" y="260"/>
                    <a:pt x="360" y="258"/>
                  </a:cubicBezTo>
                  <a:cubicBezTo>
                    <a:pt x="360" y="258"/>
                    <a:pt x="359" y="257"/>
                    <a:pt x="359" y="256"/>
                  </a:cubicBezTo>
                  <a:cubicBezTo>
                    <a:pt x="357" y="255"/>
                    <a:pt x="355" y="254"/>
                    <a:pt x="353" y="254"/>
                  </a:cubicBezTo>
                  <a:cubicBezTo>
                    <a:pt x="337" y="254"/>
                    <a:pt x="337" y="254"/>
                    <a:pt x="329" y="258"/>
                  </a:cubicBezTo>
                  <a:cubicBezTo>
                    <a:pt x="325" y="255"/>
                    <a:pt x="318" y="249"/>
                    <a:pt x="310" y="257"/>
                  </a:cubicBezTo>
                  <a:cubicBezTo>
                    <a:pt x="306" y="257"/>
                    <a:pt x="303" y="257"/>
                    <a:pt x="299" y="257"/>
                  </a:cubicBezTo>
                  <a:cubicBezTo>
                    <a:pt x="299" y="258"/>
                    <a:pt x="299" y="258"/>
                    <a:pt x="285" y="264"/>
                  </a:cubicBezTo>
                  <a:cubicBezTo>
                    <a:pt x="285" y="264"/>
                    <a:pt x="285" y="264"/>
                    <a:pt x="284" y="264"/>
                  </a:cubicBezTo>
                  <a:cubicBezTo>
                    <a:pt x="279" y="263"/>
                    <a:pt x="274" y="265"/>
                    <a:pt x="270" y="261"/>
                  </a:cubicBezTo>
                  <a:cubicBezTo>
                    <a:pt x="270" y="261"/>
                    <a:pt x="268" y="260"/>
                    <a:pt x="268" y="260"/>
                  </a:cubicBezTo>
                  <a:cubicBezTo>
                    <a:pt x="266" y="263"/>
                    <a:pt x="265" y="269"/>
                    <a:pt x="265" y="269"/>
                  </a:cubicBezTo>
                  <a:cubicBezTo>
                    <a:pt x="263" y="270"/>
                    <a:pt x="262" y="271"/>
                    <a:pt x="257" y="270"/>
                  </a:cubicBezTo>
                  <a:cubicBezTo>
                    <a:pt x="256" y="273"/>
                    <a:pt x="256" y="276"/>
                    <a:pt x="255" y="280"/>
                  </a:cubicBezTo>
                  <a:cubicBezTo>
                    <a:pt x="253" y="280"/>
                    <a:pt x="250" y="279"/>
                    <a:pt x="247" y="281"/>
                  </a:cubicBezTo>
                  <a:cubicBezTo>
                    <a:pt x="246" y="286"/>
                    <a:pt x="244" y="291"/>
                    <a:pt x="243" y="297"/>
                  </a:cubicBezTo>
                  <a:cubicBezTo>
                    <a:pt x="243" y="298"/>
                    <a:pt x="243" y="299"/>
                    <a:pt x="243" y="301"/>
                  </a:cubicBezTo>
                  <a:cubicBezTo>
                    <a:pt x="240" y="301"/>
                    <a:pt x="238" y="301"/>
                    <a:pt x="236" y="301"/>
                  </a:cubicBezTo>
                  <a:cubicBezTo>
                    <a:pt x="235" y="307"/>
                    <a:pt x="227" y="311"/>
                    <a:pt x="224" y="311"/>
                  </a:cubicBezTo>
                  <a:cubicBezTo>
                    <a:pt x="220" y="319"/>
                    <a:pt x="213" y="326"/>
                    <a:pt x="211" y="334"/>
                  </a:cubicBezTo>
                  <a:cubicBezTo>
                    <a:pt x="210" y="334"/>
                    <a:pt x="210" y="334"/>
                    <a:pt x="209" y="334"/>
                  </a:cubicBezTo>
                  <a:cubicBezTo>
                    <a:pt x="209" y="334"/>
                    <a:pt x="209" y="334"/>
                    <a:pt x="207" y="335"/>
                  </a:cubicBezTo>
                  <a:cubicBezTo>
                    <a:pt x="207" y="335"/>
                    <a:pt x="206" y="335"/>
                    <a:pt x="205" y="335"/>
                  </a:cubicBezTo>
                  <a:cubicBezTo>
                    <a:pt x="204" y="348"/>
                    <a:pt x="204" y="349"/>
                    <a:pt x="198" y="351"/>
                  </a:cubicBezTo>
                  <a:cubicBezTo>
                    <a:pt x="198" y="351"/>
                    <a:pt x="198" y="352"/>
                    <a:pt x="197" y="353"/>
                  </a:cubicBezTo>
                  <a:cubicBezTo>
                    <a:pt x="197" y="354"/>
                    <a:pt x="197" y="356"/>
                    <a:pt x="198" y="357"/>
                  </a:cubicBezTo>
                  <a:cubicBezTo>
                    <a:pt x="206" y="359"/>
                    <a:pt x="206" y="359"/>
                    <a:pt x="207" y="361"/>
                  </a:cubicBezTo>
                  <a:cubicBezTo>
                    <a:pt x="204" y="366"/>
                    <a:pt x="204" y="366"/>
                    <a:pt x="204" y="381"/>
                  </a:cubicBezTo>
                  <a:cubicBezTo>
                    <a:pt x="204" y="382"/>
                    <a:pt x="204" y="383"/>
                    <a:pt x="204" y="386"/>
                  </a:cubicBezTo>
                  <a:cubicBezTo>
                    <a:pt x="204" y="386"/>
                    <a:pt x="204" y="386"/>
                    <a:pt x="200" y="390"/>
                  </a:cubicBezTo>
                  <a:cubicBezTo>
                    <a:pt x="200" y="393"/>
                    <a:pt x="201" y="396"/>
                    <a:pt x="202" y="399"/>
                  </a:cubicBezTo>
                  <a:cubicBezTo>
                    <a:pt x="202" y="402"/>
                    <a:pt x="202" y="402"/>
                    <a:pt x="202" y="402"/>
                  </a:cubicBezTo>
                  <a:cubicBezTo>
                    <a:pt x="202" y="413"/>
                    <a:pt x="220" y="423"/>
                    <a:pt x="220" y="424"/>
                  </a:cubicBezTo>
                  <a:cubicBezTo>
                    <a:pt x="220" y="430"/>
                    <a:pt x="220" y="435"/>
                    <a:pt x="234" y="438"/>
                  </a:cubicBezTo>
                  <a:cubicBezTo>
                    <a:pt x="235" y="441"/>
                    <a:pt x="235" y="441"/>
                    <a:pt x="235" y="445"/>
                  </a:cubicBezTo>
                  <a:cubicBezTo>
                    <a:pt x="247" y="456"/>
                    <a:pt x="255" y="455"/>
                    <a:pt x="255" y="455"/>
                  </a:cubicBezTo>
                  <a:cubicBezTo>
                    <a:pt x="255" y="454"/>
                    <a:pt x="256" y="452"/>
                    <a:pt x="257" y="451"/>
                  </a:cubicBezTo>
                  <a:cubicBezTo>
                    <a:pt x="260" y="450"/>
                    <a:pt x="262" y="451"/>
                    <a:pt x="265" y="451"/>
                  </a:cubicBezTo>
                  <a:cubicBezTo>
                    <a:pt x="266" y="451"/>
                    <a:pt x="266" y="451"/>
                    <a:pt x="268" y="451"/>
                  </a:cubicBezTo>
                  <a:cubicBezTo>
                    <a:pt x="270" y="451"/>
                    <a:pt x="273" y="451"/>
                    <a:pt x="275" y="451"/>
                  </a:cubicBezTo>
                  <a:cubicBezTo>
                    <a:pt x="277" y="456"/>
                    <a:pt x="281" y="455"/>
                    <a:pt x="290" y="453"/>
                  </a:cubicBezTo>
                  <a:cubicBezTo>
                    <a:pt x="293" y="447"/>
                    <a:pt x="295" y="447"/>
                    <a:pt x="305" y="449"/>
                  </a:cubicBezTo>
                  <a:cubicBezTo>
                    <a:pt x="305" y="449"/>
                    <a:pt x="306" y="449"/>
                    <a:pt x="306" y="449"/>
                  </a:cubicBezTo>
                  <a:cubicBezTo>
                    <a:pt x="312" y="443"/>
                    <a:pt x="317" y="446"/>
                    <a:pt x="319" y="446"/>
                  </a:cubicBezTo>
                  <a:cubicBezTo>
                    <a:pt x="321" y="456"/>
                    <a:pt x="323" y="457"/>
                    <a:pt x="327" y="458"/>
                  </a:cubicBezTo>
                  <a:cubicBezTo>
                    <a:pt x="334" y="458"/>
                    <a:pt x="341" y="458"/>
                    <a:pt x="347" y="459"/>
                  </a:cubicBezTo>
                  <a:cubicBezTo>
                    <a:pt x="347" y="461"/>
                    <a:pt x="347" y="463"/>
                    <a:pt x="347" y="467"/>
                  </a:cubicBezTo>
                  <a:cubicBezTo>
                    <a:pt x="347" y="467"/>
                    <a:pt x="345" y="485"/>
                    <a:pt x="343" y="489"/>
                  </a:cubicBezTo>
                  <a:cubicBezTo>
                    <a:pt x="342" y="489"/>
                    <a:pt x="341" y="489"/>
                    <a:pt x="341" y="489"/>
                  </a:cubicBezTo>
                  <a:cubicBezTo>
                    <a:pt x="340" y="490"/>
                    <a:pt x="340" y="491"/>
                    <a:pt x="340" y="491"/>
                  </a:cubicBezTo>
                  <a:cubicBezTo>
                    <a:pt x="355" y="500"/>
                    <a:pt x="356" y="518"/>
                    <a:pt x="365" y="531"/>
                  </a:cubicBezTo>
                  <a:cubicBezTo>
                    <a:pt x="364" y="532"/>
                    <a:pt x="364" y="533"/>
                    <a:pt x="364" y="533"/>
                  </a:cubicBezTo>
                  <a:cubicBezTo>
                    <a:pt x="364" y="534"/>
                    <a:pt x="364" y="535"/>
                    <a:pt x="364" y="536"/>
                  </a:cubicBezTo>
                  <a:cubicBezTo>
                    <a:pt x="364" y="540"/>
                    <a:pt x="365" y="540"/>
                    <a:pt x="367" y="541"/>
                  </a:cubicBezTo>
                  <a:cubicBezTo>
                    <a:pt x="367" y="553"/>
                    <a:pt x="357" y="562"/>
                    <a:pt x="356" y="574"/>
                  </a:cubicBezTo>
                  <a:cubicBezTo>
                    <a:pt x="356" y="580"/>
                    <a:pt x="357" y="580"/>
                    <a:pt x="361" y="583"/>
                  </a:cubicBezTo>
                  <a:cubicBezTo>
                    <a:pt x="361" y="589"/>
                    <a:pt x="361" y="591"/>
                    <a:pt x="366" y="594"/>
                  </a:cubicBezTo>
                  <a:cubicBezTo>
                    <a:pt x="368" y="603"/>
                    <a:pt x="368" y="603"/>
                    <a:pt x="370" y="604"/>
                  </a:cubicBezTo>
                  <a:cubicBezTo>
                    <a:pt x="370" y="607"/>
                    <a:pt x="369" y="610"/>
                    <a:pt x="369" y="613"/>
                  </a:cubicBezTo>
                  <a:cubicBezTo>
                    <a:pt x="369" y="614"/>
                    <a:pt x="375" y="632"/>
                    <a:pt x="382" y="639"/>
                  </a:cubicBezTo>
                  <a:cubicBezTo>
                    <a:pt x="381" y="642"/>
                    <a:pt x="381" y="642"/>
                    <a:pt x="383" y="645"/>
                  </a:cubicBezTo>
                  <a:cubicBezTo>
                    <a:pt x="383" y="646"/>
                    <a:pt x="383" y="646"/>
                    <a:pt x="383" y="647"/>
                  </a:cubicBezTo>
                  <a:cubicBezTo>
                    <a:pt x="382" y="648"/>
                    <a:pt x="380" y="649"/>
                    <a:pt x="380" y="650"/>
                  </a:cubicBezTo>
                  <a:cubicBezTo>
                    <a:pt x="380" y="650"/>
                    <a:pt x="381" y="651"/>
                    <a:pt x="381" y="651"/>
                  </a:cubicBezTo>
                  <a:cubicBezTo>
                    <a:pt x="382" y="651"/>
                    <a:pt x="383" y="651"/>
                    <a:pt x="383" y="651"/>
                  </a:cubicBezTo>
                  <a:cubicBezTo>
                    <a:pt x="383" y="654"/>
                    <a:pt x="383" y="654"/>
                    <a:pt x="386" y="656"/>
                  </a:cubicBezTo>
                  <a:cubicBezTo>
                    <a:pt x="389" y="656"/>
                    <a:pt x="391" y="656"/>
                    <a:pt x="394" y="656"/>
                  </a:cubicBezTo>
                  <a:cubicBezTo>
                    <a:pt x="398" y="655"/>
                    <a:pt x="398" y="655"/>
                    <a:pt x="401" y="654"/>
                  </a:cubicBezTo>
                  <a:cubicBezTo>
                    <a:pt x="404" y="654"/>
                    <a:pt x="408" y="654"/>
                    <a:pt x="412" y="653"/>
                  </a:cubicBezTo>
                  <a:cubicBezTo>
                    <a:pt x="413" y="653"/>
                    <a:pt x="413" y="652"/>
                    <a:pt x="413" y="651"/>
                  </a:cubicBezTo>
                  <a:cubicBezTo>
                    <a:pt x="422" y="650"/>
                    <a:pt x="422" y="650"/>
                    <a:pt x="424" y="647"/>
                  </a:cubicBezTo>
                  <a:cubicBezTo>
                    <a:pt x="424" y="647"/>
                    <a:pt x="451" y="634"/>
                    <a:pt x="448" y="620"/>
                  </a:cubicBezTo>
                  <a:cubicBezTo>
                    <a:pt x="448" y="619"/>
                    <a:pt x="460" y="612"/>
                    <a:pt x="465" y="610"/>
                  </a:cubicBezTo>
                  <a:cubicBezTo>
                    <a:pt x="466" y="606"/>
                    <a:pt x="466" y="606"/>
                    <a:pt x="464" y="592"/>
                  </a:cubicBezTo>
                  <a:cubicBezTo>
                    <a:pt x="476" y="582"/>
                    <a:pt x="492" y="578"/>
                    <a:pt x="500" y="564"/>
                  </a:cubicBezTo>
                  <a:cubicBezTo>
                    <a:pt x="500" y="563"/>
                    <a:pt x="501" y="562"/>
                    <a:pt x="501" y="560"/>
                  </a:cubicBezTo>
                  <a:cubicBezTo>
                    <a:pt x="502" y="558"/>
                    <a:pt x="502" y="557"/>
                    <a:pt x="501" y="555"/>
                  </a:cubicBezTo>
                  <a:cubicBezTo>
                    <a:pt x="502" y="551"/>
                    <a:pt x="503" y="547"/>
                    <a:pt x="503" y="542"/>
                  </a:cubicBezTo>
                  <a:cubicBezTo>
                    <a:pt x="499" y="535"/>
                    <a:pt x="505" y="528"/>
                    <a:pt x="502" y="521"/>
                  </a:cubicBezTo>
                  <a:cubicBezTo>
                    <a:pt x="502" y="519"/>
                    <a:pt x="502" y="519"/>
                    <a:pt x="502" y="519"/>
                  </a:cubicBezTo>
                  <a:cubicBezTo>
                    <a:pt x="515" y="479"/>
                    <a:pt x="568" y="470"/>
                    <a:pt x="577" y="426"/>
                  </a:cubicBezTo>
                  <a:moveTo>
                    <a:pt x="133" y="516"/>
                  </a:moveTo>
                  <a:cubicBezTo>
                    <a:pt x="132" y="514"/>
                    <a:pt x="129" y="503"/>
                    <a:pt x="124" y="501"/>
                  </a:cubicBezTo>
                  <a:cubicBezTo>
                    <a:pt x="123" y="501"/>
                    <a:pt x="122" y="501"/>
                    <a:pt x="120" y="501"/>
                  </a:cubicBezTo>
                  <a:cubicBezTo>
                    <a:pt x="114" y="498"/>
                    <a:pt x="113" y="486"/>
                    <a:pt x="105" y="490"/>
                  </a:cubicBezTo>
                  <a:cubicBezTo>
                    <a:pt x="103" y="490"/>
                    <a:pt x="101" y="490"/>
                    <a:pt x="99" y="489"/>
                  </a:cubicBezTo>
                  <a:cubicBezTo>
                    <a:pt x="96" y="486"/>
                    <a:pt x="96" y="486"/>
                    <a:pt x="93" y="486"/>
                  </a:cubicBezTo>
                  <a:cubicBezTo>
                    <a:pt x="93" y="487"/>
                    <a:pt x="93" y="489"/>
                    <a:pt x="93" y="490"/>
                  </a:cubicBezTo>
                  <a:cubicBezTo>
                    <a:pt x="89" y="489"/>
                    <a:pt x="89" y="488"/>
                    <a:pt x="89" y="486"/>
                  </a:cubicBezTo>
                  <a:cubicBezTo>
                    <a:pt x="89" y="486"/>
                    <a:pt x="90" y="485"/>
                    <a:pt x="90" y="485"/>
                  </a:cubicBezTo>
                  <a:cubicBezTo>
                    <a:pt x="83" y="478"/>
                    <a:pt x="82" y="478"/>
                    <a:pt x="80" y="478"/>
                  </a:cubicBezTo>
                  <a:cubicBezTo>
                    <a:pt x="80" y="478"/>
                    <a:pt x="80" y="478"/>
                    <a:pt x="79" y="477"/>
                  </a:cubicBezTo>
                  <a:cubicBezTo>
                    <a:pt x="77" y="475"/>
                    <a:pt x="77" y="475"/>
                    <a:pt x="74" y="476"/>
                  </a:cubicBezTo>
                  <a:cubicBezTo>
                    <a:pt x="75" y="477"/>
                    <a:pt x="75" y="479"/>
                    <a:pt x="76" y="481"/>
                  </a:cubicBezTo>
                  <a:cubicBezTo>
                    <a:pt x="75" y="481"/>
                    <a:pt x="74" y="481"/>
                    <a:pt x="73" y="481"/>
                  </a:cubicBezTo>
                  <a:cubicBezTo>
                    <a:pt x="73" y="480"/>
                    <a:pt x="73" y="479"/>
                    <a:pt x="72" y="478"/>
                  </a:cubicBezTo>
                  <a:cubicBezTo>
                    <a:pt x="72" y="477"/>
                    <a:pt x="73" y="476"/>
                    <a:pt x="73" y="475"/>
                  </a:cubicBezTo>
                  <a:cubicBezTo>
                    <a:pt x="73" y="475"/>
                    <a:pt x="73" y="474"/>
                    <a:pt x="73" y="474"/>
                  </a:cubicBezTo>
                  <a:cubicBezTo>
                    <a:pt x="73" y="472"/>
                    <a:pt x="73" y="472"/>
                    <a:pt x="68" y="470"/>
                  </a:cubicBezTo>
                  <a:cubicBezTo>
                    <a:pt x="68" y="470"/>
                    <a:pt x="68" y="470"/>
                    <a:pt x="68" y="470"/>
                  </a:cubicBezTo>
                  <a:cubicBezTo>
                    <a:pt x="68" y="470"/>
                    <a:pt x="67" y="470"/>
                    <a:pt x="66" y="470"/>
                  </a:cubicBezTo>
                  <a:cubicBezTo>
                    <a:pt x="67" y="474"/>
                    <a:pt x="67" y="474"/>
                    <a:pt x="67" y="475"/>
                  </a:cubicBezTo>
                  <a:cubicBezTo>
                    <a:pt x="66" y="475"/>
                    <a:pt x="65" y="475"/>
                    <a:pt x="65" y="475"/>
                  </a:cubicBezTo>
                  <a:cubicBezTo>
                    <a:pt x="65" y="474"/>
                    <a:pt x="64" y="473"/>
                    <a:pt x="64" y="472"/>
                  </a:cubicBezTo>
                  <a:cubicBezTo>
                    <a:pt x="65" y="471"/>
                    <a:pt x="66" y="470"/>
                    <a:pt x="66" y="469"/>
                  </a:cubicBezTo>
                  <a:cubicBezTo>
                    <a:pt x="65" y="461"/>
                    <a:pt x="65" y="461"/>
                    <a:pt x="64" y="459"/>
                  </a:cubicBezTo>
                  <a:cubicBezTo>
                    <a:pt x="64" y="459"/>
                    <a:pt x="63" y="459"/>
                    <a:pt x="62" y="459"/>
                  </a:cubicBezTo>
                  <a:cubicBezTo>
                    <a:pt x="62" y="457"/>
                    <a:pt x="62" y="454"/>
                    <a:pt x="61" y="451"/>
                  </a:cubicBezTo>
                  <a:cubicBezTo>
                    <a:pt x="59" y="446"/>
                    <a:pt x="55" y="442"/>
                    <a:pt x="52" y="437"/>
                  </a:cubicBezTo>
                  <a:cubicBezTo>
                    <a:pt x="51" y="437"/>
                    <a:pt x="50" y="436"/>
                    <a:pt x="49" y="436"/>
                  </a:cubicBezTo>
                  <a:cubicBezTo>
                    <a:pt x="49" y="435"/>
                    <a:pt x="48" y="435"/>
                    <a:pt x="48" y="434"/>
                  </a:cubicBezTo>
                  <a:cubicBezTo>
                    <a:pt x="47" y="435"/>
                    <a:pt x="45" y="435"/>
                    <a:pt x="45" y="435"/>
                  </a:cubicBezTo>
                  <a:cubicBezTo>
                    <a:pt x="44" y="435"/>
                    <a:pt x="44" y="435"/>
                    <a:pt x="44" y="435"/>
                  </a:cubicBezTo>
                  <a:cubicBezTo>
                    <a:pt x="44" y="435"/>
                    <a:pt x="34" y="422"/>
                    <a:pt x="32" y="419"/>
                  </a:cubicBezTo>
                  <a:cubicBezTo>
                    <a:pt x="32" y="419"/>
                    <a:pt x="32" y="418"/>
                    <a:pt x="31" y="417"/>
                  </a:cubicBezTo>
                  <a:cubicBezTo>
                    <a:pt x="30" y="415"/>
                    <a:pt x="30" y="415"/>
                    <a:pt x="30" y="412"/>
                  </a:cubicBezTo>
                  <a:cubicBezTo>
                    <a:pt x="30" y="412"/>
                    <a:pt x="30" y="412"/>
                    <a:pt x="29" y="412"/>
                  </a:cubicBezTo>
                  <a:cubicBezTo>
                    <a:pt x="29" y="412"/>
                    <a:pt x="28" y="413"/>
                    <a:pt x="28" y="413"/>
                  </a:cubicBezTo>
                  <a:cubicBezTo>
                    <a:pt x="27" y="412"/>
                    <a:pt x="27" y="412"/>
                    <a:pt x="26" y="408"/>
                  </a:cubicBezTo>
                  <a:cubicBezTo>
                    <a:pt x="26" y="408"/>
                    <a:pt x="27" y="407"/>
                    <a:pt x="27" y="407"/>
                  </a:cubicBezTo>
                  <a:cubicBezTo>
                    <a:pt x="26" y="406"/>
                    <a:pt x="26" y="405"/>
                    <a:pt x="25" y="404"/>
                  </a:cubicBezTo>
                  <a:cubicBezTo>
                    <a:pt x="24" y="406"/>
                    <a:pt x="24" y="406"/>
                    <a:pt x="24" y="406"/>
                  </a:cubicBezTo>
                  <a:cubicBezTo>
                    <a:pt x="24" y="406"/>
                    <a:pt x="24" y="406"/>
                    <a:pt x="24" y="406"/>
                  </a:cubicBezTo>
                  <a:cubicBezTo>
                    <a:pt x="23" y="405"/>
                    <a:pt x="22" y="405"/>
                    <a:pt x="22" y="405"/>
                  </a:cubicBezTo>
                  <a:cubicBezTo>
                    <a:pt x="22" y="406"/>
                    <a:pt x="22" y="407"/>
                    <a:pt x="22" y="409"/>
                  </a:cubicBezTo>
                  <a:cubicBezTo>
                    <a:pt x="21" y="409"/>
                    <a:pt x="21" y="409"/>
                    <a:pt x="21" y="410"/>
                  </a:cubicBezTo>
                  <a:cubicBezTo>
                    <a:pt x="20" y="406"/>
                    <a:pt x="20" y="406"/>
                    <a:pt x="18" y="405"/>
                  </a:cubicBezTo>
                  <a:cubicBezTo>
                    <a:pt x="18" y="405"/>
                    <a:pt x="17" y="405"/>
                    <a:pt x="16" y="405"/>
                  </a:cubicBezTo>
                  <a:cubicBezTo>
                    <a:pt x="16" y="404"/>
                    <a:pt x="15" y="404"/>
                    <a:pt x="15" y="403"/>
                  </a:cubicBezTo>
                  <a:cubicBezTo>
                    <a:pt x="15" y="402"/>
                    <a:pt x="15" y="401"/>
                    <a:pt x="14" y="399"/>
                  </a:cubicBezTo>
                  <a:cubicBezTo>
                    <a:pt x="13" y="398"/>
                    <a:pt x="12" y="397"/>
                    <a:pt x="12" y="396"/>
                  </a:cubicBezTo>
                  <a:cubicBezTo>
                    <a:pt x="12" y="396"/>
                    <a:pt x="12" y="409"/>
                    <a:pt x="11" y="413"/>
                  </a:cubicBezTo>
                  <a:cubicBezTo>
                    <a:pt x="9" y="402"/>
                    <a:pt x="10" y="396"/>
                    <a:pt x="10" y="393"/>
                  </a:cubicBezTo>
                  <a:cubicBezTo>
                    <a:pt x="10" y="392"/>
                    <a:pt x="10" y="392"/>
                    <a:pt x="10" y="392"/>
                  </a:cubicBezTo>
                  <a:cubicBezTo>
                    <a:pt x="10" y="392"/>
                    <a:pt x="10" y="392"/>
                    <a:pt x="9" y="392"/>
                  </a:cubicBezTo>
                  <a:cubicBezTo>
                    <a:pt x="9" y="394"/>
                    <a:pt x="9" y="394"/>
                    <a:pt x="9" y="397"/>
                  </a:cubicBezTo>
                  <a:cubicBezTo>
                    <a:pt x="8" y="397"/>
                    <a:pt x="8" y="397"/>
                    <a:pt x="7" y="398"/>
                  </a:cubicBezTo>
                  <a:cubicBezTo>
                    <a:pt x="7" y="399"/>
                    <a:pt x="6" y="401"/>
                    <a:pt x="6" y="401"/>
                  </a:cubicBezTo>
                  <a:cubicBezTo>
                    <a:pt x="6" y="404"/>
                    <a:pt x="6" y="406"/>
                    <a:pt x="6" y="410"/>
                  </a:cubicBezTo>
                  <a:cubicBezTo>
                    <a:pt x="2" y="424"/>
                    <a:pt x="12" y="436"/>
                    <a:pt x="10" y="449"/>
                  </a:cubicBezTo>
                  <a:cubicBezTo>
                    <a:pt x="11" y="454"/>
                    <a:pt x="11" y="454"/>
                    <a:pt x="11" y="456"/>
                  </a:cubicBezTo>
                  <a:cubicBezTo>
                    <a:pt x="12" y="461"/>
                    <a:pt x="12" y="461"/>
                    <a:pt x="13" y="465"/>
                  </a:cubicBezTo>
                  <a:cubicBezTo>
                    <a:pt x="13" y="465"/>
                    <a:pt x="13" y="465"/>
                    <a:pt x="13" y="466"/>
                  </a:cubicBezTo>
                  <a:cubicBezTo>
                    <a:pt x="16" y="475"/>
                    <a:pt x="16" y="475"/>
                    <a:pt x="16" y="476"/>
                  </a:cubicBezTo>
                  <a:cubicBezTo>
                    <a:pt x="17" y="477"/>
                    <a:pt x="17" y="478"/>
                    <a:pt x="17" y="479"/>
                  </a:cubicBezTo>
                  <a:cubicBezTo>
                    <a:pt x="17" y="479"/>
                    <a:pt x="18" y="484"/>
                    <a:pt x="21" y="492"/>
                  </a:cubicBezTo>
                  <a:cubicBezTo>
                    <a:pt x="21" y="493"/>
                    <a:pt x="21" y="493"/>
                    <a:pt x="22" y="494"/>
                  </a:cubicBezTo>
                  <a:cubicBezTo>
                    <a:pt x="25" y="502"/>
                    <a:pt x="28" y="509"/>
                    <a:pt x="32" y="517"/>
                  </a:cubicBezTo>
                  <a:cubicBezTo>
                    <a:pt x="32" y="518"/>
                    <a:pt x="32" y="519"/>
                    <a:pt x="33" y="520"/>
                  </a:cubicBezTo>
                  <a:cubicBezTo>
                    <a:pt x="38" y="531"/>
                    <a:pt x="50" y="555"/>
                    <a:pt x="61" y="564"/>
                  </a:cubicBezTo>
                  <a:cubicBezTo>
                    <a:pt x="64" y="567"/>
                    <a:pt x="66" y="571"/>
                    <a:pt x="68" y="575"/>
                  </a:cubicBezTo>
                  <a:cubicBezTo>
                    <a:pt x="69" y="576"/>
                    <a:pt x="70" y="577"/>
                    <a:pt x="70" y="578"/>
                  </a:cubicBezTo>
                  <a:cubicBezTo>
                    <a:pt x="70" y="579"/>
                    <a:pt x="70" y="579"/>
                    <a:pt x="70" y="579"/>
                  </a:cubicBezTo>
                  <a:cubicBezTo>
                    <a:pt x="71" y="579"/>
                    <a:pt x="71" y="579"/>
                    <a:pt x="72" y="580"/>
                  </a:cubicBezTo>
                  <a:cubicBezTo>
                    <a:pt x="72" y="581"/>
                    <a:pt x="72" y="581"/>
                    <a:pt x="73" y="582"/>
                  </a:cubicBezTo>
                  <a:cubicBezTo>
                    <a:pt x="73" y="582"/>
                    <a:pt x="73" y="582"/>
                    <a:pt x="73" y="583"/>
                  </a:cubicBezTo>
                  <a:cubicBezTo>
                    <a:pt x="75" y="586"/>
                    <a:pt x="75" y="586"/>
                    <a:pt x="76" y="587"/>
                  </a:cubicBezTo>
                  <a:cubicBezTo>
                    <a:pt x="76" y="587"/>
                    <a:pt x="76" y="587"/>
                    <a:pt x="76" y="587"/>
                  </a:cubicBezTo>
                  <a:cubicBezTo>
                    <a:pt x="77" y="588"/>
                    <a:pt x="77" y="588"/>
                    <a:pt x="78" y="590"/>
                  </a:cubicBezTo>
                  <a:cubicBezTo>
                    <a:pt x="78" y="590"/>
                    <a:pt x="79" y="591"/>
                    <a:pt x="79" y="591"/>
                  </a:cubicBezTo>
                  <a:cubicBezTo>
                    <a:pt x="79" y="592"/>
                    <a:pt x="79" y="592"/>
                    <a:pt x="79" y="592"/>
                  </a:cubicBezTo>
                  <a:cubicBezTo>
                    <a:pt x="79" y="592"/>
                    <a:pt x="80" y="592"/>
                    <a:pt x="80" y="592"/>
                  </a:cubicBezTo>
                  <a:cubicBezTo>
                    <a:pt x="81" y="594"/>
                    <a:pt x="81" y="595"/>
                    <a:pt x="83" y="597"/>
                  </a:cubicBezTo>
                  <a:cubicBezTo>
                    <a:pt x="83" y="597"/>
                    <a:pt x="84" y="598"/>
                    <a:pt x="84" y="598"/>
                  </a:cubicBezTo>
                  <a:cubicBezTo>
                    <a:pt x="84" y="598"/>
                    <a:pt x="84" y="599"/>
                    <a:pt x="85" y="599"/>
                  </a:cubicBezTo>
                  <a:cubicBezTo>
                    <a:pt x="87" y="602"/>
                    <a:pt x="89" y="606"/>
                    <a:pt x="92" y="609"/>
                  </a:cubicBezTo>
                  <a:cubicBezTo>
                    <a:pt x="92" y="609"/>
                    <a:pt x="100" y="619"/>
                    <a:pt x="102" y="622"/>
                  </a:cubicBezTo>
                  <a:cubicBezTo>
                    <a:pt x="103" y="622"/>
                    <a:pt x="103" y="623"/>
                    <a:pt x="103" y="623"/>
                  </a:cubicBezTo>
                  <a:cubicBezTo>
                    <a:pt x="110" y="630"/>
                    <a:pt x="117" y="637"/>
                    <a:pt x="123" y="644"/>
                  </a:cubicBezTo>
                  <a:cubicBezTo>
                    <a:pt x="124" y="645"/>
                    <a:pt x="124" y="645"/>
                    <a:pt x="126" y="647"/>
                  </a:cubicBezTo>
                  <a:cubicBezTo>
                    <a:pt x="126" y="647"/>
                    <a:pt x="127" y="648"/>
                    <a:pt x="127" y="648"/>
                  </a:cubicBezTo>
                  <a:cubicBezTo>
                    <a:pt x="148" y="666"/>
                    <a:pt x="148" y="666"/>
                    <a:pt x="152" y="669"/>
                  </a:cubicBezTo>
                  <a:cubicBezTo>
                    <a:pt x="156" y="672"/>
                    <a:pt x="160" y="675"/>
                    <a:pt x="165" y="678"/>
                  </a:cubicBezTo>
                  <a:cubicBezTo>
                    <a:pt x="165" y="678"/>
                    <a:pt x="165" y="678"/>
                    <a:pt x="165" y="678"/>
                  </a:cubicBezTo>
                  <a:cubicBezTo>
                    <a:pt x="156" y="672"/>
                    <a:pt x="156" y="672"/>
                    <a:pt x="156" y="672"/>
                  </a:cubicBezTo>
                  <a:cubicBezTo>
                    <a:pt x="157" y="672"/>
                    <a:pt x="157" y="672"/>
                    <a:pt x="157" y="672"/>
                  </a:cubicBezTo>
                  <a:cubicBezTo>
                    <a:pt x="158" y="673"/>
                    <a:pt x="159" y="674"/>
                    <a:pt x="161" y="675"/>
                  </a:cubicBezTo>
                  <a:cubicBezTo>
                    <a:pt x="161" y="675"/>
                    <a:pt x="161" y="676"/>
                    <a:pt x="162" y="676"/>
                  </a:cubicBezTo>
                  <a:cubicBezTo>
                    <a:pt x="163" y="677"/>
                    <a:pt x="165" y="678"/>
                    <a:pt x="167" y="680"/>
                  </a:cubicBezTo>
                  <a:cubicBezTo>
                    <a:pt x="169" y="681"/>
                    <a:pt x="169" y="681"/>
                    <a:pt x="178" y="687"/>
                  </a:cubicBezTo>
                  <a:cubicBezTo>
                    <a:pt x="177" y="686"/>
                    <a:pt x="175" y="685"/>
                    <a:pt x="174" y="685"/>
                  </a:cubicBezTo>
                  <a:cubicBezTo>
                    <a:pt x="174" y="684"/>
                    <a:pt x="174" y="684"/>
                    <a:pt x="173" y="684"/>
                  </a:cubicBezTo>
                  <a:cubicBezTo>
                    <a:pt x="172" y="683"/>
                    <a:pt x="172" y="683"/>
                    <a:pt x="171" y="683"/>
                  </a:cubicBezTo>
                  <a:cubicBezTo>
                    <a:pt x="172" y="683"/>
                    <a:pt x="172" y="683"/>
                    <a:pt x="172" y="683"/>
                  </a:cubicBezTo>
                  <a:cubicBezTo>
                    <a:pt x="173" y="684"/>
                    <a:pt x="174" y="684"/>
                    <a:pt x="175" y="685"/>
                  </a:cubicBezTo>
                  <a:cubicBezTo>
                    <a:pt x="177" y="686"/>
                    <a:pt x="180" y="688"/>
                    <a:pt x="182" y="689"/>
                  </a:cubicBezTo>
                  <a:cubicBezTo>
                    <a:pt x="181" y="689"/>
                    <a:pt x="179" y="688"/>
                    <a:pt x="178" y="687"/>
                  </a:cubicBezTo>
                  <a:cubicBezTo>
                    <a:pt x="179" y="688"/>
                    <a:pt x="180" y="688"/>
                    <a:pt x="181" y="689"/>
                  </a:cubicBezTo>
                  <a:cubicBezTo>
                    <a:pt x="186" y="692"/>
                    <a:pt x="191" y="695"/>
                    <a:pt x="196" y="698"/>
                  </a:cubicBezTo>
                  <a:cubicBezTo>
                    <a:pt x="197" y="698"/>
                    <a:pt x="197" y="698"/>
                    <a:pt x="198" y="699"/>
                  </a:cubicBezTo>
                  <a:cubicBezTo>
                    <a:pt x="199" y="700"/>
                    <a:pt x="201" y="700"/>
                    <a:pt x="202" y="701"/>
                  </a:cubicBezTo>
                  <a:cubicBezTo>
                    <a:pt x="203" y="701"/>
                    <a:pt x="203" y="701"/>
                    <a:pt x="203" y="702"/>
                  </a:cubicBezTo>
                  <a:cubicBezTo>
                    <a:pt x="207" y="703"/>
                    <a:pt x="210" y="705"/>
                    <a:pt x="213" y="706"/>
                  </a:cubicBezTo>
                  <a:cubicBezTo>
                    <a:pt x="214" y="707"/>
                    <a:pt x="214" y="707"/>
                    <a:pt x="214" y="707"/>
                  </a:cubicBezTo>
                  <a:cubicBezTo>
                    <a:pt x="215" y="707"/>
                    <a:pt x="215" y="707"/>
                    <a:pt x="215" y="707"/>
                  </a:cubicBezTo>
                  <a:cubicBezTo>
                    <a:pt x="215" y="708"/>
                    <a:pt x="215" y="708"/>
                    <a:pt x="215" y="708"/>
                  </a:cubicBezTo>
                  <a:cubicBezTo>
                    <a:pt x="219" y="709"/>
                    <a:pt x="219" y="709"/>
                    <a:pt x="220" y="710"/>
                  </a:cubicBezTo>
                  <a:cubicBezTo>
                    <a:pt x="221" y="710"/>
                    <a:pt x="221" y="710"/>
                    <a:pt x="221" y="710"/>
                  </a:cubicBezTo>
                  <a:cubicBezTo>
                    <a:pt x="228" y="713"/>
                    <a:pt x="237" y="717"/>
                    <a:pt x="237" y="717"/>
                  </a:cubicBezTo>
                  <a:cubicBezTo>
                    <a:pt x="237" y="717"/>
                    <a:pt x="238" y="717"/>
                    <a:pt x="238" y="717"/>
                  </a:cubicBezTo>
                  <a:cubicBezTo>
                    <a:pt x="240" y="718"/>
                    <a:pt x="240" y="718"/>
                    <a:pt x="243" y="719"/>
                  </a:cubicBezTo>
                  <a:cubicBezTo>
                    <a:pt x="243" y="719"/>
                    <a:pt x="243" y="719"/>
                    <a:pt x="245" y="719"/>
                  </a:cubicBezTo>
                  <a:cubicBezTo>
                    <a:pt x="245" y="719"/>
                    <a:pt x="245" y="719"/>
                    <a:pt x="245" y="719"/>
                  </a:cubicBezTo>
                  <a:cubicBezTo>
                    <a:pt x="241" y="717"/>
                    <a:pt x="241" y="717"/>
                    <a:pt x="239" y="717"/>
                  </a:cubicBezTo>
                  <a:cubicBezTo>
                    <a:pt x="238" y="717"/>
                    <a:pt x="238" y="716"/>
                    <a:pt x="236" y="716"/>
                  </a:cubicBezTo>
                  <a:cubicBezTo>
                    <a:pt x="236" y="716"/>
                    <a:pt x="230" y="713"/>
                    <a:pt x="227" y="712"/>
                  </a:cubicBezTo>
                  <a:cubicBezTo>
                    <a:pt x="226" y="712"/>
                    <a:pt x="226" y="712"/>
                    <a:pt x="225" y="711"/>
                  </a:cubicBezTo>
                  <a:cubicBezTo>
                    <a:pt x="218" y="708"/>
                    <a:pt x="218" y="708"/>
                    <a:pt x="217" y="707"/>
                  </a:cubicBezTo>
                  <a:cubicBezTo>
                    <a:pt x="217" y="707"/>
                    <a:pt x="216" y="707"/>
                    <a:pt x="215" y="706"/>
                  </a:cubicBezTo>
                  <a:cubicBezTo>
                    <a:pt x="214" y="706"/>
                    <a:pt x="212" y="705"/>
                    <a:pt x="210" y="704"/>
                  </a:cubicBezTo>
                  <a:cubicBezTo>
                    <a:pt x="210" y="704"/>
                    <a:pt x="209" y="704"/>
                    <a:pt x="209" y="703"/>
                  </a:cubicBezTo>
                  <a:cubicBezTo>
                    <a:pt x="209" y="703"/>
                    <a:pt x="209" y="704"/>
                    <a:pt x="208" y="703"/>
                  </a:cubicBezTo>
                  <a:cubicBezTo>
                    <a:pt x="203" y="700"/>
                    <a:pt x="196" y="695"/>
                    <a:pt x="196" y="695"/>
                  </a:cubicBezTo>
                  <a:cubicBezTo>
                    <a:pt x="195" y="695"/>
                    <a:pt x="194" y="694"/>
                    <a:pt x="194" y="694"/>
                  </a:cubicBezTo>
                  <a:cubicBezTo>
                    <a:pt x="193" y="694"/>
                    <a:pt x="193" y="694"/>
                    <a:pt x="192" y="693"/>
                  </a:cubicBezTo>
                  <a:cubicBezTo>
                    <a:pt x="190" y="692"/>
                    <a:pt x="187" y="691"/>
                    <a:pt x="184" y="689"/>
                  </a:cubicBezTo>
                  <a:cubicBezTo>
                    <a:pt x="184" y="689"/>
                    <a:pt x="184" y="689"/>
                    <a:pt x="183" y="688"/>
                  </a:cubicBezTo>
                  <a:cubicBezTo>
                    <a:pt x="182" y="688"/>
                    <a:pt x="181" y="687"/>
                    <a:pt x="180" y="686"/>
                  </a:cubicBezTo>
                  <a:cubicBezTo>
                    <a:pt x="181" y="686"/>
                    <a:pt x="181" y="686"/>
                    <a:pt x="182" y="686"/>
                  </a:cubicBezTo>
                  <a:cubicBezTo>
                    <a:pt x="180" y="685"/>
                    <a:pt x="178" y="684"/>
                    <a:pt x="176" y="682"/>
                  </a:cubicBezTo>
                  <a:cubicBezTo>
                    <a:pt x="173" y="680"/>
                    <a:pt x="171" y="678"/>
                    <a:pt x="168" y="676"/>
                  </a:cubicBezTo>
                  <a:cubicBezTo>
                    <a:pt x="168" y="675"/>
                    <a:pt x="168" y="675"/>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7" y="675"/>
                  </a:cubicBezTo>
                  <a:cubicBezTo>
                    <a:pt x="165" y="675"/>
                    <a:pt x="165" y="675"/>
                    <a:pt x="161" y="671"/>
                  </a:cubicBezTo>
                  <a:cubicBezTo>
                    <a:pt x="160" y="671"/>
                    <a:pt x="159" y="670"/>
                    <a:pt x="158" y="669"/>
                  </a:cubicBezTo>
                  <a:cubicBezTo>
                    <a:pt x="158" y="669"/>
                    <a:pt x="158" y="669"/>
                    <a:pt x="160" y="670"/>
                  </a:cubicBezTo>
                  <a:cubicBezTo>
                    <a:pt x="161" y="670"/>
                    <a:pt x="161" y="671"/>
                    <a:pt x="162" y="671"/>
                  </a:cubicBezTo>
                  <a:cubicBezTo>
                    <a:pt x="162" y="671"/>
                    <a:pt x="163" y="671"/>
                    <a:pt x="163" y="671"/>
                  </a:cubicBezTo>
                  <a:cubicBezTo>
                    <a:pt x="162" y="670"/>
                    <a:pt x="162" y="670"/>
                    <a:pt x="161" y="670"/>
                  </a:cubicBezTo>
                  <a:cubicBezTo>
                    <a:pt x="161" y="669"/>
                    <a:pt x="161" y="669"/>
                    <a:pt x="159" y="668"/>
                  </a:cubicBezTo>
                  <a:cubicBezTo>
                    <a:pt x="158" y="667"/>
                    <a:pt x="158" y="667"/>
                    <a:pt x="154" y="663"/>
                  </a:cubicBezTo>
                  <a:cubicBezTo>
                    <a:pt x="153" y="663"/>
                    <a:pt x="153" y="662"/>
                    <a:pt x="152" y="662"/>
                  </a:cubicBezTo>
                  <a:cubicBezTo>
                    <a:pt x="152" y="662"/>
                    <a:pt x="153" y="662"/>
                    <a:pt x="153" y="662"/>
                  </a:cubicBezTo>
                  <a:cubicBezTo>
                    <a:pt x="154" y="662"/>
                    <a:pt x="154" y="662"/>
                    <a:pt x="154" y="661"/>
                  </a:cubicBezTo>
                  <a:cubicBezTo>
                    <a:pt x="155" y="661"/>
                    <a:pt x="155" y="661"/>
                    <a:pt x="157" y="662"/>
                  </a:cubicBezTo>
                  <a:cubicBezTo>
                    <a:pt x="155" y="660"/>
                    <a:pt x="153" y="657"/>
                    <a:pt x="152" y="655"/>
                  </a:cubicBezTo>
                  <a:cubicBezTo>
                    <a:pt x="151" y="653"/>
                    <a:pt x="151" y="653"/>
                    <a:pt x="151" y="653"/>
                  </a:cubicBezTo>
                  <a:cubicBezTo>
                    <a:pt x="150" y="653"/>
                    <a:pt x="149" y="652"/>
                    <a:pt x="148" y="651"/>
                  </a:cubicBezTo>
                  <a:cubicBezTo>
                    <a:pt x="148" y="651"/>
                    <a:pt x="148" y="651"/>
                    <a:pt x="147" y="651"/>
                  </a:cubicBezTo>
                  <a:cubicBezTo>
                    <a:pt x="147" y="650"/>
                    <a:pt x="146" y="650"/>
                    <a:pt x="145" y="648"/>
                  </a:cubicBezTo>
                  <a:cubicBezTo>
                    <a:pt x="142" y="646"/>
                    <a:pt x="139" y="645"/>
                    <a:pt x="137" y="643"/>
                  </a:cubicBezTo>
                  <a:cubicBezTo>
                    <a:pt x="138" y="643"/>
                    <a:pt x="138" y="643"/>
                    <a:pt x="139" y="643"/>
                  </a:cubicBezTo>
                  <a:cubicBezTo>
                    <a:pt x="145" y="646"/>
                    <a:pt x="145" y="646"/>
                    <a:pt x="146" y="644"/>
                  </a:cubicBezTo>
                  <a:cubicBezTo>
                    <a:pt x="137" y="630"/>
                    <a:pt x="137" y="628"/>
                    <a:pt x="137" y="627"/>
                  </a:cubicBezTo>
                  <a:cubicBezTo>
                    <a:pt x="138" y="628"/>
                    <a:pt x="139" y="630"/>
                    <a:pt x="140" y="631"/>
                  </a:cubicBezTo>
                  <a:cubicBezTo>
                    <a:pt x="137" y="619"/>
                    <a:pt x="125" y="611"/>
                    <a:pt x="127" y="597"/>
                  </a:cubicBezTo>
                  <a:cubicBezTo>
                    <a:pt x="128" y="597"/>
                    <a:pt x="129" y="597"/>
                    <a:pt x="130" y="597"/>
                  </a:cubicBezTo>
                  <a:cubicBezTo>
                    <a:pt x="130" y="596"/>
                    <a:pt x="131" y="594"/>
                    <a:pt x="131" y="593"/>
                  </a:cubicBezTo>
                  <a:cubicBezTo>
                    <a:pt x="133" y="594"/>
                    <a:pt x="136" y="594"/>
                    <a:pt x="138" y="594"/>
                  </a:cubicBezTo>
                  <a:cubicBezTo>
                    <a:pt x="138" y="593"/>
                    <a:pt x="138" y="592"/>
                    <a:pt x="137" y="591"/>
                  </a:cubicBezTo>
                  <a:cubicBezTo>
                    <a:pt x="138" y="590"/>
                    <a:pt x="138" y="590"/>
                    <a:pt x="138" y="590"/>
                  </a:cubicBezTo>
                  <a:cubicBezTo>
                    <a:pt x="137" y="585"/>
                    <a:pt x="137" y="585"/>
                    <a:pt x="137" y="584"/>
                  </a:cubicBezTo>
                  <a:cubicBezTo>
                    <a:pt x="137" y="583"/>
                    <a:pt x="138" y="583"/>
                    <a:pt x="138" y="583"/>
                  </a:cubicBezTo>
                  <a:cubicBezTo>
                    <a:pt x="136" y="579"/>
                    <a:pt x="136" y="578"/>
                    <a:pt x="136" y="575"/>
                  </a:cubicBezTo>
                  <a:cubicBezTo>
                    <a:pt x="136" y="575"/>
                    <a:pt x="136" y="575"/>
                    <a:pt x="136" y="575"/>
                  </a:cubicBezTo>
                  <a:cubicBezTo>
                    <a:pt x="136" y="572"/>
                    <a:pt x="134" y="569"/>
                    <a:pt x="133" y="566"/>
                  </a:cubicBezTo>
                  <a:cubicBezTo>
                    <a:pt x="133" y="566"/>
                    <a:pt x="133" y="566"/>
                    <a:pt x="133" y="564"/>
                  </a:cubicBezTo>
                  <a:cubicBezTo>
                    <a:pt x="133" y="561"/>
                    <a:pt x="132" y="559"/>
                    <a:pt x="131" y="557"/>
                  </a:cubicBezTo>
                  <a:cubicBezTo>
                    <a:pt x="131" y="557"/>
                    <a:pt x="131" y="556"/>
                    <a:pt x="130" y="555"/>
                  </a:cubicBezTo>
                  <a:cubicBezTo>
                    <a:pt x="130" y="554"/>
                    <a:pt x="130" y="554"/>
                    <a:pt x="129" y="553"/>
                  </a:cubicBezTo>
                  <a:cubicBezTo>
                    <a:pt x="129" y="552"/>
                    <a:pt x="129" y="552"/>
                    <a:pt x="128" y="550"/>
                  </a:cubicBezTo>
                  <a:cubicBezTo>
                    <a:pt x="127" y="548"/>
                    <a:pt x="126" y="545"/>
                    <a:pt x="126" y="543"/>
                  </a:cubicBezTo>
                  <a:cubicBezTo>
                    <a:pt x="126" y="543"/>
                    <a:pt x="126" y="543"/>
                    <a:pt x="129" y="535"/>
                  </a:cubicBezTo>
                  <a:cubicBezTo>
                    <a:pt x="129" y="534"/>
                    <a:pt x="130" y="534"/>
                    <a:pt x="130" y="534"/>
                  </a:cubicBezTo>
                  <a:cubicBezTo>
                    <a:pt x="130" y="533"/>
                    <a:pt x="131" y="533"/>
                    <a:pt x="131" y="532"/>
                  </a:cubicBezTo>
                  <a:cubicBezTo>
                    <a:pt x="131" y="532"/>
                    <a:pt x="132" y="525"/>
                    <a:pt x="133" y="522"/>
                  </a:cubicBezTo>
                  <a:cubicBezTo>
                    <a:pt x="134" y="519"/>
                    <a:pt x="134" y="519"/>
                    <a:pt x="133" y="516"/>
                  </a:cubicBezTo>
                  <a:moveTo>
                    <a:pt x="19" y="357"/>
                  </a:moveTo>
                  <a:cubicBezTo>
                    <a:pt x="20" y="357"/>
                    <a:pt x="20" y="357"/>
                    <a:pt x="20" y="357"/>
                  </a:cubicBezTo>
                  <a:cubicBezTo>
                    <a:pt x="19" y="357"/>
                    <a:pt x="19" y="356"/>
                    <a:pt x="19" y="356"/>
                  </a:cubicBezTo>
                  <a:cubicBezTo>
                    <a:pt x="19" y="355"/>
                    <a:pt x="19" y="353"/>
                    <a:pt x="19" y="352"/>
                  </a:cubicBezTo>
                  <a:cubicBezTo>
                    <a:pt x="17" y="353"/>
                    <a:pt x="17" y="353"/>
                    <a:pt x="17" y="353"/>
                  </a:cubicBezTo>
                  <a:cubicBezTo>
                    <a:pt x="16" y="353"/>
                    <a:pt x="16" y="353"/>
                    <a:pt x="16" y="353"/>
                  </a:cubicBezTo>
                  <a:cubicBezTo>
                    <a:pt x="16" y="352"/>
                    <a:pt x="16" y="352"/>
                    <a:pt x="15" y="351"/>
                  </a:cubicBezTo>
                  <a:cubicBezTo>
                    <a:pt x="15" y="351"/>
                    <a:pt x="15" y="351"/>
                    <a:pt x="15" y="351"/>
                  </a:cubicBezTo>
                  <a:cubicBezTo>
                    <a:pt x="14" y="352"/>
                    <a:pt x="14" y="353"/>
                    <a:pt x="14" y="353"/>
                  </a:cubicBezTo>
                  <a:cubicBezTo>
                    <a:pt x="13" y="353"/>
                    <a:pt x="13" y="353"/>
                    <a:pt x="13" y="353"/>
                  </a:cubicBezTo>
                  <a:cubicBezTo>
                    <a:pt x="13" y="353"/>
                    <a:pt x="13" y="353"/>
                    <a:pt x="12" y="352"/>
                  </a:cubicBezTo>
                  <a:cubicBezTo>
                    <a:pt x="12" y="351"/>
                    <a:pt x="12" y="351"/>
                    <a:pt x="12" y="351"/>
                  </a:cubicBezTo>
                  <a:cubicBezTo>
                    <a:pt x="12" y="350"/>
                    <a:pt x="12" y="350"/>
                    <a:pt x="11" y="349"/>
                  </a:cubicBezTo>
                  <a:cubicBezTo>
                    <a:pt x="11" y="348"/>
                    <a:pt x="11" y="348"/>
                    <a:pt x="11" y="348"/>
                  </a:cubicBezTo>
                  <a:cubicBezTo>
                    <a:pt x="11" y="348"/>
                    <a:pt x="11" y="348"/>
                    <a:pt x="11" y="348"/>
                  </a:cubicBezTo>
                  <a:cubicBezTo>
                    <a:pt x="10" y="348"/>
                    <a:pt x="10" y="348"/>
                    <a:pt x="10" y="348"/>
                  </a:cubicBezTo>
                  <a:cubicBezTo>
                    <a:pt x="10" y="348"/>
                    <a:pt x="10" y="347"/>
                    <a:pt x="9" y="347"/>
                  </a:cubicBezTo>
                  <a:cubicBezTo>
                    <a:pt x="9" y="347"/>
                    <a:pt x="9" y="347"/>
                    <a:pt x="8" y="348"/>
                  </a:cubicBezTo>
                  <a:cubicBezTo>
                    <a:pt x="8" y="350"/>
                    <a:pt x="8" y="353"/>
                    <a:pt x="8" y="355"/>
                  </a:cubicBezTo>
                  <a:cubicBezTo>
                    <a:pt x="8" y="359"/>
                    <a:pt x="8" y="360"/>
                    <a:pt x="8" y="360"/>
                  </a:cubicBezTo>
                  <a:cubicBezTo>
                    <a:pt x="9" y="360"/>
                    <a:pt x="9" y="360"/>
                    <a:pt x="9" y="360"/>
                  </a:cubicBezTo>
                  <a:cubicBezTo>
                    <a:pt x="9" y="360"/>
                    <a:pt x="9" y="360"/>
                    <a:pt x="10" y="358"/>
                  </a:cubicBezTo>
                  <a:cubicBezTo>
                    <a:pt x="10" y="357"/>
                    <a:pt x="11" y="357"/>
                    <a:pt x="11" y="357"/>
                  </a:cubicBezTo>
                  <a:cubicBezTo>
                    <a:pt x="11" y="357"/>
                    <a:pt x="11" y="357"/>
                    <a:pt x="12" y="358"/>
                  </a:cubicBezTo>
                  <a:cubicBezTo>
                    <a:pt x="12" y="358"/>
                    <a:pt x="12" y="358"/>
                    <a:pt x="12" y="358"/>
                  </a:cubicBezTo>
                  <a:cubicBezTo>
                    <a:pt x="12" y="358"/>
                    <a:pt x="12" y="358"/>
                    <a:pt x="12" y="358"/>
                  </a:cubicBezTo>
                  <a:cubicBezTo>
                    <a:pt x="12" y="357"/>
                    <a:pt x="12" y="357"/>
                    <a:pt x="13" y="358"/>
                  </a:cubicBezTo>
                  <a:cubicBezTo>
                    <a:pt x="14" y="358"/>
                    <a:pt x="15" y="357"/>
                    <a:pt x="15" y="357"/>
                  </a:cubicBezTo>
                  <a:cubicBezTo>
                    <a:pt x="16" y="357"/>
                    <a:pt x="16" y="357"/>
                    <a:pt x="16" y="357"/>
                  </a:cubicBezTo>
                  <a:cubicBezTo>
                    <a:pt x="17" y="358"/>
                    <a:pt x="18" y="358"/>
                    <a:pt x="18" y="358"/>
                  </a:cubicBezTo>
                  <a:cubicBezTo>
                    <a:pt x="19" y="358"/>
                    <a:pt x="19" y="358"/>
                    <a:pt x="19" y="358"/>
                  </a:cubicBezTo>
                  <a:cubicBezTo>
                    <a:pt x="19" y="358"/>
                    <a:pt x="19" y="358"/>
                    <a:pt x="19" y="357"/>
                  </a:cubicBezTo>
                  <a:moveTo>
                    <a:pt x="4" y="358"/>
                  </a:moveTo>
                  <a:cubicBezTo>
                    <a:pt x="4" y="357"/>
                    <a:pt x="4" y="355"/>
                    <a:pt x="4" y="355"/>
                  </a:cubicBezTo>
                  <a:cubicBezTo>
                    <a:pt x="4" y="354"/>
                    <a:pt x="4" y="354"/>
                    <a:pt x="4" y="354"/>
                  </a:cubicBezTo>
                  <a:cubicBezTo>
                    <a:pt x="4" y="354"/>
                    <a:pt x="4" y="353"/>
                    <a:pt x="4" y="353"/>
                  </a:cubicBezTo>
                  <a:cubicBezTo>
                    <a:pt x="4" y="353"/>
                    <a:pt x="4" y="353"/>
                    <a:pt x="4" y="353"/>
                  </a:cubicBezTo>
                  <a:cubicBezTo>
                    <a:pt x="3" y="353"/>
                    <a:pt x="3" y="352"/>
                    <a:pt x="3" y="352"/>
                  </a:cubicBezTo>
                  <a:cubicBezTo>
                    <a:pt x="3" y="356"/>
                    <a:pt x="3" y="356"/>
                    <a:pt x="3" y="356"/>
                  </a:cubicBezTo>
                  <a:cubicBezTo>
                    <a:pt x="3" y="356"/>
                    <a:pt x="3" y="356"/>
                    <a:pt x="3" y="356"/>
                  </a:cubicBezTo>
                  <a:cubicBezTo>
                    <a:pt x="3" y="356"/>
                    <a:pt x="3" y="356"/>
                    <a:pt x="3" y="356"/>
                  </a:cubicBezTo>
                  <a:cubicBezTo>
                    <a:pt x="3" y="356"/>
                    <a:pt x="4" y="357"/>
                    <a:pt x="4" y="357"/>
                  </a:cubicBezTo>
                  <a:cubicBezTo>
                    <a:pt x="4" y="358"/>
                    <a:pt x="4" y="359"/>
                    <a:pt x="4" y="360"/>
                  </a:cubicBezTo>
                  <a:cubicBezTo>
                    <a:pt x="4" y="360"/>
                    <a:pt x="4" y="360"/>
                    <a:pt x="4" y="360"/>
                  </a:cubicBezTo>
                  <a:cubicBezTo>
                    <a:pt x="4" y="360"/>
                    <a:pt x="4" y="360"/>
                    <a:pt x="4" y="358"/>
                  </a:cubicBezTo>
                  <a:moveTo>
                    <a:pt x="4" y="343"/>
                  </a:moveTo>
                  <a:cubicBezTo>
                    <a:pt x="5" y="343"/>
                    <a:pt x="6" y="343"/>
                    <a:pt x="7" y="343"/>
                  </a:cubicBezTo>
                  <a:cubicBezTo>
                    <a:pt x="7" y="342"/>
                    <a:pt x="7" y="336"/>
                    <a:pt x="6" y="335"/>
                  </a:cubicBezTo>
                  <a:cubicBezTo>
                    <a:pt x="6" y="335"/>
                    <a:pt x="6" y="335"/>
                    <a:pt x="6" y="335"/>
                  </a:cubicBezTo>
                  <a:cubicBezTo>
                    <a:pt x="5" y="335"/>
                    <a:pt x="5" y="335"/>
                    <a:pt x="5" y="335"/>
                  </a:cubicBezTo>
                  <a:cubicBezTo>
                    <a:pt x="5" y="335"/>
                    <a:pt x="5" y="335"/>
                    <a:pt x="5" y="335"/>
                  </a:cubicBezTo>
                  <a:cubicBezTo>
                    <a:pt x="5" y="335"/>
                    <a:pt x="5" y="335"/>
                    <a:pt x="4" y="327"/>
                  </a:cubicBezTo>
                  <a:cubicBezTo>
                    <a:pt x="4" y="325"/>
                    <a:pt x="4" y="325"/>
                    <a:pt x="4" y="324"/>
                  </a:cubicBezTo>
                  <a:cubicBezTo>
                    <a:pt x="5" y="323"/>
                    <a:pt x="5" y="323"/>
                    <a:pt x="4" y="323"/>
                  </a:cubicBezTo>
                  <a:cubicBezTo>
                    <a:pt x="4" y="323"/>
                    <a:pt x="4" y="323"/>
                    <a:pt x="4" y="323"/>
                  </a:cubicBezTo>
                  <a:cubicBezTo>
                    <a:pt x="4" y="323"/>
                    <a:pt x="4" y="323"/>
                    <a:pt x="4" y="323"/>
                  </a:cubicBezTo>
                  <a:cubicBezTo>
                    <a:pt x="4" y="323"/>
                    <a:pt x="4" y="323"/>
                    <a:pt x="4" y="323"/>
                  </a:cubicBezTo>
                  <a:cubicBezTo>
                    <a:pt x="4" y="323"/>
                    <a:pt x="4" y="323"/>
                    <a:pt x="4" y="324"/>
                  </a:cubicBezTo>
                  <a:cubicBezTo>
                    <a:pt x="4" y="323"/>
                    <a:pt x="4" y="323"/>
                    <a:pt x="4" y="323"/>
                  </a:cubicBezTo>
                  <a:cubicBezTo>
                    <a:pt x="4" y="323"/>
                    <a:pt x="4" y="323"/>
                    <a:pt x="4" y="323"/>
                  </a:cubicBezTo>
                  <a:cubicBezTo>
                    <a:pt x="3" y="323"/>
                    <a:pt x="3" y="323"/>
                    <a:pt x="3" y="323"/>
                  </a:cubicBezTo>
                  <a:cubicBezTo>
                    <a:pt x="3" y="323"/>
                    <a:pt x="2" y="331"/>
                    <a:pt x="3" y="332"/>
                  </a:cubicBezTo>
                  <a:cubicBezTo>
                    <a:pt x="3" y="331"/>
                    <a:pt x="3" y="330"/>
                    <a:pt x="3" y="329"/>
                  </a:cubicBezTo>
                  <a:cubicBezTo>
                    <a:pt x="4" y="329"/>
                    <a:pt x="3" y="332"/>
                    <a:pt x="3" y="334"/>
                  </a:cubicBezTo>
                  <a:cubicBezTo>
                    <a:pt x="3" y="335"/>
                    <a:pt x="3" y="337"/>
                    <a:pt x="4" y="337"/>
                  </a:cubicBezTo>
                  <a:cubicBezTo>
                    <a:pt x="4" y="337"/>
                    <a:pt x="4" y="337"/>
                    <a:pt x="4" y="337"/>
                  </a:cubicBezTo>
                  <a:cubicBezTo>
                    <a:pt x="4" y="337"/>
                    <a:pt x="4" y="337"/>
                    <a:pt x="4" y="339"/>
                  </a:cubicBezTo>
                  <a:cubicBezTo>
                    <a:pt x="4" y="339"/>
                    <a:pt x="4" y="342"/>
                    <a:pt x="4" y="343"/>
                  </a:cubicBezTo>
                  <a:moveTo>
                    <a:pt x="287" y="80"/>
                  </a:moveTo>
                  <a:cubicBezTo>
                    <a:pt x="287" y="79"/>
                    <a:pt x="288" y="78"/>
                    <a:pt x="289" y="77"/>
                  </a:cubicBezTo>
                  <a:cubicBezTo>
                    <a:pt x="289" y="76"/>
                    <a:pt x="289" y="76"/>
                    <a:pt x="289" y="75"/>
                  </a:cubicBezTo>
                  <a:cubicBezTo>
                    <a:pt x="288" y="75"/>
                    <a:pt x="288" y="75"/>
                    <a:pt x="287" y="74"/>
                  </a:cubicBezTo>
                  <a:cubicBezTo>
                    <a:pt x="289" y="71"/>
                    <a:pt x="289" y="71"/>
                    <a:pt x="290" y="70"/>
                  </a:cubicBezTo>
                  <a:cubicBezTo>
                    <a:pt x="289" y="70"/>
                    <a:pt x="288" y="70"/>
                    <a:pt x="287" y="70"/>
                  </a:cubicBezTo>
                  <a:cubicBezTo>
                    <a:pt x="286" y="70"/>
                    <a:pt x="286" y="70"/>
                    <a:pt x="286" y="70"/>
                  </a:cubicBezTo>
                  <a:cubicBezTo>
                    <a:pt x="284" y="70"/>
                    <a:pt x="282" y="72"/>
                    <a:pt x="280" y="72"/>
                  </a:cubicBezTo>
                  <a:cubicBezTo>
                    <a:pt x="279" y="72"/>
                    <a:pt x="279" y="72"/>
                    <a:pt x="278" y="72"/>
                  </a:cubicBezTo>
                  <a:cubicBezTo>
                    <a:pt x="278" y="71"/>
                    <a:pt x="277" y="71"/>
                    <a:pt x="276" y="71"/>
                  </a:cubicBezTo>
                  <a:cubicBezTo>
                    <a:pt x="274" y="71"/>
                    <a:pt x="272" y="73"/>
                    <a:pt x="270" y="73"/>
                  </a:cubicBezTo>
                  <a:cubicBezTo>
                    <a:pt x="270" y="73"/>
                    <a:pt x="269" y="73"/>
                    <a:pt x="268" y="73"/>
                  </a:cubicBezTo>
                  <a:cubicBezTo>
                    <a:pt x="268" y="72"/>
                    <a:pt x="269" y="72"/>
                    <a:pt x="269" y="71"/>
                  </a:cubicBezTo>
                  <a:cubicBezTo>
                    <a:pt x="269" y="71"/>
                    <a:pt x="270" y="70"/>
                    <a:pt x="270" y="70"/>
                  </a:cubicBezTo>
                  <a:cubicBezTo>
                    <a:pt x="270" y="69"/>
                    <a:pt x="270" y="69"/>
                    <a:pt x="270" y="68"/>
                  </a:cubicBezTo>
                  <a:cubicBezTo>
                    <a:pt x="269" y="69"/>
                    <a:pt x="269" y="69"/>
                    <a:pt x="269" y="69"/>
                  </a:cubicBezTo>
                  <a:cubicBezTo>
                    <a:pt x="268" y="69"/>
                    <a:pt x="268" y="70"/>
                    <a:pt x="268" y="70"/>
                  </a:cubicBezTo>
                  <a:cubicBezTo>
                    <a:pt x="268" y="70"/>
                    <a:pt x="262" y="67"/>
                    <a:pt x="258" y="73"/>
                  </a:cubicBezTo>
                  <a:cubicBezTo>
                    <a:pt x="259" y="73"/>
                    <a:pt x="260" y="73"/>
                    <a:pt x="261" y="73"/>
                  </a:cubicBezTo>
                  <a:cubicBezTo>
                    <a:pt x="263" y="73"/>
                    <a:pt x="263" y="73"/>
                    <a:pt x="263" y="73"/>
                  </a:cubicBezTo>
                  <a:cubicBezTo>
                    <a:pt x="263" y="75"/>
                    <a:pt x="263" y="75"/>
                    <a:pt x="263" y="75"/>
                  </a:cubicBezTo>
                  <a:cubicBezTo>
                    <a:pt x="264" y="76"/>
                    <a:pt x="262" y="76"/>
                    <a:pt x="262" y="77"/>
                  </a:cubicBezTo>
                  <a:cubicBezTo>
                    <a:pt x="260" y="76"/>
                    <a:pt x="257" y="76"/>
                    <a:pt x="256" y="76"/>
                  </a:cubicBezTo>
                  <a:cubicBezTo>
                    <a:pt x="255" y="77"/>
                    <a:pt x="255" y="78"/>
                    <a:pt x="254" y="79"/>
                  </a:cubicBezTo>
                  <a:cubicBezTo>
                    <a:pt x="255" y="78"/>
                    <a:pt x="255" y="78"/>
                    <a:pt x="256" y="78"/>
                  </a:cubicBezTo>
                  <a:cubicBezTo>
                    <a:pt x="257" y="78"/>
                    <a:pt x="258" y="78"/>
                    <a:pt x="258" y="78"/>
                  </a:cubicBezTo>
                  <a:cubicBezTo>
                    <a:pt x="259" y="79"/>
                    <a:pt x="259" y="79"/>
                    <a:pt x="259" y="79"/>
                  </a:cubicBezTo>
                  <a:cubicBezTo>
                    <a:pt x="258" y="80"/>
                    <a:pt x="257" y="81"/>
                    <a:pt x="256" y="82"/>
                  </a:cubicBezTo>
                  <a:cubicBezTo>
                    <a:pt x="256" y="83"/>
                    <a:pt x="256" y="83"/>
                    <a:pt x="256" y="83"/>
                  </a:cubicBezTo>
                  <a:cubicBezTo>
                    <a:pt x="256" y="83"/>
                    <a:pt x="257" y="83"/>
                    <a:pt x="257" y="83"/>
                  </a:cubicBezTo>
                  <a:cubicBezTo>
                    <a:pt x="259" y="83"/>
                    <a:pt x="260" y="83"/>
                    <a:pt x="261" y="83"/>
                  </a:cubicBezTo>
                  <a:cubicBezTo>
                    <a:pt x="262" y="83"/>
                    <a:pt x="262" y="83"/>
                    <a:pt x="263" y="83"/>
                  </a:cubicBezTo>
                  <a:cubicBezTo>
                    <a:pt x="264" y="83"/>
                    <a:pt x="264" y="83"/>
                    <a:pt x="264" y="84"/>
                  </a:cubicBezTo>
                  <a:cubicBezTo>
                    <a:pt x="264" y="84"/>
                    <a:pt x="264" y="86"/>
                    <a:pt x="266" y="86"/>
                  </a:cubicBezTo>
                  <a:cubicBezTo>
                    <a:pt x="267" y="86"/>
                    <a:pt x="268" y="86"/>
                    <a:pt x="269" y="86"/>
                  </a:cubicBezTo>
                  <a:cubicBezTo>
                    <a:pt x="270" y="85"/>
                    <a:pt x="270" y="85"/>
                    <a:pt x="272" y="83"/>
                  </a:cubicBezTo>
                  <a:cubicBezTo>
                    <a:pt x="273" y="83"/>
                    <a:pt x="275" y="82"/>
                    <a:pt x="275" y="82"/>
                  </a:cubicBezTo>
                  <a:cubicBezTo>
                    <a:pt x="276" y="82"/>
                    <a:pt x="277" y="82"/>
                    <a:pt x="277" y="81"/>
                  </a:cubicBezTo>
                  <a:cubicBezTo>
                    <a:pt x="278" y="80"/>
                    <a:pt x="279" y="80"/>
                    <a:pt x="281" y="80"/>
                  </a:cubicBezTo>
                  <a:cubicBezTo>
                    <a:pt x="282" y="79"/>
                    <a:pt x="282" y="79"/>
                    <a:pt x="287" y="80"/>
                  </a:cubicBezTo>
                  <a:moveTo>
                    <a:pt x="103" y="171"/>
                  </a:moveTo>
                  <a:cubicBezTo>
                    <a:pt x="104" y="170"/>
                    <a:pt x="104" y="170"/>
                    <a:pt x="104" y="170"/>
                  </a:cubicBezTo>
                  <a:cubicBezTo>
                    <a:pt x="104" y="169"/>
                    <a:pt x="104" y="169"/>
                    <a:pt x="104" y="168"/>
                  </a:cubicBezTo>
                  <a:cubicBezTo>
                    <a:pt x="104" y="168"/>
                    <a:pt x="104" y="168"/>
                    <a:pt x="104" y="168"/>
                  </a:cubicBezTo>
                  <a:cubicBezTo>
                    <a:pt x="103" y="168"/>
                    <a:pt x="103" y="164"/>
                    <a:pt x="103" y="164"/>
                  </a:cubicBezTo>
                  <a:cubicBezTo>
                    <a:pt x="103" y="163"/>
                    <a:pt x="103" y="163"/>
                    <a:pt x="101" y="162"/>
                  </a:cubicBezTo>
                  <a:cubicBezTo>
                    <a:pt x="101" y="162"/>
                    <a:pt x="101" y="162"/>
                    <a:pt x="101" y="161"/>
                  </a:cubicBezTo>
                  <a:cubicBezTo>
                    <a:pt x="104" y="158"/>
                    <a:pt x="104" y="158"/>
                    <a:pt x="104" y="158"/>
                  </a:cubicBezTo>
                  <a:cubicBezTo>
                    <a:pt x="105" y="157"/>
                    <a:pt x="106" y="157"/>
                    <a:pt x="106" y="157"/>
                  </a:cubicBezTo>
                  <a:cubicBezTo>
                    <a:pt x="108" y="155"/>
                    <a:pt x="108" y="154"/>
                    <a:pt x="108" y="153"/>
                  </a:cubicBezTo>
                  <a:cubicBezTo>
                    <a:pt x="108" y="152"/>
                    <a:pt x="108" y="152"/>
                    <a:pt x="108" y="152"/>
                  </a:cubicBezTo>
                  <a:cubicBezTo>
                    <a:pt x="108" y="152"/>
                    <a:pt x="106" y="153"/>
                    <a:pt x="106" y="153"/>
                  </a:cubicBezTo>
                  <a:cubicBezTo>
                    <a:pt x="104" y="155"/>
                    <a:pt x="104" y="157"/>
                    <a:pt x="102" y="158"/>
                  </a:cubicBezTo>
                  <a:cubicBezTo>
                    <a:pt x="99" y="162"/>
                    <a:pt x="95" y="165"/>
                    <a:pt x="92" y="168"/>
                  </a:cubicBezTo>
                  <a:cubicBezTo>
                    <a:pt x="90" y="170"/>
                    <a:pt x="90" y="170"/>
                    <a:pt x="88" y="174"/>
                  </a:cubicBezTo>
                  <a:cubicBezTo>
                    <a:pt x="90" y="175"/>
                    <a:pt x="92" y="175"/>
                    <a:pt x="94" y="175"/>
                  </a:cubicBezTo>
                  <a:cubicBezTo>
                    <a:pt x="95" y="175"/>
                    <a:pt x="95" y="175"/>
                    <a:pt x="95" y="177"/>
                  </a:cubicBezTo>
                  <a:cubicBezTo>
                    <a:pt x="94" y="180"/>
                    <a:pt x="95" y="181"/>
                    <a:pt x="95" y="182"/>
                  </a:cubicBezTo>
                  <a:cubicBezTo>
                    <a:pt x="96" y="181"/>
                    <a:pt x="96" y="181"/>
                    <a:pt x="96" y="181"/>
                  </a:cubicBezTo>
                  <a:cubicBezTo>
                    <a:pt x="97" y="181"/>
                    <a:pt x="97" y="180"/>
                    <a:pt x="99" y="176"/>
                  </a:cubicBezTo>
                  <a:cubicBezTo>
                    <a:pt x="101" y="173"/>
                    <a:pt x="101" y="173"/>
                    <a:pt x="103" y="171"/>
                  </a:cubicBezTo>
                  <a:moveTo>
                    <a:pt x="89" y="162"/>
                  </a:moveTo>
                  <a:cubicBezTo>
                    <a:pt x="89" y="162"/>
                    <a:pt x="89" y="162"/>
                    <a:pt x="89" y="162"/>
                  </a:cubicBezTo>
                  <a:cubicBezTo>
                    <a:pt x="89" y="162"/>
                    <a:pt x="89" y="161"/>
                    <a:pt x="88" y="161"/>
                  </a:cubicBezTo>
                  <a:cubicBezTo>
                    <a:pt x="88" y="161"/>
                    <a:pt x="88" y="161"/>
                    <a:pt x="88" y="161"/>
                  </a:cubicBezTo>
                  <a:cubicBezTo>
                    <a:pt x="88" y="160"/>
                    <a:pt x="88" y="160"/>
                    <a:pt x="88" y="159"/>
                  </a:cubicBezTo>
                  <a:cubicBezTo>
                    <a:pt x="88" y="158"/>
                    <a:pt x="88" y="158"/>
                    <a:pt x="88" y="158"/>
                  </a:cubicBezTo>
                  <a:cubicBezTo>
                    <a:pt x="88" y="158"/>
                    <a:pt x="88" y="158"/>
                    <a:pt x="88" y="158"/>
                  </a:cubicBezTo>
                  <a:cubicBezTo>
                    <a:pt x="87" y="158"/>
                    <a:pt x="87" y="159"/>
                    <a:pt x="86" y="159"/>
                  </a:cubicBezTo>
                  <a:cubicBezTo>
                    <a:pt x="86" y="159"/>
                    <a:pt x="86" y="160"/>
                    <a:pt x="86" y="160"/>
                  </a:cubicBezTo>
                  <a:cubicBezTo>
                    <a:pt x="86" y="161"/>
                    <a:pt x="86" y="161"/>
                    <a:pt x="86" y="162"/>
                  </a:cubicBezTo>
                  <a:cubicBezTo>
                    <a:pt x="85" y="165"/>
                    <a:pt x="85" y="165"/>
                    <a:pt x="85" y="165"/>
                  </a:cubicBezTo>
                  <a:cubicBezTo>
                    <a:pt x="85" y="166"/>
                    <a:pt x="85" y="166"/>
                    <a:pt x="89" y="162"/>
                  </a:cubicBezTo>
                  <a:moveTo>
                    <a:pt x="363" y="4"/>
                  </a:moveTo>
                  <a:cubicBezTo>
                    <a:pt x="363" y="3"/>
                    <a:pt x="363" y="3"/>
                    <a:pt x="363" y="3"/>
                  </a:cubicBezTo>
                  <a:cubicBezTo>
                    <a:pt x="363" y="3"/>
                    <a:pt x="363"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1" y="3"/>
                  </a:cubicBezTo>
                  <a:cubicBezTo>
                    <a:pt x="361" y="3"/>
                    <a:pt x="356"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3" y="4"/>
                  </a:cubicBezTo>
                  <a:cubicBezTo>
                    <a:pt x="351" y="5"/>
                    <a:pt x="349" y="5"/>
                    <a:pt x="348" y="6"/>
                  </a:cubicBezTo>
                  <a:cubicBezTo>
                    <a:pt x="350" y="5"/>
                    <a:pt x="352" y="5"/>
                    <a:pt x="354" y="4"/>
                  </a:cubicBezTo>
                  <a:cubicBezTo>
                    <a:pt x="354" y="4"/>
                    <a:pt x="355" y="4"/>
                    <a:pt x="355" y="4"/>
                  </a:cubicBezTo>
                  <a:cubicBezTo>
                    <a:pt x="358" y="3"/>
                    <a:pt x="358" y="3"/>
                    <a:pt x="360" y="3"/>
                  </a:cubicBezTo>
                  <a:cubicBezTo>
                    <a:pt x="359" y="3"/>
                    <a:pt x="359" y="3"/>
                    <a:pt x="359" y="3"/>
                  </a:cubicBezTo>
                  <a:cubicBezTo>
                    <a:pt x="357" y="3"/>
                    <a:pt x="354" y="3"/>
                    <a:pt x="352" y="4"/>
                  </a:cubicBezTo>
                  <a:cubicBezTo>
                    <a:pt x="354" y="3"/>
                    <a:pt x="354" y="3"/>
                    <a:pt x="355" y="3"/>
                  </a:cubicBezTo>
                  <a:cubicBezTo>
                    <a:pt x="355" y="3"/>
                    <a:pt x="355" y="3"/>
                    <a:pt x="356" y="3"/>
                  </a:cubicBezTo>
                  <a:cubicBezTo>
                    <a:pt x="357" y="3"/>
                    <a:pt x="357" y="3"/>
                    <a:pt x="357" y="3"/>
                  </a:cubicBezTo>
                  <a:cubicBezTo>
                    <a:pt x="357" y="3"/>
                    <a:pt x="357" y="3"/>
                    <a:pt x="357" y="3"/>
                  </a:cubicBezTo>
                  <a:cubicBezTo>
                    <a:pt x="357" y="3"/>
                    <a:pt x="356" y="3"/>
                    <a:pt x="356" y="3"/>
                  </a:cubicBezTo>
                  <a:cubicBezTo>
                    <a:pt x="355" y="3"/>
                    <a:pt x="355" y="3"/>
                    <a:pt x="354" y="3"/>
                  </a:cubicBezTo>
                  <a:cubicBezTo>
                    <a:pt x="354" y="3"/>
                    <a:pt x="353"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0" y="3"/>
                    <a:pt x="350" y="3"/>
                  </a:cubicBezTo>
                  <a:cubicBezTo>
                    <a:pt x="351" y="3"/>
                    <a:pt x="353" y="2"/>
                    <a:pt x="355" y="2"/>
                  </a:cubicBezTo>
                  <a:cubicBezTo>
                    <a:pt x="356" y="2"/>
                    <a:pt x="356" y="2"/>
                    <a:pt x="358" y="2"/>
                  </a:cubicBezTo>
                  <a:cubicBezTo>
                    <a:pt x="359" y="2"/>
                    <a:pt x="359" y="2"/>
                    <a:pt x="359" y="2"/>
                  </a:cubicBezTo>
                  <a:cubicBezTo>
                    <a:pt x="359" y="2"/>
                    <a:pt x="360" y="2"/>
                    <a:pt x="361" y="2"/>
                  </a:cubicBezTo>
                  <a:cubicBezTo>
                    <a:pt x="362" y="2"/>
                    <a:pt x="362" y="2"/>
                    <a:pt x="364" y="2"/>
                  </a:cubicBezTo>
                  <a:cubicBezTo>
                    <a:pt x="364" y="2"/>
                    <a:pt x="365" y="2"/>
                    <a:pt x="365" y="1"/>
                  </a:cubicBezTo>
                  <a:cubicBezTo>
                    <a:pt x="365" y="1"/>
                    <a:pt x="365" y="1"/>
                    <a:pt x="365" y="1"/>
                  </a:cubicBezTo>
                  <a:cubicBezTo>
                    <a:pt x="365" y="1"/>
                    <a:pt x="365" y="1"/>
                    <a:pt x="365" y="1"/>
                  </a:cubicBezTo>
                  <a:cubicBezTo>
                    <a:pt x="366" y="1"/>
                    <a:pt x="366" y="1"/>
                    <a:pt x="366" y="1"/>
                  </a:cubicBezTo>
                  <a:cubicBezTo>
                    <a:pt x="366" y="1"/>
                    <a:pt x="366" y="1"/>
                    <a:pt x="366" y="1"/>
                  </a:cubicBezTo>
                  <a:cubicBezTo>
                    <a:pt x="366" y="1"/>
                    <a:pt x="365" y="1"/>
                    <a:pt x="366" y="1"/>
                  </a:cubicBezTo>
                  <a:cubicBezTo>
                    <a:pt x="366" y="1"/>
                    <a:pt x="366" y="1"/>
                    <a:pt x="366" y="1"/>
                  </a:cubicBezTo>
                  <a:cubicBezTo>
                    <a:pt x="365" y="1"/>
                    <a:pt x="365" y="1"/>
                    <a:pt x="365" y="1"/>
                  </a:cubicBezTo>
                  <a:cubicBezTo>
                    <a:pt x="365" y="1"/>
                    <a:pt x="365" y="1"/>
                    <a:pt x="365" y="1"/>
                  </a:cubicBezTo>
                  <a:cubicBezTo>
                    <a:pt x="365" y="1"/>
                    <a:pt x="365" y="1"/>
                    <a:pt x="365" y="1"/>
                  </a:cubicBezTo>
                  <a:cubicBezTo>
                    <a:pt x="364" y="1"/>
                    <a:pt x="364" y="1"/>
                    <a:pt x="364" y="1"/>
                  </a:cubicBezTo>
                  <a:cubicBezTo>
                    <a:pt x="363" y="1"/>
                    <a:pt x="363" y="1"/>
                    <a:pt x="363" y="1"/>
                  </a:cubicBezTo>
                  <a:cubicBezTo>
                    <a:pt x="364" y="1"/>
                    <a:pt x="364" y="1"/>
                    <a:pt x="364" y="1"/>
                  </a:cubicBezTo>
                  <a:cubicBezTo>
                    <a:pt x="364" y="1"/>
                    <a:pt x="364" y="1"/>
                    <a:pt x="365" y="1"/>
                  </a:cubicBezTo>
                  <a:cubicBezTo>
                    <a:pt x="365" y="1"/>
                    <a:pt x="366" y="1"/>
                    <a:pt x="366" y="1"/>
                  </a:cubicBezTo>
                  <a:cubicBezTo>
                    <a:pt x="367" y="1"/>
                    <a:pt x="367" y="1"/>
                    <a:pt x="368" y="1"/>
                  </a:cubicBezTo>
                  <a:cubicBezTo>
                    <a:pt x="369" y="1"/>
                    <a:pt x="370" y="0"/>
                    <a:pt x="370" y="0"/>
                  </a:cubicBezTo>
                  <a:cubicBezTo>
                    <a:pt x="370" y="0"/>
                    <a:pt x="370" y="0"/>
                    <a:pt x="370" y="0"/>
                  </a:cubicBezTo>
                  <a:cubicBezTo>
                    <a:pt x="370" y="0"/>
                    <a:pt x="370" y="0"/>
                    <a:pt x="370" y="0"/>
                  </a:cubicBezTo>
                  <a:cubicBezTo>
                    <a:pt x="370" y="0"/>
                    <a:pt x="370" y="0"/>
                    <a:pt x="369" y="0"/>
                  </a:cubicBezTo>
                  <a:cubicBezTo>
                    <a:pt x="369" y="0"/>
                    <a:pt x="368" y="0"/>
                    <a:pt x="367" y="0"/>
                  </a:cubicBezTo>
                  <a:cubicBezTo>
                    <a:pt x="367" y="0"/>
                    <a:pt x="367" y="0"/>
                    <a:pt x="367" y="0"/>
                  </a:cubicBezTo>
                  <a:cubicBezTo>
                    <a:pt x="367" y="0"/>
                    <a:pt x="367" y="0"/>
                    <a:pt x="367" y="0"/>
                  </a:cubicBezTo>
                  <a:cubicBezTo>
                    <a:pt x="365" y="0"/>
                    <a:pt x="363" y="1"/>
                    <a:pt x="362" y="1"/>
                  </a:cubicBezTo>
                  <a:cubicBezTo>
                    <a:pt x="361" y="1"/>
                    <a:pt x="361" y="1"/>
                    <a:pt x="362" y="0"/>
                  </a:cubicBezTo>
                  <a:cubicBezTo>
                    <a:pt x="362" y="0"/>
                    <a:pt x="363" y="0"/>
                    <a:pt x="363" y="0"/>
                  </a:cubicBezTo>
                  <a:cubicBezTo>
                    <a:pt x="363" y="0"/>
                    <a:pt x="362" y="0"/>
                    <a:pt x="361" y="0"/>
                  </a:cubicBezTo>
                  <a:cubicBezTo>
                    <a:pt x="361" y="0"/>
                    <a:pt x="361" y="0"/>
                    <a:pt x="361" y="0"/>
                  </a:cubicBezTo>
                  <a:cubicBezTo>
                    <a:pt x="360" y="0"/>
                    <a:pt x="360" y="0"/>
                    <a:pt x="360" y="0"/>
                  </a:cubicBezTo>
                  <a:cubicBezTo>
                    <a:pt x="360" y="0"/>
                    <a:pt x="360" y="0"/>
                    <a:pt x="360" y="0"/>
                  </a:cubicBezTo>
                  <a:cubicBezTo>
                    <a:pt x="359" y="0"/>
                    <a:pt x="359" y="1"/>
                    <a:pt x="358" y="1"/>
                  </a:cubicBezTo>
                  <a:cubicBezTo>
                    <a:pt x="357" y="1"/>
                    <a:pt x="357" y="1"/>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55" y="1"/>
                    <a:pt x="354" y="1"/>
                    <a:pt x="353" y="1"/>
                  </a:cubicBezTo>
                  <a:cubicBezTo>
                    <a:pt x="353" y="1"/>
                    <a:pt x="353" y="1"/>
                    <a:pt x="353" y="1"/>
                  </a:cubicBezTo>
                  <a:cubicBezTo>
                    <a:pt x="354" y="1"/>
                    <a:pt x="354" y="1"/>
                    <a:pt x="354" y="1"/>
                  </a:cubicBezTo>
                  <a:cubicBezTo>
                    <a:pt x="354" y="1"/>
                    <a:pt x="354" y="1"/>
                    <a:pt x="354" y="1"/>
                  </a:cubicBezTo>
                  <a:cubicBezTo>
                    <a:pt x="354" y="1"/>
                    <a:pt x="354" y="1"/>
                    <a:pt x="354" y="1"/>
                  </a:cubicBezTo>
                  <a:cubicBezTo>
                    <a:pt x="354" y="1"/>
                    <a:pt x="354" y="1"/>
                    <a:pt x="354" y="1"/>
                  </a:cubicBezTo>
                  <a:cubicBezTo>
                    <a:pt x="354" y="1"/>
                    <a:pt x="354" y="1"/>
                    <a:pt x="354"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4" y="1"/>
                    <a:pt x="354" y="1"/>
                    <a:pt x="354" y="1"/>
                  </a:cubicBezTo>
                  <a:cubicBezTo>
                    <a:pt x="352" y="1"/>
                    <a:pt x="352" y="1"/>
                    <a:pt x="352" y="1"/>
                  </a:cubicBezTo>
                  <a:cubicBezTo>
                    <a:pt x="352" y="1"/>
                    <a:pt x="352" y="1"/>
                    <a:pt x="352" y="1"/>
                  </a:cubicBezTo>
                  <a:cubicBezTo>
                    <a:pt x="351" y="1"/>
                    <a:pt x="351" y="1"/>
                    <a:pt x="351" y="1"/>
                  </a:cubicBezTo>
                  <a:cubicBezTo>
                    <a:pt x="351" y="1"/>
                    <a:pt x="351" y="1"/>
                    <a:pt x="351" y="1"/>
                  </a:cubicBezTo>
                  <a:cubicBezTo>
                    <a:pt x="350" y="1"/>
                    <a:pt x="350" y="1"/>
                    <a:pt x="350" y="1"/>
                  </a:cubicBezTo>
                  <a:cubicBezTo>
                    <a:pt x="350" y="2"/>
                    <a:pt x="350" y="2"/>
                    <a:pt x="350" y="2"/>
                  </a:cubicBezTo>
                  <a:cubicBezTo>
                    <a:pt x="350" y="2"/>
                    <a:pt x="350" y="2"/>
                    <a:pt x="350" y="2"/>
                  </a:cubicBezTo>
                  <a:cubicBezTo>
                    <a:pt x="350" y="2"/>
                    <a:pt x="350" y="2"/>
                    <a:pt x="350" y="2"/>
                  </a:cubicBezTo>
                  <a:cubicBezTo>
                    <a:pt x="350" y="2"/>
                    <a:pt x="350" y="2"/>
                    <a:pt x="350" y="2"/>
                  </a:cubicBezTo>
                  <a:cubicBezTo>
                    <a:pt x="349" y="2"/>
                    <a:pt x="349" y="2"/>
                    <a:pt x="349" y="2"/>
                  </a:cubicBezTo>
                  <a:cubicBezTo>
                    <a:pt x="348" y="2"/>
                    <a:pt x="348" y="2"/>
                    <a:pt x="348" y="2"/>
                  </a:cubicBezTo>
                  <a:cubicBezTo>
                    <a:pt x="347" y="2"/>
                    <a:pt x="347" y="2"/>
                    <a:pt x="347" y="2"/>
                  </a:cubicBezTo>
                  <a:cubicBezTo>
                    <a:pt x="347" y="2"/>
                    <a:pt x="347" y="2"/>
                    <a:pt x="347" y="2"/>
                  </a:cubicBezTo>
                  <a:cubicBezTo>
                    <a:pt x="346" y="2"/>
                    <a:pt x="346" y="2"/>
                    <a:pt x="346" y="2"/>
                  </a:cubicBezTo>
                  <a:cubicBezTo>
                    <a:pt x="344" y="2"/>
                    <a:pt x="344" y="2"/>
                    <a:pt x="344" y="2"/>
                  </a:cubicBezTo>
                  <a:cubicBezTo>
                    <a:pt x="345" y="2"/>
                    <a:pt x="345" y="2"/>
                    <a:pt x="345"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6" y="2"/>
                    <a:pt x="347" y="2"/>
                    <a:pt x="347" y="2"/>
                  </a:cubicBezTo>
                  <a:cubicBezTo>
                    <a:pt x="347" y="2"/>
                    <a:pt x="347" y="2"/>
                    <a:pt x="347" y="2"/>
                  </a:cubicBezTo>
                  <a:cubicBezTo>
                    <a:pt x="348" y="2"/>
                    <a:pt x="348" y="2"/>
                    <a:pt x="348" y="2"/>
                  </a:cubicBezTo>
                  <a:cubicBezTo>
                    <a:pt x="348" y="2"/>
                    <a:pt x="348" y="2"/>
                    <a:pt x="348" y="2"/>
                  </a:cubicBezTo>
                  <a:cubicBezTo>
                    <a:pt x="349" y="2"/>
                    <a:pt x="349" y="2"/>
                    <a:pt x="349" y="2"/>
                  </a:cubicBezTo>
                  <a:cubicBezTo>
                    <a:pt x="349" y="2"/>
                    <a:pt x="349" y="2"/>
                    <a:pt x="349" y="2"/>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1" y="1"/>
                    <a:pt x="351" y="1"/>
                    <a:pt x="351" y="1"/>
                  </a:cubicBezTo>
                  <a:cubicBezTo>
                    <a:pt x="351" y="1"/>
                    <a:pt x="350" y="1"/>
                    <a:pt x="350" y="1"/>
                  </a:cubicBezTo>
                  <a:cubicBezTo>
                    <a:pt x="349" y="1"/>
                    <a:pt x="348" y="1"/>
                    <a:pt x="348" y="2"/>
                  </a:cubicBezTo>
                  <a:cubicBezTo>
                    <a:pt x="348" y="2"/>
                    <a:pt x="348" y="2"/>
                    <a:pt x="348" y="2"/>
                  </a:cubicBezTo>
                  <a:cubicBezTo>
                    <a:pt x="347" y="2"/>
                    <a:pt x="347" y="2"/>
                    <a:pt x="347" y="2"/>
                  </a:cubicBezTo>
                  <a:cubicBezTo>
                    <a:pt x="346" y="2"/>
                    <a:pt x="346" y="2"/>
                    <a:pt x="346" y="2"/>
                  </a:cubicBezTo>
                  <a:cubicBezTo>
                    <a:pt x="346" y="2"/>
                    <a:pt x="346" y="2"/>
                    <a:pt x="346" y="2"/>
                  </a:cubicBezTo>
                  <a:cubicBezTo>
                    <a:pt x="345" y="2"/>
                    <a:pt x="345" y="2"/>
                    <a:pt x="345" y="2"/>
                  </a:cubicBezTo>
                  <a:cubicBezTo>
                    <a:pt x="345" y="2"/>
                    <a:pt x="344" y="2"/>
                    <a:pt x="344" y="2"/>
                  </a:cubicBezTo>
                  <a:cubicBezTo>
                    <a:pt x="343" y="2"/>
                    <a:pt x="343" y="2"/>
                    <a:pt x="343" y="2"/>
                  </a:cubicBezTo>
                  <a:cubicBezTo>
                    <a:pt x="343" y="2"/>
                    <a:pt x="342" y="2"/>
                    <a:pt x="341" y="2"/>
                  </a:cubicBezTo>
                  <a:cubicBezTo>
                    <a:pt x="341" y="3"/>
                    <a:pt x="341" y="3"/>
                    <a:pt x="341" y="3"/>
                  </a:cubicBezTo>
                  <a:cubicBezTo>
                    <a:pt x="341" y="3"/>
                    <a:pt x="341" y="3"/>
                    <a:pt x="341" y="3"/>
                  </a:cubicBezTo>
                  <a:cubicBezTo>
                    <a:pt x="341" y="3"/>
                    <a:pt x="341" y="3"/>
                    <a:pt x="341" y="3"/>
                  </a:cubicBezTo>
                  <a:cubicBezTo>
                    <a:pt x="341" y="3"/>
                    <a:pt x="341" y="3"/>
                    <a:pt x="341" y="3"/>
                  </a:cubicBezTo>
                  <a:cubicBezTo>
                    <a:pt x="341" y="2"/>
                    <a:pt x="341" y="2"/>
                    <a:pt x="341" y="2"/>
                  </a:cubicBezTo>
                  <a:cubicBezTo>
                    <a:pt x="341" y="2"/>
                    <a:pt x="341" y="2"/>
                    <a:pt x="341" y="2"/>
                  </a:cubicBezTo>
                  <a:cubicBezTo>
                    <a:pt x="342" y="2"/>
                    <a:pt x="342" y="2"/>
                    <a:pt x="342" y="2"/>
                  </a:cubicBezTo>
                  <a:cubicBezTo>
                    <a:pt x="342" y="2"/>
                    <a:pt x="342" y="2"/>
                    <a:pt x="342" y="2"/>
                  </a:cubicBezTo>
                  <a:cubicBezTo>
                    <a:pt x="343" y="2"/>
                    <a:pt x="343" y="2"/>
                    <a:pt x="343" y="2"/>
                  </a:cubicBezTo>
                  <a:cubicBezTo>
                    <a:pt x="343" y="2"/>
                    <a:pt x="343" y="2"/>
                    <a:pt x="343" y="2"/>
                  </a:cubicBezTo>
                  <a:cubicBezTo>
                    <a:pt x="344" y="2"/>
                    <a:pt x="344" y="2"/>
                    <a:pt x="344"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7" y="1"/>
                    <a:pt x="347" y="1"/>
                    <a:pt x="347" y="1"/>
                  </a:cubicBezTo>
                  <a:cubicBezTo>
                    <a:pt x="348" y="1"/>
                    <a:pt x="348" y="1"/>
                    <a:pt x="348" y="1"/>
                  </a:cubicBezTo>
                  <a:cubicBezTo>
                    <a:pt x="348" y="1"/>
                    <a:pt x="348" y="1"/>
                    <a:pt x="348" y="1"/>
                  </a:cubicBezTo>
                  <a:cubicBezTo>
                    <a:pt x="349" y="1"/>
                    <a:pt x="349" y="1"/>
                    <a:pt x="349" y="1"/>
                  </a:cubicBezTo>
                  <a:cubicBezTo>
                    <a:pt x="349" y="1"/>
                    <a:pt x="349" y="1"/>
                    <a:pt x="349" y="1"/>
                  </a:cubicBezTo>
                  <a:cubicBezTo>
                    <a:pt x="348" y="1"/>
                    <a:pt x="348" y="1"/>
                    <a:pt x="348" y="1"/>
                  </a:cubicBezTo>
                  <a:cubicBezTo>
                    <a:pt x="348" y="1"/>
                    <a:pt x="348" y="1"/>
                    <a:pt x="346" y="1"/>
                  </a:cubicBezTo>
                  <a:cubicBezTo>
                    <a:pt x="345" y="2"/>
                    <a:pt x="344" y="2"/>
                    <a:pt x="343" y="2"/>
                  </a:cubicBezTo>
                  <a:cubicBezTo>
                    <a:pt x="342" y="2"/>
                    <a:pt x="342" y="2"/>
                    <a:pt x="342" y="2"/>
                  </a:cubicBezTo>
                  <a:cubicBezTo>
                    <a:pt x="342" y="2"/>
                    <a:pt x="342" y="2"/>
                    <a:pt x="342" y="2"/>
                  </a:cubicBezTo>
                  <a:cubicBezTo>
                    <a:pt x="341" y="2"/>
                    <a:pt x="341" y="2"/>
                    <a:pt x="341" y="2"/>
                  </a:cubicBezTo>
                  <a:cubicBezTo>
                    <a:pt x="340" y="2"/>
                    <a:pt x="339" y="2"/>
                    <a:pt x="338" y="3"/>
                  </a:cubicBezTo>
                  <a:cubicBezTo>
                    <a:pt x="338" y="3"/>
                    <a:pt x="338" y="3"/>
                    <a:pt x="338" y="3"/>
                  </a:cubicBezTo>
                  <a:cubicBezTo>
                    <a:pt x="337" y="3"/>
                    <a:pt x="337" y="3"/>
                    <a:pt x="337" y="3"/>
                  </a:cubicBezTo>
                  <a:cubicBezTo>
                    <a:pt x="338" y="2"/>
                    <a:pt x="338" y="2"/>
                    <a:pt x="338" y="2"/>
                  </a:cubicBezTo>
                  <a:cubicBezTo>
                    <a:pt x="339" y="2"/>
                    <a:pt x="339" y="2"/>
                    <a:pt x="339" y="2"/>
                  </a:cubicBezTo>
                  <a:cubicBezTo>
                    <a:pt x="339" y="2"/>
                    <a:pt x="340" y="2"/>
                    <a:pt x="340" y="2"/>
                  </a:cubicBezTo>
                  <a:cubicBezTo>
                    <a:pt x="341" y="2"/>
                    <a:pt x="341" y="2"/>
                    <a:pt x="342" y="2"/>
                  </a:cubicBezTo>
                  <a:cubicBezTo>
                    <a:pt x="343" y="2"/>
                    <a:pt x="343" y="2"/>
                    <a:pt x="343" y="2"/>
                  </a:cubicBezTo>
                  <a:cubicBezTo>
                    <a:pt x="343" y="2"/>
                    <a:pt x="343" y="2"/>
                    <a:pt x="343" y="2"/>
                  </a:cubicBezTo>
                  <a:cubicBezTo>
                    <a:pt x="344" y="2"/>
                    <a:pt x="344" y="2"/>
                    <a:pt x="344" y="2"/>
                  </a:cubicBezTo>
                  <a:cubicBezTo>
                    <a:pt x="344" y="2"/>
                    <a:pt x="344" y="2"/>
                    <a:pt x="344" y="2"/>
                  </a:cubicBezTo>
                  <a:cubicBezTo>
                    <a:pt x="345" y="2"/>
                    <a:pt x="345" y="2"/>
                    <a:pt x="345" y="2"/>
                  </a:cubicBezTo>
                  <a:cubicBezTo>
                    <a:pt x="346" y="2"/>
                    <a:pt x="346" y="2"/>
                    <a:pt x="346" y="2"/>
                  </a:cubicBezTo>
                  <a:cubicBezTo>
                    <a:pt x="346" y="1"/>
                    <a:pt x="346" y="1"/>
                    <a:pt x="346" y="1"/>
                  </a:cubicBezTo>
                  <a:cubicBezTo>
                    <a:pt x="347" y="1"/>
                    <a:pt x="347" y="1"/>
                    <a:pt x="348" y="1"/>
                  </a:cubicBezTo>
                  <a:cubicBezTo>
                    <a:pt x="348" y="1"/>
                    <a:pt x="348" y="1"/>
                    <a:pt x="348" y="1"/>
                  </a:cubicBezTo>
                  <a:cubicBezTo>
                    <a:pt x="349" y="1"/>
                    <a:pt x="349" y="1"/>
                    <a:pt x="349" y="1"/>
                  </a:cubicBezTo>
                  <a:cubicBezTo>
                    <a:pt x="349" y="1"/>
                    <a:pt x="349" y="1"/>
                    <a:pt x="349" y="1"/>
                  </a:cubicBezTo>
                  <a:cubicBezTo>
                    <a:pt x="349" y="1"/>
                    <a:pt x="349" y="1"/>
                    <a:pt x="349" y="1"/>
                  </a:cubicBezTo>
                  <a:cubicBezTo>
                    <a:pt x="349" y="1"/>
                    <a:pt x="349" y="1"/>
                    <a:pt x="349" y="1"/>
                  </a:cubicBezTo>
                  <a:cubicBezTo>
                    <a:pt x="348" y="1"/>
                    <a:pt x="348" y="1"/>
                    <a:pt x="348" y="1"/>
                  </a:cubicBezTo>
                  <a:cubicBezTo>
                    <a:pt x="347" y="1"/>
                    <a:pt x="347" y="1"/>
                    <a:pt x="347" y="1"/>
                  </a:cubicBezTo>
                  <a:cubicBezTo>
                    <a:pt x="347" y="1"/>
                    <a:pt x="347" y="1"/>
                    <a:pt x="347" y="1"/>
                  </a:cubicBezTo>
                  <a:cubicBezTo>
                    <a:pt x="346" y="1"/>
                    <a:pt x="346" y="1"/>
                    <a:pt x="346" y="1"/>
                  </a:cubicBezTo>
                  <a:cubicBezTo>
                    <a:pt x="346" y="1"/>
                    <a:pt x="346" y="1"/>
                    <a:pt x="346" y="1"/>
                  </a:cubicBezTo>
                  <a:cubicBezTo>
                    <a:pt x="346" y="1"/>
                    <a:pt x="346" y="1"/>
                    <a:pt x="346" y="1"/>
                  </a:cubicBezTo>
                  <a:cubicBezTo>
                    <a:pt x="346" y="1"/>
                    <a:pt x="346" y="1"/>
                    <a:pt x="346" y="1"/>
                  </a:cubicBezTo>
                  <a:cubicBezTo>
                    <a:pt x="345" y="1"/>
                    <a:pt x="345" y="1"/>
                    <a:pt x="345" y="1"/>
                  </a:cubicBezTo>
                  <a:cubicBezTo>
                    <a:pt x="345" y="1"/>
                    <a:pt x="345" y="1"/>
                    <a:pt x="345" y="1"/>
                  </a:cubicBezTo>
                  <a:cubicBezTo>
                    <a:pt x="345" y="1"/>
                    <a:pt x="345" y="1"/>
                    <a:pt x="345" y="1"/>
                  </a:cubicBezTo>
                  <a:cubicBezTo>
                    <a:pt x="345" y="1"/>
                    <a:pt x="345" y="1"/>
                    <a:pt x="345" y="1"/>
                  </a:cubicBezTo>
                  <a:cubicBezTo>
                    <a:pt x="345" y="1"/>
                    <a:pt x="345" y="1"/>
                    <a:pt x="345" y="1"/>
                  </a:cubicBezTo>
                  <a:cubicBezTo>
                    <a:pt x="344" y="1"/>
                    <a:pt x="344" y="1"/>
                    <a:pt x="344" y="1"/>
                  </a:cubicBezTo>
                  <a:cubicBezTo>
                    <a:pt x="344" y="1"/>
                    <a:pt x="344" y="1"/>
                    <a:pt x="344" y="1"/>
                  </a:cubicBezTo>
                  <a:cubicBezTo>
                    <a:pt x="343" y="1"/>
                    <a:pt x="343" y="1"/>
                    <a:pt x="343" y="1"/>
                  </a:cubicBezTo>
                  <a:cubicBezTo>
                    <a:pt x="343" y="1"/>
                    <a:pt x="343" y="1"/>
                    <a:pt x="343" y="1"/>
                  </a:cubicBezTo>
                  <a:cubicBezTo>
                    <a:pt x="343" y="2"/>
                    <a:pt x="343" y="2"/>
                    <a:pt x="343" y="2"/>
                  </a:cubicBezTo>
                  <a:cubicBezTo>
                    <a:pt x="342" y="2"/>
                    <a:pt x="342" y="2"/>
                    <a:pt x="342"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7" y="2"/>
                    <a:pt x="337" y="2"/>
                    <a:pt x="337" y="2"/>
                  </a:cubicBezTo>
                  <a:cubicBezTo>
                    <a:pt x="336" y="2"/>
                    <a:pt x="336" y="2"/>
                    <a:pt x="336" y="2"/>
                  </a:cubicBezTo>
                  <a:cubicBezTo>
                    <a:pt x="335" y="3"/>
                    <a:pt x="335" y="3"/>
                    <a:pt x="335" y="3"/>
                  </a:cubicBezTo>
                  <a:cubicBezTo>
                    <a:pt x="335" y="3"/>
                    <a:pt x="335" y="3"/>
                    <a:pt x="335" y="3"/>
                  </a:cubicBezTo>
                  <a:cubicBezTo>
                    <a:pt x="335" y="3"/>
                    <a:pt x="335" y="3"/>
                    <a:pt x="335" y="3"/>
                  </a:cubicBezTo>
                  <a:cubicBezTo>
                    <a:pt x="335" y="3"/>
                    <a:pt x="335" y="3"/>
                    <a:pt x="335" y="3"/>
                  </a:cubicBezTo>
                  <a:cubicBezTo>
                    <a:pt x="335" y="3"/>
                    <a:pt x="335" y="3"/>
                    <a:pt x="335" y="3"/>
                  </a:cubicBezTo>
                  <a:cubicBezTo>
                    <a:pt x="336" y="3"/>
                    <a:pt x="336" y="3"/>
                    <a:pt x="336" y="3"/>
                  </a:cubicBezTo>
                  <a:cubicBezTo>
                    <a:pt x="336" y="2"/>
                    <a:pt x="336" y="2"/>
                    <a:pt x="336" y="2"/>
                  </a:cubicBezTo>
                  <a:cubicBezTo>
                    <a:pt x="336" y="2"/>
                    <a:pt x="336" y="2"/>
                    <a:pt x="336" y="2"/>
                  </a:cubicBezTo>
                  <a:cubicBezTo>
                    <a:pt x="337" y="2"/>
                    <a:pt x="337" y="2"/>
                    <a:pt x="337" y="2"/>
                  </a:cubicBezTo>
                  <a:cubicBezTo>
                    <a:pt x="337" y="2"/>
                    <a:pt x="337" y="2"/>
                    <a:pt x="337" y="2"/>
                  </a:cubicBezTo>
                  <a:cubicBezTo>
                    <a:pt x="337" y="2"/>
                    <a:pt x="337" y="2"/>
                    <a:pt x="337" y="2"/>
                  </a:cubicBezTo>
                  <a:cubicBezTo>
                    <a:pt x="337" y="2"/>
                    <a:pt x="337" y="2"/>
                    <a:pt x="337" y="2"/>
                  </a:cubicBezTo>
                  <a:cubicBezTo>
                    <a:pt x="338" y="2"/>
                    <a:pt x="338" y="2"/>
                    <a:pt x="338" y="2"/>
                  </a:cubicBezTo>
                  <a:cubicBezTo>
                    <a:pt x="339" y="2"/>
                    <a:pt x="339" y="2"/>
                    <a:pt x="339" y="2"/>
                  </a:cubicBezTo>
                  <a:cubicBezTo>
                    <a:pt x="340" y="2"/>
                    <a:pt x="340" y="2"/>
                    <a:pt x="340" y="2"/>
                  </a:cubicBezTo>
                  <a:cubicBezTo>
                    <a:pt x="340" y="2"/>
                    <a:pt x="340" y="2"/>
                    <a:pt x="340"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9" y="2"/>
                    <a:pt x="339" y="2"/>
                    <a:pt x="339" y="2"/>
                  </a:cubicBezTo>
                  <a:cubicBezTo>
                    <a:pt x="338" y="2"/>
                    <a:pt x="338" y="2"/>
                    <a:pt x="338" y="2"/>
                  </a:cubicBezTo>
                  <a:cubicBezTo>
                    <a:pt x="337" y="2"/>
                    <a:pt x="336" y="2"/>
                    <a:pt x="336" y="2"/>
                  </a:cubicBezTo>
                  <a:cubicBezTo>
                    <a:pt x="335" y="2"/>
                    <a:pt x="335" y="2"/>
                    <a:pt x="335" y="2"/>
                  </a:cubicBezTo>
                  <a:cubicBezTo>
                    <a:pt x="335" y="2"/>
                    <a:pt x="335" y="2"/>
                    <a:pt x="335" y="2"/>
                  </a:cubicBezTo>
                  <a:cubicBezTo>
                    <a:pt x="334" y="2"/>
                    <a:pt x="334" y="2"/>
                    <a:pt x="334" y="2"/>
                  </a:cubicBezTo>
                  <a:cubicBezTo>
                    <a:pt x="332" y="3"/>
                    <a:pt x="331" y="3"/>
                    <a:pt x="329" y="3"/>
                  </a:cubicBezTo>
                  <a:cubicBezTo>
                    <a:pt x="329" y="3"/>
                    <a:pt x="329" y="3"/>
                    <a:pt x="329" y="3"/>
                  </a:cubicBezTo>
                  <a:cubicBezTo>
                    <a:pt x="330" y="3"/>
                    <a:pt x="330" y="3"/>
                    <a:pt x="330" y="3"/>
                  </a:cubicBezTo>
                  <a:cubicBezTo>
                    <a:pt x="330" y="3"/>
                    <a:pt x="330" y="3"/>
                    <a:pt x="330" y="3"/>
                  </a:cubicBezTo>
                  <a:cubicBezTo>
                    <a:pt x="330" y="3"/>
                    <a:pt x="330" y="3"/>
                    <a:pt x="330" y="3"/>
                  </a:cubicBezTo>
                  <a:cubicBezTo>
                    <a:pt x="330" y="3"/>
                    <a:pt x="329" y="3"/>
                    <a:pt x="328" y="3"/>
                  </a:cubicBezTo>
                  <a:cubicBezTo>
                    <a:pt x="327" y="3"/>
                    <a:pt x="326" y="3"/>
                    <a:pt x="325" y="3"/>
                  </a:cubicBezTo>
                  <a:cubicBezTo>
                    <a:pt x="325" y="3"/>
                    <a:pt x="324" y="4"/>
                    <a:pt x="323" y="4"/>
                  </a:cubicBezTo>
                  <a:cubicBezTo>
                    <a:pt x="323" y="4"/>
                    <a:pt x="323" y="4"/>
                    <a:pt x="323" y="4"/>
                  </a:cubicBezTo>
                  <a:cubicBezTo>
                    <a:pt x="323" y="4"/>
                    <a:pt x="323" y="4"/>
                    <a:pt x="323" y="4"/>
                  </a:cubicBezTo>
                  <a:cubicBezTo>
                    <a:pt x="323" y="4"/>
                    <a:pt x="323" y="4"/>
                    <a:pt x="323" y="4"/>
                  </a:cubicBezTo>
                  <a:cubicBezTo>
                    <a:pt x="322" y="4"/>
                    <a:pt x="322" y="4"/>
                    <a:pt x="322" y="4"/>
                  </a:cubicBezTo>
                  <a:cubicBezTo>
                    <a:pt x="322" y="4"/>
                    <a:pt x="322" y="4"/>
                    <a:pt x="322" y="4"/>
                  </a:cubicBezTo>
                  <a:cubicBezTo>
                    <a:pt x="322" y="4"/>
                    <a:pt x="322" y="4"/>
                    <a:pt x="322" y="4"/>
                  </a:cubicBezTo>
                  <a:cubicBezTo>
                    <a:pt x="321" y="4"/>
                    <a:pt x="321" y="4"/>
                    <a:pt x="321" y="4"/>
                  </a:cubicBezTo>
                  <a:cubicBezTo>
                    <a:pt x="321" y="4"/>
                    <a:pt x="321" y="4"/>
                    <a:pt x="321" y="4"/>
                  </a:cubicBezTo>
                  <a:cubicBezTo>
                    <a:pt x="320" y="4"/>
                    <a:pt x="320" y="4"/>
                    <a:pt x="320" y="4"/>
                  </a:cubicBezTo>
                  <a:cubicBezTo>
                    <a:pt x="320" y="4"/>
                    <a:pt x="320" y="4"/>
                    <a:pt x="320" y="4"/>
                  </a:cubicBezTo>
                  <a:cubicBezTo>
                    <a:pt x="320" y="4"/>
                    <a:pt x="320" y="4"/>
                    <a:pt x="320" y="4"/>
                  </a:cubicBezTo>
                  <a:cubicBezTo>
                    <a:pt x="319" y="4"/>
                    <a:pt x="319" y="4"/>
                    <a:pt x="319" y="4"/>
                  </a:cubicBezTo>
                  <a:cubicBezTo>
                    <a:pt x="319" y="4"/>
                    <a:pt x="318" y="4"/>
                    <a:pt x="317" y="5"/>
                  </a:cubicBezTo>
                  <a:cubicBezTo>
                    <a:pt x="317" y="5"/>
                    <a:pt x="317" y="5"/>
                    <a:pt x="317" y="5"/>
                  </a:cubicBezTo>
                  <a:cubicBezTo>
                    <a:pt x="316" y="5"/>
                    <a:pt x="315" y="5"/>
                    <a:pt x="315" y="5"/>
                  </a:cubicBezTo>
                  <a:cubicBezTo>
                    <a:pt x="315" y="5"/>
                    <a:pt x="315" y="5"/>
                    <a:pt x="314" y="5"/>
                  </a:cubicBezTo>
                  <a:cubicBezTo>
                    <a:pt x="314" y="5"/>
                    <a:pt x="314" y="5"/>
                    <a:pt x="314" y="5"/>
                  </a:cubicBezTo>
                  <a:cubicBezTo>
                    <a:pt x="313" y="5"/>
                    <a:pt x="313" y="5"/>
                    <a:pt x="313" y="5"/>
                  </a:cubicBezTo>
                  <a:cubicBezTo>
                    <a:pt x="313" y="5"/>
                    <a:pt x="313" y="5"/>
                    <a:pt x="314" y="5"/>
                  </a:cubicBezTo>
                  <a:cubicBezTo>
                    <a:pt x="314" y="5"/>
                    <a:pt x="314" y="5"/>
                    <a:pt x="314" y="5"/>
                  </a:cubicBezTo>
                  <a:cubicBezTo>
                    <a:pt x="315" y="5"/>
                    <a:pt x="315" y="5"/>
                    <a:pt x="315" y="5"/>
                  </a:cubicBezTo>
                  <a:cubicBezTo>
                    <a:pt x="314" y="5"/>
                    <a:pt x="313" y="6"/>
                    <a:pt x="312" y="6"/>
                  </a:cubicBezTo>
                  <a:cubicBezTo>
                    <a:pt x="311" y="6"/>
                    <a:pt x="311" y="6"/>
                    <a:pt x="311" y="6"/>
                  </a:cubicBezTo>
                  <a:cubicBezTo>
                    <a:pt x="311" y="6"/>
                    <a:pt x="311" y="6"/>
                    <a:pt x="311" y="6"/>
                  </a:cubicBezTo>
                  <a:cubicBezTo>
                    <a:pt x="310" y="6"/>
                    <a:pt x="310" y="6"/>
                    <a:pt x="310" y="6"/>
                  </a:cubicBezTo>
                  <a:cubicBezTo>
                    <a:pt x="309" y="6"/>
                    <a:pt x="308" y="6"/>
                    <a:pt x="307" y="7"/>
                  </a:cubicBezTo>
                  <a:cubicBezTo>
                    <a:pt x="306" y="7"/>
                    <a:pt x="305" y="7"/>
                    <a:pt x="305" y="7"/>
                  </a:cubicBezTo>
                  <a:cubicBezTo>
                    <a:pt x="304" y="7"/>
                    <a:pt x="304" y="7"/>
                    <a:pt x="304" y="7"/>
                  </a:cubicBezTo>
                  <a:cubicBezTo>
                    <a:pt x="303" y="7"/>
                    <a:pt x="303" y="7"/>
                    <a:pt x="303" y="7"/>
                  </a:cubicBezTo>
                  <a:cubicBezTo>
                    <a:pt x="303" y="7"/>
                    <a:pt x="303" y="7"/>
                    <a:pt x="303" y="7"/>
                  </a:cubicBezTo>
                  <a:cubicBezTo>
                    <a:pt x="303" y="7"/>
                    <a:pt x="303" y="7"/>
                    <a:pt x="303" y="7"/>
                  </a:cubicBezTo>
                  <a:cubicBezTo>
                    <a:pt x="302" y="8"/>
                    <a:pt x="302" y="8"/>
                    <a:pt x="302" y="8"/>
                  </a:cubicBezTo>
                  <a:cubicBezTo>
                    <a:pt x="302" y="8"/>
                    <a:pt x="302" y="8"/>
                    <a:pt x="302" y="8"/>
                  </a:cubicBezTo>
                  <a:cubicBezTo>
                    <a:pt x="302" y="7"/>
                    <a:pt x="302" y="7"/>
                    <a:pt x="302" y="7"/>
                  </a:cubicBezTo>
                  <a:cubicBezTo>
                    <a:pt x="302" y="7"/>
                    <a:pt x="302" y="7"/>
                    <a:pt x="302" y="7"/>
                  </a:cubicBezTo>
                  <a:cubicBezTo>
                    <a:pt x="301" y="8"/>
                    <a:pt x="301" y="8"/>
                    <a:pt x="301" y="8"/>
                  </a:cubicBezTo>
                  <a:cubicBezTo>
                    <a:pt x="300" y="8"/>
                    <a:pt x="300" y="8"/>
                    <a:pt x="300" y="8"/>
                  </a:cubicBezTo>
                  <a:cubicBezTo>
                    <a:pt x="300" y="8"/>
                    <a:pt x="300" y="8"/>
                    <a:pt x="299" y="8"/>
                  </a:cubicBezTo>
                  <a:cubicBezTo>
                    <a:pt x="299" y="8"/>
                    <a:pt x="298" y="8"/>
                    <a:pt x="298" y="8"/>
                  </a:cubicBezTo>
                  <a:cubicBezTo>
                    <a:pt x="298" y="8"/>
                    <a:pt x="298" y="8"/>
                    <a:pt x="298" y="8"/>
                  </a:cubicBezTo>
                  <a:cubicBezTo>
                    <a:pt x="298" y="8"/>
                    <a:pt x="298" y="8"/>
                    <a:pt x="297" y="8"/>
                  </a:cubicBezTo>
                  <a:cubicBezTo>
                    <a:pt x="296" y="8"/>
                    <a:pt x="296" y="8"/>
                    <a:pt x="296" y="8"/>
                  </a:cubicBezTo>
                  <a:cubicBezTo>
                    <a:pt x="295" y="8"/>
                    <a:pt x="295" y="8"/>
                    <a:pt x="295" y="8"/>
                  </a:cubicBezTo>
                  <a:cubicBezTo>
                    <a:pt x="295" y="8"/>
                    <a:pt x="295" y="8"/>
                    <a:pt x="295" y="8"/>
                  </a:cubicBezTo>
                  <a:cubicBezTo>
                    <a:pt x="295" y="9"/>
                    <a:pt x="295" y="9"/>
                    <a:pt x="295" y="9"/>
                  </a:cubicBezTo>
                  <a:cubicBezTo>
                    <a:pt x="294" y="9"/>
                    <a:pt x="294" y="9"/>
                    <a:pt x="294" y="9"/>
                  </a:cubicBezTo>
                  <a:cubicBezTo>
                    <a:pt x="294" y="9"/>
                    <a:pt x="294" y="9"/>
                    <a:pt x="294" y="9"/>
                  </a:cubicBezTo>
                  <a:cubicBezTo>
                    <a:pt x="293" y="9"/>
                    <a:pt x="293" y="9"/>
                    <a:pt x="293" y="9"/>
                  </a:cubicBezTo>
                  <a:cubicBezTo>
                    <a:pt x="292" y="9"/>
                    <a:pt x="292" y="9"/>
                    <a:pt x="292" y="9"/>
                  </a:cubicBezTo>
                  <a:cubicBezTo>
                    <a:pt x="292" y="9"/>
                    <a:pt x="292" y="9"/>
                    <a:pt x="292" y="9"/>
                  </a:cubicBezTo>
                  <a:cubicBezTo>
                    <a:pt x="292" y="9"/>
                    <a:pt x="292" y="9"/>
                    <a:pt x="292" y="9"/>
                  </a:cubicBezTo>
                  <a:cubicBezTo>
                    <a:pt x="289" y="10"/>
                    <a:pt x="287" y="11"/>
                    <a:pt x="284" y="11"/>
                  </a:cubicBezTo>
                  <a:cubicBezTo>
                    <a:pt x="284" y="11"/>
                    <a:pt x="284" y="11"/>
                    <a:pt x="284" y="11"/>
                  </a:cubicBezTo>
                  <a:cubicBezTo>
                    <a:pt x="283" y="12"/>
                    <a:pt x="283" y="12"/>
                    <a:pt x="283" y="12"/>
                  </a:cubicBezTo>
                  <a:cubicBezTo>
                    <a:pt x="283" y="12"/>
                    <a:pt x="283" y="12"/>
                    <a:pt x="283" y="12"/>
                  </a:cubicBezTo>
                  <a:cubicBezTo>
                    <a:pt x="282" y="12"/>
                    <a:pt x="282" y="12"/>
                    <a:pt x="282" y="12"/>
                  </a:cubicBezTo>
                  <a:cubicBezTo>
                    <a:pt x="282" y="12"/>
                    <a:pt x="282" y="12"/>
                    <a:pt x="282" y="12"/>
                  </a:cubicBezTo>
                  <a:cubicBezTo>
                    <a:pt x="283" y="12"/>
                    <a:pt x="283" y="12"/>
                    <a:pt x="283" y="12"/>
                  </a:cubicBezTo>
                  <a:cubicBezTo>
                    <a:pt x="284" y="12"/>
                    <a:pt x="284" y="12"/>
                    <a:pt x="284" y="12"/>
                  </a:cubicBezTo>
                  <a:cubicBezTo>
                    <a:pt x="284" y="12"/>
                    <a:pt x="284" y="12"/>
                    <a:pt x="285" y="12"/>
                  </a:cubicBezTo>
                  <a:cubicBezTo>
                    <a:pt x="285" y="12"/>
                    <a:pt x="285" y="12"/>
                    <a:pt x="285" y="12"/>
                  </a:cubicBezTo>
                  <a:cubicBezTo>
                    <a:pt x="285" y="12"/>
                    <a:pt x="285" y="12"/>
                    <a:pt x="285" y="12"/>
                  </a:cubicBezTo>
                  <a:cubicBezTo>
                    <a:pt x="284" y="12"/>
                    <a:pt x="283" y="12"/>
                    <a:pt x="282" y="13"/>
                  </a:cubicBezTo>
                  <a:cubicBezTo>
                    <a:pt x="282" y="13"/>
                    <a:pt x="282" y="13"/>
                    <a:pt x="281" y="13"/>
                  </a:cubicBezTo>
                  <a:cubicBezTo>
                    <a:pt x="281" y="13"/>
                    <a:pt x="281" y="13"/>
                    <a:pt x="281" y="13"/>
                  </a:cubicBezTo>
                  <a:cubicBezTo>
                    <a:pt x="280" y="13"/>
                    <a:pt x="280" y="13"/>
                    <a:pt x="279" y="13"/>
                  </a:cubicBezTo>
                  <a:cubicBezTo>
                    <a:pt x="279" y="13"/>
                    <a:pt x="279" y="13"/>
                    <a:pt x="279" y="13"/>
                  </a:cubicBezTo>
                  <a:cubicBezTo>
                    <a:pt x="279" y="13"/>
                    <a:pt x="279" y="13"/>
                    <a:pt x="279" y="13"/>
                  </a:cubicBezTo>
                  <a:cubicBezTo>
                    <a:pt x="279" y="13"/>
                    <a:pt x="279" y="13"/>
                    <a:pt x="279" y="13"/>
                  </a:cubicBezTo>
                  <a:cubicBezTo>
                    <a:pt x="279" y="13"/>
                    <a:pt x="279" y="13"/>
                    <a:pt x="279"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79" y="13"/>
                    <a:pt x="279" y="13"/>
                    <a:pt x="279" y="13"/>
                  </a:cubicBezTo>
                  <a:cubicBezTo>
                    <a:pt x="278" y="13"/>
                    <a:pt x="278" y="13"/>
                    <a:pt x="278" y="13"/>
                  </a:cubicBezTo>
                  <a:cubicBezTo>
                    <a:pt x="278" y="13"/>
                    <a:pt x="278" y="13"/>
                    <a:pt x="278" y="13"/>
                  </a:cubicBezTo>
                  <a:cubicBezTo>
                    <a:pt x="279" y="13"/>
                    <a:pt x="279" y="13"/>
                    <a:pt x="279" y="13"/>
                  </a:cubicBezTo>
                  <a:cubicBezTo>
                    <a:pt x="279" y="13"/>
                    <a:pt x="279" y="13"/>
                    <a:pt x="279" y="13"/>
                  </a:cubicBezTo>
                  <a:cubicBezTo>
                    <a:pt x="278" y="13"/>
                    <a:pt x="278" y="13"/>
                    <a:pt x="277" y="13"/>
                  </a:cubicBezTo>
                  <a:cubicBezTo>
                    <a:pt x="277" y="13"/>
                    <a:pt x="277" y="13"/>
                    <a:pt x="277" y="13"/>
                  </a:cubicBezTo>
                  <a:cubicBezTo>
                    <a:pt x="276" y="14"/>
                    <a:pt x="275" y="14"/>
                    <a:pt x="274" y="14"/>
                  </a:cubicBezTo>
                  <a:cubicBezTo>
                    <a:pt x="274" y="14"/>
                    <a:pt x="274" y="14"/>
                    <a:pt x="274" y="14"/>
                  </a:cubicBezTo>
                  <a:cubicBezTo>
                    <a:pt x="273" y="15"/>
                    <a:pt x="273" y="15"/>
                    <a:pt x="271" y="15"/>
                  </a:cubicBezTo>
                  <a:cubicBezTo>
                    <a:pt x="271" y="16"/>
                    <a:pt x="271" y="16"/>
                    <a:pt x="271" y="16"/>
                  </a:cubicBezTo>
                  <a:cubicBezTo>
                    <a:pt x="270" y="16"/>
                    <a:pt x="270" y="16"/>
                    <a:pt x="270" y="16"/>
                  </a:cubicBezTo>
                  <a:cubicBezTo>
                    <a:pt x="270" y="16"/>
                    <a:pt x="270" y="16"/>
                    <a:pt x="270" y="16"/>
                  </a:cubicBezTo>
                  <a:cubicBezTo>
                    <a:pt x="269" y="16"/>
                    <a:pt x="269" y="16"/>
                    <a:pt x="269" y="16"/>
                  </a:cubicBezTo>
                  <a:cubicBezTo>
                    <a:pt x="269" y="16"/>
                    <a:pt x="269" y="16"/>
                    <a:pt x="269" y="16"/>
                  </a:cubicBezTo>
                  <a:cubicBezTo>
                    <a:pt x="268" y="16"/>
                    <a:pt x="268" y="16"/>
                    <a:pt x="268" y="16"/>
                  </a:cubicBezTo>
                  <a:cubicBezTo>
                    <a:pt x="268" y="17"/>
                    <a:pt x="268" y="17"/>
                    <a:pt x="268" y="17"/>
                  </a:cubicBezTo>
                  <a:cubicBezTo>
                    <a:pt x="267" y="17"/>
                    <a:pt x="267" y="17"/>
                    <a:pt x="267" y="17"/>
                  </a:cubicBezTo>
                  <a:cubicBezTo>
                    <a:pt x="267" y="17"/>
                    <a:pt x="267" y="17"/>
                    <a:pt x="267" y="17"/>
                  </a:cubicBezTo>
                  <a:cubicBezTo>
                    <a:pt x="267" y="17"/>
                    <a:pt x="267" y="17"/>
                    <a:pt x="267" y="17"/>
                  </a:cubicBezTo>
                  <a:cubicBezTo>
                    <a:pt x="266" y="17"/>
                    <a:pt x="266" y="17"/>
                    <a:pt x="266" y="17"/>
                  </a:cubicBezTo>
                  <a:cubicBezTo>
                    <a:pt x="266" y="17"/>
                    <a:pt x="266" y="17"/>
                    <a:pt x="266" y="17"/>
                  </a:cubicBezTo>
                  <a:cubicBezTo>
                    <a:pt x="266" y="17"/>
                    <a:pt x="266" y="17"/>
                    <a:pt x="266" y="17"/>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6" y="18"/>
                    <a:pt x="266" y="18"/>
                    <a:pt x="266" y="18"/>
                  </a:cubicBezTo>
                  <a:cubicBezTo>
                    <a:pt x="266" y="17"/>
                    <a:pt x="267"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9" y="17"/>
                  </a:cubicBezTo>
                  <a:cubicBezTo>
                    <a:pt x="269" y="17"/>
                    <a:pt x="269" y="17"/>
                    <a:pt x="269" y="17"/>
                  </a:cubicBezTo>
                  <a:cubicBezTo>
                    <a:pt x="269" y="17"/>
                    <a:pt x="269" y="17"/>
                    <a:pt x="269" y="17"/>
                  </a:cubicBezTo>
                  <a:cubicBezTo>
                    <a:pt x="269" y="17"/>
                    <a:pt x="269" y="17"/>
                    <a:pt x="269" y="17"/>
                  </a:cubicBezTo>
                  <a:cubicBezTo>
                    <a:pt x="269" y="17"/>
                    <a:pt x="269" y="17"/>
                    <a:pt x="269"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1" y="17"/>
                    <a:pt x="271" y="17"/>
                    <a:pt x="271" y="17"/>
                  </a:cubicBezTo>
                  <a:cubicBezTo>
                    <a:pt x="271" y="17"/>
                    <a:pt x="271" y="17"/>
                    <a:pt x="271" y="17"/>
                  </a:cubicBezTo>
                  <a:cubicBezTo>
                    <a:pt x="272" y="16"/>
                    <a:pt x="272" y="16"/>
                    <a:pt x="272" y="16"/>
                  </a:cubicBezTo>
                  <a:cubicBezTo>
                    <a:pt x="271" y="17"/>
                    <a:pt x="271" y="17"/>
                    <a:pt x="271" y="17"/>
                  </a:cubicBezTo>
                  <a:cubicBezTo>
                    <a:pt x="271" y="17"/>
                    <a:pt x="271" y="17"/>
                    <a:pt x="271" y="17"/>
                  </a:cubicBezTo>
                  <a:cubicBezTo>
                    <a:pt x="271" y="17"/>
                    <a:pt x="271" y="17"/>
                    <a:pt x="271" y="17"/>
                  </a:cubicBezTo>
                  <a:cubicBezTo>
                    <a:pt x="271" y="17"/>
                    <a:pt x="271" y="17"/>
                    <a:pt x="271" y="17"/>
                  </a:cubicBezTo>
                  <a:cubicBezTo>
                    <a:pt x="271" y="18"/>
                    <a:pt x="271" y="18"/>
                    <a:pt x="271"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69" y="19"/>
                    <a:pt x="269" y="19"/>
                    <a:pt x="269" y="19"/>
                  </a:cubicBezTo>
                  <a:cubicBezTo>
                    <a:pt x="270" y="19"/>
                    <a:pt x="270" y="19"/>
                    <a:pt x="270" y="19"/>
                  </a:cubicBezTo>
                  <a:cubicBezTo>
                    <a:pt x="270" y="19"/>
                    <a:pt x="270" y="19"/>
                    <a:pt x="270" y="19"/>
                  </a:cubicBezTo>
                  <a:cubicBezTo>
                    <a:pt x="268" y="19"/>
                    <a:pt x="268" y="19"/>
                    <a:pt x="268" y="19"/>
                  </a:cubicBezTo>
                  <a:cubicBezTo>
                    <a:pt x="268" y="19"/>
                    <a:pt x="268" y="19"/>
                    <a:pt x="268" y="19"/>
                  </a:cubicBezTo>
                  <a:cubicBezTo>
                    <a:pt x="268" y="20"/>
                    <a:pt x="268" y="20"/>
                    <a:pt x="268" y="20"/>
                  </a:cubicBezTo>
                  <a:cubicBezTo>
                    <a:pt x="267" y="20"/>
                    <a:pt x="267" y="20"/>
                    <a:pt x="267" y="20"/>
                  </a:cubicBezTo>
                  <a:cubicBezTo>
                    <a:pt x="266" y="21"/>
                    <a:pt x="264" y="21"/>
                    <a:pt x="263" y="22"/>
                  </a:cubicBezTo>
                  <a:cubicBezTo>
                    <a:pt x="262" y="22"/>
                    <a:pt x="262" y="22"/>
                    <a:pt x="262" y="22"/>
                  </a:cubicBezTo>
                  <a:cubicBezTo>
                    <a:pt x="262" y="22"/>
                    <a:pt x="262" y="22"/>
                    <a:pt x="262" y="22"/>
                  </a:cubicBezTo>
                  <a:cubicBezTo>
                    <a:pt x="261" y="22"/>
                    <a:pt x="261" y="22"/>
                    <a:pt x="261" y="22"/>
                  </a:cubicBezTo>
                  <a:cubicBezTo>
                    <a:pt x="261" y="22"/>
                    <a:pt x="261" y="22"/>
                    <a:pt x="261" y="22"/>
                  </a:cubicBezTo>
                  <a:cubicBezTo>
                    <a:pt x="261" y="22"/>
                    <a:pt x="261" y="22"/>
                    <a:pt x="261" y="22"/>
                  </a:cubicBezTo>
                  <a:cubicBezTo>
                    <a:pt x="261" y="23"/>
                    <a:pt x="261" y="23"/>
                    <a:pt x="261" y="23"/>
                  </a:cubicBezTo>
                  <a:cubicBezTo>
                    <a:pt x="261" y="23"/>
                    <a:pt x="261" y="23"/>
                    <a:pt x="261" y="23"/>
                  </a:cubicBezTo>
                  <a:cubicBezTo>
                    <a:pt x="261" y="23"/>
                    <a:pt x="261" y="23"/>
                    <a:pt x="261" y="23"/>
                  </a:cubicBezTo>
                  <a:cubicBezTo>
                    <a:pt x="260" y="23"/>
                    <a:pt x="260" y="23"/>
                    <a:pt x="259" y="24"/>
                  </a:cubicBezTo>
                  <a:cubicBezTo>
                    <a:pt x="259" y="24"/>
                    <a:pt x="259" y="24"/>
                    <a:pt x="259" y="24"/>
                  </a:cubicBezTo>
                  <a:cubicBezTo>
                    <a:pt x="259" y="24"/>
                    <a:pt x="258" y="24"/>
                    <a:pt x="258" y="24"/>
                  </a:cubicBezTo>
                  <a:cubicBezTo>
                    <a:pt x="257" y="25"/>
                    <a:pt x="257" y="25"/>
                    <a:pt x="257" y="25"/>
                  </a:cubicBezTo>
                  <a:cubicBezTo>
                    <a:pt x="257" y="25"/>
                    <a:pt x="257" y="25"/>
                    <a:pt x="257" y="25"/>
                  </a:cubicBezTo>
                  <a:cubicBezTo>
                    <a:pt x="256" y="25"/>
                    <a:pt x="256" y="25"/>
                    <a:pt x="256" y="25"/>
                  </a:cubicBezTo>
                  <a:cubicBezTo>
                    <a:pt x="256" y="26"/>
                    <a:pt x="255" y="26"/>
                    <a:pt x="254" y="26"/>
                  </a:cubicBezTo>
                  <a:cubicBezTo>
                    <a:pt x="254" y="27"/>
                    <a:pt x="253" y="27"/>
                    <a:pt x="252" y="27"/>
                  </a:cubicBezTo>
                  <a:cubicBezTo>
                    <a:pt x="252" y="28"/>
                    <a:pt x="252" y="28"/>
                    <a:pt x="252" y="28"/>
                  </a:cubicBezTo>
                  <a:cubicBezTo>
                    <a:pt x="251" y="28"/>
                    <a:pt x="251" y="28"/>
                    <a:pt x="251" y="28"/>
                  </a:cubicBezTo>
                  <a:cubicBezTo>
                    <a:pt x="251" y="28"/>
                    <a:pt x="251" y="28"/>
                    <a:pt x="250" y="29"/>
                  </a:cubicBezTo>
                  <a:cubicBezTo>
                    <a:pt x="249" y="29"/>
                    <a:pt x="249" y="29"/>
                    <a:pt x="247" y="30"/>
                  </a:cubicBezTo>
                  <a:cubicBezTo>
                    <a:pt x="246" y="31"/>
                    <a:pt x="245" y="31"/>
                    <a:pt x="244" y="32"/>
                  </a:cubicBezTo>
                  <a:cubicBezTo>
                    <a:pt x="243" y="32"/>
                    <a:pt x="242" y="32"/>
                    <a:pt x="242" y="33"/>
                  </a:cubicBezTo>
                  <a:cubicBezTo>
                    <a:pt x="242" y="33"/>
                    <a:pt x="242" y="33"/>
                    <a:pt x="242" y="33"/>
                  </a:cubicBezTo>
                  <a:cubicBezTo>
                    <a:pt x="242" y="33"/>
                    <a:pt x="241" y="33"/>
                    <a:pt x="240" y="34"/>
                  </a:cubicBezTo>
                  <a:cubicBezTo>
                    <a:pt x="239" y="34"/>
                    <a:pt x="239" y="34"/>
                    <a:pt x="239" y="34"/>
                  </a:cubicBezTo>
                  <a:cubicBezTo>
                    <a:pt x="238" y="35"/>
                    <a:pt x="237" y="35"/>
                    <a:pt x="235" y="36"/>
                  </a:cubicBezTo>
                  <a:cubicBezTo>
                    <a:pt x="235" y="36"/>
                    <a:pt x="235" y="36"/>
                    <a:pt x="235" y="36"/>
                  </a:cubicBezTo>
                  <a:cubicBezTo>
                    <a:pt x="234" y="36"/>
                    <a:pt x="233" y="37"/>
                    <a:pt x="233" y="37"/>
                  </a:cubicBezTo>
                  <a:cubicBezTo>
                    <a:pt x="232" y="38"/>
                    <a:pt x="232" y="38"/>
                    <a:pt x="232" y="38"/>
                  </a:cubicBezTo>
                  <a:cubicBezTo>
                    <a:pt x="232" y="38"/>
                    <a:pt x="232" y="38"/>
                    <a:pt x="232" y="38"/>
                  </a:cubicBezTo>
                  <a:cubicBezTo>
                    <a:pt x="233" y="38"/>
                    <a:pt x="233" y="38"/>
                    <a:pt x="234" y="38"/>
                  </a:cubicBezTo>
                  <a:cubicBezTo>
                    <a:pt x="235" y="37"/>
                    <a:pt x="235" y="37"/>
                    <a:pt x="237" y="38"/>
                  </a:cubicBezTo>
                  <a:cubicBezTo>
                    <a:pt x="234" y="39"/>
                    <a:pt x="234" y="39"/>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2" y="42"/>
                    <a:pt x="232" y="42"/>
                    <a:pt x="231" y="43"/>
                  </a:cubicBezTo>
                  <a:cubicBezTo>
                    <a:pt x="230" y="43"/>
                    <a:pt x="230" y="43"/>
                    <a:pt x="230" y="43"/>
                  </a:cubicBezTo>
                  <a:cubicBezTo>
                    <a:pt x="230" y="43"/>
                    <a:pt x="230" y="43"/>
                    <a:pt x="229" y="43"/>
                  </a:cubicBezTo>
                  <a:cubicBezTo>
                    <a:pt x="229" y="43"/>
                    <a:pt x="229" y="43"/>
                    <a:pt x="229" y="43"/>
                  </a:cubicBezTo>
                  <a:cubicBezTo>
                    <a:pt x="229" y="43"/>
                    <a:pt x="229" y="43"/>
                    <a:pt x="228" y="42"/>
                  </a:cubicBezTo>
                  <a:cubicBezTo>
                    <a:pt x="229" y="42"/>
                    <a:pt x="229" y="42"/>
                    <a:pt x="229" y="42"/>
                  </a:cubicBezTo>
                  <a:cubicBezTo>
                    <a:pt x="219" y="46"/>
                    <a:pt x="219" y="46"/>
                    <a:pt x="219" y="46"/>
                  </a:cubicBezTo>
                  <a:cubicBezTo>
                    <a:pt x="219" y="47"/>
                    <a:pt x="219" y="47"/>
                    <a:pt x="217" y="49"/>
                  </a:cubicBezTo>
                  <a:cubicBezTo>
                    <a:pt x="220" y="48"/>
                    <a:pt x="220" y="48"/>
                    <a:pt x="221" y="48"/>
                  </a:cubicBezTo>
                  <a:cubicBezTo>
                    <a:pt x="222" y="47"/>
                    <a:pt x="223" y="46"/>
                    <a:pt x="224" y="46"/>
                  </a:cubicBezTo>
                  <a:cubicBezTo>
                    <a:pt x="224" y="45"/>
                    <a:pt x="224" y="45"/>
                    <a:pt x="224" y="45"/>
                  </a:cubicBezTo>
                  <a:cubicBezTo>
                    <a:pt x="225" y="44"/>
                    <a:pt x="225" y="44"/>
                    <a:pt x="225" y="44"/>
                  </a:cubicBezTo>
                  <a:cubicBezTo>
                    <a:pt x="225" y="44"/>
                    <a:pt x="225" y="44"/>
                    <a:pt x="226" y="44"/>
                  </a:cubicBezTo>
                  <a:cubicBezTo>
                    <a:pt x="226" y="45"/>
                    <a:pt x="226" y="45"/>
                    <a:pt x="226" y="45"/>
                  </a:cubicBezTo>
                  <a:cubicBezTo>
                    <a:pt x="226" y="45"/>
                    <a:pt x="226" y="45"/>
                    <a:pt x="227" y="46"/>
                  </a:cubicBezTo>
                  <a:cubicBezTo>
                    <a:pt x="226" y="46"/>
                    <a:pt x="226" y="46"/>
                    <a:pt x="226" y="46"/>
                  </a:cubicBezTo>
                  <a:cubicBezTo>
                    <a:pt x="226" y="46"/>
                    <a:pt x="225" y="47"/>
                    <a:pt x="225" y="47"/>
                  </a:cubicBezTo>
                  <a:cubicBezTo>
                    <a:pt x="224" y="47"/>
                    <a:pt x="223" y="48"/>
                    <a:pt x="222" y="48"/>
                  </a:cubicBezTo>
                  <a:cubicBezTo>
                    <a:pt x="222" y="48"/>
                    <a:pt x="222" y="48"/>
                    <a:pt x="221" y="49"/>
                  </a:cubicBezTo>
                  <a:cubicBezTo>
                    <a:pt x="221" y="49"/>
                    <a:pt x="220" y="50"/>
                    <a:pt x="220" y="50"/>
                  </a:cubicBezTo>
                  <a:cubicBezTo>
                    <a:pt x="219" y="51"/>
                    <a:pt x="218" y="52"/>
                    <a:pt x="217" y="52"/>
                  </a:cubicBezTo>
                  <a:cubicBezTo>
                    <a:pt x="217" y="52"/>
                    <a:pt x="216" y="52"/>
                    <a:pt x="215" y="52"/>
                  </a:cubicBezTo>
                  <a:cubicBezTo>
                    <a:pt x="215" y="52"/>
                    <a:pt x="214" y="53"/>
                    <a:pt x="213" y="53"/>
                  </a:cubicBezTo>
                  <a:cubicBezTo>
                    <a:pt x="213" y="53"/>
                    <a:pt x="213" y="53"/>
                    <a:pt x="213" y="53"/>
                  </a:cubicBezTo>
                  <a:cubicBezTo>
                    <a:pt x="213" y="53"/>
                    <a:pt x="213" y="53"/>
                    <a:pt x="212" y="53"/>
                  </a:cubicBezTo>
                  <a:cubicBezTo>
                    <a:pt x="211" y="54"/>
                    <a:pt x="209" y="55"/>
                    <a:pt x="208" y="55"/>
                  </a:cubicBezTo>
                  <a:cubicBezTo>
                    <a:pt x="206" y="56"/>
                    <a:pt x="204" y="56"/>
                    <a:pt x="203" y="58"/>
                  </a:cubicBezTo>
                  <a:cubicBezTo>
                    <a:pt x="203" y="58"/>
                    <a:pt x="203" y="58"/>
                    <a:pt x="202" y="59"/>
                  </a:cubicBezTo>
                  <a:cubicBezTo>
                    <a:pt x="193" y="66"/>
                    <a:pt x="193" y="66"/>
                    <a:pt x="193" y="67"/>
                  </a:cubicBezTo>
                  <a:cubicBezTo>
                    <a:pt x="194" y="67"/>
                    <a:pt x="194" y="67"/>
                    <a:pt x="195" y="67"/>
                  </a:cubicBezTo>
                  <a:cubicBezTo>
                    <a:pt x="195" y="67"/>
                    <a:pt x="195" y="67"/>
                    <a:pt x="195" y="67"/>
                  </a:cubicBezTo>
                  <a:cubicBezTo>
                    <a:pt x="195" y="68"/>
                    <a:pt x="194" y="68"/>
                    <a:pt x="194" y="69"/>
                  </a:cubicBezTo>
                  <a:cubicBezTo>
                    <a:pt x="193" y="69"/>
                    <a:pt x="193" y="68"/>
                    <a:pt x="193" y="69"/>
                  </a:cubicBezTo>
                  <a:cubicBezTo>
                    <a:pt x="187" y="73"/>
                    <a:pt x="187" y="73"/>
                    <a:pt x="186" y="74"/>
                  </a:cubicBezTo>
                  <a:cubicBezTo>
                    <a:pt x="188" y="74"/>
                    <a:pt x="189" y="72"/>
                    <a:pt x="191" y="73"/>
                  </a:cubicBezTo>
                  <a:cubicBezTo>
                    <a:pt x="190" y="73"/>
                    <a:pt x="189" y="74"/>
                    <a:pt x="187" y="76"/>
                  </a:cubicBezTo>
                  <a:cubicBezTo>
                    <a:pt x="182" y="79"/>
                    <a:pt x="178" y="81"/>
                    <a:pt x="173" y="94"/>
                  </a:cubicBezTo>
                  <a:cubicBezTo>
                    <a:pt x="173" y="95"/>
                    <a:pt x="173" y="95"/>
                    <a:pt x="173" y="95"/>
                  </a:cubicBezTo>
                  <a:cubicBezTo>
                    <a:pt x="173" y="95"/>
                    <a:pt x="173" y="96"/>
                    <a:pt x="173" y="97"/>
                  </a:cubicBezTo>
                  <a:cubicBezTo>
                    <a:pt x="174" y="97"/>
                    <a:pt x="174" y="97"/>
                    <a:pt x="175" y="96"/>
                  </a:cubicBezTo>
                  <a:cubicBezTo>
                    <a:pt x="175" y="96"/>
                    <a:pt x="175" y="96"/>
                    <a:pt x="176" y="96"/>
                  </a:cubicBezTo>
                  <a:cubicBezTo>
                    <a:pt x="176" y="96"/>
                    <a:pt x="176" y="96"/>
                    <a:pt x="177" y="97"/>
                  </a:cubicBezTo>
                  <a:cubicBezTo>
                    <a:pt x="176" y="97"/>
                    <a:pt x="176" y="98"/>
                    <a:pt x="175" y="99"/>
                  </a:cubicBezTo>
                  <a:cubicBezTo>
                    <a:pt x="176" y="99"/>
                    <a:pt x="176" y="100"/>
                    <a:pt x="177" y="100"/>
                  </a:cubicBezTo>
                  <a:cubicBezTo>
                    <a:pt x="176" y="101"/>
                    <a:pt x="176" y="102"/>
                    <a:pt x="176" y="102"/>
                  </a:cubicBezTo>
                  <a:cubicBezTo>
                    <a:pt x="177" y="102"/>
                    <a:pt x="180" y="102"/>
                    <a:pt x="182" y="100"/>
                  </a:cubicBezTo>
                  <a:cubicBezTo>
                    <a:pt x="182" y="100"/>
                    <a:pt x="182" y="99"/>
                    <a:pt x="183" y="99"/>
                  </a:cubicBezTo>
                  <a:cubicBezTo>
                    <a:pt x="194" y="85"/>
                    <a:pt x="196" y="85"/>
                    <a:pt x="197" y="85"/>
                  </a:cubicBezTo>
                  <a:cubicBezTo>
                    <a:pt x="197" y="85"/>
                    <a:pt x="198" y="85"/>
                    <a:pt x="198" y="85"/>
                  </a:cubicBezTo>
                  <a:cubicBezTo>
                    <a:pt x="201" y="85"/>
                    <a:pt x="203" y="82"/>
                    <a:pt x="205" y="81"/>
                  </a:cubicBezTo>
                  <a:cubicBezTo>
                    <a:pt x="206" y="80"/>
                    <a:pt x="208" y="79"/>
                    <a:pt x="209" y="77"/>
                  </a:cubicBezTo>
                  <a:cubicBezTo>
                    <a:pt x="211" y="76"/>
                    <a:pt x="211" y="76"/>
                    <a:pt x="220" y="70"/>
                  </a:cubicBezTo>
                  <a:cubicBezTo>
                    <a:pt x="221" y="70"/>
                    <a:pt x="222" y="70"/>
                    <a:pt x="223" y="70"/>
                  </a:cubicBezTo>
                  <a:cubicBezTo>
                    <a:pt x="224" y="68"/>
                    <a:pt x="224" y="68"/>
                    <a:pt x="225" y="67"/>
                  </a:cubicBezTo>
                  <a:cubicBezTo>
                    <a:pt x="226" y="67"/>
                    <a:pt x="226" y="67"/>
                    <a:pt x="227" y="68"/>
                  </a:cubicBezTo>
                  <a:cubicBezTo>
                    <a:pt x="225" y="69"/>
                    <a:pt x="225" y="69"/>
                    <a:pt x="225" y="70"/>
                  </a:cubicBezTo>
                  <a:cubicBezTo>
                    <a:pt x="228" y="71"/>
                    <a:pt x="229" y="68"/>
                    <a:pt x="232" y="67"/>
                  </a:cubicBezTo>
                  <a:cubicBezTo>
                    <a:pt x="232" y="67"/>
                    <a:pt x="232" y="67"/>
                    <a:pt x="233" y="67"/>
                  </a:cubicBezTo>
                  <a:cubicBezTo>
                    <a:pt x="234" y="67"/>
                    <a:pt x="234" y="67"/>
                    <a:pt x="235" y="66"/>
                  </a:cubicBezTo>
                  <a:cubicBezTo>
                    <a:pt x="237" y="65"/>
                    <a:pt x="239" y="64"/>
                    <a:pt x="241" y="63"/>
                  </a:cubicBezTo>
                  <a:cubicBezTo>
                    <a:pt x="242" y="63"/>
                    <a:pt x="242" y="63"/>
                    <a:pt x="245" y="61"/>
                  </a:cubicBezTo>
                  <a:cubicBezTo>
                    <a:pt x="247" y="61"/>
                    <a:pt x="247" y="61"/>
                    <a:pt x="247" y="61"/>
                  </a:cubicBezTo>
                  <a:cubicBezTo>
                    <a:pt x="247" y="60"/>
                    <a:pt x="247" y="60"/>
                    <a:pt x="248" y="60"/>
                  </a:cubicBezTo>
                  <a:cubicBezTo>
                    <a:pt x="251" y="58"/>
                    <a:pt x="251" y="58"/>
                    <a:pt x="252" y="57"/>
                  </a:cubicBezTo>
                  <a:cubicBezTo>
                    <a:pt x="252" y="56"/>
                    <a:pt x="252" y="56"/>
                    <a:pt x="252" y="56"/>
                  </a:cubicBezTo>
                  <a:cubicBezTo>
                    <a:pt x="252" y="56"/>
                    <a:pt x="252" y="56"/>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8"/>
                    <a:pt x="254" y="58"/>
                    <a:pt x="255" y="58"/>
                  </a:cubicBezTo>
                  <a:cubicBezTo>
                    <a:pt x="255" y="59"/>
                    <a:pt x="255" y="59"/>
                    <a:pt x="255" y="59"/>
                  </a:cubicBezTo>
                  <a:cubicBezTo>
                    <a:pt x="263" y="59"/>
                    <a:pt x="269" y="53"/>
                    <a:pt x="276" y="51"/>
                  </a:cubicBezTo>
                  <a:cubicBezTo>
                    <a:pt x="277" y="51"/>
                    <a:pt x="278" y="51"/>
                    <a:pt x="280" y="51"/>
                  </a:cubicBezTo>
                  <a:cubicBezTo>
                    <a:pt x="283" y="50"/>
                    <a:pt x="283" y="50"/>
                    <a:pt x="284" y="49"/>
                  </a:cubicBezTo>
                  <a:cubicBezTo>
                    <a:pt x="283" y="49"/>
                    <a:pt x="283" y="49"/>
                    <a:pt x="283" y="49"/>
                  </a:cubicBezTo>
                  <a:cubicBezTo>
                    <a:pt x="283" y="49"/>
                    <a:pt x="282" y="49"/>
                    <a:pt x="281" y="50"/>
                  </a:cubicBezTo>
                  <a:cubicBezTo>
                    <a:pt x="280" y="50"/>
                    <a:pt x="280" y="50"/>
                    <a:pt x="280" y="50"/>
                  </a:cubicBezTo>
                  <a:cubicBezTo>
                    <a:pt x="280" y="50"/>
                    <a:pt x="280" y="50"/>
                    <a:pt x="279" y="50"/>
                  </a:cubicBezTo>
                  <a:cubicBezTo>
                    <a:pt x="279" y="49"/>
                    <a:pt x="279" y="49"/>
                    <a:pt x="279" y="49"/>
                  </a:cubicBezTo>
                  <a:cubicBezTo>
                    <a:pt x="279" y="49"/>
                    <a:pt x="278" y="49"/>
                    <a:pt x="278" y="49"/>
                  </a:cubicBezTo>
                  <a:cubicBezTo>
                    <a:pt x="277" y="48"/>
                    <a:pt x="277" y="48"/>
                    <a:pt x="276" y="48"/>
                  </a:cubicBezTo>
                  <a:cubicBezTo>
                    <a:pt x="276" y="47"/>
                    <a:pt x="276" y="47"/>
                    <a:pt x="276" y="47"/>
                  </a:cubicBezTo>
                  <a:cubicBezTo>
                    <a:pt x="277" y="46"/>
                    <a:pt x="277" y="46"/>
                    <a:pt x="277" y="46"/>
                  </a:cubicBezTo>
                  <a:cubicBezTo>
                    <a:pt x="277" y="46"/>
                    <a:pt x="278" y="46"/>
                    <a:pt x="279" y="45"/>
                  </a:cubicBezTo>
                  <a:cubicBezTo>
                    <a:pt x="280" y="45"/>
                    <a:pt x="280" y="45"/>
                    <a:pt x="280" y="45"/>
                  </a:cubicBezTo>
                  <a:cubicBezTo>
                    <a:pt x="281" y="45"/>
                    <a:pt x="283" y="44"/>
                    <a:pt x="285" y="44"/>
                  </a:cubicBezTo>
                  <a:cubicBezTo>
                    <a:pt x="283" y="46"/>
                    <a:pt x="283" y="46"/>
                    <a:pt x="283" y="47"/>
                  </a:cubicBezTo>
                  <a:cubicBezTo>
                    <a:pt x="283" y="48"/>
                    <a:pt x="283" y="48"/>
                    <a:pt x="283" y="48"/>
                  </a:cubicBezTo>
                  <a:cubicBezTo>
                    <a:pt x="284" y="47"/>
                    <a:pt x="284" y="47"/>
                    <a:pt x="284" y="47"/>
                  </a:cubicBezTo>
                  <a:cubicBezTo>
                    <a:pt x="286" y="45"/>
                    <a:pt x="293" y="46"/>
                    <a:pt x="291" y="42"/>
                  </a:cubicBezTo>
                  <a:cubicBezTo>
                    <a:pt x="293" y="38"/>
                    <a:pt x="293" y="38"/>
                    <a:pt x="293" y="37"/>
                  </a:cubicBezTo>
                  <a:cubicBezTo>
                    <a:pt x="294" y="37"/>
                    <a:pt x="294" y="37"/>
                    <a:pt x="294" y="37"/>
                  </a:cubicBezTo>
                  <a:cubicBezTo>
                    <a:pt x="294" y="38"/>
                    <a:pt x="294" y="38"/>
                    <a:pt x="294" y="38"/>
                  </a:cubicBezTo>
                  <a:cubicBezTo>
                    <a:pt x="295" y="38"/>
                    <a:pt x="295" y="38"/>
                    <a:pt x="296" y="38"/>
                  </a:cubicBezTo>
                  <a:cubicBezTo>
                    <a:pt x="297" y="38"/>
                    <a:pt x="297" y="38"/>
                    <a:pt x="298" y="36"/>
                  </a:cubicBezTo>
                  <a:cubicBezTo>
                    <a:pt x="299" y="36"/>
                    <a:pt x="299" y="36"/>
                    <a:pt x="299" y="35"/>
                  </a:cubicBezTo>
                  <a:cubicBezTo>
                    <a:pt x="300" y="35"/>
                    <a:pt x="301" y="34"/>
                    <a:pt x="301" y="34"/>
                  </a:cubicBezTo>
                  <a:cubicBezTo>
                    <a:pt x="300" y="34"/>
                    <a:pt x="300" y="34"/>
                    <a:pt x="298" y="34"/>
                  </a:cubicBezTo>
                  <a:cubicBezTo>
                    <a:pt x="297" y="34"/>
                    <a:pt x="297" y="34"/>
                    <a:pt x="296" y="34"/>
                  </a:cubicBezTo>
                  <a:cubicBezTo>
                    <a:pt x="297" y="34"/>
                    <a:pt x="297" y="34"/>
                    <a:pt x="299" y="33"/>
                  </a:cubicBezTo>
                  <a:cubicBezTo>
                    <a:pt x="299" y="33"/>
                    <a:pt x="299" y="32"/>
                    <a:pt x="299" y="32"/>
                  </a:cubicBezTo>
                  <a:cubicBezTo>
                    <a:pt x="300" y="32"/>
                    <a:pt x="300" y="32"/>
                    <a:pt x="300" y="32"/>
                  </a:cubicBezTo>
                  <a:cubicBezTo>
                    <a:pt x="301" y="32"/>
                    <a:pt x="301" y="32"/>
                    <a:pt x="302" y="32"/>
                  </a:cubicBezTo>
                  <a:cubicBezTo>
                    <a:pt x="301" y="32"/>
                    <a:pt x="301" y="33"/>
                    <a:pt x="300" y="33"/>
                  </a:cubicBezTo>
                  <a:cubicBezTo>
                    <a:pt x="300" y="33"/>
                    <a:pt x="301" y="33"/>
                    <a:pt x="302" y="33"/>
                  </a:cubicBezTo>
                  <a:cubicBezTo>
                    <a:pt x="303" y="33"/>
                    <a:pt x="303" y="32"/>
                    <a:pt x="304" y="32"/>
                  </a:cubicBezTo>
                  <a:cubicBezTo>
                    <a:pt x="304" y="32"/>
                    <a:pt x="304" y="32"/>
                    <a:pt x="305" y="33"/>
                  </a:cubicBezTo>
                  <a:cubicBezTo>
                    <a:pt x="308" y="32"/>
                    <a:pt x="309" y="31"/>
                    <a:pt x="309" y="30"/>
                  </a:cubicBezTo>
                  <a:cubicBezTo>
                    <a:pt x="308" y="30"/>
                    <a:pt x="307" y="30"/>
                    <a:pt x="307" y="30"/>
                  </a:cubicBezTo>
                  <a:cubicBezTo>
                    <a:pt x="307" y="30"/>
                    <a:pt x="307" y="30"/>
                    <a:pt x="311" y="29"/>
                  </a:cubicBezTo>
                  <a:cubicBezTo>
                    <a:pt x="311" y="29"/>
                    <a:pt x="312" y="29"/>
                    <a:pt x="313" y="29"/>
                  </a:cubicBezTo>
                  <a:cubicBezTo>
                    <a:pt x="313" y="29"/>
                    <a:pt x="313" y="29"/>
                    <a:pt x="313" y="29"/>
                  </a:cubicBezTo>
                  <a:cubicBezTo>
                    <a:pt x="314" y="29"/>
                    <a:pt x="315" y="28"/>
                    <a:pt x="315" y="28"/>
                  </a:cubicBezTo>
                  <a:cubicBezTo>
                    <a:pt x="315" y="27"/>
                    <a:pt x="315" y="27"/>
                    <a:pt x="315" y="27"/>
                  </a:cubicBezTo>
                  <a:cubicBezTo>
                    <a:pt x="316" y="26"/>
                    <a:pt x="316" y="26"/>
                    <a:pt x="318" y="24"/>
                  </a:cubicBezTo>
                  <a:cubicBezTo>
                    <a:pt x="318" y="24"/>
                    <a:pt x="319" y="24"/>
                    <a:pt x="320" y="24"/>
                  </a:cubicBezTo>
                  <a:cubicBezTo>
                    <a:pt x="320" y="24"/>
                    <a:pt x="321" y="23"/>
                    <a:pt x="322" y="22"/>
                  </a:cubicBezTo>
                  <a:cubicBezTo>
                    <a:pt x="322" y="22"/>
                    <a:pt x="323" y="21"/>
                    <a:pt x="324" y="20"/>
                  </a:cubicBezTo>
                  <a:cubicBezTo>
                    <a:pt x="323" y="20"/>
                    <a:pt x="323" y="20"/>
                    <a:pt x="322" y="20"/>
                  </a:cubicBezTo>
                  <a:cubicBezTo>
                    <a:pt x="323" y="20"/>
                    <a:pt x="323" y="20"/>
                    <a:pt x="323" y="19"/>
                  </a:cubicBezTo>
                  <a:cubicBezTo>
                    <a:pt x="323" y="19"/>
                    <a:pt x="323" y="19"/>
                    <a:pt x="323" y="19"/>
                  </a:cubicBezTo>
                  <a:cubicBezTo>
                    <a:pt x="324" y="19"/>
                    <a:pt x="324" y="19"/>
                    <a:pt x="324" y="19"/>
                  </a:cubicBezTo>
                  <a:cubicBezTo>
                    <a:pt x="325" y="18"/>
                    <a:pt x="325" y="18"/>
                    <a:pt x="327" y="18"/>
                  </a:cubicBezTo>
                  <a:cubicBezTo>
                    <a:pt x="327" y="18"/>
                    <a:pt x="327" y="18"/>
                    <a:pt x="328" y="19"/>
                  </a:cubicBezTo>
                  <a:cubicBezTo>
                    <a:pt x="327" y="19"/>
                    <a:pt x="327" y="19"/>
                    <a:pt x="327" y="19"/>
                  </a:cubicBezTo>
                  <a:cubicBezTo>
                    <a:pt x="325" y="20"/>
                    <a:pt x="325" y="20"/>
                    <a:pt x="324" y="21"/>
                  </a:cubicBezTo>
                  <a:cubicBezTo>
                    <a:pt x="324" y="21"/>
                    <a:pt x="324" y="21"/>
                    <a:pt x="324" y="21"/>
                  </a:cubicBezTo>
                  <a:cubicBezTo>
                    <a:pt x="326" y="20"/>
                    <a:pt x="327" y="19"/>
                    <a:pt x="330" y="18"/>
                  </a:cubicBezTo>
                  <a:cubicBezTo>
                    <a:pt x="330" y="18"/>
                    <a:pt x="330" y="17"/>
                    <a:pt x="331" y="17"/>
                  </a:cubicBezTo>
                  <a:cubicBezTo>
                    <a:pt x="331" y="17"/>
                    <a:pt x="331" y="17"/>
                    <a:pt x="331" y="16"/>
                  </a:cubicBezTo>
                  <a:cubicBezTo>
                    <a:pt x="331" y="16"/>
                    <a:pt x="330" y="16"/>
                    <a:pt x="330" y="16"/>
                  </a:cubicBezTo>
                  <a:cubicBezTo>
                    <a:pt x="330" y="16"/>
                    <a:pt x="330" y="16"/>
                    <a:pt x="329" y="16"/>
                  </a:cubicBezTo>
                  <a:cubicBezTo>
                    <a:pt x="330" y="16"/>
                    <a:pt x="330" y="16"/>
                    <a:pt x="331" y="15"/>
                  </a:cubicBezTo>
                  <a:cubicBezTo>
                    <a:pt x="332" y="15"/>
                    <a:pt x="332" y="15"/>
                    <a:pt x="332" y="15"/>
                  </a:cubicBezTo>
                  <a:cubicBezTo>
                    <a:pt x="333" y="15"/>
                    <a:pt x="333" y="15"/>
                    <a:pt x="334" y="14"/>
                  </a:cubicBezTo>
                  <a:cubicBezTo>
                    <a:pt x="333" y="14"/>
                    <a:pt x="333" y="14"/>
                    <a:pt x="330" y="15"/>
                  </a:cubicBezTo>
                  <a:cubicBezTo>
                    <a:pt x="331" y="14"/>
                    <a:pt x="332" y="14"/>
                    <a:pt x="333" y="13"/>
                  </a:cubicBezTo>
                  <a:cubicBezTo>
                    <a:pt x="333" y="13"/>
                    <a:pt x="333" y="13"/>
                    <a:pt x="338" y="11"/>
                  </a:cubicBezTo>
                  <a:cubicBezTo>
                    <a:pt x="339" y="11"/>
                    <a:pt x="339" y="11"/>
                    <a:pt x="339" y="11"/>
                  </a:cubicBezTo>
                  <a:cubicBezTo>
                    <a:pt x="340" y="10"/>
                    <a:pt x="340" y="10"/>
                    <a:pt x="342" y="10"/>
                  </a:cubicBezTo>
                  <a:cubicBezTo>
                    <a:pt x="342" y="10"/>
                    <a:pt x="342" y="10"/>
                    <a:pt x="343" y="10"/>
                  </a:cubicBezTo>
                  <a:cubicBezTo>
                    <a:pt x="343" y="10"/>
                    <a:pt x="346" y="8"/>
                    <a:pt x="353" y="6"/>
                  </a:cubicBezTo>
                  <a:cubicBezTo>
                    <a:pt x="354" y="6"/>
                    <a:pt x="354" y="6"/>
                    <a:pt x="354" y="6"/>
                  </a:cubicBezTo>
                  <a:cubicBezTo>
                    <a:pt x="354" y="6"/>
                    <a:pt x="353" y="6"/>
                    <a:pt x="352" y="6"/>
                  </a:cubicBezTo>
                  <a:cubicBezTo>
                    <a:pt x="352" y="6"/>
                    <a:pt x="352" y="6"/>
                    <a:pt x="352" y="6"/>
                  </a:cubicBezTo>
                  <a:cubicBezTo>
                    <a:pt x="353" y="6"/>
                    <a:pt x="354" y="6"/>
                    <a:pt x="354" y="6"/>
                  </a:cubicBezTo>
                  <a:cubicBezTo>
                    <a:pt x="355" y="6"/>
                    <a:pt x="355" y="6"/>
                    <a:pt x="355" y="6"/>
                  </a:cubicBezTo>
                  <a:cubicBezTo>
                    <a:pt x="356" y="5"/>
                    <a:pt x="358" y="5"/>
                    <a:pt x="359" y="5"/>
                  </a:cubicBezTo>
                  <a:cubicBezTo>
                    <a:pt x="359" y="5"/>
                    <a:pt x="359" y="5"/>
                    <a:pt x="360" y="5"/>
                  </a:cubicBezTo>
                  <a:cubicBezTo>
                    <a:pt x="361" y="5"/>
                    <a:pt x="361" y="5"/>
                    <a:pt x="363" y="4"/>
                  </a:cubicBezTo>
                  <a:moveTo>
                    <a:pt x="346" y="1"/>
                  </a:moveTo>
                  <a:cubicBezTo>
                    <a:pt x="347" y="1"/>
                    <a:pt x="348" y="1"/>
                    <a:pt x="349" y="1"/>
                  </a:cubicBezTo>
                  <a:cubicBezTo>
                    <a:pt x="347" y="1"/>
                    <a:pt x="347" y="1"/>
                    <a:pt x="347" y="1"/>
                  </a:cubicBezTo>
                  <a:cubicBezTo>
                    <a:pt x="348" y="1"/>
                    <a:pt x="348" y="1"/>
                    <a:pt x="348" y="1"/>
                  </a:cubicBezTo>
                  <a:cubicBezTo>
                    <a:pt x="351" y="0"/>
                    <a:pt x="351" y="0"/>
                    <a:pt x="351" y="0"/>
                  </a:cubicBezTo>
                  <a:cubicBezTo>
                    <a:pt x="354" y="0"/>
                    <a:pt x="354" y="0"/>
                    <a:pt x="354" y="0"/>
                  </a:cubicBezTo>
                  <a:cubicBezTo>
                    <a:pt x="352" y="0"/>
                    <a:pt x="352" y="0"/>
                    <a:pt x="352" y="0"/>
                  </a:cubicBezTo>
                  <a:cubicBezTo>
                    <a:pt x="352" y="0"/>
                    <a:pt x="352" y="0"/>
                    <a:pt x="352" y="0"/>
                  </a:cubicBezTo>
                  <a:cubicBezTo>
                    <a:pt x="350" y="0"/>
                    <a:pt x="350" y="0"/>
                    <a:pt x="350" y="0"/>
                  </a:cubicBezTo>
                  <a:cubicBezTo>
                    <a:pt x="353" y="0"/>
                    <a:pt x="353" y="0"/>
                    <a:pt x="353" y="0"/>
                  </a:cubicBezTo>
                  <a:cubicBezTo>
                    <a:pt x="353" y="0"/>
                    <a:pt x="353" y="0"/>
                    <a:pt x="353" y="0"/>
                  </a:cubicBezTo>
                  <a:cubicBezTo>
                    <a:pt x="353" y="0"/>
                    <a:pt x="354" y="0"/>
                    <a:pt x="355" y="0"/>
                  </a:cubicBezTo>
                  <a:cubicBezTo>
                    <a:pt x="355" y="0"/>
                    <a:pt x="356" y="0"/>
                    <a:pt x="356" y="0"/>
                  </a:cubicBezTo>
                  <a:cubicBezTo>
                    <a:pt x="355" y="0"/>
                    <a:pt x="353" y="0"/>
                    <a:pt x="352" y="0"/>
                  </a:cubicBezTo>
                  <a:cubicBezTo>
                    <a:pt x="353" y="0"/>
                    <a:pt x="353" y="0"/>
                    <a:pt x="354" y="0"/>
                  </a:cubicBezTo>
                  <a:cubicBezTo>
                    <a:pt x="353" y="0"/>
                    <a:pt x="352" y="0"/>
                    <a:pt x="351" y="0"/>
                  </a:cubicBezTo>
                  <a:cubicBezTo>
                    <a:pt x="352" y="0"/>
                    <a:pt x="353" y="0"/>
                    <a:pt x="355" y="0"/>
                  </a:cubicBezTo>
                  <a:cubicBezTo>
                    <a:pt x="355" y="0"/>
                    <a:pt x="355" y="0"/>
                    <a:pt x="355" y="0"/>
                  </a:cubicBezTo>
                  <a:cubicBezTo>
                    <a:pt x="354" y="0"/>
                    <a:pt x="352" y="0"/>
                    <a:pt x="349" y="0"/>
                  </a:cubicBezTo>
                  <a:cubicBezTo>
                    <a:pt x="349" y="0"/>
                    <a:pt x="349" y="0"/>
                    <a:pt x="349" y="0"/>
                  </a:cubicBezTo>
                  <a:cubicBezTo>
                    <a:pt x="350" y="0"/>
                    <a:pt x="351" y="0"/>
                    <a:pt x="352" y="0"/>
                  </a:cubicBezTo>
                  <a:cubicBezTo>
                    <a:pt x="352" y="0"/>
                    <a:pt x="352" y="0"/>
                    <a:pt x="352" y="0"/>
                  </a:cubicBezTo>
                  <a:cubicBezTo>
                    <a:pt x="349" y="0"/>
                    <a:pt x="349" y="0"/>
                    <a:pt x="349" y="0"/>
                  </a:cubicBezTo>
                  <a:cubicBezTo>
                    <a:pt x="349" y="0"/>
                    <a:pt x="349" y="0"/>
                    <a:pt x="349" y="0"/>
                  </a:cubicBezTo>
                  <a:cubicBezTo>
                    <a:pt x="350" y="0"/>
                    <a:pt x="350" y="0"/>
                    <a:pt x="350" y="0"/>
                  </a:cubicBezTo>
                  <a:cubicBezTo>
                    <a:pt x="349" y="0"/>
                    <a:pt x="348" y="0"/>
                    <a:pt x="347" y="0"/>
                  </a:cubicBezTo>
                  <a:cubicBezTo>
                    <a:pt x="344" y="0"/>
                    <a:pt x="344" y="0"/>
                    <a:pt x="344" y="0"/>
                  </a:cubicBezTo>
                  <a:cubicBezTo>
                    <a:pt x="344" y="0"/>
                    <a:pt x="344" y="0"/>
                    <a:pt x="344" y="0"/>
                  </a:cubicBezTo>
                  <a:cubicBezTo>
                    <a:pt x="341" y="1"/>
                    <a:pt x="339" y="1"/>
                    <a:pt x="336" y="1"/>
                  </a:cubicBezTo>
                  <a:cubicBezTo>
                    <a:pt x="337" y="1"/>
                    <a:pt x="339" y="1"/>
                    <a:pt x="340" y="1"/>
                  </a:cubicBezTo>
                  <a:cubicBezTo>
                    <a:pt x="340" y="1"/>
                    <a:pt x="340" y="1"/>
                    <a:pt x="340" y="1"/>
                  </a:cubicBezTo>
                  <a:cubicBezTo>
                    <a:pt x="341" y="1"/>
                    <a:pt x="343" y="1"/>
                    <a:pt x="345" y="0"/>
                  </a:cubicBezTo>
                  <a:cubicBezTo>
                    <a:pt x="344" y="0"/>
                    <a:pt x="344" y="0"/>
                    <a:pt x="344" y="0"/>
                  </a:cubicBezTo>
                  <a:cubicBezTo>
                    <a:pt x="346" y="0"/>
                    <a:pt x="346" y="0"/>
                    <a:pt x="346" y="0"/>
                  </a:cubicBezTo>
                  <a:cubicBezTo>
                    <a:pt x="346" y="0"/>
                    <a:pt x="346" y="0"/>
                    <a:pt x="346" y="0"/>
                  </a:cubicBezTo>
                  <a:cubicBezTo>
                    <a:pt x="343" y="0"/>
                    <a:pt x="341" y="1"/>
                    <a:pt x="339" y="1"/>
                  </a:cubicBezTo>
                  <a:cubicBezTo>
                    <a:pt x="339" y="1"/>
                    <a:pt x="339" y="1"/>
                    <a:pt x="339" y="1"/>
                  </a:cubicBezTo>
                  <a:cubicBezTo>
                    <a:pt x="341" y="1"/>
                    <a:pt x="341" y="1"/>
                    <a:pt x="341" y="1"/>
                  </a:cubicBezTo>
                  <a:cubicBezTo>
                    <a:pt x="341" y="1"/>
                    <a:pt x="341" y="1"/>
                    <a:pt x="341" y="1"/>
                  </a:cubicBezTo>
                  <a:cubicBezTo>
                    <a:pt x="341" y="1"/>
                    <a:pt x="341" y="1"/>
                    <a:pt x="337" y="1"/>
                  </a:cubicBezTo>
                  <a:cubicBezTo>
                    <a:pt x="337" y="1"/>
                    <a:pt x="337" y="1"/>
                    <a:pt x="337" y="1"/>
                  </a:cubicBezTo>
                  <a:cubicBezTo>
                    <a:pt x="337" y="1"/>
                    <a:pt x="337" y="1"/>
                    <a:pt x="337" y="1"/>
                  </a:cubicBezTo>
                  <a:cubicBezTo>
                    <a:pt x="335" y="1"/>
                    <a:pt x="335" y="1"/>
                    <a:pt x="335" y="1"/>
                  </a:cubicBezTo>
                  <a:cubicBezTo>
                    <a:pt x="335" y="1"/>
                    <a:pt x="335" y="1"/>
                    <a:pt x="335" y="1"/>
                  </a:cubicBezTo>
                  <a:cubicBezTo>
                    <a:pt x="332" y="1"/>
                    <a:pt x="332" y="1"/>
                    <a:pt x="332" y="1"/>
                  </a:cubicBezTo>
                  <a:cubicBezTo>
                    <a:pt x="332" y="1"/>
                    <a:pt x="332" y="1"/>
                    <a:pt x="332" y="1"/>
                  </a:cubicBezTo>
                  <a:cubicBezTo>
                    <a:pt x="331" y="2"/>
                    <a:pt x="331" y="2"/>
                    <a:pt x="331" y="2"/>
                  </a:cubicBezTo>
                  <a:cubicBezTo>
                    <a:pt x="327" y="2"/>
                    <a:pt x="327" y="2"/>
                    <a:pt x="327" y="2"/>
                  </a:cubicBezTo>
                  <a:cubicBezTo>
                    <a:pt x="321" y="3"/>
                    <a:pt x="321" y="3"/>
                    <a:pt x="320" y="3"/>
                  </a:cubicBezTo>
                  <a:cubicBezTo>
                    <a:pt x="324" y="2"/>
                    <a:pt x="324" y="2"/>
                    <a:pt x="324" y="2"/>
                  </a:cubicBezTo>
                  <a:cubicBezTo>
                    <a:pt x="326" y="2"/>
                    <a:pt x="326" y="2"/>
                    <a:pt x="326" y="2"/>
                  </a:cubicBezTo>
                  <a:cubicBezTo>
                    <a:pt x="327" y="2"/>
                    <a:pt x="327" y="2"/>
                    <a:pt x="327" y="2"/>
                  </a:cubicBezTo>
                  <a:cubicBezTo>
                    <a:pt x="324" y="2"/>
                    <a:pt x="324" y="2"/>
                    <a:pt x="324" y="2"/>
                  </a:cubicBezTo>
                  <a:cubicBezTo>
                    <a:pt x="320" y="3"/>
                    <a:pt x="320" y="3"/>
                    <a:pt x="320" y="3"/>
                  </a:cubicBezTo>
                  <a:cubicBezTo>
                    <a:pt x="316" y="4"/>
                    <a:pt x="316" y="4"/>
                    <a:pt x="316" y="4"/>
                  </a:cubicBezTo>
                  <a:cubicBezTo>
                    <a:pt x="317" y="4"/>
                    <a:pt x="317" y="4"/>
                    <a:pt x="317" y="4"/>
                  </a:cubicBezTo>
                  <a:cubicBezTo>
                    <a:pt x="316" y="4"/>
                    <a:pt x="316" y="4"/>
                    <a:pt x="316" y="4"/>
                  </a:cubicBezTo>
                  <a:cubicBezTo>
                    <a:pt x="318" y="3"/>
                    <a:pt x="319" y="3"/>
                    <a:pt x="321" y="3"/>
                  </a:cubicBezTo>
                  <a:cubicBezTo>
                    <a:pt x="320" y="3"/>
                    <a:pt x="320" y="3"/>
                    <a:pt x="320" y="3"/>
                  </a:cubicBezTo>
                  <a:cubicBezTo>
                    <a:pt x="320" y="3"/>
                    <a:pt x="320" y="3"/>
                    <a:pt x="320" y="3"/>
                  </a:cubicBezTo>
                  <a:cubicBezTo>
                    <a:pt x="323" y="3"/>
                    <a:pt x="323" y="3"/>
                    <a:pt x="323" y="3"/>
                  </a:cubicBezTo>
                  <a:cubicBezTo>
                    <a:pt x="326" y="2"/>
                    <a:pt x="326" y="2"/>
                    <a:pt x="326" y="2"/>
                  </a:cubicBezTo>
                  <a:cubicBezTo>
                    <a:pt x="328" y="2"/>
                    <a:pt x="329" y="2"/>
                    <a:pt x="331" y="2"/>
                  </a:cubicBezTo>
                  <a:cubicBezTo>
                    <a:pt x="330" y="2"/>
                    <a:pt x="330" y="2"/>
                    <a:pt x="330" y="2"/>
                  </a:cubicBezTo>
                  <a:cubicBezTo>
                    <a:pt x="330" y="2"/>
                    <a:pt x="330" y="2"/>
                    <a:pt x="330" y="2"/>
                  </a:cubicBezTo>
                  <a:cubicBezTo>
                    <a:pt x="328" y="2"/>
                    <a:pt x="326" y="3"/>
                    <a:pt x="324" y="3"/>
                  </a:cubicBezTo>
                  <a:cubicBezTo>
                    <a:pt x="324" y="3"/>
                    <a:pt x="324" y="3"/>
                    <a:pt x="324" y="3"/>
                  </a:cubicBezTo>
                  <a:cubicBezTo>
                    <a:pt x="323" y="3"/>
                    <a:pt x="323" y="3"/>
                    <a:pt x="323" y="3"/>
                  </a:cubicBezTo>
                  <a:cubicBezTo>
                    <a:pt x="323" y="3"/>
                    <a:pt x="323" y="3"/>
                    <a:pt x="323" y="3"/>
                  </a:cubicBezTo>
                  <a:cubicBezTo>
                    <a:pt x="321" y="3"/>
                    <a:pt x="321" y="3"/>
                    <a:pt x="321" y="3"/>
                  </a:cubicBezTo>
                  <a:cubicBezTo>
                    <a:pt x="321" y="3"/>
                    <a:pt x="321" y="3"/>
                    <a:pt x="321" y="3"/>
                  </a:cubicBezTo>
                  <a:cubicBezTo>
                    <a:pt x="320" y="3"/>
                    <a:pt x="320" y="3"/>
                    <a:pt x="320" y="3"/>
                  </a:cubicBezTo>
                  <a:cubicBezTo>
                    <a:pt x="319" y="3"/>
                    <a:pt x="319" y="3"/>
                    <a:pt x="319" y="3"/>
                  </a:cubicBezTo>
                  <a:cubicBezTo>
                    <a:pt x="318" y="3"/>
                    <a:pt x="317" y="4"/>
                    <a:pt x="317" y="4"/>
                  </a:cubicBezTo>
                  <a:cubicBezTo>
                    <a:pt x="317" y="4"/>
                    <a:pt x="317" y="4"/>
                    <a:pt x="317" y="4"/>
                  </a:cubicBezTo>
                  <a:cubicBezTo>
                    <a:pt x="316" y="4"/>
                    <a:pt x="316" y="4"/>
                    <a:pt x="316" y="4"/>
                  </a:cubicBezTo>
                  <a:cubicBezTo>
                    <a:pt x="315" y="4"/>
                    <a:pt x="314" y="4"/>
                    <a:pt x="313" y="4"/>
                  </a:cubicBezTo>
                  <a:cubicBezTo>
                    <a:pt x="312" y="4"/>
                    <a:pt x="312" y="4"/>
                    <a:pt x="312" y="4"/>
                  </a:cubicBezTo>
                  <a:cubicBezTo>
                    <a:pt x="310" y="5"/>
                    <a:pt x="310" y="5"/>
                    <a:pt x="310" y="5"/>
                  </a:cubicBezTo>
                  <a:cubicBezTo>
                    <a:pt x="307" y="5"/>
                    <a:pt x="307" y="5"/>
                    <a:pt x="307" y="5"/>
                  </a:cubicBezTo>
                  <a:cubicBezTo>
                    <a:pt x="306" y="5"/>
                    <a:pt x="306" y="5"/>
                    <a:pt x="306" y="5"/>
                  </a:cubicBezTo>
                  <a:cubicBezTo>
                    <a:pt x="306" y="6"/>
                    <a:pt x="306" y="6"/>
                    <a:pt x="306" y="6"/>
                  </a:cubicBezTo>
                  <a:cubicBezTo>
                    <a:pt x="308" y="4"/>
                    <a:pt x="311" y="5"/>
                    <a:pt x="314" y="4"/>
                  </a:cubicBezTo>
                  <a:cubicBezTo>
                    <a:pt x="315" y="4"/>
                    <a:pt x="315" y="4"/>
                    <a:pt x="315" y="4"/>
                  </a:cubicBezTo>
                  <a:cubicBezTo>
                    <a:pt x="312" y="4"/>
                    <a:pt x="312" y="4"/>
                    <a:pt x="312" y="4"/>
                  </a:cubicBezTo>
                  <a:cubicBezTo>
                    <a:pt x="309" y="5"/>
                    <a:pt x="309" y="5"/>
                    <a:pt x="309" y="5"/>
                  </a:cubicBezTo>
                  <a:cubicBezTo>
                    <a:pt x="305" y="5"/>
                    <a:pt x="305" y="5"/>
                    <a:pt x="305" y="5"/>
                  </a:cubicBezTo>
                  <a:cubicBezTo>
                    <a:pt x="300" y="6"/>
                    <a:pt x="300" y="6"/>
                    <a:pt x="300" y="6"/>
                  </a:cubicBezTo>
                  <a:cubicBezTo>
                    <a:pt x="298" y="7"/>
                    <a:pt x="298" y="7"/>
                    <a:pt x="298" y="7"/>
                  </a:cubicBezTo>
                  <a:cubicBezTo>
                    <a:pt x="297" y="7"/>
                    <a:pt x="296" y="7"/>
                    <a:pt x="294" y="8"/>
                  </a:cubicBezTo>
                  <a:cubicBezTo>
                    <a:pt x="293" y="8"/>
                    <a:pt x="292" y="8"/>
                    <a:pt x="291" y="9"/>
                  </a:cubicBezTo>
                  <a:cubicBezTo>
                    <a:pt x="296" y="7"/>
                    <a:pt x="296" y="7"/>
                    <a:pt x="296" y="7"/>
                  </a:cubicBezTo>
                  <a:cubicBezTo>
                    <a:pt x="297" y="7"/>
                    <a:pt x="297" y="7"/>
                    <a:pt x="297" y="7"/>
                  </a:cubicBezTo>
                  <a:cubicBezTo>
                    <a:pt x="296" y="7"/>
                    <a:pt x="296" y="7"/>
                    <a:pt x="296" y="7"/>
                  </a:cubicBezTo>
                  <a:cubicBezTo>
                    <a:pt x="295" y="7"/>
                    <a:pt x="295" y="7"/>
                    <a:pt x="295" y="7"/>
                  </a:cubicBezTo>
                  <a:cubicBezTo>
                    <a:pt x="293" y="8"/>
                    <a:pt x="293" y="8"/>
                    <a:pt x="293" y="8"/>
                  </a:cubicBezTo>
                  <a:cubicBezTo>
                    <a:pt x="292" y="8"/>
                    <a:pt x="291" y="8"/>
                    <a:pt x="290" y="9"/>
                  </a:cubicBezTo>
                  <a:cubicBezTo>
                    <a:pt x="287" y="9"/>
                    <a:pt x="287" y="9"/>
                    <a:pt x="287" y="9"/>
                  </a:cubicBezTo>
                  <a:cubicBezTo>
                    <a:pt x="286" y="9"/>
                    <a:pt x="286" y="9"/>
                    <a:pt x="286" y="9"/>
                  </a:cubicBezTo>
                  <a:cubicBezTo>
                    <a:pt x="286" y="9"/>
                    <a:pt x="286" y="9"/>
                    <a:pt x="286" y="9"/>
                  </a:cubicBezTo>
                  <a:cubicBezTo>
                    <a:pt x="287" y="9"/>
                    <a:pt x="287" y="9"/>
                    <a:pt x="287" y="9"/>
                  </a:cubicBezTo>
                  <a:cubicBezTo>
                    <a:pt x="284" y="10"/>
                    <a:pt x="284" y="10"/>
                    <a:pt x="284" y="10"/>
                  </a:cubicBezTo>
                  <a:cubicBezTo>
                    <a:pt x="281" y="11"/>
                    <a:pt x="281" y="11"/>
                    <a:pt x="281" y="11"/>
                  </a:cubicBezTo>
                  <a:cubicBezTo>
                    <a:pt x="281" y="11"/>
                    <a:pt x="281" y="11"/>
                    <a:pt x="281" y="11"/>
                  </a:cubicBezTo>
                  <a:cubicBezTo>
                    <a:pt x="282" y="11"/>
                    <a:pt x="284" y="10"/>
                    <a:pt x="285" y="10"/>
                  </a:cubicBezTo>
                  <a:cubicBezTo>
                    <a:pt x="282" y="11"/>
                    <a:pt x="282" y="11"/>
                    <a:pt x="282" y="11"/>
                  </a:cubicBezTo>
                  <a:cubicBezTo>
                    <a:pt x="278" y="11"/>
                    <a:pt x="278" y="11"/>
                    <a:pt x="278" y="11"/>
                  </a:cubicBezTo>
                  <a:cubicBezTo>
                    <a:pt x="278" y="12"/>
                    <a:pt x="278" y="12"/>
                    <a:pt x="278" y="12"/>
                  </a:cubicBezTo>
                  <a:cubicBezTo>
                    <a:pt x="280" y="11"/>
                    <a:pt x="282" y="11"/>
                    <a:pt x="283" y="10"/>
                  </a:cubicBezTo>
                  <a:cubicBezTo>
                    <a:pt x="280" y="11"/>
                    <a:pt x="277" y="12"/>
                    <a:pt x="274" y="12"/>
                  </a:cubicBezTo>
                  <a:cubicBezTo>
                    <a:pt x="271" y="13"/>
                    <a:pt x="271" y="13"/>
                    <a:pt x="271" y="13"/>
                  </a:cubicBezTo>
                  <a:cubicBezTo>
                    <a:pt x="267" y="14"/>
                    <a:pt x="267" y="14"/>
                    <a:pt x="267" y="14"/>
                  </a:cubicBezTo>
                  <a:cubicBezTo>
                    <a:pt x="265" y="15"/>
                    <a:pt x="265" y="15"/>
                    <a:pt x="265" y="15"/>
                  </a:cubicBezTo>
                  <a:cubicBezTo>
                    <a:pt x="265" y="15"/>
                    <a:pt x="266" y="15"/>
                    <a:pt x="267" y="15"/>
                  </a:cubicBezTo>
                  <a:cubicBezTo>
                    <a:pt x="266" y="15"/>
                    <a:pt x="265" y="15"/>
                    <a:pt x="265" y="15"/>
                  </a:cubicBezTo>
                  <a:cubicBezTo>
                    <a:pt x="266" y="15"/>
                    <a:pt x="267" y="15"/>
                    <a:pt x="267" y="14"/>
                  </a:cubicBezTo>
                  <a:cubicBezTo>
                    <a:pt x="266" y="15"/>
                    <a:pt x="266" y="15"/>
                    <a:pt x="266" y="15"/>
                  </a:cubicBezTo>
                  <a:cubicBezTo>
                    <a:pt x="266" y="15"/>
                    <a:pt x="266" y="15"/>
                    <a:pt x="267" y="15"/>
                  </a:cubicBezTo>
                  <a:cubicBezTo>
                    <a:pt x="267" y="15"/>
                    <a:pt x="267" y="15"/>
                    <a:pt x="267" y="15"/>
                  </a:cubicBezTo>
                  <a:cubicBezTo>
                    <a:pt x="264" y="16"/>
                    <a:pt x="264" y="16"/>
                    <a:pt x="263" y="16"/>
                  </a:cubicBezTo>
                  <a:cubicBezTo>
                    <a:pt x="264" y="16"/>
                    <a:pt x="264" y="16"/>
                    <a:pt x="264" y="16"/>
                  </a:cubicBezTo>
                  <a:cubicBezTo>
                    <a:pt x="264" y="16"/>
                    <a:pt x="264" y="16"/>
                    <a:pt x="264" y="16"/>
                  </a:cubicBezTo>
                  <a:cubicBezTo>
                    <a:pt x="268" y="15"/>
                    <a:pt x="268" y="15"/>
                    <a:pt x="271" y="14"/>
                  </a:cubicBezTo>
                  <a:cubicBezTo>
                    <a:pt x="274" y="13"/>
                    <a:pt x="274" y="13"/>
                    <a:pt x="274" y="13"/>
                  </a:cubicBezTo>
                  <a:cubicBezTo>
                    <a:pt x="272" y="14"/>
                    <a:pt x="272" y="14"/>
                    <a:pt x="272" y="14"/>
                  </a:cubicBezTo>
                  <a:cubicBezTo>
                    <a:pt x="276" y="12"/>
                    <a:pt x="276" y="12"/>
                    <a:pt x="276" y="12"/>
                  </a:cubicBezTo>
                  <a:cubicBezTo>
                    <a:pt x="277" y="12"/>
                    <a:pt x="277" y="12"/>
                    <a:pt x="277" y="12"/>
                  </a:cubicBezTo>
                  <a:cubicBezTo>
                    <a:pt x="281" y="11"/>
                    <a:pt x="281" y="11"/>
                    <a:pt x="281" y="11"/>
                  </a:cubicBezTo>
                  <a:cubicBezTo>
                    <a:pt x="285" y="10"/>
                    <a:pt x="285" y="10"/>
                    <a:pt x="285" y="10"/>
                  </a:cubicBezTo>
                  <a:cubicBezTo>
                    <a:pt x="285" y="10"/>
                    <a:pt x="285" y="10"/>
                    <a:pt x="285" y="10"/>
                  </a:cubicBezTo>
                  <a:cubicBezTo>
                    <a:pt x="285" y="10"/>
                    <a:pt x="285" y="10"/>
                    <a:pt x="285" y="10"/>
                  </a:cubicBezTo>
                  <a:cubicBezTo>
                    <a:pt x="288" y="10"/>
                    <a:pt x="291" y="9"/>
                    <a:pt x="293" y="8"/>
                  </a:cubicBezTo>
                  <a:cubicBezTo>
                    <a:pt x="294" y="8"/>
                    <a:pt x="294" y="8"/>
                    <a:pt x="294" y="8"/>
                  </a:cubicBezTo>
                  <a:cubicBezTo>
                    <a:pt x="294" y="8"/>
                    <a:pt x="299" y="7"/>
                    <a:pt x="300" y="7"/>
                  </a:cubicBezTo>
                  <a:cubicBezTo>
                    <a:pt x="297" y="7"/>
                    <a:pt x="297" y="7"/>
                    <a:pt x="297" y="7"/>
                  </a:cubicBezTo>
                  <a:cubicBezTo>
                    <a:pt x="296" y="8"/>
                    <a:pt x="296" y="8"/>
                    <a:pt x="296" y="8"/>
                  </a:cubicBezTo>
                  <a:cubicBezTo>
                    <a:pt x="299" y="7"/>
                    <a:pt x="299" y="7"/>
                    <a:pt x="299" y="7"/>
                  </a:cubicBezTo>
                  <a:cubicBezTo>
                    <a:pt x="300" y="7"/>
                    <a:pt x="302" y="6"/>
                    <a:pt x="304" y="6"/>
                  </a:cubicBezTo>
                  <a:cubicBezTo>
                    <a:pt x="304" y="6"/>
                    <a:pt x="304" y="6"/>
                    <a:pt x="304" y="6"/>
                  </a:cubicBezTo>
                  <a:cubicBezTo>
                    <a:pt x="302" y="7"/>
                    <a:pt x="302" y="7"/>
                    <a:pt x="302" y="7"/>
                  </a:cubicBezTo>
                  <a:cubicBezTo>
                    <a:pt x="301" y="7"/>
                    <a:pt x="301" y="7"/>
                    <a:pt x="301" y="7"/>
                  </a:cubicBezTo>
                  <a:cubicBezTo>
                    <a:pt x="302" y="7"/>
                    <a:pt x="304" y="6"/>
                    <a:pt x="305" y="6"/>
                  </a:cubicBezTo>
                  <a:cubicBezTo>
                    <a:pt x="309" y="5"/>
                    <a:pt x="309" y="5"/>
                    <a:pt x="309" y="5"/>
                  </a:cubicBezTo>
                  <a:cubicBezTo>
                    <a:pt x="309" y="5"/>
                    <a:pt x="309" y="5"/>
                    <a:pt x="309" y="5"/>
                  </a:cubicBezTo>
                  <a:cubicBezTo>
                    <a:pt x="307" y="6"/>
                    <a:pt x="307" y="6"/>
                    <a:pt x="307" y="6"/>
                  </a:cubicBezTo>
                  <a:cubicBezTo>
                    <a:pt x="307" y="6"/>
                    <a:pt x="307" y="6"/>
                    <a:pt x="307" y="6"/>
                  </a:cubicBezTo>
                  <a:cubicBezTo>
                    <a:pt x="309" y="6"/>
                    <a:pt x="309" y="6"/>
                    <a:pt x="309" y="6"/>
                  </a:cubicBezTo>
                  <a:cubicBezTo>
                    <a:pt x="314" y="5"/>
                    <a:pt x="314" y="5"/>
                    <a:pt x="314" y="5"/>
                  </a:cubicBezTo>
                  <a:cubicBezTo>
                    <a:pt x="315" y="4"/>
                    <a:pt x="315" y="4"/>
                    <a:pt x="315" y="4"/>
                  </a:cubicBezTo>
                  <a:cubicBezTo>
                    <a:pt x="315" y="5"/>
                    <a:pt x="315" y="5"/>
                    <a:pt x="315" y="5"/>
                  </a:cubicBezTo>
                  <a:cubicBezTo>
                    <a:pt x="315" y="5"/>
                    <a:pt x="315" y="5"/>
                    <a:pt x="315" y="5"/>
                  </a:cubicBezTo>
                  <a:cubicBezTo>
                    <a:pt x="318" y="4"/>
                    <a:pt x="318" y="4"/>
                    <a:pt x="318" y="4"/>
                  </a:cubicBezTo>
                  <a:cubicBezTo>
                    <a:pt x="320" y="4"/>
                    <a:pt x="320" y="4"/>
                    <a:pt x="320" y="4"/>
                  </a:cubicBezTo>
                  <a:cubicBezTo>
                    <a:pt x="323" y="3"/>
                    <a:pt x="327" y="3"/>
                    <a:pt x="330" y="3"/>
                  </a:cubicBezTo>
                  <a:cubicBezTo>
                    <a:pt x="331" y="3"/>
                    <a:pt x="331" y="3"/>
                    <a:pt x="331" y="3"/>
                  </a:cubicBezTo>
                  <a:cubicBezTo>
                    <a:pt x="332" y="2"/>
                    <a:pt x="332" y="2"/>
                    <a:pt x="332" y="2"/>
                  </a:cubicBezTo>
                  <a:cubicBezTo>
                    <a:pt x="333" y="2"/>
                    <a:pt x="334" y="2"/>
                    <a:pt x="335" y="2"/>
                  </a:cubicBezTo>
                  <a:cubicBezTo>
                    <a:pt x="333" y="2"/>
                    <a:pt x="333" y="2"/>
                    <a:pt x="332" y="2"/>
                  </a:cubicBezTo>
                  <a:cubicBezTo>
                    <a:pt x="333" y="2"/>
                    <a:pt x="333" y="2"/>
                    <a:pt x="333" y="2"/>
                  </a:cubicBezTo>
                  <a:cubicBezTo>
                    <a:pt x="332" y="2"/>
                    <a:pt x="332" y="2"/>
                    <a:pt x="332" y="2"/>
                  </a:cubicBezTo>
                  <a:cubicBezTo>
                    <a:pt x="335" y="2"/>
                    <a:pt x="335" y="2"/>
                    <a:pt x="335" y="2"/>
                  </a:cubicBezTo>
                  <a:cubicBezTo>
                    <a:pt x="337" y="2"/>
                    <a:pt x="337" y="2"/>
                    <a:pt x="337" y="2"/>
                  </a:cubicBezTo>
                  <a:cubicBezTo>
                    <a:pt x="337" y="2"/>
                    <a:pt x="337" y="2"/>
                    <a:pt x="337" y="2"/>
                  </a:cubicBezTo>
                  <a:cubicBezTo>
                    <a:pt x="337" y="2"/>
                    <a:pt x="337" y="2"/>
                    <a:pt x="337" y="2"/>
                  </a:cubicBezTo>
                  <a:cubicBezTo>
                    <a:pt x="338" y="2"/>
                    <a:pt x="340" y="2"/>
                    <a:pt x="341" y="1"/>
                  </a:cubicBezTo>
                  <a:cubicBezTo>
                    <a:pt x="342" y="1"/>
                    <a:pt x="342" y="1"/>
                    <a:pt x="346" y="1"/>
                  </a:cubicBezTo>
                  <a:moveTo>
                    <a:pt x="300" y="6"/>
                  </a:moveTo>
                  <a:cubicBezTo>
                    <a:pt x="301" y="6"/>
                    <a:pt x="303" y="6"/>
                    <a:pt x="304" y="6"/>
                  </a:cubicBezTo>
                  <a:cubicBezTo>
                    <a:pt x="305" y="5"/>
                    <a:pt x="306" y="5"/>
                    <a:pt x="308" y="5"/>
                  </a:cubicBezTo>
                  <a:cubicBezTo>
                    <a:pt x="311" y="4"/>
                    <a:pt x="311" y="4"/>
                    <a:pt x="311" y="4"/>
                  </a:cubicBezTo>
                  <a:cubicBezTo>
                    <a:pt x="311" y="4"/>
                    <a:pt x="312" y="4"/>
                    <a:pt x="313" y="4"/>
                  </a:cubicBezTo>
                  <a:cubicBezTo>
                    <a:pt x="314" y="4"/>
                    <a:pt x="315" y="4"/>
                    <a:pt x="315" y="4"/>
                  </a:cubicBezTo>
                  <a:cubicBezTo>
                    <a:pt x="315" y="4"/>
                    <a:pt x="314" y="4"/>
                    <a:pt x="313" y="4"/>
                  </a:cubicBezTo>
                  <a:cubicBezTo>
                    <a:pt x="313" y="4"/>
                    <a:pt x="319" y="3"/>
                    <a:pt x="324" y="2"/>
                  </a:cubicBezTo>
                  <a:cubicBezTo>
                    <a:pt x="326" y="2"/>
                    <a:pt x="328" y="2"/>
                    <a:pt x="331" y="2"/>
                  </a:cubicBezTo>
                  <a:cubicBezTo>
                    <a:pt x="330" y="2"/>
                    <a:pt x="329" y="2"/>
                    <a:pt x="328" y="2"/>
                  </a:cubicBezTo>
                  <a:cubicBezTo>
                    <a:pt x="328" y="2"/>
                    <a:pt x="328" y="2"/>
                    <a:pt x="328" y="2"/>
                  </a:cubicBezTo>
                  <a:cubicBezTo>
                    <a:pt x="327" y="2"/>
                    <a:pt x="326" y="2"/>
                    <a:pt x="325" y="2"/>
                  </a:cubicBezTo>
                  <a:cubicBezTo>
                    <a:pt x="325" y="2"/>
                    <a:pt x="325" y="2"/>
                    <a:pt x="325" y="2"/>
                  </a:cubicBezTo>
                  <a:cubicBezTo>
                    <a:pt x="323" y="2"/>
                    <a:pt x="321" y="3"/>
                    <a:pt x="319" y="3"/>
                  </a:cubicBezTo>
                  <a:cubicBezTo>
                    <a:pt x="319" y="3"/>
                    <a:pt x="319" y="3"/>
                    <a:pt x="319" y="3"/>
                  </a:cubicBezTo>
                  <a:cubicBezTo>
                    <a:pt x="319" y="3"/>
                    <a:pt x="319" y="3"/>
                    <a:pt x="319" y="3"/>
                  </a:cubicBezTo>
                  <a:cubicBezTo>
                    <a:pt x="315" y="4"/>
                    <a:pt x="315" y="4"/>
                    <a:pt x="315" y="4"/>
                  </a:cubicBezTo>
                  <a:cubicBezTo>
                    <a:pt x="313" y="4"/>
                    <a:pt x="313" y="4"/>
                    <a:pt x="313" y="4"/>
                  </a:cubicBezTo>
                  <a:cubicBezTo>
                    <a:pt x="309" y="5"/>
                    <a:pt x="309" y="5"/>
                    <a:pt x="309" y="5"/>
                  </a:cubicBezTo>
                  <a:cubicBezTo>
                    <a:pt x="309" y="5"/>
                    <a:pt x="309" y="5"/>
                    <a:pt x="309" y="5"/>
                  </a:cubicBezTo>
                  <a:cubicBezTo>
                    <a:pt x="308" y="5"/>
                    <a:pt x="308" y="5"/>
                    <a:pt x="307" y="5"/>
                  </a:cubicBezTo>
                  <a:cubicBezTo>
                    <a:pt x="304" y="5"/>
                    <a:pt x="304" y="5"/>
                    <a:pt x="304" y="5"/>
                  </a:cubicBezTo>
                  <a:cubicBezTo>
                    <a:pt x="303" y="6"/>
                    <a:pt x="303" y="6"/>
                    <a:pt x="303" y="6"/>
                  </a:cubicBezTo>
                  <a:cubicBezTo>
                    <a:pt x="303" y="6"/>
                    <a:pt x="303" y="6"/>
                    <a:pt x="303" y="6"/>
                  </a:cubicBezTo>
                  <a:cubicBezTo>
                    <a:pt x="304" y="5"/>
                    <a:pt x="304" y="5"/>
                    <a:pt x="304" y="5"/>
                  </a:cubicBezTo>
                  <a:cubicBezTo>
                    <a:pt x="304" y="5"/>
                    <a:pt x="304" y="5"/>
                    <a:pt x="304" y="5"/>
                  </a:cubicBezTo>
                  <a:cubicBezTo>
                    <a:pt x="303" y="6"/>
                    <a:pt x="301" y="6"/>
                    <a:pt x="300" y="6"/>
                  </a:cubicBezTo>
                  <a:cubicBezTo>
                    <a:pt x="300" y="6"/>
                    <a:pt x="300" y="6"/>
                    <a:pt x="300" y="6"/>
                  </a:cubicBezTo>
                  <a:cubicBezTo>
                    <a:pt x="298" y="7"/>
                    <a:pt x="298" y="7"/>
                    <a:pt x="298" y="7"/>
                  </a:cubicBezTo>
                  <a:cubicBezTo>
                    <a:pt x="295" y="7"/>
                    <a:pt x="295" y="7"/>
                    <a:pt x="295" y="7"/>
                  </a:cubicBezTo>
                  <a:cubicBezTo>
                    <a:pt x="291" y="8"/>
                    <a:pt x="291" y="8"/>
                    <a:pt x="291" y="8"/>
                  </a:cubicBezTo>
                  <a:cubicBezTo>
                    <a:pt x="289" y="9"/>
                    <a:pt x="289" y="9"/>
                    <a:pt x="289" y="9"/>
                  </a:cubicBezTo>
                  <a:cubicBezTo>
                    <a:pt x="290" y="8"/>
                    <a:pt x="290" y="8"/>
                    <a:pt x="290" y="8"/>
                  </a:cubicBezTo>
                  <a:cubicBezTo>
                    <a:pt x="288" y="9"/>
                    <a:pt x="288" y="9"/>
                    <a:pt x="288" y="9"/>
                  </a:cubicBezTo>
                  <a:cubicBezTo>
                    <a:pt x="291" y="8"/>
                    <a:pt x="291" y="8"/>
                    <a:pt x="291" y="8"/>
                  </a:cubicBezTo>
                  <a:cubicBezTo>
                    <a:pt x="291" y="8"/>
                    <a:pt x="291" y="8"/>
                    <a:pt x="291" y="8"/>
                  </a:cubicBezTo>
                  <a:cubicBezTo>
                    <a:pt x="292" y="8"/>
                    <a:pt x="293" y="8"/>
                    <a:pt x="294" y="8"/>
                  </a:cubicBezTo>
                  <a:cubicBezTo>
                    <a:pt x="297" y="7"/>
                    <a:pt x="297" y="7"/>
                    <a:pt x="297" y="7"/>
                  </a:cubicBezTo>
                  <a:cubicBezTo>
                    <a:pt x="296" y="7"/>
                    <a:pt x="296" y="7"/>
                    <a:pt x="295" y="7"/>
                  </a:cubicBezTo>
                  <a:cubicBezTo>
                    <a:pt x="296" y="7"/>
                    <a:pt x="297" y="7"/>
                    <a:pt x="298" y="7"/>
                  </a:cubicBezTo>
                  <a:cubicBezTo>
                    <a:pt x="297" y="7"/>
                    <a:pt x="297" y="7"/>
                    <a:pt x="297" y="7"/>
                  </a:cubicBezTo>
                  <a:cubicBezTo>
                    <a:pt x="298" y="7"/>
                    <a:pt x="299" y="7"/>
                    <a:pt x="300" y="6"/>
                  </a:cubicBezTo>
                  <a:moveTo>
                    <a:pt x="275" y="12"/>
                  </a:moveTo>
                  <a:cubicBezTo>
                    <a:pt x="277" y="11"/>
                    <a:pt x="280" y="11"/>
                    <a:pt x="282" y="10"/>
                  </a:cubicBezTo>
                  <a:cubicBezTo>
                    <a:pt x="281" y="11"/>
                    <a:pt x="281" y="11"/>
                    <a:pt x="281" y="11"/>
                  </a:cubicBezTo>
                  <a:cubicBezTo>
                    <a:pt x="277" y="12"/>
                    <a:pt x="277" y="12"/>
                    <a:pt x="277" y="12"/>
                  </a:cubicBezTo>
                  <a:cubicBezTo>
                    <a:pt x="275" y="12"/>
                    <a:pt x="275" y="12"/>
                    <a:pt x="275" y="12"/>
                  </a:cubicBezTo>
                  <a:moveTo>
                    <a:pt x="251" y="20"/>
                  </a:moveTo>
                  <a:cubicBezTo>
                    <a:pt x="251" y="20"/>
                    <a:pt x="251" y="20"/>
                    <a:pt x="251" y="20"/>
                  </a:cubicBezTo>
                  <a:cubicBezTo>
                    <a:pt x="256" y="18"/>
                    <a:pt x="256" y="18"/>
                    <a:pt x="256" y="18"/>
                  </a:cubicBezTo>
                  <a:cubicBezTo>
                    <a:pt x="258" y="18"/>
                    <a:pt x="258" y="18"/>
                    <a:pt x="258" y="18"/>
                  </a:cubicBezTo>
                  <a:cubicBezTo>
                    <a:pt x="259" y="17"/>
                    <a:pt x="259" y="17"/>
                    <a:pt x="259" y="17"/>
                  </a:cubicBezTo>
                  <a:cubicBezTo>
                    <a:pt x="257" y="18"/>
                    <a:pt x="257" y="18"/>
                    <a:pt x="257" y="18"/>
                  </a:cubicBezTo>
                  <a:cubicBezTo>
                    <a:pt x="255" y="18"/>
                    <a:pt x="255" y="18"/>
                    <a:pt x="255" y="18"/>
                  </a:cubicBezTo>
                  <a:cubicBezTo>
                    <a:pt x="255" y="18"/>
                    <a:pt x="255" y="18"/>
                    <a:pt x="255" y="18"/>
                  </a:cubicBezTo>
                  <a:cubicBezTo>
                    <a:pt x="256" y="18"/>
                    <a:pt x="256" y="18"/>
                    <a:pt x="256" y="18"/>
                  </a:cubicBezTo>
                  <a:cubicBezTo>
                    <a:pt x="256" y="18"/>
                    <a:pt x="256" y="18"/>
                    <a:pt x="256" y="18"/>
                  </a:cubicBezTo>
                  <a:cubicBezTo>
                    <a:pt x="260" y="16"/>
                    <a:pt x="260" y="16"/>
                    <a:pt x="260" y="16"/>
                  </a:cubicBezTo>
                  <a:cubicBezTo>
                    <a:pt x="265" y="15"/>
                    <a:pt x="265" y="15"/>
                    <a:pt x="265" y="15"/>
                  </a:cubicBezTo>
                  <a:cubicBezTo>
                    <a:pt x="269" y="14"/>
                    <a:pt x="269" y="14"/>
                    <a:pt x="269" y="14"/>
                  </a:cubicBezTo>
                  <a:cubicBezTo>
                    <a:pt x="269" y="14"/>
                    <a:pt x="269" y="14"/>
                    <a:pt x="269" y="14"/>
                  </a:cubicBezTo>
                  <a:cubicBezTo>
                    <a:pt x="266" y="15"/>
                    <a:pt x="266" y="15"/>
                    <a:pt x="266" y="15"/>
                  </a:cubicBezTo>
                  <a:cubicBezTo>
                    <a:pt x="245" y="21"/>
                    <a:pt x="245" y="21"/>
                    <a:pt x="245" y="21"/>
                  </a:cubicBezTo>
                  <a:cubicBezTo>
                    <a:pt x="246" y="21"/>
                    <a:pt x="246" y="21"/>
                    <a:pt x="246" y="21"/>
                  </a:cubicBezTo>
                  <a:cubicBezTo>
                    <a:pt x="246" y="21"/>
                    <a:pt x="247" y="21"/>
                    <a:pt x="248" y="21"/>
                  </a:cubicBezTo>
                  <a:cubicBezTo>
                    <a:pt x="244" y="22"/>
                    <a:pt x="244" y="22"/>
                    <a:pt x="244" y="22"/>
                  </a:cubicBezTo>
                  <a:cubicBezTo>
                    <a:pt x="244" y="22"/>
                    <a:pt x="244" y="22"/>
                    <a:pt x="244" y="22"/>
                  </a:cubicBezTo>
                  <a:cubicBezTo>
                    <a:pt x="244" y="22"/>
                    <a:pt x="244" y="22"/>
                    <a:pt x="244" y="22"/>
                  </a:cubicBezTo>
                  <a:cubicBezTo>
                    <a:pt x="245" y="22"/>
                    <a:pt x="245" y="22"/>
                    <a:pt x="245" y="22"/>
                  </a:cubicBezTo>
                  <a:cubicBezTo>
                    <a:pt x="247" y="21"/>
                    <a:pt x="247" y="21"/>
                    <a:pt x="247" y="21"/>
                  </a:cubicBezTo>
                  <a:cubicBezTo>
                    <a:pt x="245" y="22"/>
                    <a:pt x="245" y="22"/>
                    <a:pt x="245" y="22"/>
                  </a:cubicBezTo>
                  <a:cubicBezTo>
                    <a:pt x="247" y="22"/>
                    <a:pt x="249" y="21"/>
                    <a:pt x="251" y="20"/>
                  </a:cubicBezTo>
                  <a:moveTo>
                    <a:pt x="179" y="56"/>
                  </a:moveTo>
                  <a:cubicBezTo>
                    <a:pt x="182" y="54"/>
                    <a:pt x="182" y="54"/>
                    <a:pt x="182" y="54"/>
                  </a:cubicBezTo>
                  <a:cubicBezTo>
                    <a:pt x="186" y="52"/>
                    <a:pt x="186" y="52"/>
                    <a:pt x="186" y="52"/>
                  </a:cubicBezTo>
                  <a:cubicBezTo>
                    <a:pt x="185" y="52"/>
                    <a:pt x="185" y="52"/>
                    <a:pt x="180" y="54"/>
                  </a:cubicBezTo>
                  <a:cubicBezTo>
                    <a:pt x="177" y="56"/>
                    <a:pt x="177" y="56"/>
                    <a:pt x="177" y="56"/>
                  </a:cubicBezTo>
                  <a:cubicBezTo>
                    <a:pt x="177" y="57"/>
                    <a:pt x="177" y="57"/>
                    <a:pt x="177" y="57"/>
                  </a:cubicBezTo>
                  <a:cubicBezTo>
                    <a:pt x="179" y="56"/>
                    <a:pt x="179" y="56"/>
                    <a:pt x="179" y="56"/>
                  </a:cubicBezTo>
                  <a:moveTo>
                    <a:pt x="156" y="69"/>
                  </a:moveTo>
                  <a:cubicBezTo>
                    <a:pt x="154" y="70"/>
                    <a:pt x="154" y="70"/>
                    <a:pt x="154" y="70"/>
                  </a:cubicBezTo>
                  <a:cubicBezTo>
                    <a:pt x="153" y="71"/>
                    <a:pt x="153" y="71"/>
                    <a:pt x="153" y="71"/>
                  </a:cubicBezTo>
                  <a:cubicBezTo>
                    <a:pt x="160" y="66"/>
                    <a:pt x="160" y="66"/>
                    <a:pt x="160" y="66"/>
                  </a:cubicBezTo>
                  <a:cubicBezTo>
                    <a:pt x="159" y="66"/>
                    <a:pt x="159" y="66"/>
                    <a:pt x="159" y="66"/>
                  </a:cubicBezTo>
                  <a:cubicBezTo>
                    <a:pt x="156" y="69"/>
                    <a:pt x="156" y="69"/>
                    <a:pt x="156" y="69"/>
                  </a:cubicBezTo>
                  <a:close/>
                  <a:moveTo>
                    <a:pt x="6" y="417"/>
                  </a:moveTo>
                  <a:cubicBezTo>
                    <a:pt x="5" y="413"/>
                    <a:pt x="5" y="413"/>
                    <a:pt x="5" y="413"/>
                  </a:cubicBezTo>
                  <a:cubicBezTo>
                    <a:pt x="5" y="409"/>
                    <a:pt x="5" y="409"/>
                    <a:pt x="5" y="409"/>
                  </a:cubicBezTo>
                  <a:cubicBezTo>
                    <a:pt x="4" y="409"/>
                    <a:pt x="4" y="409"/>
                    <a:pt x="4" y="409"/>
                  </a:cubicBezTo>
                  <a:cubicBezTo>
                    <a:pt x="3" y="408"/>
                    <a:pt x="3" y="408"/>
                    <a:pt x="3" y="408"/>
                  </a:cubicBezTo>
                  <a:cubicBezTo>
                    <a:pt x="2" y="407"/>
                    <a:pt x="2" y="407"/>
                    <a:pt x="2" y="407"/>
                  </a:cubicBezTo>
                  <a:cubicBezTo>
                    <a:pt x="2" y="405"/>
                    <a:pt x="2" y="405"/>
                    <a:pt x="2" y="405"/>
                  </a:cubicBezTo>
                  <a:cubicBezTo>
                    <a:pt x="1" y="398"/>
                    <a:pt x="1" y="398"/>
                    <a:pt x="1" y="398"/>
                  </a:cubicBezTo>
                  <a:cubicBezTo>
                    <a:pt x="1" y="394"/>
                    <a:pt x="1" y="394"/>
                    <a:pt x="1" y="394"/>
                  </a:cubicBezTo>
                  <a:cubicBezTo>
                    <a:pt x="1" y="392"/>
                    <a:pt x="1" y="389"/>
                    <a:pt x="1" y="387"/>
                  </a:cubicBezTo>
                  <a:cubicBezTo>
                    <a:pt x="1" y="379"/>
                    <a:pt x="1" y="379"/>
                    <a:pt x="1" y="379"/>
                  </a:cubicBezTo>
                  <a:cubicBezTo>
                    <a:pt x="1" y="378"/>
                    <a:pt x="1" y="376"/>
                    <a:pt x="1" y="374"/>
                  </a:cubicBezTo>
                  <a:cubicBezTo>
                    <a:pt x="0" y="370"/>
                    <a:pt x="0" y="370"/>
                    <a:pt x="0" y="370"/>
                  </a:cubicBezTo>
                  <a:cubicBezTo>
                    <a:pt x="0" y="367"/>
                    <a:pt x="0" y="367"/>
                    <a:pt x="0" y="367"/>
                  </a:cubicBezTo>
                  <a:cubicBezTo>
                    <a:pt x="0" y="367"/>
                    <a:pt x="0" y="367"/>
                    <a:pt x="0" y="367"/>
                  </a:cubicBezTo>
                  <a:cubicBezTo>
                    <a:pt x="0" y="376"/>
                    <a:pt x="1" y="389"/>
                    <a:pt x="1" y="399"/>
                  </a:cubicBezTo>
                  <a:cubicBezTo>
                    <a:pt x="2" y="405"/>
                    <a:pt x="2" y="405"/>
                    <a:pt x="2" y="405"/>
                  </a:cubicBezTo>
                  <a:cubicBezTo>
                    <a:pt x="2" y="405"/>
                    <a:pt x="2" y="405"/>
                    <a:pt x="2" y="405"/>
                  </a:cubicBezTo>
                  <a:cubicBezTo>
                    <a:pt x="2" y="407"/>
                    <a:pt x="2" y="407"/>
                    <a:pt x="2" y="407"/>
                  </a:cubicBezTo>
                  <a:cubicBezTo>
                    <a:pt x="3" y="414"/>
                    <a:pt x="3" y="414"/>
                    <a:pt x="3" y="414"/>
                  </a:cubicBezTo>
                  <a:cubicBezTo>
                    <a:pt x="3" y="414"/>
                    <a:pt x="3" y="414"/>
                    <a:pt x="3" y="414"/>
                  </a:cubicBezTo>
                  <a:cubicBezTo>
                    <a:pt x="4" y="419"/>
                    <a:pt x="4" y="419"/>
                    <a:pt x="4" y="419"/>
                  </a:cubicBezTo>
                  <a:cubicBezTo>
                    <a:pt x="5" y="421"/>
                    <a:pt x="5" y="421"/>
                    <a:pt x="5" y="421"/>
                  </a:cubicBezTo>
                  <a:cubicBezTo>
                    <a:pt x="4" y="416"/>
                    <a:pt x="4" y="416"/>
                    <a:pt x="4" y="416"/>
                  </a:cubicBezTo>
                  <a:cubicBezTo>
                    <a:pt x="4" y="413"/>
                    <a:pt x="4" y="413"/>
                    <a:pt x="4" y="413"/>
                  </a:cubicBezTo>
                  <a:cubicBezTo>
                    <a:pt x="5" y="414"/>
                    <a:pt x="5" y="414"/>
                    <a:pt x="5" y="414"/>
                  </a:cubicBezTo>
                  <a:cubicBezTo>
                    <a:pt x="5" y="417"/>
                    <a:pt x="5" y="417"/>
                    <a:pt x="5" y="417"/>
                  </a:cubicBezTo>
                  <a:cubicBezTo>
                    <a:pt x="6" y="417"/>
                    <a:pt x="6" y="417"/>
                    <a:pt x="6" y="417"/>
                  </a:cubicBezTo>
                  <a:moveTo>
                    <a:pt x="182" y="64"/>
                  </a:moveTo>
                  <a:cubicBezTo>
                    <a:pt x="185" y="62"/>
                    <a:pt x="185" y="62"/>
                    <a:pt x="185" y="62"/>
                  </a:cubicBezTo>
                  <a:cubicBezTo>
                    <a:pt x="189" y="60"/>
                    <a:pt x="189" y="60"/>
                    <a:pt x="189" y="60"/>
                  </a:cubicBezTo>
                  <a:cubicBezTo>
                    <a:pt x="188" y="60"/>
                    <a:pt x="187" y="60"/>
                    <a:pt x="187" y="60"/>
                  </a:cubicBezTo>
                  <a:cubicBezTo>
                    <a:pt x="187" y="59"/>
                    <a:pt x="188" y="59"/>
                    <a:pt x="189" y="58"/>
                  </a:cubicBezTo>
                  <a:cubicBezTo>
                    <a:pt x="191" y="56"/>
                    <a:pt x="191" y="56"/>
                    <a:pt x="191" y="56"/>
                  </a:cubicBezTo>
                  <a:cubicBezTo>
                    <a:pt x="191" y="56"/>
                    <a:pt x="191" y="56"/>
                    <a:pt x="191" y="56"/>
                  </a:cubicBezTo>
                  <a:cubicBezTo>
                    <a:pt x="192" y="54"/>
                    <a:pt x="192" y="54"/>
                    <a:pt x="192" y="54"/>
                  </a:cubicBezTo>
                  <a:cubicBezTo>
                    <a:pt x="191" y="54"/>
                    <a:pt x="191" y="54"/>
                    <a:pt x="191" y="54"/>
                  </a:cubicBezTo>
                  <a:cubicBezTo>
                    <a:pt x="193" y="52"/>
                    <a:pt x="193" y="52"/>
                    <a:pt x="193" y="52"/>
                  </a:cubicBezTo>
                  <a:cubicBezTo>
                    <a:pt x="196" y="51"/>
                    <a:pt x="196" y="51"/>
                    <a:pt x="196" y="51"/>
                  </a:cubicBezTo>
                  <a:cubicBezTo>
                    <a:pt x="195" y="51"/>
                    <a:pt x="195" y="51"/>
                    <a:pt x="194" y="51"/>
                  </a:cubicBezTo>
                  <a:cubicBezTo>
                    <a:pt x="194" y="51"/>
                    <a:pt x="194" y="51"/>
                    <a:pt x="194" y="51"/>
                  </a:cubicBezTo>
                  <a:cubicBezTo>
                    <a:pt x="196" y="50"/>
                    <a:pt x="197" y="49"/>
                    <a:pt x="199" y="48"/>
                  </a:cubicBezTo>
                  <a:cubicBezTo>
                    <a:pt x="199" y="48"/>
                    <a:pt x="199" y="48"/>
                    <a:pt x="199" y="48"/>
                  </a:cubicBezTo>
                  <a:cubicBezTo>
                    <a:pt x="202" y="47"/>
                    <a:pt x="202" y="47"/>
                    <a:pt x="202" y="47"/>
                  </a:cubicBezTo>
                  <a:cubicBezTo>
                    <a:pt x="202" y="46"/>
                    <a:pt x="202" y="46"/>
                    <a:pt x="202" y="46"/>
                  </a:cubicBezTo>
                  <a:cubicBezTo>
                    <a:pt x="204" y="45"/>
                    <a:pt x="204" y="45"/>
                    <a:pt x="204" y="45"/>
                  </a:cubicBezTo>
                  <a:cubicBezTo>
                    <a:pt x="205" y="45"/>
                    <a:pt x="205" y="45"/>
                    <a:pt x="205" y="45"/>
                  </a:cubicBezTo>
                  <a:cubicBezTo>
                    <a:pt x="208" y="43"/>
                    <a:pt x="208" y="43"/>
                    <a:pt x="208" y="43"/>
                  </a:cubicBezTo>
                  <a:cubicBezTo>
                    <a:pt x="208" y="42"/>
                    <a:pt x="208" y="42"/>
                    <a:pt x="208" y="42"/>
                  </a:cubicBezTo>
                  <a:cubicBezTo>
                    <a:pt x="211" y="41"/>
                    <a:pt x="211" y="41"/>
                    <a:pt x="211" y="41"/>
                  </a:cubicBezTo>
                  <a:cubicBezTo>
                    <a:pt x="213" y="39"/>
                    <a:pt x="213" y="39"/>
                    <a:pt x="213" y="39"/>
                  </a:cubicBezTo>
                  <a:cubicBezTo>
                    <a:pt x="212" y="39"/>
                    <a:pt x="212" y="39"/>
                    <a:pt x="212" y="39"/>
                  </a:cubicBezTo>
                  <a:cubicBezTo>
                    <a:pt x="214" y="38"/>
                    <a:pt x="214" y="38"/>
                    <a:pt x="214" y="38"/>
                  </a:cubicBezTo>
                  <a:cubicBezTo>
                    <a:pt x="214" y="38"/>
                    <a:pt x="214" y="38"/>
                    <a:pt x="214" y="38"/>
                  </a:cubicBezTo>
                  <a:cubicBezTo>
                    <a:pt x="214" y="38"/>
                    <a:pt x="214" y="38"/>
                    <a:pt x="214" y="38"/>
                  </a:cubicBezTo>
                  <a:cubicBezTo>
                    <a:pt x="217" y="37"/>
                    <a:pt x="217" y="37"/>
                    <a:pt x="217" y="37"/>
                  </a:cubicBezTo>
                  <a:cubicBezTo>
                    <a:pt x="218" y="36"/>
                    <a:pt x="218" y="36"/>
                    <a:pt x="218" y="36"/>
                  </a:cubicBezTo>
                  <a:cubicBezTo>
                    <a:pt x="216" y="36"/>
                    <a:pt x="216" y="36"/>
                    <a:pt x="216" y="36"/>
                  </a:cubicBezTo>
                  <a:cubicBezTo>
                    <a:pt x="220" y="34"/>
                    <a:pt x="220" y="34"/>
                    <a:pt x="220" y="34"/>
                  </a:cubicBezTo>
                  <a:cubicBezTo>
                    <a:pt x="222" y="33"/>
                    <a:pt x="222" y="33"/>
                    <a:pt x="222" y="33"/>
                  </a:cubicBezTo>
                  <a:cubicBezTo>
                    <a:pt x="222" y="33"/>
                    <a:pt x="222" y="33"/>
                    <a:pt x="222" y="33"/>
                  </a:cubicBezTo>
                  <a:cubicBezTo>
                    <a:pt x="225" y="31"/>
                    <a:pt x="225" y="31"/>
                    <a:pt x="225" y="31"/>
                  </a:cubicBezTo>
                  <a:cubicBezTo>
                    <a:pt x="227" y="30"/>
                    <a:pt x="227" y="30"/>
                    <a:pt x="227" y="30"/>
                  </a:cubicBezTo>
                  <a:cubicBezTo>
                    <a:pt x="226" y="30"/>
                    <a:pt x="226" y="30"/>
                    <a:pt x="226" y="30"/>
                  </a:cubicBezTo>
                  <a:cubicBezTo>
                    <a:pt x="224" y="31"/>
                    <a:pt x="224" y="31"/>
                    <a:pt x="224" y="31"/>
                  </a:cubicBezTo>
                  <a:cubicBezTo>
                    <a:pt x="223" y="31"/>
                    <a:pt x="223" y="31"/>
                    <a:pt x="223" y="31"/>
                  </a:cubicBezTo>
                  <a:cubicBezTo>
                    <a:pt x="223" y="31"/>
                    <a:pt x="223" y="31"/>
                    <a:pt x="223" y="31"/>
                  </a:cubicBezTo>
                  <a:cubicBezTo>
                    <a:pt x="220" y="32"/>
                    <a:pt x="220" y="32"/>
                    <a:pt x="220" y="32"/>
                  </a:cubicBezTo>
                  <a:cubicBezTo>
                    <a:pt x="220" y="32"/>
                    <a:pt x="220" y="32"/>
                    <a:pt x="220" y="32"/>
                  </a:cubicBezTo>
                  <a:cubicBezTo>
                    <a:pt x="224" y="31"/>
                    <a:pt x="224" y="31"/>
                    <a:pt x="224" y="31"/>
                  </a:cubicBezTo>
                  <a:cubicBezTo>
                    <a:pt x="227" y="29"/>
                    <a:pt x="227" y="29"/>
                    <a:pt x="227" y="29"/>
                  </a:cubicBezTo>
                  <a:cubicBezTo>
                    <a:pt x="232" y="27"/>
                    <a:pt x="232" y="27"/>
                    <a:pt x="232" y="27"/>
                  </a:cubicBezTo>
                  <a:cubicBezTo>
                    <a:pt x="237" y="25"/>
                    <a:pt x="237" y="25"/>
                    <a:pt x="237" y="25"/>
                  </a:cubicBezTo>
                  <a:cubicBezTo>
                    <a:pt x="237" y="25"/>
                    <a:pt x="237" y="25"/>
                    <a:pt x="237" y="25"/>
                  </a:cubicBezTo>
                  <a:cubicBezTo>
                    <a:pt x="233" y="26"/>
                    <a:pt x="233" y="26"/>
                    <a:pt x="233" y="26"/>
                  </a:cubicBezTo>
                  <a:cubicBezTo>
                    <a:pt x="233" y="26"/>
                    <a:pt x="233" y="26"/>
                    <a:pt x="233" y="26"/>
                  </a:cubicBezTo>
                  <a:cubicBezTo>
                    <a:pt x="231" y="27"/>
                    <a:pt x="231" y="27"/>
                    <a:pt x="231" y="27"/>
                  </a:cubicBezTo>
                  <a:cubicBezTo>
                    <a:pt x="226" y="29"/>
                    <a:pt x="226" y="29"/>
                    <a:pt x="226" y="29"/>
                  </a:cubicBezTo>
                  <a:cubicBezTo>
                    <a:pt x="221" y="31"/>
                    <a:pt x="221" y="31"/>
                    <a:pt x="221" y="31"/>
                  </a:cubicBezTo>
                  <a:cubicBezTo>
                    <a:pt x="218" y="33"/>
                    <a:pt x="218" y="33"/>
                    <a:pt x="218" y="33"/>
                  </a:cubicBezTo>
                  <a:cubicBezTo>
                    <a:pt x="213" y="35"/>
                    <a:pt x="213" y="35"/>
                    <a:pt x="213" y="35"/>
                  </a:cubicBezTo>
                  <a:cubicBezTo>
                    <a:pt x="212" y="36"/>
                    <a:pt x="212" y="36"/>
                    <a:pt x="212" y="36"/>
                  </a:cubicBezTo>
                  <a:cubicBezTo>
                    <a:pt x="217" y="33"/>
                    <a:pt x="217" y="33"/>
                    <a:pt x="217" y="33"/>
                  </a:cubicBezTo>
                  <a:cubicBezTo>
                    <a:pt x="224" y="30"/>
                    <a:pt x="224" y="30"/>
                    <a:pt x="224" y="30"/>
                  </a:cubicBezTo>
                  <a:cubicBezTo>
                    <a:pt x="228" y="28"/>
                    <a:pt x="228" y="28"/>
                    <a:pt x="228" y="28"/>
                  </a:cubicBezTo>
                  <a:cubicBezTo>
                    <a:pt x="233" y="26"/>
                    <a:pt x="233" y="26"/>
                    <a:pt x="233" y="26"/>
                  </a:cubicBezTo>
                  <a:cubicBezTo>
                    <a:pt x="237" y="25"/>
                    <a:pt x="237" y="25"/>
                    <a:pt x="237" y="25"/>
                  </a:cubicBezTo>
                  <a:cubicBezTo>
                    <a:pt x="237" y="25"/>
                    <a:pt x="237" y="25"/>
                    <a:pt x="237" y="25"/>
                  </a:cubicBezTo>
                  <a:cubicBezTo>
                    <a:pt x="236" y="25"/>
                    <a:pt x="236" y="25"/>
                    <a:pt x="236" y="25"/>
                  </a:cubicBezTo>
                  <a:cubicBezTo>
                    <a:pt x="231" y="27"/>
                    <a:pt x="231" y="27"/>
                    <a:pt x="231" y="27"/>
                  </a:cubicBezTo>
                  <a:cubicBezTo>
                    <a:pt x="224" y="30"/>
                    <a:pt x="224" y="30"/>
                    <a:pt x="224" y="30"/>
                  </a:cubicBezTo>
                  <a:cubicBezTo>
                    <a:pt x="213" y="35"/>
                    <a:pt x="213" y="35"/>
                    <a:pt x="213" y="35"/>
                  </a:cubicBezTo>
                  <a:cubicBezTo>
                    <a:pt x="212" y="35"/>
                    <a:pt x="212" y="35"/>
                    <a:pt x="212" y="35"/>
                  </a:cubicBezTo>
                  <a:cubicBezTo>
                    <a:pt x="212" y="36"/>
                    <a:pt x="212" y="36"/>
                    <a:pt x="212" y="36"/>
                  </a:cubicBezTo>
                  <a:cubicBezTo>
                    <a:pt x="208" y="37"/>
                    <a:pt x="208" y="37"/>
                    <a:pt x="208" y="37"/>
                  </a:cubicBezTo>
                  <a:cubicBezTo>
                    <a:pt x="209" y="37"/>
                    <a:pt x="209" y="37"/>
                    <a:pt x="209" y="37"/>
                  </a:cubicBezTo>
                  <a:cubicBezTo>
                    <a:pt x="208" y="37"/>
                    <a:pt x="208" y="37"/>
                    <a:pt x="208" y="37"/>
                  </a:cubicBezTo>
                  <a:cubicBezTo>
                    <a:pt x="206" y="38"/>
                    <a:pt x="206" y="38"/>
                    <a:pt x="206" y="38"/>
                  </a:cubicBezTo>
                  <a:cubicBezTo>
                    <a:pt x="203" y="40"/>
                    <a:pt x="203" y="40"/>
                    <a:pt x="203" y="40"/>
                  </a:cubicBezTo>
                  <a:cubicBezTo>
                    <a:pt x="203" y="40"/>
                    <a:pt x="203" y="40"/>
                    <a:pt x="203" y="40"/>
                  </a:cubicBezTo>
                  <a:cubicBezTo>
                    <a:pt x="204" y="39"/>
                    <a:pt x="204" y="39"/>
                    <a:pt x="204" y="39"/>
                  </a:cubicBezTo>
                  <a:cubicBezTo>
                    <a:pt x="201" y="41"/>
                    <a:pt x="201" y="41"/>
                    <a:pt x="201" y="41"/>
                  </a:cubicBezTo>
                  <a:cubicBezTo>
                    <a:pt x="199" y="42"/>
                    <a:pt x="199" y="42"/>
                    <a:pt x="199" y="42"/>
                  </a:cubicBezTo>
                  <a:cubicBezTo>
                    <a:pt x="198" y="43"/>
                    <a:pt x="198" y="43"/>
                    <a:pt x="198" y="43"/>
                  </a:cubicBezTo>
                  <a:cubicBezTo>
                    <a:pt x="194" y="45"/>
                    <a:pt x="194" y="45"/>
                    <a:pt x="194" y="45"/>
                  </a:cubicBezTo>
                  <a:cubicBezTo>
                    <a:pt x="191" y="46"/>
                    <a:pt x="191" y="46"/>
                    <a:pt x="191" y="46"/>
                  </a:cubicBezTo>
                  <a:cubicBezTo>
                    <a:pt x="184" y="50"/>
                    <a:pt x="184" y="50"/>
                    <a:pt x="184" y="50"/>
                  </a:cubicBezTo>
                  <a:cubicBezTo>
                    <a:pt x="179" y="53"/>
                    <a:pt x="179" y="53"/>
                    <a:pt x="179" y="53"/>
                  </a:cubicBezTo>
                  <a:cubicBezTo>
                    <a:pt x="176" y="55"/>
                    <a:pt x="176" y="55"/>
                    <a:pt x="176" y="55"/>
                  </a:cubicBezTo>
                  <a:cubicBezTo>
                    <a:pt x="177" y="54"/>
                    <a:pt x="177" y="54"/>
                    <a:pt x="177" y="54"/>
                  </a:cubicBezTo>
                  <a:cubicBezTo>
                    <a:pt x="183" y="51"/>
                    <a:pt x="183" y="51"/>
                    <a:pt x="183" y="51"/>
                  </a:cubicBezTo>
                  <a:cubicBezTo>
                    <a:pt x="187" y="49"/>
                    <a:pt x="187" y="49"/>
                    <a:pt x="187" y="49"/>
                  </a:cubicBezTo>
                  <a:cubicBezTo>
                    <a:pt x="191" y="46"/>
                    <a:pt x="191" y="46"/>
                    <a:pt x="191" y="46"/>
                  </a:cubicBezTo>
                  <a:cubicBezTo>
                    <a:pt x="182" y="51"/>
                    <a:pt x="171" y="59"/>
                    <a:pt x="162" y="64"/>
                  </a:cubicBezTo>
                  <a:cubicBezTo>
                    <a:pt x="162" y="64"/>
                    <a:pt x="162" y="64"/>
                    <a:pt x="162" y="64"/>
                  </a:cubicBezTo>
                  <a:cubicBezTo>
                    <a:pt x="163" y="64"/>
                    <a:pt x="163" y="64"/>
                    <a:pt x="163" y="64"/>
                  </a:cubicBezTo>
                  <a:cubicBezTo>
                    <a:pt x="167" y="61"/>
                    <a:pt x="167" y="61"/>
                    <a:pt x="167" y="61"/>
                  </a:cubicBezTo>
                  <a:cubicBezTo>
                    <a:pt x="170" y="59"/>
                    <a:pt x="170" y="59"/>
                    <a:pt x="170" y="59"/>
                  </a:cubicBezTo>
                  <a:cubicBezTo>
                    <a:pt x="170" y="59"/>
                    <a:pt x="170" y="59"/>
                    <a:pt x="170" y="59"/>
                  </a:cubicBezTo>
                  <a:cubicBezTo>
                    <a:pt x="167" y="61"/>
                    <a:pt x="167" y="61"/>
                    <a:pt x="167" y="61"/>
                  </a:cubicBezTo>
                  <a:cubicBezTo>
                    <a:pt x="164" y="63"/>
                    <a:pt x="164" y="63"/>
                    <a:pt x="164" y="63"/>
                  </a:cubicBezTo>
                  <a:cubicBezTo>
                    <a:pt x="159" y="67"/>
                    <a:pt x="159" y="67"/>
                    <a:pt x="159" y="67"/>
                  </a:cubicBezTo>
                  <a:cubicBezTo>
                    <a:pt x="156" y="68"/>
                    <a:pt x="154" y="70"/>
                    <a:pt x="152" y="71"/>
                  </a:cubicBezTo>
                  <a:cubicBezTo>
                    <a:pt x="151" y="72"/>
                    <a:pt x="151" y="72"/>
                    <a:pt x="151" y="72"/>
                  </a:cubicBezTo>
                  <a:cubicBezTo>
                    <a:pt x="148" y="75"/>
                    <a:pt x="148" y="75"/>
                    <a:pt x="148" y="75"/>
                  </a:cubicBezTo>
                  <a:cubicBezTo>
                    <a:pt x="147" y="75"/>
                    <a:pt x="147" y="75"/>
                    <a:pt x="147" y="75"/>
                  </a:cubicBezTo>
                  <a:cubicBezTo>
                    <a:pt x="147" y="76"/>
                    <a:pt x="146" y="76"/>
                    <a:pt x="145" y="77"/>
                  </a:cubicBezTo>
                  <a:cubicBezTo>
                    <a:pt x="145" y="77"/>
                    <a:pt x="145" y="77"/>
                    <a:pt x="145" y="77"/>
                  </a:cubicBezTo>
                  <a:cubicBezTo>
                    <a:pt x="149" y="74"/>
                    <a:pt x="149" y="74"/>
                    <a:pt x="149" y="74"/>
                  </a:cubicBezTo>
                  <a:cubicBezTo>
                    <a:pt x="149" y="74"/>
                    <a:pt x="149" y="74"/>
                    <a:pt x="149" y="74"/>
                  </a:cubicBezTo>
                  <a:cubicBezTo>
                    <a:pt x="148" y="75"/>
                    <a:pt x="148" y="75"/>
                    <a:pt x="148" y="75"/>
                  </a:cubicBezTo>
                  <a:cubicBezTo>
                    <a:pt x="147" y="76"/>
                    <a:pt x="147" y="76"/>
                    <a:pt x="147" y="76"/>
                  </a:cubicBezTo>
                  <a:cubicBezTo>
                    <a:pt x="147" y="76"/>
                    <a:pt x="147" y="76"/>
                    <a:pt x="147" y="76"/>
                  </a:cubicBezTo>
                  <a:cubicBezTo>
                    <a:pt x="151" y="73"/>
                    <a:pt x="151" y="73"/>
                    <a:pt x="151" y="73"/>
                  </a:cubicBezTo>
                  <a:cubicBezTo>
                    <a:pt x="151" y="73"/>
                    <a:pt x="151" y="73"/>
                    <a:pt x="151" y="73"/>
                  </a:cubicBezTo>
                  <a:cubicBezTo>
                    <a:pt x="156" y="69"/>
                    <a:pt x="156" y="69"/>
                    <a:pt x="156" y="69"/>
                  </a:cubicBezTo>
                  <a:cubicBezTo>
                    <a:pt x="156" y="69"/>
                    <a:pt x="156" y="69"/>
                    <a:pt x="156" y="69"/>
                  </a:cubicBezTo>
                  <a:cubicBezTo>
                    <a:pt x="160" y="66"/>
                    <a:pt x="160" y="66"/>
                    <a:pt x="160" y="66"/>
                  </a:cubicBezTo>
                  <a:cubicBezTo>
                    <a:pt x="161" y="65"/>
                    <a:pt x="161" y="65"/>
                    <a:pt x="161" y="65"/>
                  </a:cubicBezTo>
                  <a:cubicBezTo>
                    <a:pt x="162" y="65"/>
                    <a:pt x="163" y="64"/>
                    <a:pt x="164" y="63"/>
                  </a:cubicBezTo>
                  <a:cubicBezTo>
                    <a:pt x="163" y="64"/>
                    <a:pt x="163" y="64"/>
                    <a:pt x="163" y="64"/>
                  </a:cubicBezTo>
                  <a:cubicBezTo>
                    <a:pt x="165" y="63"/>
                    <a:pt x="165" y="63"/>
                    <a:pt x="165" y="63"/>
                  </a:cubicBezTo>
                  <a:cubicBezTo>
                    <a:pt x="167" y="61"/>
                    <a:pt x="167" y="61"/>
                    <a:pt x="167" y="61"/>
                  </a:cubicBezTo>
                  <a:cubicBezTo>
                    <a:pt x="167" y="61"/>
                    <a:pt x="167" y="61"/>
                    <a:pt x="167" y="61"/>
                  </a:cubicBezTo>
                  <a:cubicBezTo>
                    <a:pt x="170" y="59"/>
                    <a:pt x="170" y="59"/>
                    <a:pt x="170" y="59"/>
                  </a:cubicBezTo>
                  <a:cubicBezTo>
                    <a:pt x="174" y="57"/>
                    <a:pt x="174" y="57"/>
                    <a:pt x="174" y="57"/>
                  </a:cubicBezTo>
                  <a:cubicBezTo>
                    <a:pt x="177" y="55"/>
                    <a:pt x="177" y="55"/>
                    <a:pt x="177" y="55"/>
                  </a:cubicBezTo>
                  <a:cubicBezTo>
                    <a:pt x="180" y="54"/>
                    <a:pt x="180" y="54"/>
                    <a:pt x="180" y="54"/>
                  </a:cubicBezTo>
                  <a:cubicBezTo>
                    <a:pt x="185" y="50"/>
                    <a:pt x="185" y="50"/>
                    <a:pt x="185" y="50"/>
                  </a:cubicBezTo>
                  <a:cubicBezTo>
                    <a:pt x="186" y="50"/>
                    <a:pt x="186" y="50"/>
                    <a:pt x="186" y="50"/>
                  </a:cubicBezTo>
                  <a:cubicBezTo>
                    <a:pt x="190" y="48"/>
                    <a:pt x="190" y="48"/>
                    <a:pt x="190" y="48"/>
                  </a:cubicBezTo>
                  <a:cubicBezTo>
                    <a:pt x="194" y="45"/>
                    <a:pt x="194" y="45"/>
                    <a:pt x="194" y="45"/>
                  </a:cubicBezTo>
                  <a:cubicBezTo>
                    <a:pt x="196" y="44"/>
                    <a:pt x="196" y="44"/>
                    <a:pt x="196" y="44"/>
                  </a:cubicBezTo>
                  <a:cubicBezTo>
                    <a:pt x="199" y="42"/>
                    <a:pt x="199" y="42"/>
                    <a:pt x="199" y="42"/>
                  </a:cubicBezTo>
                  <a:cubicBezTo>
                    <a:pt x="199" y="43"/>
                    <a:pt x="199" y="43"/>
                    <a:pt x="199" y="43"/>
                  </a:cubicBezTo>
                  <a:cubicBezTo>
                    <a:pt x="201" y="41"/>
                    <a:pt x="201" y="41"/>
                    <a:pt x="201" y="41"/>
                  </a:cubicBezTo>
                  <a:cubicBezTo>
                    <a:pt x="201" y="42"/>
                    <a:pt x="201" y="42"/>
                    <a:pt x="201" y="42"/>
                  </a:cubicBezTo>
                  <a:cubicBezTo>
                    <a:pt x="198" y="43"/>
                    <a:pt x="198" y="43"/>
                    <a:pt x="198" y="43"/>
                  </a:cubicBezTo>
                  <a:cubicBezTo>
                    <a:pt x="199" y="43"/>
                    <a:pt x="199" y="43"/>
                    <a:pt x="199" y="43"/>
                  </a:cubicBezTo>
                  <a:cubicBezTo>
                    <a:pt x="200" y="43"/>
                    <a:pt x="200" y="43"/>
                    <a:pt x="200" y="43"/>
                  </a:cubicBezTo>
                  <a:cubicBezTo>
                    <a:pt x="204" y="40"/>
                    <a:pt x="204" y="40"/>
                    <a:pt x="204" y="40"/>
                  </a:cubicBezTo>
                  <a:cubicBezTo>
                    <a:pt x="205" y="40"/>
                    <a:pt x="205" y="40"/>
                    <a:pt x="205" y="40"/>
                  </a:cubicBezTo>
                  <a:cubicBezTo>
                    <a:pt x="201" y="43"/>
                    <a:pt x="201" y="43"/>
                    <a:pt x="201" y="43"/>
                  </a:cubicBezTo>
                  <a:cubicBezTo>
                    <a:pt x="200" y="43"/>
                    <a:pt x="200" y="43"/>
                    <a:pt x="200" y="43"/>
                  </a:cubicBezTo>
                  <a:cubicBezTo>
                    <a:pt x="196" y="45"/>
                    <a:pt x="196" y="45"/>
                    <a:pt x="196" y="45"/>
                  </a:cubicBezTo>
                  <a:cubicBezTo>
                    <a:pt x="196" y="46"/>
                    <a:pt x="196" y="46"/>
                    <a:pt x="196" y="46"/>
                  </a:cubicBezTo>
                  <a:cubicBezTo>
                    <a:pt x="193" y="48"/>
                    <a:pt x="193" y="48"/>
                    <a:pt x="193" y="48"/>
                  </a:cubicBezTo>
                  <a:cubicBezTo>
                    <a:pt x="192" y="49"/>
                    <a:pt x="192" y="49"/>
                    <a:pt x="192" y="49"/>
                  </a:cubicBezTo>
                  <a:cubicBezTo>
                    <a:pt x="188" y="51"/>
                    <a:pt x="188" y="51"/>
                    <a:pt x="188" y="51"/>
                  </a:cubicBezTo>
                  <a:cubicBezTo>
                    <a:pt x="187" y="52"/>
                    <a:pt x="187" y="52"/>
                    <a:pt x="187" y="52"/>
                  </a:cubicBezTo>
                  <a:cubicBezTo>
                    <a:pt x="184" y="54"/>
                    <a:pt x="184" y="54"/>
                    <a:pt x="184" y="54"/>
                  </a:cubicBezTo>
                  <a:cubicBezTo>
                    <a:pt x="179" y="57"/>
                    <a:pt x="179" y="57"/>
                    <a:pt x="179" y="57"/>
                  </a:cubicBezTo>
                  <a:cubicBezTo>
                    <a:pt x="174" y="60"/>
                    <a:pt x="174" y="60"/>
                    <a:pt x="174" y="60"/>
                  </a:cubicBezTo>
                  <a:cubicBezTo>
                    <a:pt x="169" y="63"/>
                    <a:pt x="169" y="63"/>
                    <a:pt x="169" y="63"/>
                  </a:cubicBezTo>
                  <a:cubicBezTo>
                    <a:pt x="165" y="66"/>
                    <a:pt x="165" y="66"/>
                    <a:pt x="165" y="66"/>
                  </a:cubicBezTo>
                  <a:cubicBezTo>
                    <a:pt x="163" y="67"/>
                    <a:pt x="163" y="67"/>
                    <a:pt x="163" y="67"/>
                  </a:cubicBezTo>
                  <a:cubicBezTo>
                    <a:pt x="163" y="66"/>
                    <a:pt x="163" y="66"/>
                    <a:pt x="163" y="66"/>
                  </a:cubicBezTo>
                  <a:cubicBezTo>
                    <a:pt x="163" y="66"/>
                    <a:pt x="163" y="66"/>
                    <a:pt x="163" y="66"/>
                  </a:cubicBezTo>
                  <a:cubicBezTo>
                    <a:pt x="159" y="68"/>
                    <a:pt x="159" y="68"/>
                    <a:pt x="159" y="68"/>
                  </a:cubicBezTo>
                  <a:cubicBezTo>
                    <a:pt x="157" y="69"/>
                    <a:pt x="156" y="70"/>
                    <a:pt x="155" y="71"/>
                  </a:cubicBezTo>
                  <a:cubicBezTo>
                    <a:pt x="154" y="72"/>
                    <a:pt x="154" y="72"/>
                    <a:pt x="154" y="72"/>
                  </a:cubicBezTo>
                  <a:cubicBezTo>
                    <a:pt x="155" y="72"/>
                    <a:pt x="155" y="72"/>
                    <a:pt x="155" y="72"/>
                  </a:cubicBezTo>
                  <a:cubicBezTo>
                    <a:pt x="158" y="70"/>
                    <a:pt x="158" y="70"/>
                    <a:pt x="158" y="70"/>
                  </a:cubicBezTo>
                  <a:cubicBezTo>
                    <a:pt x="159" y="70"/>
                    <a:pt x="159" y="70"/>
                    <a:pt x="159" y="70"/>
                  </a:cubicBezTo>
                  <a:cubicBezTo>
                    <a:pt x="159" y="70"/>
                    <a:pt x="159" y="70"/>
                    <a:pt x="159" y="70"/>
                  </a:cubicBezTo>
                  <a:cubicBezTo>
                    <a:pt x="158" y="72"/>
                    <a:pt x="158" y="72"/>
                    <a:pt x="158" y="72"/>
                  </a:cubicBezTo>
                  <a:cubicBezTo>
                    <a:pt x="153" y="76"/>
                    <a:pt x="153" y="76"/>
                    <a:pt x="153" y="76"/>
                  </a:cubicBezTo>
                  <a:cubicBezTo>
                    <a:pt x="151" y="78"/>
                    <a:pt x="151" y="78"/>
                    <a:pt x="151" y="78"/>
                  </a:cubicBezTo>
                  <a:cubicBezTo>
                    <a:pt x="148" y="81"/>
                    <a:pt x="148" y="81"/>
                    <a:pt x="148" y="81"/>
                  </a:cubicBezTo>
                  <a:cubicBezTo>
                    <a:pt x="148" y="81"/>
                    <a:pt x="149" y="81"/>
                    <a:pt x="149" y="81"/>
                  </a:cubicBezTo>
                  <a:cubicBezTo>
                    <a:pt x="145" y="85"/>
                    <a:pt x="145" y="85"/>
                    <a:pt x="145" y="85"/>
                  </a:cubicBezTo>
                  <a:cubicBezTo>
                    <a:pt x="147" y="85"/>
                    <a:pt x="147" y="85"/>
                    <a:pt x="147" y="85"/>
                  </a:cubicBezTo>
                  <a:cubicBezTo>
                    <a:pt x="146" y="87"/>
                    <a:pt x="146" y="87"/>
                    <a:pt x="146" y="87"/>
                  </a:cubicBezTo>
                  <a:cubicBezTo>
                    <a:pt x="149" y="85"/>
                    <a:pt x="149" y="85"/>
                    <a:pt x="149" y="85"/>
                  </a:cubicBezTo>
                  <a:cubicBezTo>
                    <a:pt x="153" y="80"/>
                    <a:pt x="153" y="80"/>
                    <a:pt x="153" y="80"/>
                  </a:cubicBezTo>
                  <a:cubicBezTo>
                    <a:pt x="154" y="78"/>
                    <a:pt x="154" y="78"/>
                    <a:pt x="154" y="78"/>
                  </a:cubicBezTo>
                  <a:cubicBezTo>
                    <a:pt x="157" y="76"/>
                    <a:pt x="157" y="76"/>
                    <a:pt x="157" y="76"/>
                  </a:cubicBezTo>
                  <a:cubicBezTo>
                    <a:pt x="155" y="78"/>
                    <a:pt x="155" y="78"/>
                    <a:pt x="155" y="78"/>
                  </a:cubicBezTo>
                  <a:cubicBezTo>
                    <a:pt x="153" y="82"/>
                    <a:pt x="153" y="82"/>
                    <a:pt x="153" y="82"/>
                  </a:cubicBezTo>
                  <a:cubicBezTo>
                    <a:pt x="152" y="84"/>
                    <a:pt x="152" y="84"/>
                    <a:pt x="152" y="84"/>
                  </a:cubicBezTo>
                  <a:cubicBezTo>
                    <a:pt x="153" y="83"/>
                    <a:pt x="155" y="82"/>
                    <a:pt x="156" y="80"/>
                  </a:cubicBezTo>
                  <a:cubicBezTo>
                    <a:pt x="160" y="78"/>
                    <a:pt x="160" y="78"/>
                    <a:pt x="160" y="78"/>
                  </a:cubicBezTo>
                  <a:cubicBezTo>
                    <a:pt x="161" y="76"/>
                    <a:pt x="161" y="76"/>
                    <a:pt x="161" y="76"/>
                  </a:cubicBezTo>
                  <a:cubicBezTo>
                    <a:pt x="167" y="71"/>
                    <a:pt x="167" y="71"/>
                    <a:pt x="167" y="71"/>
                  </a:cubicBezTo>
                  <a:cubicBezTo>
                    <a:pt x="168" y="69"/>
                    <a:pt x="168" y="69"/>
                    <a:pt x="168" y="69"/>
                  </a:cubicBezTo>
                  <a:cubicBezTo>
                    <a:pt x="174" y="64"/>
                    <a:pt x="174" y="64"/>
                    <a:pt x="174" y="64"/>
                  </a:cubicBezTo>
                  <a:cubicBezTo>
                    <a:pt x="176" y="62"/>
                    <a:pt x="176" y="62"/>
                    <a:pt x="176" y="62"/>
                  </a:cubicBezTo>
                  <a:cubicBezTo>
                    <a:pt x="179" y="61"/>
                    <a:pt x="179" y="61"/>
                    <a:pt x="179" y="61"/>
                  </a:cubicBezTo>
                  <a:cubicBezTo>
                    <a:pt x="174" y="66"/>
                    <a:pt x="174" y="66"/>
                    <a:pt x="174" y="66"/>
                  </a:cubicBezTo>
                  <a:cubicBezTo>
                    <a:pt x="170" y="70"/>
                    <a:pt x="170" y="70"/>
                    <a:pt x="170" y="70"/>
                  </a:cubicBezTo>
                  <a:cubicBezTo>
                    <a:pt x="171" y="70"/>
                    <a:pt x="171" y="70"/>
                    <a:pt x="171" y="70"/>
                  </a:cubicBezTo>
                  <a:cubicBezTo>
                    <a:pt x="176" y="67"/>
                    <a:pt x="176" y="67"/>
                    <a:pt x="176" y="67"/>
                  </a:cubicBezTo>
                  <a:cubicBezTo>
                    <a:pt x="179" y="65"/>
                    <a:pt x="179" y="65"/>
                    <a:pt x="179" y="65"/>
                  </a:cubicBezTo>
                  <a:cubicBezTo>
                    <a:pt x="182" y="64"/>
                    <a:pt x="182" y="64"/>
                    <a:pt x="182" y="64"/>
                  </a:cubicBezTo>
                  <a:cubicBezTo>
                    <a:pt x="182" y="64"/>
                    <a:pt x="182" y="64"/>
                    <a:pt x="182" y="64"/>
                  </a:cubicBezTo>
                  <a:moveTo>
                    <a:pt x="110" y="148"/>
                  </a:moveTo>
                  <a:cubicBezTo>
                    <a:pt x="112" y="146"/>
                    <a:pt x="112" y="146"/>
                    <a:pt x="112" y="146"/>
                  </a:cubicBezTo>
                  <a:cubicBezTo>
                    <a:pt x="113" y="144"/>
                    <a:pt x="113" y="144"/>
                    <a:pt x="113" y="144"/>
                  </a:cubicBezTo>
                  <a:cubicBezTo>
                    <a:pt x="115" y="143"/>
                    <a:pt x="115" y="143"/>
                    <a:pt x="115" y="143"/>
                  </a:cubicBezTo>
                  <a:cubicBezTo>
                    <a:pt x="118" y="139"/>
                    <a:pt x="118" y="139"/>
                    <a:pt x="118" y="139"/>
                  </a:cubicBezTo>
                  <a:cubicBezTo>
                    <a:pt x="116" y="138"/>
                    <a:pt x="116" y="138"/>
                    <a:pt x="116" y="138"/>
                  </a:cubicBezTo>
                  <a:cubicBezTo>
                    <a:pt x="117" y="135"/>
                    <a:pt x="117" y="135"/>
                    <a:pt x="117" y="135"/>
                  </a:cubicBezTo>
                  <a:cubicBezTo>
                    <a:pt x="116" y="135"/>
                    <a:pt x="115" y="135"/>
                    <a:pt x="115" y="135"/>
                  </a:cubicBezTo>
                  <a:cubicBezTo>
                    <a:pt x="111" y="137"/>
                    <a:pt x="111" y="137"/>
                    <a:pt x="111" y="137"/>
                  </a:cubicBezTo>
                  <a:cubicBezTo>
                    <a:pt x="108" y="139"/>
                    <a:pt x="108" y="139"/>
                    <a:pt x="108" y="139"/>
                  </a:cubicBezTo>
                  <a:cubicBezTo>
                    <a:pt x="108" y="138"/>
                    <a:pt x="108" y="138"/>
                    <a:pt x="108" y="138"/>
                  </a:cubicBezTo>
                  <a:cubicBezTo>
                    <a:pt x="111" y="135"/>
                    <a:pt x="111" y="135"/>
                    <a:pt x="111" y="135"/>
                  </a:cubicBezTo>
                  <a:cubicBezTo>
                    <a:pt x="114" y="134"/>
                    <a:pt x="114" y="134"/>
                    <a:pt x="114" y="134"/>
                  </a:cubicBezTo>
                  <a:cubicBezTo>
                    <a:pt x="118" y="133"/>
                    <a:pt x="118" y="133"/>
                    <a:pt x="118" y="133"/>
                  </a:cubicBezTo>
                  <a:cubicBezTo>
                    <a:pt x="121" y="131"/>
                    <a:pt x="121" y="131"/>
                    <a:pt x="121" y="131"/>
                  </a:cubicBezTo>
                  <a:cubicBezTo>
                    <a:pt x="119" y="130"/>
                    <a:pt x="119" y="130"/>
                    <a:pt x="119" y="130"/>
                  </a:cubicBezTo>
                  <a:cubicBezTo>
                    <a:pt x="119" y="128"/>
                    <a:pt x="119" y="128"/>
                    <a:pt x="119" y="128"/>
                  </a:cubicBezTo>
                  <a:cubicBezTo>
                    <a:pt x="118" y="127"/>
                    <a:pt x="118" y="127"/>
                    <a:pt x="118" y="127"/>
                  </a:cubicBezTo>
                  <a:cubicBezTo>
                    <a:pt x="119" y="124"/>
                    <a:pt x="119" y="124"/>
                    <a:pt x="119" y="124"/>
                  </a:cubicBezTo>
                  <a:cubicBezTo>
                    <a:pt x="120" y="121"/>
                    <a:pt x="120" y="121"/>
                    <a:pt x="120" y="121"/>
                  </a:cubicBezTo>
                  <a:cubicBezTo>
                    <a:pt x="122" y="119"/>
                    <a:pt x="122" y="119"/>
                    <a:pt x="122" y="119"/>
                  </a:cubicBezTo>
                  <a:cubicBezTo>
                    <a:pt x="123" y="118"/>
                    <a:pt x="123" y="118"/>
                    <a:pt x="123" y="118"/>
                  </a:cubicBezTo>
                  <a:cubicBezTo>
                    <a:pt x="125" y="116"/>
                    <a:pt x="125" y="116"/>
                    <a:pt x="125" y="116"/>
                  </a:cubicBezTo>
                  <a:cubicBezTo>
                    <a:pt x="127" y="112"/>
                    <a:pt x="127" y="112"/>
                    <a:pt x="127" y="112"/>
                  </a:cubicBezTo>
                  <a:cubicBezTo>
                    <a:pt x="130" y="108"/>
                    <a:pt x="130" y="108"/>
                    <a:pt x="130" y="108"/>
                  </a:cubicBezTo>
                  <a:cubicBezTo>
                    <a:pt x="136" y="100"/>
                    <a:pt x="136" y="100"/>
                    <a:pt x="136" y="100"/>
                  </a:cubicBezTo>
                  <a:cubicBezTo>
                    <a:pt x="139" y="96"/>
                    <a:pt x="139" y="96"/>
                    <a:pt x="139" y="96"/>
                  </a:cubicBezTo>
                  <a:cubicBezTo>
                    <a:pt x="133" y="101"/>
                    <a:pt x="133" y="101"/>
                    <a:pt x="133" y="101"/>
                  </a:cubicBezTo>
                  <a:cubicBezTo>
                    <a:pt x="132" y="102"/>
                    <a:pt x="130" y="103"/>
                    <a:pt x="129" y="104"/>
                  </a:cubicBezTo>
                  <a:cubicBezTo>
                    <a:pt x="126" y="106"/>
                    <a:pt x="126" y="106"/>
                    <a:pt x="126" y="106"/>
                  </a:cubicBezTo>
                  <a:cubicBezTo>
                    <a:pt x="123" y="108"/>
                    <a:pt x="123" y="108"/>
                    <a:pt x="123" y="108"/>
                  </a:cubicBezTo>
                  <a:cubicBezTo>
                    <a:pt x="122" y="108"/>
                    <a:pt x="122" y="108"/>
                    <a:pt x="122" y="108"/>
                  </a:cubicBezTo>
                  <a:cubicBezTo>
                    <a:pt x="124" y="105"/>
                    <a:pt x="124" y="105"/>
                    <a:pt x="124" y="105"/>
                  </a:cubicBezTo>
                  <a:cubicBezTo>
                    <a:pt x="125" y="103"/>
                    <a:pt x="125" y="103"/>
                    <a:pt x="125" y="103"/>
                  </a:cubicBezTo>
                  <a:cubicBezTo>
                    <a:pt x="123" y="104"/>
                    <a:pt x="123" y="104"/>
                    <a:pt x="123" y="104"/>
                  </a:cubicBezTo>
                  <a:cubicBezTo>
                    <a:pt x="128" y="100"/>
                    <a:pt x="128" y="100"/>
                    <a:pt x="128" y="100"/>
                  </a:cubicBezTo>
                  <a:cubicBezTo>
                    <a:pt x="130" y="98"/>
                    <a:pt x="132" y="96"/>
                    <a:pt x="134" y="94"/>
                  </a:cubicBezTo>
                  <a:cubicBezTo>
                    <a:pt x="137" y="91"/>
                    <a:pt x="137" y="91"/>
                    <a:pt x="137" y="91"/>
                  </a:cubicBezTo>
                  <a:cubicBezTo>
                    <a:pt x="137" y="91"/>
                    <a:pt x="137" y="91"/>
                    <a:pt x="137" y="91"/>
                  </a:cubicBezTo>
                  <a:cubicBezTo>
                    <a:pt x="138" y="89"/>
                    <a:pt x="138" y="89"/>
                    <a:pt x="138" y="89"/>
                  </a:cubicBezTo>
                  <a:cubicBezTo>
                    <a:pt x="141" y="85"/>
                    <a:pt x="141" y="85"/>
                    <a:pt x="141" y="85"/>
                  </a:cubicBezTo>
                  <a:cubicBezTo>
                    <a:pt x="144" y="82"/>
                    <a:pt x="144" y="82"/>
                    <a:pt x="144" y="82"/>
                  </a:cubicBezTo>
                  <a:cubicBezTo>
                    <a:pt x="142" y="83"/>
                    <a:pt x="142" y="83"/>
                    <a:pt x="142" y="83"/>
                  </a:cubicBezTo>
                  <a:cubicBezTo>
                    <a:pt x="141" y="83"/>
                    <a:pt x="141" y="83"/>
                    <a:pt x="141" y="83"/>
                  </a:cubicBezTo>
                  <a:cubicBezTo>
                    <a:pt x="142" y="82"/>
                    <a:pt x="142" y="82"/>
                    <a:pt x="142" y="82"/>
                  </a:cubicBezTo>
                  <a:cubicBezTo>
                    <a:pt x="142" y="82"/>
                    <a:pt x="142" y="82"/>
                    <a:pt x="142" y="82"/>
                  </a:cubicBezTo>
                  <a:cubicBezTo>
                    <a:pt x="139" y="84"/>
                    <a:pt x="139" y="84"/>
                    <a:pt x="139" y="84"/>
                  </a:cubicBezTo>
                  <a:cubicBezTo>
                    <a:pt x="135" y="87"/>
                    <a:pt x="135" y="87"/>
                    <a:pt x="135" y="87"/>
                  </a:cubicBezTo>
                  <a:cubicBezTo>
                    <a:pt x="131" y="91"/>
                    <a:pt x="131" y="91"/>
                    <a:pt x="131" y="91"/>
                  </a:cubicBezTo>
                  <a:cubicBezTo>
                    <a:pt x="127" y="94"/>
                    <a:pt x="127" y="94"/>
                    <a:pt x="127" y="94"/>
                  </a:cubicBezTo>
                  <a:cubicBezTo>
                    <a:pt x="123" y="98"/>
                    <a:pt x="123" y="98"/>
                    <a:pt x="123" y="98"/>
                  </a:cubicBezTo>
                  <a:cubicBezTo>
                    <a:pt x="123" y="97"/>
                    <a:pt x="123" y="97"/>
                    <a:pt x="123" y="97"/>
                  </a:cubicBezTo>
                  <a:cubicBezTo>
                    <a:pt x="119" y="101"/>
                    <a:pt x="119" y="101"/>
                    <a:pt x="119" y="101"/>
                  </a:cubicBezTo>
                  <a:cubicBezTo>
                    <a:pt x="117" y="103"/>
                    <a:pt x="117" y="103"/>
                    <a:pt x="117" y="103"/>
                  </a:cubicBezTo>
                  <a:cubicBezTo>
                    <a:pt x="115" y="105"/>
                    <a:pt x="115" y="105"/>
                    <a:pt x="115" y="105"/>
                  </a:cubicBezTo>
                  <a:cubicBezTo>
                    <a:pt x="113" y="108"/>
                    <a:pt x="113" y="108"/>
                    <a:pt x="113" y="108"/>
                  </a:cubicBezTo>
                  <a:cubicBezTo>
                    <a:pt x="109" y="113"/>
                    <a:pt x="109" y="113"/>
                    <a:pt x="109" y="113"/>
                  </a:cubicBezTo>
                  <a:cubicBezTo>
                    <a:pt x="107" y="115"/>
                    <a:pt x="105" y="116"/>
                    <a:pt x="103" y="118"/>
                  </a:cubicBezTo>
                  <a:cubicBezTo>
                    <a:pt x="99" y="122"/>
                    <a:pt x="99" y="122"/>
                    <a:pt x="99" y="122"/>
                  </a:cubicBezTo>
                  <a:cubicBezTo>
                    <a:pt x="96" y="125"/>
                    <a:pt x="96" y="125"/>
                    <a:pt x="96" y="125"/>
                  </a:cubicBezTo>
                  <a:cubicBezTo>
                    <a:pt x="95" y="126"/>
                    <a:pt x="95" y="126"/>
                    <a:pt x="95" y="126"/>
                  </a:cubicBezTo>
                  <a:cubicBezTo>
                    <a:pt x="91" y="131"/>
                    <a:pt x="91" y="131"/>
                    <a:pt x="91" y="131"/>
                  </a:cubicBezTo>
                  <a:cubicBezTo>
                    <a:pt x="89" y="133"/>
                    <a:pt x="87" y="135"/>
                    <a:pt x="85" y="137"/>
                  </a:cubicBezTo>
                  <a:cubicBezTo>
                    <a:pt x="83" y="141"/>
                    <a:pt x="83" y="141"/>
                    <a:pt x="83" y="141"/>
                  </a:cubicBezTo>
                  <a:cubicBezTo>
                    <a:pt x="80" y="144"/>
                    <a:pt x="80" y="144"/>
                    <a:pt x="80" y="144"/>
                  </a:cubicBezTo>
                  <a:cubicBezTo>
                    <a:pt x="77" y="148"/>
                    <a:pt x="77" y="148"/>
                    <a:pt x="77" y="148"/>
                  </a:cubicBezTo>
                  <a:cubicBezTo>
                    <a:pt x="76" y="148"/>
                    <a:pt x="76" y="148"/>
                    <a:pt x="76" y="148"/>
                  </a:cubicBezTo>
                  <a:cubicBezTo>
                    <a:pt x="80" y="143"/>
                    <a:pt x="80" y="143"/>
                    <a:pt x="80" y="143"/>
                  </a:cubicBezTo>
                  <a:cubicBezTo>
                    <a:pt x="83" y="138"/>
                    <a:pt x="83" y="138"/>
                    <a:pt x="83" y="138"/>
                  </a:cubicBezTo>
                  <a:cubicBezTo>
                    <a:pt x="84" y="137"/>
                    <a:pt x="85" y="135"/>
                    <a:pt x="86" y="134"/>
                  </a:cubicBezTo>
                  <a:cubicBezTo>
                    <a:pt x="91" y="128"/>
                    <a:pt x="91" y="128"/>
                    <a:pt x="91" y="128"/>
                  </a:cubicBezTo>
                  <a:cubicBezTo>
                    <a:pt x="95" y="124"/>
                    <a:pt x="95" y="124"/>
                    <a:pt x="95" y="124"/>
                  </a:cubicBezTo>
                  <a:cubicBezTo>
                    <a:pt x="96" y="123"/>
                    <a:pt x="96" y="123"/>
                    <a:pt x="96" y="123"/>
                  </a:cubicBezTo>
                  <a:cubicBezTo>
                    <a:pt x="96" y="122"/>
                    <a:pt x="96" y="122"/>
                    <a:pt x="96" y="122"/>
                  </a:cubicBezTo>
                  <a:cubicBezTo>
                    <a:pt x="97" y="121"/>
                    <a:pt x="97" y="121"/>
                    <a:pt x="97" y="121"/>
                  </a:cubicBezTo>
                  <a:cubicBezTo>
                    <a:pt x="99" y="119"/>
                    <a:pt x="99" y="119"/>
                    <a:pt x="99" y="119"/>
                  </a:cubicBezTo>
                  <a:cubicBezTo>
                    <a:pt x="92" y="126"/>
                    <a:pt x="85" y="135"/>
                    <a:pt x="79" y="142"/>
                  </a:cubicBezTo>
                  <a:cubicBezTo>
                    <a:pt x="67" y="158"/>
                    <a:pt x="67" y="158"/>
                    <a:pt x="47" y="190"/>
                  </a:cubicBezTo>
                  <a:cubicBezTo>
                    <a:pt x="37" y="208"/>
                    <a:pt x="37" y="208"/>
                    <a:pt x="23" y="243"/>
                  </a:cubicBezTo>
                  <a:cubicBezTo>
                    <a:pt x="19" y="253"/>
                    <a:pt x="15" y="267"/>
                    <a:pt x="12" y="277"/>
                  </a:cubicBezTo>
                  <a:cubicBezTo>
                    <a:pt x="11" y="280"/>
                    <a:pt x="11" y="280"/>
                    <a:pt x="11" y="280"/>
                  </a:cubicBezTo>
                  <a:cubicBezTo>
                    <a:pt x="11" y="280"/>
                    <a:pt x="11" y="280"/>
                    <a:pt x="11" y="280"/>
                  </a:cubicBezTo>
                  <a:cubicBezTo>
                    <a:pt x="12" y="278"/>
                    <a:pt x="12" y="278"/>
                    <a:pt x="12" y="278"/>
                  </a:cubicBezTo>
                  <a:cubicBezTo>
                    <a:pt x="12" y="277"/>
                    <a:pt x="12" y="277"/>
                    <a:pt x="12" y="277"/>
                  </a:cubicBezTo>
                  <a:cubicBezTo>
                    <a:pt x="11" y="281"/>
                    <a:pt x="11" y="281"/>
                    <a:pt x="11" y="281"/>
                  </a:cubicBezTo>
                  <a:cubicBezTo>
                    <a:pt x="10" y="286"/>
                    <a:pt x="10" y="286"/>
                    <a:pt x="10" y="286"/>
                  </a:cubicBezTo>
                  <a:cubicBezTo>
                    <a:pt x="10" y="288"/>
                    <a:pt x="10" y="289"/>
                    <a:pt x="9" y="291"/>
                  </a:cubicBezTo>
                  <a:cubicBezTo>
                    <a:pt x="9" y="294"/>
                    <a:pt x="9" y="294"/>
                    <a:pt x="9" y="294"/>
                  </a:cubicBezTo>
                  <a:cubicBezTo>
                    <a:pt x="8" y="297"/>
                    <a:pt x="8" y="297"/>
                    <a:pt x="8" y="297"/>
                  </a:cubicBezTo>
                  <a:cubicBezTo>
                    <a:pt x="8" y="300"/>
                    <a:pt x="8" y="300"/>
                    <a:pt x="8" y="300"/>
                  </a:cubicBezTo>
                  <a:cubicBezTo>
                    <a:pt x="7" y="304"/>
                    <a:pt x="7" y="304"/>
                    <a:pt x="7" y="304"/>
                  </a:cubicBezTo>
                  <a:cubicBezTo>
                    <a:pt x="7" y="306"/>
                    <a:pt x="7" y="306"/>
                    <a:pt x="7" y="306"/>
                  </a:cubicBezTo>
                  <a:cubicBezTo>
                    <a:pt x="6" y="310"/>
                    <a:pt x="6" y="310"/>
                    <a:pt x="6" y="310"/>
                  </a:cubicBezTo>
                  <a:cubicBezTo>
                    <a:pt x="6" y="311"/>
                    <a:pt x="6" y="311"/>
                    <a:pt x="6" y="311"/>
                  </a:cubicBezTo>
                  <a:cubicBezTo>
                    <a:pt x="7" y="308"/>
                    <a:pt x="7" y="308"/>
                    <a:pt x="7" y="308"/>
                  </a:cubicBezTo>
                  <a:cubicBezTo>
                    <a:pt x="8" y="304"/>
                    <a:pt x="8" y="304"/>
                    <a:pt x="8" y="304"/>
                  </a:cubicBezTo>
                  <a:cubicBezTo>
                    <a:pt x="9" y="298"/>
                    <a:pt x="9" y="298"/>
                    <a:pt x="9" y="298"/>
                  </a:cubicBezTo>
                  <a:cubicBezTo>
                    <a:pt x="10" y="291"/>
                    <a:pt x="10" y="291"/>
                    <a:pt x="10" y="291"/>
                  </a:cubicBezTo>
                  <a:cubicBezTo>
                    <a:pt x="12" y="283"/>
                    <a:pt x="12" y="283"/>
                    <a:pt x="12" y="283"/>
                  </a:cubicBezTo>
                  <a:cubicBezTo>
                    <a:pt x="12" y="280"/>
                    <a:pt x="13" y="277"/>
                    <a:pt x="14" y="274"/>
                  </a:cubicBezTo>
                  <a:cubicBezTo>
                    <a:pt x="15" y="272"/>
                    <a:pt x="15" y="270"/>
                    <a:pt x="16" y="268"/>
                  </a:cubicBezTo>
                  <a:cubicBezTo>
                    <a:pt x="18" y="262"/>
                    <a:pt x="18" y="262"/>
                    <a:pt x="18" y="262"/>
                  </a:cubicBezTo>
                  <a:cubicBezTo>
                    <a:pt x="19" y="260"/>
                    <a:pt x="19" y="260"/>
                    <a:pt x="19" y="260"/>
                  </a:cubicBezTo>
                  <a:cubicBezTo>
                    <a:pt x="21" y="255"/>
                    <a:pt x="21" y="255"/>
                    <a:pt x="21" y="255"/>
                  </a:cubicBezTo>
                  <a:cubicBezTo>
                    <a:pt x="23" y="252"/>
                    <a:pt x="23" y="252"/>
                    <a:pt x="23" y="252"/>
                  </a:cubicBezTo>
                  <a:cubicBezTo>
                    <a:pt x="24" y="250"/>
                    <a:pt x="24" y="250"/>
                    <a:pt x="24" y="250"/>
                  </a:cubicBezTo>
                  <a:cubicBezTo>
                    <a:pt x="26" y="246"/>
                    <a:pt x="26" y="246"/>
                    <a:pt x="26" y="246"/>
                  </a:cubicBezTo>
                  <a:cubicBezTo>
                    <a:pt x="27" y="244"/>
                    <a:pt x="27" y="244"/>
                    <a:pt x="27" y="244"/>
                  </a:cubicBezTo>
                  <a:cubicBezTo>
                    <a:pt x="29" y="237"/>
                    <a:pt x="29" y="237"/>
                    <a:pt x="29" y="237"/>
                  </a:cubicBezTo>
                  <a:cubicBezTo>
                    <a:pt x="30" y="235"/>
                    <a:pt x="30" y="235"/>
                    <a:pt x="30" y="235"/>
                  </a:cubicBezTo>
                  <a:cubicBezTo>
                    <a:pt x="31" y="231"/>
                    <a:pt x="31" y="231"/>
                    <a:pt x="31" y="231"/>
                  </a:cubicBezTo>
                  <a:cubicBezTo>
                    <a:pt x="32" y="228"/>
                    <a:pt x="32" y="228"/>
                    <a:pt x="32" y="228"/>
                  </a:cubicBezTo>
                  <a:cubicBezTo>
                    <a:pt x="34" y="226"/>
                    <a:pt x="34" y="226"/>
                    <a:pt x="34" y="226"/>
                  </a:cubicBezTo>
                  <a:cubicBezTo>
                    <a:pt x="32" y="231"/>
                    <a:pt x="32" y="231"/>
                    <a:pt x="32" y="231"/>
                  </a:cubicBezTo>
                  <a:cubicBezTo>
                    <a:pt x="35" y="226"/>
                    <a:pt x="35" y="226"/>
                    <a:pt x="35" y="226"/>
                  </a:cubicBezTo>
                  <a:cubicBezTo>
                    <a:pt x="37" y="223"/>
                    <a:pt x="37" y="223"/>
                    <a:pt x="37" y="223"/>
                  </a:cubicBezTo>
                  <a:cubicBezTo>
                    <a:pt x="38" y="220"/>
                    <a:pt x="38" y="220"/>
                    <a:pt x="38" y="220"/>
                  </a:cubicBezTo>
                  <a:cubicBezTo>
                    <a:pt x="42" y="212"/>
                    <a:pt x="42" y="212"/>
                    <a:pt x="42" y="212"/>
                  </a:cubicBezTo>
                  <a:cubicBezTo>
                    <a:pt x="43" y="212"/>
                    <a:pt x="43" y="212"/>
                    <a:pt x="44" y="212"/>
                  </a:cubicBezTo>
                  <a:cubicBezTo>
                    <a:pt x="46" y="210"/>
                    <a:pt x="46" y="210"/>
                    <a:pt x="46" y="210"/>
                  </a:cubicBezTo>
                  <a:cubicBezTo>
                    <a:pt x="48" y="209"/>
                    <a:pt x="48" y="209"/>
                    <a:pt x="48" y="209"/>
                  </a:cubicBezTo>
                  <a:cubicBezTo>
                    <a:pt x="49" y="206"/>
                    <a:pt x="49" y="206"/>
                    <a:pt x="49" y="206"/>
                  </a:cubicBezTo>
                  <a:cubicBezTo>
                    <a:pt x="52" y="199"/>
                    <a:pt x="52" y="199"/>
                    <a:pt x="52" y="199"/>
                  </a:cubicBezTo>
                  <a:cubicBezTo>
                    <a:pt x="56" y="194"/>
                    <a:pt x="56" y="194"/>
                    <a:pt x="56" y="194"/>
                  </a:cubicBezTo>
                  <a:cubicBezTo>
                    <a:pt x="56" y="194"/>
                    <a:pt x="57" y="194"/>
                    <a:pt x="57" y="194"/>
                  </a:cubicBezTo>
                  <a:cubicBezTo>
                    <a:pt x="59" y="192"/>
                    <a:pt x="59" y="192"/>
                    <a:pt x="59" y="192"/>
                  </a:cubicBezTo>
                  <a:cubicBezTo>
                    <a:pt x="60" y="192"/>
                    <a:pt x="60" y="192"/>
                    <a:pt x="60" y="192"/>
                  </a:cubicBezTo>
                  <a:cubicBezTo>
                    <a:pt x="63" y="189"/>
                    <a:pt x="63" y="189"/>
                    <a:pt x="63" y="189"/>
                  </a:cubicBezTo>
                  <a:cubicBezTo>
                    <a:pt x="66" y="186"/>
                    <a:pt x="66" y="186"/>
                    <a:pt x="66" y="186"/>
                  </a:cubicBezTo>
                  <a:cubicBezTo>
                    <a:pt x="68" y="186"/>
                    <a:pt x="69" y="186"/>
                    <a:pt x="70" y="187"/>
                  </a:cubicBezTo>
                  <a:cubicBezTo>
                    <a:pt x="70" y="188"/>
                    <a:pt x="69" y="188"/>
                    <a:pt x="69" y="189"/>
                  </a:cubicBezTo>
                  <a:cubicBezTo>
                    <a:pt x="68" y="189"/>
                    <a:pt x="67" y="189"/>
                    <a:pt x="66" y="189"/>
                  </a:cubicBezTo>
                  <a:cubicBezTo>
                    <a:pt x="63" y="192"/>
                    <a:pt x="63" y="192"/>
                    <a:pt x="61" y="196"/>
                  </a:cubicBezTo>
                  <a:cubicBezTo>
                    <a:pt x="61" y="197"/>
                    <a:pt x="61" y="197"/>
                    <a:pt x="61" y="197"/>
                  </a:cubicBezTo>
                  <a:cubicBezTo>
                    <a:pt x="64" y="195"/>
                    <a:pt x="64" y="195"/>
                    <a:pt x="64" y="195"/>
                  </a:cubicBezTo>
                  <a:cubicBezTo>
                    <a:pt x="66" y="193"/>
                    <a:pt x="66" y="193"/>
                    <a:pt x="66" y="193"/>
                  </a:cubicBezTo>
                  <a:cubicBezTo>
                    <a:pt x="68" y="192"/>
                    <a:pt x="68" y="192"/>
                    <a:pt x="68" y="192"/>
                  </a:cubicBezTo>
                  <a:cubicBezTo>
                    <a:pt x="71" y="190"/>
                    <a:pt x="71" y="190"/>
                    <a:pt x="71" y="190"/>
                  </a:cubicBezTo>
                  <a:cubicBezTo>
                    <a:pt x="73" y="189"/>
                    <a:pt x="73" y="189"/>
                    <a:pt x="73" y="189"/>
                  </a:cubicBezTo>
                  <a:cubicBezTo>
                    <a:pt x="77" y="185"/>
                    <a:pt x="77" y="185"/>
                    <a:pt x="77" y="185"/>
                  </a:cubicBezTo>
                  <a:cubicBezTo>
                    <a:pt x="80" y="182"/>
                    <a:pt x="80" y="182"/>
                    <a:pt x="80" y="182"/>
                  </a:cubicBezTo>
                  <a:cubicBezTo>
                    <a:pt x="83" y="178"/>
                    <a:pt x="83" y="178"/>
                    <a:pt x="83" y="178"/>
                  </a:cubicBezTo>
                  <a:cubicBezTo>
                    <a:pt x="80" y="179"/>
                    <a:pt x="80" y="179"/>
                    <a:pt x="80" y="179"/>
                  </a:cubicBezTo>
                  <a:cubicBezTo>
                    <a:pt x="75" y="184"/>
                    <a:pt x="75" y="184"/>
                    <a:pt x="75" y="184"/>
                  </a:cubicBezTo>
                  <a:cubicBezTo>
                    <a:pt x="73" y="184"/>
                    <a:pt x="73" y="184"/>
                    <a:pt x="73" y="184"/>
                  </a:cubicBezTo>
                  <a:cubicBezTo>
                    <a:pt x="73" y="182"/>
                    <a:pt x="73" y="182"/>
                    <a:pt x="73" y="182"/>
                  </a:cubicBezTo>
                  <a:cubicBezTo>
                    <a:pt x="73" y="178"/>
                    <a:pt x="73" y="178"/>
                    <a:pt x="73" y="178"/>
                  </a:cubicBezTo>
                  <a:cubicBezTo>
                    <a:pt x="76" y="171"/>
                    <a:pt x="76" y="171"/>
                    <a:pt x="76" y="171"/>
                  </a:cubicBezTo>
                  <a:cubicBezTo>
                    <a:pt x="80" y="168"/>
                    <a:pt x="80" y="168"/>
                    <a:pt x="80" y="168"/>
                  </a:cubicBezTo>
                  <a:cubicBezTo>
                    <a:pt x="83" y="163"/>
                    <a:pt x="83" y="163"/>
                    <a:pt x="83" y="163"/>
                  </a:cubicBezTo>
                  <a:cubicBezTo>
                    <a:pt x="81" y="162"/>
                    <a:pt x="81" y="162"/>
                    <a:pt x="81" y="162"/>
                  </a:cubicBezTo>
                  <a:cubicBezTo>
                    <a:pt x="78" y="164"/>
                    <a:pt x="78" y="164"/>
                    <a:pt x="78" y="164"/>
                  </a:cubicBezTo>
                  <a:cubicBezTo>
                    <a:pt x="73" y="168"/>
                    <a:pt x="73" y="168"/>
                    <a:pt x="73" y="168"/>
                  </a:cubicBezTo>
                  <a:cubicBezTo>
                    <a:pt x="67" y="174"/>
                    <a:pt x="67" y="174"/>
                    <a:pt x="67" y="174"/>
                  </a:cubicBezTo>
                  <a:cubicBezTo>
                    <a:pt x="63" y="178"/>
                    <a:pt x="63" y="178"/>
                    <a:pt x="63" y="178"/>
                  </a:cubicBezTo>
                  <a:cubicBezTo>
                    <a:pt x="66" y="175"/>
                    <a:pt x="66" y="175"/>
                    <a:pt x="66" y="175"/>
                  </a:cubicBezTo>
                  <a:cubicBezTo>
                    <a:pt x="69" y="171"/>
                    <a:pt x="69" y="171"/>
                    <a:pt x="69" y="171"/>
                  </a:cubicBezTo>
                  <a:cubicBezTo>
                    <a:pt x="71" y="169"/>
                    <a:pt x="71" y="169"/>
                    <a:pt x="71" y="169"/>
                  </a:cubicBezTo>
                  <a:cubicBezTo>
                    <a:pt x="71" y="167"/>
                    <a:pt x="71" y="167"/>
                    <a:pt x="71" y="167"/>
                  </a:cubicBezTo>
                  <a:cubicBezTo>
                    <a:pt x="71" y="167"/>
                    <a:pt x="72" y="167"/>
                    <a:pt x="72" y="167"/>
                  </a:cubicBezTo>
                  <a:cubicBezTo>
                    <a:pt x="75" y="164"/>
                    <a:pt x="75" y="164"/>
                    <a:pt x="75" y="164"/>
                  </a:cubicBezTo>
                  <a:cubicBezTo>
                    <a:pt x="78" y="161"/>
                    <a:pt x="78" y="161"/>
                    <a:pt x="78" y="161"/>
                  </a:cubicBezTo>
                  <a:cubicBezTo>
                    <a:pt x="80" y="161"/>
                    <a:pt x="80" y="161"/>
                    <a:pt x="80" y="161"/>
                  </a:cubicBezTo>
                  <a:cubicBezTo>
                    <a:pt x="83" y="157"/>
                    <a:pt x="83" y="157"/>
                    <a:pt x="83" y="157"/>
                  </a:cubicBezTo>
                  <a:cubicBezTo>
                    <a:pt x="85" y="156"/>
                    <a:pt x="85" y="156"/>
                    <a:pt x="85" y="156"/>
                  </a:cubicBezTo>
                  <a:cubicBezTo>
                    <a:pt x="86" y="156"/>
                    <a:pt x="87" y="156"/>
                    <a:pt x="87" y="156"/>
                  </a:cubicBezTo>
                  <a:cubicBezTo>
                    <a:pt x="92" y="156"/>
                    <a:pt x="92" y="156"/>
                    <a:pt x="92" y="156"/>
                  </a:cubicBezTo>
                  <a:cubicBezTo>
                    <a:pt x="93" y="157"/>
                    <a:pt x="93" y="157"/>
                    <a:pt x="93" y="157"/>
                  </a:cubicBezTo>
                  <a:cubicBezTo>
                    <a:pt x="95" y="157"/>
                    <a:pt x="95" y="157"/>
                    <a:pt x="95" y="157"/>
                  </a:cubicBezTo>
                  <a:cubicBezTo>
                    <a:pt x="99" y="154"/>
                    <a:pt x="99" y="154"/>
                    <a:pt x="99" y="154"/>
                  </a:cubicBezTo>
                  <a:cubicBezTo>
                    <a:pt x="104" y="150"/>
                    <a:pt x="104" y="150"/>
                    <a:pt x="104" y="150"/>
                  </a:cubicBezTo>
                  <a:cubicBezTo>
                    <a:pt x="107" y="150"/>
                    <a:pt x="107" y="150"/>
                    <a:pt x="107" y="150"/>
                  </a:cubicBezTo>
                  <a:cubicBezTo>
                    <a:pt x="110" y="148"/>
                    <a:pt x="110" y="148"/>
                    <a:pt x="110" y="148"/>
                  </a:cubicBezTo>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91262" tIns="45631" rIns="91262" bIns="4563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latin typeface="Arial" charset="0"/>
                <a:ea typeface="华文细黑" pitchFamily="2" charset="-122"/>
              </a:endParaRPr>
            </a:p>
          </p:txBody>
        </p:sp>
      </p:grpSp>
      <p:sp>
        <p:nvSpPr>
          <p:cNvPr id="28" name="Freeform 32"/>
          <p:cNvSpPr>
            <a:spLocks/>
          </p:cNvSpPr>
          <p:nvPr/>
        </p:nvSpPr>
        <p:spPr bwMode="auto">
          <a:xfrm rot="5400000">
            <a:off x="4352504" y="3467100"/>
            <a:ext cx="383381" cy="64294"/>
          </a:xfrm>
          <a:custGeom>
            <a:avLst/>
            <a:gdLst>
              <a:gd name="T0" fmla="*/ 0 w 511768"/>
              <a:gd name="T1" fmla="*/ 32211 h 85270"/>
              <a:gd name="T2" fmla="*/ 386650 w 511768"/>
              <a:gd name="T3" fmla="*/ 32211 h 85270"/>
              <a:gd name="T4" fmla="*/ 0 w 511768"/>
              <a:gd name="T5" fmla="*/ 0 h 85270"/>
              <a:gd name="T6" fmla="*/ 511768 w 511768"/>
              <a:gd name="T7" fmla="*/ 85270 h 85270"/>
            </a:gdLst>
            <a:ahLst/>
            <a:cxnLst>
              <a:cxn ang="0">
                <a:pos x="T0" y="T1"/>
              </a:cxn>
              <a:cxn ang="0">
                <a:pos x="T2" y="T3"/>
              </a:cxn>
            </a:cxnLst>
            <a:rect l="T4" t="T5" r="T6" b="T7"/>
            <a:pathLst>
              <a:path w="511768" h="85270">
                <a:moveTo>
                  <a:pt x="0" y="32211"/>
                </a:moveTo>
                <a:lnTo>
                  <a:pt x="386650" y="32211"/>
                </a:lnTo>
              </a:path>
            </a:pathLst>
          </a:custGeom>
          <a:noFill/>
          <a:ln w="12700" cap="flat" cmpd="sng">
            <a:solidFill>
              <a:srgbClr val="76543A"/>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lstStyle/>
          <a:p>
            <a:pPr defTabSz="914400" fontAlgn="base">
              <a:spcBef>
                <a:spcPct val="0"/>
              </a:spcBef>
              <a:spcAft>
                <a:spcPct val="0"/>
              </a:spcAft>
            </a:pPr>
            <a:endParaRPr lang="zh-CN" altLang="en-US" sz="1800" b="1">
              <a:solidFill>
                <a:prstClr val="black"/>
              </a:solidFill>
              <a:latin typeface="Arial" charset="0"/>
              <a:ea typeface="华文细黑" pitchFamily="2" charset="-122"/>
            </a:endParaRPr>
          </a:p>
        </p:txBody>
      </p:sp>
      <p:sp>
        <p:nvSpPr>
          <p:cNvPr id="29" name="Freeform 33"/>
          <p:cNvSpPr>
            <a:spLocks/>
          </p:cNvSpPr>
          <p:nvPr/>
        </p:nvSpPr>
        <p:spPr bwMode="auto">
          <a:xfrm rot="1255098">
            <a:off x="5291907" y="2888457"/>
            <a:ext cx="420290" cy="64294"/>
          </a:xfrm>
          <a:custGeom>
            <a:avLst/>
            <a:gdLst>
              <a:gd name="T0" fmla="*/ 0 w 560182"/>
              <a:gd name="T1" fmla="*/ 32211 h 85270"/>
              <a:gd name="T2" fmla="*/ 423229 w 560182"/>
              <a:gd name="T3" fmla="*/ 32211 h 85270"/>
              <a:gd name="T4" fmla="*/ 0 w 560182"/>
              <a:gd name="T5" fmla="*/ 0 h 85270"/>
              <a:gd name="T6" fmla="*/ 560182 w 560182"/>
              <a:gd name="T7" fmla="*/ 85270 h 85270"/>
            </a:gdLst>
            <a:ahLst/>
            <a:cxnLst>
              <a:cxn ang="0">
                <a:pos x="T0" y="T1"/>
              </a:cxn>
              <a:cxn ang="0">
                <a:pos x="T2" y="T3"/>
              </a:cxn>
            </a:cxnLst>
            <a:rect l="T4" t="T5" r="T6" b="T7"/>
            <a:pathLst>
              <a:path w="560182" h="85270">
                <a:moveTo>
                  <a:pt x="0" y="32211"/>
                </a:moveTo>
                <a:lnTo>
                  <a:pt x="423229" y="32211"/>
                </a:lnTo>
              </a:path>
            </a:pathLst>
          </a:custGeom>
          <a:noFill/>
          <a:ln w="12700" cap="flat" cmpd="sng">
            <a:solidFill>
              <a:srgbClr val="76543A"/>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lstStyle/>
          <a:p>
            <a:pPr defTabSz="914400" fontAlgn="base">
              <a:spcBef>
                <a:spcPct val="0"/>
              </a:spcBef>
              <a:spcAft>
                <a:spcPct val="0"/>
              </a:spcAft>
            </a:pPr>
            <a:endParaRPr lang="zh-CN" altLang="en-US" sz="1800" b="1">
              <a:solidFill>
                <a:prstClr val="black"/>
              </a:solidFill>
              <a:latin typeface="Arial" charset="0"/>
              <a:ea typeface="华文细黑" pitchFamily="2" charset="-122"/>
            </a:endParaRPr>
          </a:p>
        </p:txBody>
      </p:sp>
      <p:sp>
        <p:nvSpPr>
          <p:cNvPr id="30" name="Freeform 34"/>
          <p:cNvSpPr>
            <a:spLocks/>
          </p:cNvSpPr>
          <p:nvPr/>
        </p:nvSpPr>
        <p:spPr bwMode="auto">
          <a:xfrm rot="20196482">
            <a:off x="5309766" y="1958579"/>
            <a:ext cx="383381" cy="63103"/>
          </a:xfrm>
          <a:custGeom>
            <a:avLst/>
            <a:gdLst>
              <a:gd name="T0" fmla="*/ 0 w 511768"/>
              <a:gd name="T1" fmla="*/ 32211 h 85270"/>
              <a:gd name="T2" fmla="*/ 386650 w 511768"/>
              <a:gd name="T3" fmla="*/ 32211 h 85270"/>
              <a:gd name="T4" fmla="*/ 0 w 511768"/>
              <a:gd name="T5" fmla="*/ 0 h 85270"/>
              <a:gd name="T6" fmla="*/ 511768 w 511768"/>
              <a:gd name="T7" fmla="*/ 85270 h 85270"/>
            </a:gdLst>
            <a:ahLst/>
            <a:cxnLst>
              <a:cxn ang="0">
                <a:pos x="T0" y="T1"/>
              </a:cxn>
              <a:cxn ang="0">
                <a:pos x="T2" y="T3"/>
              </a:cxn>
            </a:cxnLst>
            <a:rect l="T4" t="T5" r="T6" b="T7"/>
            <a:pathLst>
              <a:path w="511768" h="85270">
                <a:moveTo>
                  <a:pt x="0" y="32211"/>
                </a:moveTo>
                <a:lnTo>
                  <a:pt x="386650" y="32211"/>
                </a:lnTo>
              </a:path>
            </a:pathLst>
          </a:custGeom>
          <a:noFill/>
          <a:ln w="12700" cap="flat" cmpd="sng">
            <a:solidFill>
              <a:srgbClr val="76543A"/>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lstStyle/>
          <a:p>
            <a:pPr defTabSz="914400" fontAlgn="base">
              <a:spcBef>
                <a:spcPct val="0"/>
              </a:spcBef>
              <a:spcAft>
                <a:spcPct val="0"/>
              </a:spcAft>
            </a:pPr>
            <a:endParaRPr lang="zh-CN" altLang="en-US" sz="1800" b="1">
              <a:solidFill>
                <a:prstClr val="black"/>
              </a:solidFill>
              <a:latin typeface="Arial" charset="0"/>
              <a:ea typeface="华文细黑" pitchFamily="2" charset="-122"/>
            </a:endParaRPr>
          </a:p>
        </p:txBody>
      </p:sp>
      <p:sp>
        <p:nvSpPr>
          <p:cNvPr id="31" name="Freeform 35"/>
          <p:cNvSpPr>
            <a:spLocks/>
          </p:cNvSpPr>
          <p:nvPr/>
        </p:nvSpPr>
        <p:spPr bwMode="auto">
          <a:xfrm rot="19283161" flipH="1">
            <a:off x="3496445" y="3032523"/>
            <a:ext cx="383381" cy="64294"/>
          </a:xfrm>
          <a:custGeom>
            <a:avLst/>
            <a:gdLst>
              <a:gd name="T0" fmla="*/ 0 w 511768"/>
              <a:gd name="T1" fmla="*/ 32211 h 85270"/>
              <a:gd name="T2" fmla="*/ 386650 w 511768"/>
              <a:gd name="T3" fmla="*/ 32211 h 85270"/>
              <a:gd name="T4" fmla="*/ 0 w 511768"/>
              <a:gd name="T5" fmla="*/ 0 h 85270"/>
              <a:gd name="T6" fmla="*/ 511768 w 511768"/>
              <a:gd name="T7" fmla="*/ 85270 h 85270"/>
            </a:gdLst>
            <a:ahLst/>
            <a:cxnLst>
              <a:cxn ang="0">
                <a:pos x="T0" y="T1"/>
              </a:cxn>
              <a:cxn ang="0">
                <a:pos x="T2" y="T3"/>
              </a:cxn>
            </a:cxnLst>
            <a:rect l="T4" t="T5" r="T6" b="T7"/>
            <a:pathLst>
              <a:path w="511768" h="85270">
                <a:moveTo>
                  <a:pt x="0" y="32211"/>
                </a:moveTo>
                <a:lnTo>
                  <a:pt x="386650" y="32211"/>
                </a:lnTo>
              </a:path>
            </a:pathLst>
          </a:custGeom>
          <a:noFill/>
          <a:ln w="12700" cap="flat" cmpd="sng">
            <a:solidFill>
              <a:srgbClr val="76543A"/>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lstStyle/>
          <a:p>
            <a:pPr defTabSz="914400" fontAlgn="base">
              <a:spcBef>
                <a:spcPct val="0"/>
              </a:spcBef>
              <a:spcAft>
                <a:spcPct val="0"/>
              </a:spcAft>
            </a:pPr>
            <a:endParaRPr lang="zh-CN" altLang="en-US" sz="1800" b="1">
              <a:solidFill>
                <a:prstClr val="black"/>
              </a:solidFill>
              <a:latin typeface="Arial" charset="0"/>
              <a:ea typeface="华文细黑" pitchFamily="2" charset="-122"/>
            </a:endParaRPr>
          </a:p>
        </p:txBody>
      </p:sp>
      <p:sp>
        <p:nvSpPr>
          <p:cNvPr id="32" name="Freeform 37"/>
          <p:cNvSpPr>
            <a:spLocks/>
          </p:cNvSpPr>
          <p:nvPr/>
        </p:nvSpPr>
        <p:spPr bwMode="auto">
          <a:xfrm rot="1328443" flipH="1">
            <a:off x="3349997" y="2063354"/>
            <a:ext cx="384572" cy="64294"/>
          </a:xfrm>
          <a:custGeom>
            <a:avLst/>
            <a:gdLst>
              <a:gd name="T0" fmla="*/ 0 w 511768"/>
              <a:gd name="T1" fmla="*/ 32211 h 85270"/>
              <a:gd name="T2" fmla="*/ 386650 w 511768"/>
              <a:gd name="T3" fmla="*/ 32211 h 85270"/>
              <a:gd name="T4" fmla="*/ 0 w 511768"/>
              <a:gd name="T5" fmla="*/ 0 h 85270"/>
              <a:gd name="T6" fmla="*/ 511768 w 511768"/>
              <a:gd name="T7" fmla="*/ 85270 h 85270"/>
            </a:gdLst>
            <a:ahLst/>
            <a:cxnLst>
              <a:cxn ang="0">
                <a:pos x="T0" y="T1"/>
              </a:cxn>
              <a:cxn ang="0">
                <a:pos x="T2" y="T3"/>
              </a:cxn>
            </a:cxnLst>
            <a:rect l="T4" t="T5" r="T6" b="T7"/>
            <a:pathLst>
              <a:path w="511768" h="85270">
                <a:moveTo>
                  <a:pt x="0" y="32211"/>
                </a:moveTo>
                <a:lnTo>
                  <a:pt x="386650" y="32211"/>
                </a:lnTo>
              </a:path>
            </a:pathLst>
          </a:custGeom>
          <a:noFill/>
          <a:ln w="12700" cap="flat" cmpd="sng">
            <a:solidFill>
              <a:srgbClr val="76543A"/>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lstStyle/>
          <a:p>
            <a:pPr defTabSz="914400" fontAlgn="base">
              <a:spcBef>
                <a:spcPct val="0"/>
              </a:spcBef>
              <a:spcAft>
                <a:spcPct val="0"/>
              </a:spcAft>
            </a:pPr>
            <a:endParaRPr lang="zh-CN" altLang="en-US" sz="1800" b="1">
              <a:solidFill>
                <a:prstClr val="black"/>
              </a:solidFill>
              <a:latin typeface="Arial" charset="0"/>
              <a:ea typeface="华文细黑" pitchFamily="2" charset="-122"/>
            </a:endParaRPr>
          </a:p>
        </p:txBody>
      </p:sp>
      <p:grpSp>
        <p:nvGrpSpPr>
          <p:cNvPr id="33" name="组合 32"/>
          <p:cNvGrpSpPr/>
          <p:nvPr/>
        </p:nvGrpSpPr>
        <p:grpSpPr>
          <a:xfrm>
            <a:off x="611560" y="1529953"/>
            <a:ext cx="1494235" cy="517922"/>
            <a:chOff x="611560" y="1529953"/>
            <a:chExt cx="1494235" cy="517922"/>
          </a:xfrm>
        </p:grpSpPr>
        <p:sp>
          <p:nvSpPr>
            <p:cNvPr id="34" name="TextBox 13"/>
            <p:cNvSpPr txBox="1">
              <a:spLocks noChangeArrowheads="1"/>
            </p:cNvSpPr>
            <p:nvPr/>
          </p:nvSpPr>
          <p:spPr bwMode="auto">
            <a:xfrm>
              <a:off x="1503338" y="1529953"/>
              <a:ext cx="602456"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20000"/>
                </a:spcBef>
                <a:spcAft>
                  <a:spcPct val="0"/>
                </a:spcAft>
              </a:pPr>
              <a:r>
                <a:rPr lang="zh-CN" altLang="en-US" sz="1200" b="1" dirty="0">
                  <a:solidFill>
                    <a:srgbClr val="76543A"/>
                  </a:solidFill>
                  <a:latin typeface="Arial" pitchFamily="34" charset="0"/>
                  <a:ea typeface="微软雅黑" pitchFamily="34" charset="-122"/>
                  <a:sym typeface="Arial" pitchFamily="34" charset="0"/>
                </a:rPr>
                <a:t>关键词</a:t>
              </a:r>
              <a:endParaRPr lang="en-US" altLang="zh-CN" sz="1200" b="1" dirty="0">
                <a:solidFill>
                  <a:srgbClr val="76543A"/>
                </a:solidFill>
                <a:latin typeface="Arial" pitchFamily="34" charset="0"/>
                <a:ea typeface="微软雅黑" pitchFamily="34" charset="-122"/>
                <a:sym typeface="Arial" pitchFamily="34" charset="0"/>
              </a:endParaRPr>
            </a:p>
          </p:txBody>
        </p:sp>
        <p:sp>
          <p:nvSpPr>
            <p:cNvPr id="35" name="TextBox 13"/>
            <p:cNvSpPr txBox="1">
              <a:spLocks noChangeArrowheads="1"/>
            </p:cNvSpPr>
            <p:nvPr/>
          </p:nvSpPr>
          <p:spPr bwMode="auto">
            <a:xfrm>
              <a:off x="611560" y="1770460"/>
              <a:ext cx="1494235" cy="277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fontAlgn="base">
                <a:spcBef>
                  <a:spcPct val="20000"/>
                </a:spcBef>
                <a:spcAft>
                  <a:spcPct val="0"/>
                </a:spcAft>
              </a:pPr>
              <a:r>
                <a:rPr lang="zh-CN" altLang="en-US" sz="900" b="1" dirty="0">
                  <a:solidFill>
                    <a:srgbClr val="76543A"/>
                  </a:solidFill>
                  <a:latin typeface="Arial" pitchFamily="34" charset="0"/>
                  <a:ea typeface="微软雅黑" pitchFamily="34" charset="-122"/>
                  <a:sym typeface="Arial" pitchFamily="34" charset="0"/>
                </a:rPr>
                <a:t>单击此处可编辑内容，根据您的需要自由拉伸文本框大小</a:t>
              </a:r>
              <a:endParaRPr lang="en-US" altLang="zh-CN" sz="900" b="1" dirty="0">
                <a:solidFill>
                  <a:srgbClr val="76543A"/>
                </a:solidFill>
                <a:latin typeface="Arial" pitchFamily="34" charset="0"/>
                <a:ea typeface="微软雅黑" pitchFamily="34" charset="-122"/>
                <a:sym typeface="Arial" pitchFamily="34" charset="0"/>
              </a:endParaRPr>
            </a:p>
          </p:txBody>
        </p:sp>
      </p:grpSp>
      <p:grpSp>
        <p:nvGrpSpPr>
          <p:cNvPr id="36" name="组合 35"/>
          <p:cNvGrpSpPr/>
          <p:nvPr/>
        </p:nvGrpSpPr>
        <p:grpSpPr>
          <a:xfrm>
            <a:off x="6918300" y="1529953"/>
            <a:ext cx="1616869" cy="477441"/>
            <a:chOff x="6918300" y="1529953"/>
            <a:chExt cx="1616869" cy="477441"/>
          </a:xfrm>
        </p:grpSpPr>
        <p:sp>
          <p:nvSpPr>
            <p:cNvPr id="37" name="TextBox 13"/>
            <p:cNvSpPr txBox="1">
              <a:spLocks noChangeArrowheads="1"/>
            </p:cNvSpPr>
            <p:nvPr/>
          </p:nvSpPr>
          <p:spPr bwMode="auto">
            <a:xfrm>
              <a:off x="6918300" y="1529953"/>
              <a:ext cx="570309"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20000"/>
                </a:spcBef>
                <a:spcAft>
                  <a:spcPct val="0"/>
                </a:spcAft>
              </a:pPr>
              <a:r>
                <a:rPr lang="zh-CN" altLang="en-US" sz="1200" b="1" dirty="0">
                  <a:solidFill>
                    <a:srgbClr val="76543A"/>
                  </a:solidFill>
                  <a:latin typeface="Arial" pitchFamily="34" charset="0"/>
                  <a:ea typeface="微软雅黑" pitchFamily="34" charset="-122"/>
                  <a:sym typeface="Arial" pitchFamily="34" charset="0"/>
                </a:rPr>
                <a:t>关键词</a:t>
              </a:r>
              <a:endParaRPr lang="en-US" altLang="zh-CN" sz="1200" b="1" dirty="0">
                <a:solidFill>
                  <a:srgbClr val="76543A"/>
                </a:solidFill>
                <a:latin typeface="Arial" pitchFamily="34" charset="0"/>
                <a:ea typeface="微软雅黑" pitchFamily="34" charset="-122"/>
                <a:sym typeface="Arial" pitchFamily="34" charset="0"/>
              </a:endParaRPr>
            </a:p>
          </p:txBody>
        </p:sp>
        <p:sp>
          <p:nvSpPr>
            <p:cNvPr id="38" name="TextBox 13"/>
            <p:cNvSpPr txBox="1">
              <a:spLocks noChangeArrowheads="1"/>
            </p:cNvSpPr>
            <p:nvPr/>
          </p:nvSpPr>
          <p:spPr bwMode="auto">
            <a:xfrm>
              <a:off x="6989738" y="1731169"/>
              <a:ext cx="1545431"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20000"/>
                </a:spcBef>
                <a:spcAft>
                  <a:spcPct val="0"/>
                </a:spcAft>
              </a:pPr>
              <a:r>
                <a:rPr lang="zh-CN" altLang="en-US" sz="900" b="1" dirty="0">
                  <a:solidFill>
                    <a:srgbClr val="76543A"/>
                  </a:solidFill>
                  <a:latin typeface="Arial" pitchFamily="34" charset="0"/>
                  <a:ea typeface="微软雅黑" pitchFamily="34" charset="-122"/>
                  <a:sym typeface="Arial" pitchFamily="34" charset="0"/>
                </a:rPr>
                <a:t>单击此处可编辑内容，根据您的需要自由拉伸文本框大小</a:t>
              </a:r>
              <a:endParaRPr lang="en-US" altLang="zh-CN" sz="900" b="1" dirty="0">
                <a:solidFill>
                  <a:srgbClr val="76543A"/>
                </a:solidFill>
                <a:latin typeface="Arial" pitchFamily="34" charset="0"/>
                <a:ea typeface="微软雅黑" pitchFamily="34" charset="-122"/>
                <a:sym typeface="Arial" pitchFamily="34" charset="0"/>
              </a:endParaRPr>
            </a:p>
          </p:txBody>
        </p:sp>
      </p:grpSp>
      <p:grpSp>
        <p:nvGrpSpPr>
          <p:cNvPr id="39" name="组合 38"/>
          <p:cNvGrpSpPr/>
          <p:nvPr/>
        </p:nvGrpSpPr>
        <p:grpSpPr>
          <a:xfrm>
            <a:off x="1029469" y="3209926"/>
            <a:ext cx="1494234" cy="516731"/>
            <a:chOff x="1029469" y="3209926"/>
            <a:chExt cx="1494234" cy="516731"/>
          </a:xfrm>
        </p:grpSpPr>
        <p:sp>
          <p:nvSpPr>
            <p:cNvPr id="40" name="TextBox 13"/>
            <p:cNvSpPr txBox="1">
              <a:spLocks noChangeArrowheads="1"/>
            </p:cNvSpPr>
            <p:nvPr/>
          </p:nvSpPr>
          <p:spPr bwMode="auto">
            <a:xfrm>
              <a:off x="1921247" y="3209926"/>
              <a:ext cx="602456"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20000"/>
                </a:spcBef>
                <a:spcAft>
                  <a:spcPct val="0"/>
                </a:spcAft>
              </a:pPr>
              <a:r>
                <a:rPr lang="zh-CN" altLang="en-US" sz="1200" b="1" dirty="0">
                  <a:solidFill>
                    <a:srgbClr val="76543A"/>
                  </a:solidFill>
                  <a:latin typeface="Arial" pitchFamily="34" charset="0"/>
                  <a:ea typeface="微软雅黑" pitchFamily="34" charset="-122"/>
                  <a:sym typeface="Arial" pitchFamily="34" charset="0"/>
                </a:rPr>
                <a:t>关键词</a:t>
              </a:r>
              <a:endParaRPr lang="en-US" altLang="zh-CN" sz="1200" b="1" dirty="0">
                <a:solidFill>
                  <a:srgbClr val="76543A"/>
                </a:solidFill>
                <a:latin typeface="Arial" pitchFamily="34" charset="0"/>
                <a:ea typeface="微软雅黑" pitchFamily="34" charset="-122"/>
                <a:sym typeface="Arial" pitchFamily="34" charset="0"/>
              </a:endParaRPr>
            </a:p>
          </p:txBody>
        </p:sp>
        <p:sp>
          <p:nvSpPr>
            <p:cNvPr id="41" name="TextBox 13"/>
            <p:cNvSpPr txBox="1">
              <a:spLocks noChangeArrowheads="1"/>
            </p:cNvSpPr>
            <p:nvPr/>
          </p:nvSpPr>
          <p:spPr bwMode="auto">
            <a:xfrm>
              <a:off x="1029469" y="3449242"/>
              <a:ext cx="1494234" cy="277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fontAlgn="base">
                <a:spcBef>
                  <a:spcPct val="20000"/>
                </a:spcBef>
                <a:spcAft>
                  <a:spcPct val="0"/>
                </a:spcAft>
              </a:pPr>
              <a:r>
                <a:rPr lang="zh-CN" altLang="en-US" sz="900" b="1">
                  <a:solidFill>
                    <a:srgbClr val="76543A"/>
                  </a:solidFill>
                  <a:latin typeface="Arial" pitchFamily="34" charset="0"/>
                  <a:ea typeface="微软雅黑" pitchFamily="34" charset="-122"/>
                  <a:sym typeface="Arial" pitchFamily="34" charset="0"/>
                </a:rPr>
                <a:t>单击此处可编辑内容，根据您的需要自由拉伸文本框大小</a:t>
              </a:r>
              <a:endParaRPr lang="en-US" altLang="zh-CN" sz="900" b="1">
                <a:solidFill>
                  <a:srgbClr val="76543A"/>
                </a:solidFill>
                <a:latin typeface="Arial" pitchFamily="34" charset="0"/>
                <a:ea typeface="微软雅黑" pitchFamily="34" charset="-122"/>
                <a:sym typeface="Arial" pitchFamily="34" charset="0"/>
              </a:endParaRPr>
            </a:p>
          </p:txBody>
        </p:sp>
      </p:grpSp>
      <p:grpSp>
        <p:nvGrpSpPr>
          <p:cNvPr id="42" name="组合 41"/>
          <p:cNvGrpSpPr/>
          <p:nvPr/>
        </p:nvGrpSpPr>
        <p:grpSpPr>
          <a:xfrm>
            <a:off x="6659934" y="3063478"/>
            <a:ext cx="1616869" cy="477441"/>
            <a:chOff x="6659934" y="3063478"/>
            <a:chExt cx="1616869" cy="477441"/>
          </a:xfrm>
        </p:grpSpPr>
        <p:sp>
          <p:nvSpPr>
            <p:cNvPr id="43" name="TextBox 13"/>
            <p:cNvSpPr txBox="1">
              <a:spLocks noChangeArrowheads="1"/>
            </p:cNvSpPr>
            <p:nvPr/>
          </p:nvSpPr>
          <p:spPr bwMode="auto">
            <a:xfrm>
              <a:off x="6659934" y="3063478"/>
              <a:ext cx="571500"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20000"/>
                </a:spcBef>
                <a:spcAft>
                  <a:spcPct val="0"/>
                </a:spcAft>
              </a:pPr>
              <a:r>
                <a:rPr lang="zh-CN" altLang="en-US" sz="1200" b="1" dirty="0">
                  <a:solidFill>
                    <a:srgbClr val="76543A"/>
                  </a:solidFill>
                  <a:latin typeface="Arial" pitchFamily="34" charset="0"/>
                  <a:ea typeface="微软雅黑" pitchFamily="34" charset="-122"/>
                  <a:sym typeface="Arial" pitchFamily="34" charset="0"/>
                </a:rPr>
                <a:t>关键词</a:t>
              </a:r>
              <a:endParaRPr lang="en-US" altLang="zh-CN" sz="1200" b="1" dirty="0">
                <a:solidFill>
                  <a:srgbClr val="76543A"/>
                </a:solidFill>
                <a:latin typeface="Arial" pitchFamily="34" charset="0"/>
                <a:ea typeface="微软雅黑" pitchFamily="34" charset="-122"/>
                <a:sym typeface="Arial" pitchFamily="34" charset="0"/>
              </a:endParaRPr>
            </a:p>
          </p:txBody>
        </p:sp>
        <p:sp>
          <p:nvSpPr>
            <p:cNvPr id="44" name="TextBox 13"/>
            <p:cNvSpPr txBox="1">
              <a:spLocks noChangeArrowheads="1"/>
            </p:cNvSpPr>
            <p:nvPr/>
          </p:nvSpPr>
          <p:spPr bwMode="auto">
            <a:xfrm>
              <a:off x="6731372" y="3263504"/>
              <a:ext cx="1545431" cy="277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20000"/>
                </a:spcBef>
                <a:spcAft>
                  <a:spcPct val="0"/>
                </a:spcAft>
              </a:pPr>
              <a:r>
                <a:rPr lang="zh-CN" altLang="en-US" sz="900" b="1">
                  <a:solidFill>
                    <a:srgbClr val="76543A"/>
                  </a:solidFill>
                  <a:latin typeface="Arial" pitchFamily="34" charset="0"/>
                  <a:ea typeface="微软雅黑" pitchFamily="34" charset="-122"/>
                  <a:sym typeface="Arial" pitchFamily="34" charset="0"/>
                </a:rPr>
                <a:t>单击此处可编辑内容，根据您的需要自由拉伸文本框大小</a:t>
              </a:r>
              <a:endParaRPr lang="en-US" altLang="zh-CN" sz="900" b="1">
                <a:solidFill>
                  <a:srgbClr val="76543A"/>
                </a:solidFill>
                <a:latin typeface="Arial" pitchFamily="34" charset="0"/>
                <a:ea typeface="微软雅黑" pitchFamily="34" charset="-122"/>
                <a:sym typeface="Arial" pitchFamily="34" charset="0"/>
              </a:endParaRPr>
            </a:p>
          </p:txBody>
        </p:sp>
      </p:grpSp>
      <p:grpSp>
        <p:nvGrpSpPr>
          <p:cNvPr id="45" name="组合 44"/>
          <p:cNvGrpSpPr/>
          <p:nvPr/>
        </p:nvGrpSpPr>
        <p:grpSpPr>
          <a:xfrm>
            <a:off x="5028778" y="3943350"/>
            <a:ext cx="1616869" cy="477441"/>
            <a:chOff x="5028778" y="3943350"/>
            <a:chExt cx="1616869" cy="477441"/>
          </a:xfrm>
        </p:grpSpPr>
        <p:sp>
          <p:nvSpPr>
            <p:cNvPr id="46" name="TextBox 13"/>
            <p:cNvSpPr txBox="1">
              <a:spLocks noChangeArrowheads="1"/>
            </p:cNvSpPr>
            <p:nvPr/>
          </p:nvSpPr>
          <p:spPr bwMode="auto">
            <a:xfrm>
              <a:off x="5028778" y="3943350"/>
              <a:ext cx="5715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20000"/>
                </a:spcBef>
                <a:spcAft>
                  <a:spcPct val="0"/>
                </a:spcAft>
              </a:pPr>
              <a:r>
                <a:rPr lang="zh-CN" altLang="en-US" sz="1200" b="1">
                  <a:solidFill>
                    <a:srgbClr val="76543A"/>
                  </a:solidFill>
                  <a:latin typeface="Arial" pitchFamily="34" charset="0"/>
                  <a:ea typeface="微软雅黑" pitchFamily="34" charset="-122"/>
                  <a:sym typeface="Arial" pitchFamily="34" charset="0"/>
                </a:rPr>
                <a:t>关键词</a:t>
              </a:r>
              <a:endParaRPr lang="en-US" altLang="zh-CN" sz="1200" b="1">
                <a:solidFill>
                  <a:srgbClr val="76543A"/>
                </a:solidFill>
                <a:latin typeface="Arial" pitchFamily="34" charset="0"/>
                <a:ea typeface="微软雅黑" pitchFamily="34" charset="-122"/>
                <a:sym typeface="Arial" pitchFamily="34" charset="0"/>
              </a:endParaRPr>
            </a:p>
          </p:txBody>
        </p:sp>
        <p:sp>
          <p:nvSpPr>
            <p:cNvPr id="47" name="TextBox 13"/>
            <p:cNvSpPr txBox="1">
              <a:spLocks noChangeArrowheads="1"/>
            </p:cNvSpPr>
            <p:nvPr/>
          </p:nvSpPr>
          <p:spPr bwMode="auto">
            <a:xfrm>
              <a:off x="5100216" y="4144566"/>
              <a:ext cx="1545431"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20000"/>
                </a:spcBef>
                <a:spcAft>
                  <a:spcPct val="0"/>
                </a:spcAft>
              </a:pPr>
              <a:r>
                <a:rPr lang="zh-CN" altLang="en-US" sz="900" b="1">
                  <a:solidFill>
                    <a:srgbClr val="76543A"/>
                  </a:solidFill>
                  <a:latin typeface="Arial" pitchFamily="34" charset="0"/>
                  <a:ea typeface="微软雅黑" pitchFamily="34" charset="-122"/>
                  <a:sym typeface="Arial" pitchFamily="34" charset="0"/>
                </a:rPr>
                <a:t>单击此处可编辑内容，根据您的需要自由拉伸文本框大小</a:t>
              </a:r>
              <a:endParaRPr lang="en-US" altLang="zh-CN" sz="900" b="1">
                <a:solidFill>
                  <a:srgbClr val="76543A"/>
                </a:solidFill>
                <a:latin typeface="Arial" pitchFamily="34" charset="0"/>
                <a:ea typeface="微软雅黑" pitchFamily="34" charset="-122"/>
                <a:sym typeface="Arial" pitchFamily="34" charset="0"/>
              </a:endParaRPr>
            </a:p>
          </p:txBody>
        </p:sp>
      </p:grpSp>
      <p:sp>
        <p:nvSpPr>
          <p:cNvPr id="48" name="TextBox 31"/>
          <p:cNvSpPr txBox="1"/>
          <p:nvPr/>
        </p:nvSpPr>
        <p:spPr>
          <a:xfrm>
            <a:off x="698500" y="96838"/>
            <a:ext cx="5208588" cy="523875"/>
          </a:xfrm>
          <a:prstGeom prst="rect">
            <a:avLst/>
          </a:prstGeom>
          <a:noFill/>
          <a:ln w="9525">
            <a:noFill/>
          </a:ln>
        </p:spPr>
        <p:txBody>
          <a:bodyPr>
            <a:spAutoFit/>
          </a:bodyPr>
          <a:lstStyle/>
          <a:p>
            <a:r>
              <a:rPr lang="zh-CN" altLang="en-US" sz="2800" b="1" dirty="0"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0901319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8"/>
                                        </p:tgtEl>
                                        <p:attrNameLst>
                                          <p:attrName>style.visibility</p:attrName>
                                        </p:attrNameLst>
                                      </p:cBhvr>
                                      <p:to>
                                        <p:strVal val="visible"/>
                                      </p:to>
                                    </p:set>
                                    <p:anim calcmode="lin" valueType="num">
                                      <p:cBhvr>
                                        <p:cTn id="7" dur="4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48"/>
                                        </p:tgtEl>
                                        <p:attrNameLst>
                                          <p:attrName>ppt_y</p:attrName>
                                        </p:attrNameLst>
                                      </p:cBhvr>
                                      <p:tavLst>
                                        <p:tav tm="0">
                                          <p:val>
                                            <p:strVal val="#ppt_y"/>
                                          </p:val>
                                        </p:tav>
                                        <p:tav tm="100000">
                                          <p:val>
                                            <p:strVal val="#ppt_y"/>
                                          </p:val>
                                        </p:tav>
                                      </p:tavLst>
                                    </p:anim>
                                    <p:anim calcmode="lin" valueType="num">
                                      <p:cBhvr>
                                        <p:cTn id="9" dur="4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48"/>
                                        </p:tgtEl>
                                      </p:cBhvr>
                                    </p:animEffect>
                                  </p:childTnLst>
                                </p:cTn>
                              </p:par>
                            </p:childTnLst>
                          </p:cTn>
                        </p:par>
                      </p:childTnLst>
                    </p:cTn>
                  </p:par>
                  <p:par>
                    <p:cTn id="12" fill="hold">
                      <p:stCondLst>
                        <p:cond delay="indefinite"/>
                      </p:stCondLst>
                      <p:childTnLst>
                        <p:par>
                          <p:cTn id="13" fill="hold">
                            <p:stCondLst>
                              <p:cond delay="0"/>
                            </p:stCondLst>
                            <p:childTnLst>
                              <p:par>
                                <p:cTn id="14" presetID="49" presetClass="entr" presetSubtype="0" decel="100000" fill="hold" nodeType="click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 calcmode="lin" valueType="num">
                                      <p:cBhvr>
                                        <p:cTn id="18" dur="500" fill="hold"/>
                                        <p:tgtEl>
                                          <p:spTgt spid="25"/>
                                        </p:tgtEl>
                                        <p:attrNameLst>
                                          <p:attrName>style.rotation</p:attrName>
                                        </p:attrNameLst>
                                      </p:cBhvr>
                                      <p:tavLst>
                                        <p:tav tm="0">
                                          <p:val>
                                            <p:fltVal val="360"/>
                                          </p:val>
                                        </p:tav>
                                        <p:tav tm="100000">
                                          <p:val>
                                            <p:fltVal val="0"/>
                                          </p:val>
                                        </p:tav>
                                      </p:tavLst>
                                    </p:anim>
                                    <p:animEffect transition="in" filter="fade">
                                      <p:cBhvr>
                                        <p:cTn id="19" dur="500"/>
                                        <p:tgtEl>
                                          <p:spTgt spid="2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grpId="0" nodeType="click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right)">
                                      <p:cBhvr>
                                        <p:cTn id="24" dur="500"/>
                                        <p:tgtEl>
                                          <p:spTgt spid="32"/>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right)">
                                      <p:cBhvr>
                                        <p:cTn id="27" dur="500"/>
                                        <p:tgtEl>
                                          <p:spTgt spid="31"/>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up)">
                                      <p:cBhvr>
                                        <p:cTn id="30" dur="500"/>
                                        <p:tgtEl>
                                          <p:spTgt spid="28"/>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left)">
                                      <p:cBhvr>
                                        <p:cTn id="33" dur="500"/>
                                        <p:tgtEl>
                                          <p:spTgt spid="29"/>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par>
                                <p:cTn id="44" presetID="53" presetClass="entr" presetSubtype="16" fill="hold"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par>
                                <p:cTn id="49" presetID="53" presetClass="entr" presetSubtype="16" fill="hold"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par>
                                <p:cTn id="54" presetID="53" presetClass="entr" presetSubtype="16" fill="hold" nodeType="with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500" fill="hold"/>
                                        <p:tgtEl>
                                          <p:spTgt spid="16"/>
                                        </p:tgtEl>
                                        <p:attrNameLst>
                                          <p:attrName>ppt_w</p:attrName>
                                        </p:attrNameLst>
                                      </p:cBhvr>
                                      <p:tavLst>
                                        <p:tav tm="0">
                                          <p:val>
                                            <p:fltVal val="0"/>
                                          </p:val>
                                        </p:tav>
                                        <p:tav tm="100000">
                                          <p:val>
                                            <p:strVal val="#ppt_w"/>
                                          </p:val>
                                        </p:tav>
                                      </p:tavLst>
                                    </p:anim>
                                    <p:anim calcmode="lin" valueType="num">
                                      <p:cBhvr>
                                        <p:cTn id="57" dur="500" fill="hold"/>
                                        <p:tgtEl>
                                          <p:spTgt spid="16"/>
                                        </p:tgtEl>
                                        <p:attrNameLst>
                                          <p:attrName>ppt_h</p:attrName>
                                        </p:attrNameLst>
                                      </p:cBhvr>
                                      <p:tavLst>
                                        <p:tav tm="0">
                                          <p:val>
                                            <p:fltVal val="0"/>
                                          </p:val>
                                        </p:tav>
                                        <p:tav tm="100000">
                                          <p:val>
                                            <p:strVal val="#ppt_h"/>
                                          </p:val>
                                        </p:tav>
                                      </p:tavLst>
                                    </p:anim>
                                    <p:animEffect transition="in" filter="fade">
                                      <p:cBhvr>
                                        <p:cTn id="58" dur="500"/>
                                        <p:tgtEl>
                                          <p:spTgt spid="16"/>
                                        </p:tgtEl>
                                      </p:cBhvr>
                                    </p:animEffect>
                                  </p:childTnLst>
                                </p:cTn>
                              </p:par>
                              <p:par>
                                <p:cTn id="59" presetID="53" presetClass="entr" presetSubtype="16" fill="hold" nodeType="with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childTnLst>
                          </p:cTn>
                        </p:par>
                      </p:childTnLst>
                    </p:cTn>
                  </p:par>
                  <p:par>
                    <p:cTn id="64" fill="hold">
                      <p:stCondLst>
                        <p:cond delay="indefinite"/>
                      </p:stCondLst>
                      <p:childTnLst>
                        <p:par>
                          <p:cTn id="65" fill="hold">
                            <p:stCondLst>
                              <p:cond delay="0"/>
                            </p:stCondLst>
                            <p:childTnLst>
                              <p:par>
                                <p:cTn id="66" presetID="14" presetClass="entr" presetSubtype="10" fill="hold" nodeType="click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randombar(horizontal)">
                                      <p:cBhvr>
                                        <p:cTn id="68" dur="500"/>
                                        <p:tgtEl>
                                          <p:spTgt spid="33"/>
                                        </p:tgtEl>
                                      </p:cBhvr>
                                    </p:animEffect>
                                  </p:childTnLst>
                                </p:cTn>
                              </p:par>
                              <p:par>
                                <p:cTn id="69" presetID="14" presetClass="entr" presetSubtype="10" fill="hold"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randombar(horizontal)">
                                      <p:cBhvr>
                                        <p:cTn id="71" dur="500"/>
                                        <p:tgtEl>
                                          <p:spTgt spid="39"/>
                                        </p:tgtEl>
                                      </p:cBhvr>
                                    </p:animEffect>
                                  </p:childTnLst>
                                </p:cTn>
                              </p:par>
                              <p:par>
                                <p:cTn id="72" presetID="14" presetClass="entr" presetSubtype="10" fill="hold" nodeType="with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randombar(horizontal)">
                                      <p:cBhvr>
                                        <p:cTn id="74" dur="500"/>
                                        <p:tgtEl>
                                          <p:spTgt spid="45"/>
                                        </p:tgtEl>
                                      </p:cBhvr>
                                    </p:animEffect>
                                  </p:childTnLst>
                                </p:cTn>
                              </p:par>
                              <p:par>
                                <p:cTn id="75" presetID="14" presetClass="entr" presetSubtype="10" fill="hold" nodeType="with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randombar(horizontal)">
                                      <p:cBhvr>
                                        <p:cTn id="77" dur="500"/>
                                        <p:tgtEl>
                                          <p:spTgt spid="42"/>
                                        </p:tgtEl>
                                      </p:cBhvr>
                                    </p:animEffect>
                                  </p:childTnLst>
                                </p:cTn>
                              </p:par>
                              <p:par>
                                <p:cTn id="78" presetID="14" presetClass="entr" presetSubtype="10" fill="hold" nodeType="withEffect">
                                  <p:stCondLst>
                                    <p:cond delay="0"/>
                                  </p:stCondLst>
                                  <p:childTnLst>
                                    <p:set>
                                      <p:cBhvr>
                                        <p:cTn id="79" dur="1" fill="hold">
                                          <p:stCondLst>
                                            <p:cond delay="0"/>
                                          </p:stCondLst>
                                        </p:cTn>
                                        <p:tgtEl>
                                          <p:spTgt spid="36"/>
                                        </p:tgtEl>
                                        <p:attrNameLst>
                                          <p:attrName>style.visibility</p:attrName>
                                        </p:attrNameLst>
                                      </p:cBhvr>
                                      <p:to>
                                        <p:strVal val="visible"/>
                                      </p:to>
                                    </p:set>
                                    <p:animEffect transition="in" filter="randombar(horizontal)">
                                      <p:cBhvr>
                                        <p:cTn id="8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4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209738" y="1700775"/>
            <a:ext cx="2463615" cy="1642411"/>
          </a:xfrm>
          <a:prstGeom prst="rect">
            <a:avLst/>
          </a:prstGeom>
        </p:spPr>
      </p:pic>
      <p:pic>
        <p:nvPicPr>
          <p:cNvPr id="11" name="图片 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40193" y="1700775"/>
            <a:ext cx="2463615" cy="1642411"/>
          </a:xfrm>
          <a:prstGeom prst="rect">
            <a:avLst/>
          </a:prstGeom>
        </p:spPr>
      </p:pic>
      <p:pic>
        <p:nvPicPr>
          <p:cNvPr id="12" name="图片 11"/>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70647" y="1700775"/>
            <a:ext cx="2463615" cy="1642411"/>
          </a:xfrm>
          <a:prstGeom prst="rect">
            <a:avLst/>
          </a:prstGeom>
        </p:spPr>
      </p:pic>
      <p:grpSp>
        <p:nvGrpSpPr>
          <p:cNvPr id="13" name="组合 12"/>
          <p:cNvGrpSpPr/>
          <p:nvPr/>
        </p:nvGrpSpPr>
        <p:grpSpPr>
          <a:xfrm>
            <a:off x="470646" y="3392495"/>
            <a:ext cx="2463616" cy="1070297"/>
            <a:chOff x="406306" y="2717043"/>
            <a:chExt cx="2500311" cy="1086239"/>
          </a:xfrm>
        </p:grpSpPr>
        <p:sp>
          <p:nvSpPr>
            <p:cNvPr id="14" name="矩形 13"/>
            <p:cNvSpPr/>
            <p:nvPr/>
          </p:nvSpPr>
          <p:spPr>
            <a:xfrm>
              <a:off x="406306" y="2717043"/>
              <a:ext cx="2500311" cy="360000"/>
            </a:xfrm>
            <a:prstGeom prst="rect">
              <a:avLst/>
            </a:prstGeom>
            <a:solidFill>
              <a:srgbClr val="76543A"/>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9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5" name="文本框 6"/>
            <p:cNvSpPr txBox="1"/>
            <p:nvPr/>
          </p:nvSpPr>
          <p:spPr>
            <a:xfrm>
              <a:off x="953463" y="2787543"/>
              <a:ext cx="1475905" cy="265507"/>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请在此处添加小标题</a:t>
              </a:r>
            </a:p>
          </p:txBody>
        </p:sp>
        <p:sp>
          <p:nvSpPr>
            <p:cNvPr id="16" name="文本框 7"/>
            <p:cNvSpPr txBox="1"/>
            <p:nvPr/>
          </p:nvSpPr>
          <p:spPr>
            <a:xfrm>
              <a:off x="406306" y="3077043"/>
              <a:ext cx="2500311" cy="726239"/>
            </a:xfrm>
            <a:prstGeom prst="rect">
              <a:avLst/>
            </a:prstGeom>
            <a:noFill/>
          </p:spPr>
          <p:txBody>
            <a:bodyPr wrap="square" lIns="0" rIns="0" rtlCol="0">
              <a:spAutoFit/>
            </a:bodyPr>
            <a:lstStyle/>
            <a:p>
              <a:pPr marL="0" marR="0" lvl="0" indent="0" algn="just" defTabSz="914400" eaLnBrk="1" fontAlgn="base" latinLnBrk="0" hangingPunct="1">
                <a:lnSpc>
                  <a:spcPct val="150000"/>
                </a:lnSpc>
                <a:spcBef>
                  <a:spcPct val="0"/>
                </a:spcBef>
                <a:spcAft>
                  <a:spcPct val="0"/>
                </a:spcAft>
                <a:buClrTx/>
                <a:buSzTx/>
                <a:buFontTx/>
                <a:buNone/>
                <a:tabLst/>
                <a:defRPr/>
              </a:pPr>
              <a:r>
                <a:rPr kumimoji="0" lang="zh-CN" altLang="en-US" sz="900" b="0" i="0" u="none" strike="noStrike" kern="0" cap="none" spc="0" normalizeH="0" baseline="0" noProof="0" dirty="0" smtClean="0">
                  <a:ln>
                    <a:noFill/>
                  </a:ln>
                  <a:solidFill>
                    <a:srgbClr val="291618"/>
                  </a:solidFill>
                  <a:effectLst/>
                  <a:uLnTx/>
                  <a:uFillTx/>
                  <a:latin typeface="微软雅黑" panose="020B0503020204020204" pitchFamily="34" charset="-122"/>
                  <a:ea typeface="微软雅黑" panose="020B0503020204020204" pitchFamily="34" charset="-122"/>
                </a:rPr>
                <a:t>请在此处添加正文并根据需要调整字体大小，建议采用</a:t>
              </a:r>
              <a:r>
                <a:rPr kumimoji="0" lang="en-US" altLang="zh-CN" sz="900" b="0" i="0" u="none" strike="noStrike" kern="0" cap="none" spc="0" normalizeH="0" baseline="0" noProof="0" dirty="0" smtClean="0">
                  <a:ln>
                    <a:noFill/>
                  </a:ln>
                  <a:solidFill>
                    <a:srgbClr val="291618"/>
                  </a:solidFill>
                  <a:effectLst/>
                  <a:uLnTx/>
                  <a:uFillTx/>
                  <a:latin typeface="微软雅黑" panose="020B0503020204020204" pitchFamily="34" charset="-122"/>
                  <a:ea typeface="微软雅黑" panose="020B0503020204020204" pitchFamily="34" charset="-122"/>
                </a:rPr>
                <a:t>1.5</a:t>
              </a:r>
              <a:r>
                <a:rPr kumimoji="0" lang="zh-CN" altLang="en-US" sz="900" b="0" i="0" u="none" strike="noStrike" kern="0" cap="none" spc="0" normalizeH="0" baseline="0" noProof="0" dirty="0" smtClean="0">
                  <a:ln>
                    <a:noFill/>
                  </a:ln>
                  <a:solidFill>
                    <a:srgbClr val="291618"/>
                  </a:solidFill>
                  <a:effectLst/>
                  <a:uLnTx/>
                  <a:uFillTx/>
                  <a:latin typeface="微软雅黑" panose="020B0503020204020204" pitchFamily="34" charset="-122"/>
                  <a:ea typeface="微软雅黑" panose="020B0503020204020204" pitchFamily="34" charset="-122"/>
                </a:rPr>
                <a:t>倍行距和两端对齐方式。请在此处添加正文并根据需要调整字体大小。</a:t>
              </a:r>
            </a:p>
          </p:txBody>
        </p:sp>
      </p:grpSp>
      <p:sp>
        <p:nvSpPr>
          <p:cNvPr id="17" name="文本框 8"/>
          <p:cNvSpPr txBox="1"/>
          <p:nvPr/>
        </p:nvSpPr>
        <p:spPr>
          <a:xfrm>
            <a:off x="1511302" y="1059582"/>
            <a:ext cx="6000893" cy="460254"/>
          </a:xfrm>
          <a:prstGeom prst="rect">
            <a:avLst/>
          </a:prstGeom>
          <a:noFill/>
        </p:spPr>
        <p:txBody>
          <a:bodyPr wrap="square" lIns="0" tIns="34290" rIns="0" bIns="34290" rtlCol="0">
            <a:spAutoFit/>
          </a:bodyPr>
          <a:lstStyle/>
          <a:p>
            <a:pPr algn="ctr" defTabSz="914400" fontAlgn="base">
              <a:lnSpc>
                <a:spcPct val="150000"/>
              </a:lnSpc>
              <a:spcBef>
                <a:spcPct val="0"/>
              </a:spcBef>
              <a:spcAft>
                <a:spcPct val="0"/>
              </a:spcAft>
            </a:pPr>
            <a:r>
              <a:rPr lang="zh-CN" altLang="en-US" sz="900" dirty="0">
                <a:solidFill>
                  <a:srgbClr val="76543A"/>
                </a:solidFill>
                <a:latin typeface="微软雅黑" panose="020B0503020204020204" pitchFamily="34" charset="-122"/>
                <a:ea typeface="微软雅黑" panose="020B0503020204020204" pitchFamily="34" charset="-122"/>
              </a:rPr>
              <a:t>请在此处添加正文并根据需要调整字体大小，建议采用</a:t>
            </a:r>
            <a:r>
              <a:rPr lang="en-US" altLang="zh-CN" sz="900" dirty="0">
                <a:solidFill>
                  <a:srgbClr val="76543A"/>
                </a:solidFill>
                <a:latin typeface="微软雅黑" panose="020B0503020204020204" pitchFamily="34" charset="-122"/>
                <a:ea typeface="微软雅黑" panose="020B0503020204020204" pitchFamily="34" charset="-122"/>
              </a:rPr>
              <a:t>1.5</a:t>
            </a:r>
            <a:r>
              <a:rPr lang="zh-CN" altLang="en-US" sz="900" dirty="0">
                <a:solidFill>
                  <a:srgbClr val="76543A"/>
                </a:solidFill>
                <a:latin typeface="微软雅黑" panose="020B0503020204020204" pitchFamily="34" charset="-122"/>
                <a:ea typeface="微软雅黑" panose="020B0503020204020204" pitchFamily="34" charset="-122"/>
              </a:rPr>
              <a:t>倍行距和居中对齐方式。请在此处添加正文并根据需要调整字体大小，建议采用</a:t>
            </a:r>
            <a:r>
              <a:rPr lang="en-US" altLang="zh-CN" sz="900" dirty="0">
                <a:solidFill>
                  <a:srgbClr val="76543A"/>
                </a:solidFill>
                <a:latin typeface="微软雅黑" panose="020B0503020204020204" pitchFamily="34" charset="-122"/>
                <a:ea typeface="微软雅黑" panose="020B0503020204020204" pitchFamily="34" charset="-122"/>
              </a:rPr>
              <a:t>1.5</a:t>
            </a:r>
            <a:r>
              <a:rPr lang="zh-CN" altLang="en-US" sz="900" dirty="0">
                <a:solidFill>
                  <a:srgbClr val="76543A"/>
                </a:solidFill>
                <a:latin typeface="微软雅黑" panose="020B0503020204020204" pitchFamily="34" charset="-122"/>
                <a:ea typeface="微软雅黑" panose="020B0503020204020204" pitchFamily="34" charset="-122"/>
              </a:rPr>
              <a:t>倍行距和居中对齐方式。</a:t>
            </a:r>
          </a:p>
        </p:txBody>
      </p:sp>
      <p:grpSp>
        <p:nvGrpSpPr>
          <p:cNvPr id="18" name="组合 17"/>
          <p:cNvGrpSpPr/>
          <p:nvPr/>
        </p:nvGrpSpPr>
        <p:grpSpPr>
          <a:xfrm>
            <a:off x="3340193" y="3392495"/>
            <a:ext cx="2463616" cy="1070297"/>
            <a:chOff x="406306" y="2717043"/>
            <a:chExt cx="2500311" cy="1086239"/>
          </a:xfrm>
        </p:grpSpPr>
        <p:sp>
          <p:nvSpPr>
            <p:cNvPr id="19" name="矩形 18"/>
            <p:cNvSpPr/>
            <p:nvPr/>
          </p:nvSpPr>
          <p:spPr>
            <a:xfrm>
              <a:off x="406306" y="2717043"/>
              <a:ext cx="2500311" cy="360000"/>
            </a:xfrm>
            <a:prstGeom prst="rect">
              <a:avLst/>
            </a:prstGeom>
            <a:solidFill>
              <a:srgbClr val="76543A"/>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900" b="0" i="0" u="none" strike="noStrike" kern="0" cap="none" spc="0" normalizeH="0" baseline="0" noProof="0" smtClean="0">
                <a:ln>
                  <a:noFill/>
                </a:ln>
                <a:solidFill>
                  <a:srgbClr val="291618"/>
                </a:solidFill>
                <a:effectLst/>
                <a:uLnTx/>
                <a:uFillTx/>
                <a:latin typeface="微软雅黑" panose="020B0503020204020204" pitchFamily="34" charset="-122"/>
                <a:ea typeface="微软雅黑" panose="020B0503020204020204" pitchFamily="34" charset="-122"/>
              </a:endParaRPr>
            </a:p>
          </p:txBody>
        </p:sp>
        <p:sp>
          <p:nvSpPr>
            <p:cNvPr id="20" name="文本框 11"/>
            <p:cNvSpPr txBox="1"/>
            <p:nvPr/>
          </p:nvSpPr>
          <p:spPr>
            <a:xfrm>
              <a:off x="953463" y="2787543"/>
              <a:ext cx="1475905" cy="265507"/>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请在此处添加小标题</a:t>
              </a:r>
            </a:p>
          </p:txBody>
        </p:sp>
        <p:sp>
          <p:nvSpPr>
            <p:cNvPr id="21" name="文本框 12"/>
            <p:cNvSpPr txBox="1"/>
            <p:nvPr/>
          </p:nvSpPr>
          <p:spPr>
            <a:xfrm>
              <a:off x="406306" y="3077043"/>
              <a:ext cx="2500311" cy="726239"/>
            </a:xfrm>
            <a:prstGeom prst="rect">
              <a:avLst/>
            </a:prstGeom>
            <a:noFill/>
          </p:spPr>
          <p:txBody>
            <a:bodyPr wrap="square" lIns="0" rIns="0" rtlCol="0">
              <a:spAutoFit/>
            </a:bodyPr>
            <a:lstStyle/>
            <a:p>
              <a:pPr marL="0" marR="0" lvl="0" indent="0" algn="just" defTabSz="914400" eaLnBrk="1" fontAlgn="base" latinLnBrk="0" hangingPunct="1">
                <a:lnSpc>
                  <a:spcPct val="150000"/>
                </a:lnSpc>
                <a:spcBef>
                  <a:spcPct val="0"/>
                </a:spcBef>
                <a:spcAft>
                  <a:spcPct val="0"/>
                </a:spcAft>
                <a:buClrTx/>
                <a:buSzTx/>
                <a:buFontTx/>
                <a:buNone/>
                <a:tabLst/>
                <a:defRPr/>
              </a:pPr>
              <a:r>
                <a:rPr kumimoji="0" lang="zh-CN" altLang="en-US" sz="900" b="0" i="0" u="none" strike="noStrike" kern="0" cap="none" spc="0" normalizeH="0" baseline="0" noProof="0" smtClean="0">
                  <a:ln>
                    <a:noFill/>
                  </a:ln>
                  <a:solidFill>
                    <a:srgbClr val="291618"/>
                  </a:solidFill>
                  <a:effectLst/>
                  <a:uLnTx/>
                  <a:uFillTx/>
                  <a:latin typeface="微软雅黑" panose="020B0503020204020204" pitchFamily="34" charset="-122"/>
                  <a:ea typeface="微软雅黑" panose="020B0503020204020204" pitchFamily="34" charset="-122"/>
                </a:rPr>
                <a:t>请在此处添加正文并根据需要调整字体大小，建议采用</a:t>
              </a:r>
              <a:r>
                <a:rPr kumimoji="0" lang="en-US" altLang="zh-CN" sz="900" b="0" i="0" u="none" strike="noStrike" kern="0" cap="none" spc="0" normalizeH="0" baseline="0" noProof="0" smtClean="0">
                  <a:ln>
                    <a:noFill/>
                  </a:ln>
                  <a:solidFill>
                    <a:srgbClr val="291618"/>
                  </a:solidFill>
                  <a:effectLst/>
                  <a:uLnTx/>
                  <a:uFillTx/>
                  <a:latin typeface="微软雅黑" panose="020B0503020204020204" pitchFamily="34" charset="-122"/>
                  <a:ea typeface="微软雅黑" panose="020B0503020204020204" pitchFamily="34" charset="-122"/>
                </a:rPr>
                <a:t>1.5</a:t>
              </a:r>
              <a:r>
                <a:rPr kumimoji="0" lang="zh-CN" altLang="en-US" sz="900" b="0" i="0" u="none" strike="noStrike" kern="0" cap="none" spc="0" normalizeH="0" baseline="0" noProof="0" smtClean="0">
                  <a:ln>
                    <a:noFill/>
                  </a:ln>
                  <a:solidFill>
                    <a:srgbClr val="291618"/>
                  </a:solidFill>
                  <a:effectLst/>
                  <a:uLnTx/>
                  <a:uFillTx/>
                  <a:latin typeface="微软雅黑" panose="020B0503020204020204" pitchFamily="34" charset="-122"/>
                  <a:ea typeface="微软雅黑" panose="020B0503020204020204" pitchFamily="34" charset="-122"/>
                </a:rPr>
                <a:t>倍行距和两端对齐方式。请在此处添加正文并根据需要调整字体大小。</a:t>
              </a:r>
            </a:p>
          </p:txBody>
        </p:sp>
      </p:grpSp>
      <p:grpSp>
        <p:nvGrpSpPr>
          <p:cNvPr id="22" name="组合 21"/>
          <p:cNvGrpSpPr/>
          <p:nvPr/>
        </p:nvGrpSpPr>
        <p:grpSpPr>
          <a:xfrm>
            <a:off x="6209739" y="3392495"/>
            <a:ext cx="2463616" cy="1070297"/>
            <a:chOff x="406306" y="2717043"/>
            <a:chExt cx="2500311" cy="1086239"/>
          </a:xfrm>
        </p:grpSpPr>
        <p:sp>
          <p:nvSpPr>
            <p:cNvPr id="23" name="矩形 22"/>
            <p:cNvSpPr/>
            <p:nvPr/>
          </p:nvSpPr>
          <p:spPr>
            <a:xfrm>
              <a:off x="406306" y="2717043"/>
              <a:ext cx="2500311" cy="360000"/>
            </a:xfrm>
            <a:prstGeom prst="rect">
              <a:avLst/>
            </a:prstGeom>
            <a:solidFill>
              <a:srgbClr val="76543A"/>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900" b="0" i="0" u="none" strike="noStrike" kern="0" cap="none" spc="0" normalizeH="0" baseline="0" noProof="0" smtClean="0">
                <a:ln>
                  <a:noFill/>
                </a:ln>
                <a:solidFill>
                  <a:srgbClr val="291618"/>
                </a:solidFill>
                <a:effectLst/>
                <a:uLnTx/>
                <a:uFillTx/>
                <a:latin typeface="微软雅黑" panose="020B0503020204020204" pitchFamily="34" charset="-122"/>
                <a:ea typeface="微软雅黑" panose="020B0503020204020204" pitchFamily="34" charset="-122"/>
              </a:endParaRPr>
            </a:p>
          </p:txBody>
        </p:sp>
        <p:sp>
          <p:nvSpPr>
            <p:cNvPr id="24" name="文本框 15"/>
            <p:cNvSpPr txBox="1"/>
            <p:nvPr/>
          </p:nvSpPr>
          <p:spPr>
            <a:xfrm>
              <a:off x="953463" y="2787543"/>
              <a:ext cx="1475905" cy="265507"/>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请在此处添加小标题</a:t>
              </a:r>
            </a:p>
          </p:txBody>
        </p:sp>
        <p:sp>
          <p:nvSpPr>
            <p:cNvPr id="25" name="文本框 16"/>
            <p:cNvSpPr txBox="1"/>
            <p:nvPr/>
          </p:nvSpPr>
          <p:spPr>
            <a:xfrm>
              <a:off x="406306" y="3077043"/>
              <a:ext cx="2500311" cy="726239"/>
            </a:xfrm>
            <a:prstGeom prst="rect">
              <a:avLst/>
            </a:prstGeom>
            <a:noFill/>
          </p:spPr>
          <p:txBody>
            <a:bodyPr wrap="square" lIns="0" rIns="0" rtlCol="0">
              <a:spAutoFit/>
            </a:bodyPr>
            <a:lstStyle/>
            <a:p>
              <a:pPr marL="0" marR="0" lvl="0" indent="0" algn="just" defTabSz="914400" eaLnBrk="1" fontAlgn="base" latinLnBrk="0" hangingPunct="1">
                <a:lnSpc>
                  <a:spcPct val="150000"/>
                </a:lnSpc>
                <a:spcBef>
                  <a:spcPct val="0"/>
                </a:spcBef>
                <a:spcAft>
                  <a:spcPct val="0"/>
                </a:spcAft>
                <a:buClrTx/>
                <a:buSzTx/>
                <a:buFontTx/>
                <a:buNone/>
                <a:tabLst/>
                <a:defRPr/>
              </a:pPr>
              <a:r>
                <a:rPr kumimoji="0" lang="zh-CN" altLang="en-US" sz="900" b="0" i="0" u="none" strike="noStrike" kern="0" cap="none" spc="0" normalizeH="0" baseline="0" noProof="0" smtClean="0">
                  <a:ln>
                    <a:noFill/>
                  </a:ln>
                  <a:solidFill>
                    <a:srgbClr val="291618"/>
                  </a:solidFill>
                  <a:effectLst/>
                  <a:uLnTx/>
                  <a:uFillTx/>
                  <a:latin typeface="微软雅黑" panose="020B0503020204020204" pitchFamily="34" charset="-122"/>
                  <a:ea typeface="微软雅黑" panose="020B0503020204020204" pitchFamily="34" charset="-122"/>
                </a:rPr>
                <a:t>请在此处添加正文并根据需要调整字体大小，建议采用</a:t>
              </a:r>
              <a:r>
                <a:rPr kumimoji="0" lang="en-US" altLang="zh-CN" sz="900" b="0" i="0" u="none" strike="noStrike" kern="0" cap="none" spc="0" normalizeH="0" baseline="0" noProof="0" smtClean="0">
                  <a:ln>
                    <a:noFill/>
                  </a:ln>
                  <a:solidFill>
                    <a:srgbClr val="291618"/>
                  </a:solidFill>
                  <a:effectLst/>
                  <a:uLnTx/>
                  <a:uFillTx/>
                  <a:latin typeface="微软雅黑" panose="020B0503020204020204" pitchFamily="34" charset="-122"/>
                  <a:ea typeface="微软雅黑" panose="020B0503020204020204" pitchFamily="34" charset="-122"/>
                </a:rPr>
                <a:t>1.5</a:t>
              </a:r>
              <a:r>
                <a:rPr kumimoji="0" lang="zh-CN" altLang="en-US" sz="900" b="0" i="0" u="none" strike="noStrike" kern="0" cap="none" spc="0" normalizeH="0" baseline="0" noProof="0" smtClean="0">
                  <a:ln>
                    <a:noFill/>
                  </a:ln>
                  <a:solidFill>
                    <a:srgbClr val="291618"/>
                  </a:solidFill>
                  <a:effectLst/>
                  <a:uLnTx/>
                  <a:uFillTx/>
                  <a:latin typeface="微软雅黑" panose="020B0503020204020204" pitchFamily="34" charset="-122"/>
                  <a:ea typeface="微软雅黑" panose="020B0503020204020204" pitchFamily="34" charset="-122"/>
                </a:rPr>
                <a:t>倍行距和两端对齐方式。请在此处添加正文并根据需要调整字体大小。</a:t>
              </a:r>
            </a:p>
          </p:txBody>
        </p:sp>
      </p:grpSp>
      <p:sp>
        <p:nvSpPr>
          <p:cNvPr id="26" name="TextBox 31"/>
          <p:cNvSpPr txBox="1"/>
          <p:nvPr/>
        </p:nvSpPr>
        <p:spPr>
          <a:xfrm>
            <a:off x="698500" y="96838"/>
            <a:ext cx="5208588" cy="523875"/>
          </a:xfrm>
          <a:prstGeom prst="rect">
            <a:avLst/>
          </a:prstGeom>
          <a:noFill/>
          <a:ln w="9525">
            <a:noFill/>
          </a:ln>
        </p:spPr>
        <p:txBody>
          <a:bodyPr>
            <a:spAutoFit/>
          </a:bodyPr>
          <a:lstStyle/>
          <a:p>
            <a:r>
              <a:rPr lang="zh-CN" altLang="en-US" sz="2800" b="1" dirty="0"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2112080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4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6"/>
                                        </p:tgtEl>
                                        <p:attrNameLst>
                                          <p:attrName>ppt_y</p:attrName>
                                        </p:attrNameLst>
                                      </p:cBhvr>
                                      <p:tavLst>
                                        <p:tav tm="0">
                                          <p:val>
                                            <p:strVal val="#ppt_y"/>
                                          </p:val>
                                        </p:tav>
                                        <p:tav tm="100000">
                                          <p:val>
                                            <p:strVal val="#ppt_y"/>
                                          </p:val>
                                        </p:tav>
                                      </p:tavLst>
                                    </p:anim>
                                    <p:anim calcmode="lin" valueType="num">
                                      <p:cBhvr>
                                        <p:cTn id="9" dur="4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6"/>
                                        </p:tgtEl>
                                      </p:cBhvr>
                                    </p:animEffect>
                                  </p:childTnLst>
                                </p:cTn>
                              </p:par>
                            </p:childTnLst>
                          </p:cTn>
                        </p:par>
                        <p:par>
                          <p:cTn id="12" fill="hold">
                            <p:stCondLst>
                              <p:cond delay="600"/>
                            </p:stCondLst>
                            <p:childTnLst>
                              <p:par>
                                <p:cTn id="13" presetID="42"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anim calcmode="lin" valueType="num">
                                      <p:cBhvr>
                                        <p:cTn id="16" dur="1000" fill="hold"/>
                                        <p:tgtEl>
                                          <p:spTgt spid="17"/>
                                        </p:tgtEl>
                                        <p:attrNameLst>
                                          <p:attrName>ppt_x</p:attrName>
                                        </p:attrNameLst>
                                      </p:cBhvr>
                                      <p:tavLst>
                                        <p:tav tm="0">
                                          <p:val>
                                            <p:strVal val="#ppt_x"/>
                                          </p:val>
                                        </p:tav>
                                        <p:tav tm="100000">
                                          <p:val>
                                            <p:strVal val="#ppt_x"/>
                                          </p:val>
                                        </p:tav>
                                      </p:tavLst>
                                    </p:anim>
                                    <p:anim calcmode="lin" valueType="num">
                                      <p:cBhvr>
                                        <p:cTn id="17" dur="1000" fill="hold"/>
                                        <p:tgtEl>
                                          <p:spTgt spid="17"/>
                                        </p:tgtEl>
                                        <p:attrNameLst>
                                          <p:attrName>ppt_y</p:attrName>
                                        </p:attrNameLst>
                                      </p:cBhvr>
                                      <p:tavLst>
                                        <p:tav tm="0">
                                          <p:val>
                                            <p:strVal val="#ppt_y+.1"/>
                                          </p:val>
                                        </p:tav>
                                        <p:tav tm="100000">
                                          <p:val>
                                            <p:strVal val="#ppt_y"/>
                                          </p:val>
                                        </p:tav>
                                      </p:tavLst>
                                    </p:anim>
                                  </p:childTnLst>
                                </p:cTn>
                              </p:par>
                            </p:childTnLst>
                          </p:cTn>
                        </p:par>
                        <p:par>
                          <p:cTn id="18" fill="hold">
                            <p:stCondLst>
                              <p:cond delay="1600"/>
                            </p:stCondLst>
                            <p:childTnLst>
                              <p:par>
                                <p:cTn id="19" presetID="2" presetClass="entr" presetSubtype="9"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0-#ppt_w/2"/>
                                          </p:val>
                                        </p:tav>
                                        <p:tav tm="100000">
                                          <p:val>
                                            <p:strVal val="#ppt_x"/>
                                          </p:val>
                                        </p:tav>
                                      </p:tavLst>
                                    </p:anim>
                                    <p:anim calcmode="lin" valueType="num">
                                      <p:cBhvr additive="base">
                                        <p:cTn id="22" dur="500" fill="hold"/>
                                        <p:tgtEl>
                                          <p:spTgt spid="12"/>
                                        </p:tgtEl>
                                        <p:attrNameLst>
                                          <p:attrName>ppt_y</p:attrName>
                                        </p:attrNameLst>
                                      </p:cBhvr>
                                      <p:tavLst>
                                        <p:tav tm="0">
                                          <p:val>
                                            <p:strVal val="0-#ppt_h/2"/>
                                          </p:val>
                                        </p:tav>
                                        <p:tav tm="100000">
                                          <p:val>
                                            <p:strVal val="#ppt_y"/>
                                          </p:val>
                                        </p:tav>
                                      </p:tavLst>
                                    </p:anim>
                                  </p:childTnLst>
                                </p:cTn>
                              </p:par>
                            </p:childTnLst>
                          </p:cTn>
                        </p:par>
                        <p:par>
                          <p:cTn id="23" fill="hold">
                            <p:stCondLst>
                              <p:cond delay="2100"/>
                            </p:stCondLst>
                            <p:childTnLst>
                              <p:par>
                                <p:cTn id="24" presetID="2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up)">
                                      <p:cBhvr>
                                        <p:cTn id="26" dur="500"/>
                                        <p:tgtEl>
                                          <p:spTgt spid="13"/>
                                        </p:tgtEl>
                                      </p:cBhvr>
                                    </p:animEffect>
                                  </p:childTnLst>
                                </p:cTn>
                              </p:par>
                            </p:childTnLst>
                          </p:cTn>
                        </p:par>
                        <p:par>
                          <p:cTn id="27" fill="hold">
                            <p:stCondLst>
                              <p:cond delay="2600"/>
                            </p:stCondLst>
                            <p:childTnLst>
                              <p:par>
                                <p:cTn id="28" presetID="2" presetClass="entr" presetSubtype="9"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0-#ppt_w/2"/>
                                          </p:val>
                                        </p:tav>
                                        <p:tav tm="100000">
                                          <p:val>
                                            <p:strVal val="#ppt_x"/>
                                          </p:val>
                                        </p:tav>
                                      </p:tavLst>
                                    </p:anim>
                                    <p:anim calcmode="lin" valueType="num">
                                      <p:cBhvr additive="base">
                                        <p:cTn id="31" dur="500" fill="hold"/>
                                        <p:tgtEl>
                                          <p:spTgt spid="11"/>
                                        </p:tgtEl>
                                        <p:attrNameLst>
                                          <p:attrName>ppt_y</p:attrName>
                                        </p:attrNameLst>
                                      </p:cBhvr>
                                      <p:tavLst>
                                        <p:tav tm="0">
                                          <p:val>
                                            <p:strVal val="0-#ppt_h/2"/>
                                          </p:val>
                                        </p:tav>
                                        <p:tav tm="100000">
                                          <p:val>
                                            <p:strVal val="#ppt_y"/>
                                          </p:val>
                                        </p:tav>
                                      </p:tavLst>
                                    </p:anim>
                                  </p:childTnLst>
                                </p:cTn>
                              </p:par>
                            </p:childTnLst>
                          </p:cTn>
                        </p:par>
                        <p:par>
                          <p:cTn id="32" fill="hold">
                            <p:stCondLst>
                              <p:cond delay="3100"/>
                            </p:stCondLst>
                            <p:childTnLst>
                              <p:par>
                                <p:cTn id="33" presetID="22" presetClass="entr" presetSubtype="1"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up)">
                                      <p:cBhvr>
                                        <p:cTn id="35" dur="500"/>
                                        <p:tgtEl>
                                          <p:spTgt spid="18"/>
                                        </p:tgtEl>
                                      </p:cBhvr>
                                    </p:animEffect>
                                  </p:childTnLst>
                                </p:cTn>
                              </p:par>
                            </p:childTnLst>
                          </p:cTn>
                        </p:par>
                        <p:par>
                          <p:cTn id="36" fill="hold">
                            <p:stCondLst>
                              <p:cond delay="3600"/>
                            </p:stCondLst>
                            <p:childTnLst>
                              <p:par>
                                <p:cTn id="37" presetID="2" presetClass="entr" presetSubtype="9"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0-#ppt_w/2"/>
                                          </p:val>
                                        </p:tav>
                                        <p:tav tm="100000">
                                          <p:val>
                                            <p:strVal val="#ppt_x"/>
                                          </p:val>
                                        </p:tav>
                                      </p:tavLst>
                                    </p:anim>
                                    <p:anim calcmode="lin" valueType="num">
                                      <p:cBhvr additive="base">
                                        <p:cTn id="40" dur="500" fill="hold"/>
                                        <p:tgtEl>
                                          <p:spTgt spid="10"/>
                                        </p:tgtEl>
                                        <p:attrNameLst>
                                          <p:attrName>ppt_y</p:attrName>
                                        </p:attrNameLst>
                                      </p:cBhvr>
                                      <p:tavLst>
                                        <p:tav tm="0">
                                          <p:val>
                                            <p:strVal val="0-#ppt_h/2"/>
                                          </p:val>
                                        </p:tav>
                                        <p:tav tm="100000">
                                          <p:val>
                                            <p:strVal val="#ppt_y"/>
                                          </p:val>
                                        </p:tav>
                                      </p:tavLst>
                                    </p:anim>
                                  </p:childTnLst>
                                </p:cTn>
                              </p:par>
                            </p:childTnLst>
                          </p:cTn>
                        </p:par>
                        <p:par>
                          <p:cTn id="41" fill="hold">
                            <p:stCondLst>
                              <p:cond delay="4100"/>
                            </p:stCondLst>
                            <p:childTnLst>
                              <p:par>
                                <p:cTn id="42" presetID="22" presetClass="entr" presetSubtype="1"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up)">
                                      <p:cBhvr>
                                        <p:cTn id="4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7"/>
          <p:cNvSpPr>
            <a:spLocks noEditPoints="1"/>
          </p:cNvSpPr>
          <p:nvPr/>
        </p:nvSpPr>
        <p:spPr bwMode="auto">
          <a:xfrm>
            <a:off x="6228789" y="2353417"/>
            <a:ext cx="345052" cy="542381"/>
          </a:xfrm>
          <a:custGeom>
            <a:avLst/>
            <a:gdLst>
              <a:gd name="T0" fmla="*/ 3 w 223"/>
              <a:gd name="T1" fmla="*/ 196 h 351"/>
              <a:gd name="T2" fmla="*/ 10 w 223"/>
              <a:gd name="T3" fmla="*/ 177 h 351"/>
              <a:gd name="T4" fmla="*/ 53 w 223"/>
              <a:gd name="T5" fmla="*/ 157 h 351"/>
              <a:gd name="T6" fmla="*/ 76 w 223"/>
              <a:gd name="T7" fmla="*/ 97 h 351"/>
              <a:gd name="T8" fmla="*/ 90 w 223"/>
              <a:gd name="T9" fmla="*/ 88 h 351"/>
              <a:gd name="T10" fmla="*/ 90 w 223"/>
              <a:gd name="T11" fmla="*/ 88 h 351"/>
              <a:gd name="T12" fmla="*/ 119 w 223"/>
              <a:gd name="T13" fmla="*/ 88 h 351"/>
              <a:gd name="T14" fmla="*/ 119 w 223"/>
              <a:gd name="T15" fmla="*/ 88 h 351"/>
              <a:gd name="T16" fmla="*/ 125 w 223"/>
              <a:gd name="T17" fmla="*/ 89 h 351"/>
              <a:gd name="T18" fmla="*/ 184 w 223"/>
              <a:gd name="T19" fmla="*/ 118 h 351"/>
              <a:gd name="T20" fmla="*/ 190 w 223"/>
              <a:gd name="T21" fmla="*/ 123 h 351"/>
              <a:gd name="T22" fmla="*/ 219 w 223"/>
              <a:gd name="T23" fmla="*/ 167 h 351"/>
              <a:gd name="T24" fmla="*/ 215 w 223"/>
              <a:gd name="T25" fmla="*/ 187 h 351"/>
              <a:gd name="T26" fmla="*/ 207 w 223"/>
              <a:gd name="T27" fmla="*/ 190 h 351"/>
              <a:gd name="T28" fmla="*/ 195 w 223"/>
              <a:gd name="T29" fmla="*/ 183 h 351"/>
              <a:gd name="T30" fmla="*/ 167 w 223"/>
              <a:gd name="T31" fmla="*/ 143 h 351"/>
              <a:gd name="T32" fmla="*/ 134 w 223"/>
              <a:gd name="T33" fmla="*/ 126 h 351"/>
              <a:gd name="T34" fmla="*/ 135 w 223"/>
              <a:gd name="T35" fmla="*/ 131 h 351"/>
              <a:gd name="T36" fmla="*/ 148 w 223"/>
              <a:gd name="T37" fmla="*/ 190 h 351"/>
              <a:gd name="T38" fmla="*/ 138 w 223"/>
              <a:gd name="T39" fmla="*/ 222 h 351"/>
              <a:gd name="T40" fmla="*/ 87 w 223"/>
              <a:gd name="T41" fmla="*/ 273 h 351"/>
              <a:gd name="T42" fmla="*/ 59 w 223"/>
              <a:gd name="T43" fmla="*/ 342 h 351"/>
              <a:gd name="T44" fmla="*/ 46 w 223"/>
              <a:gd name="T45" fmla="*/ 351 h 351"/>
              <a:gd name="T46" fmla="*/ 40 w 223"/>
              <a:gd name="T47" fmla="*/ 350 h 351"/>
              <a:gd name="T48" fmla="*/ 32 w 223"/>
              <a:gd name="T49" fmla="*/ 331 h 351"/>
              <a:gd name="T50" fmla="*/ 61 w 223"/>
              <a:gd name="T51" fmla="*/ 258 h 351"/>
              <a:gd name="T52" fmla="*/ 63 w 223"/>
              <a:gd name="T53" fmla="*/ 254 h 351"/>
              <a:gd name="T54" fmla="*/ 72 w 223"/>
              <a:gd name="T55" fmla="*/ 242 h 351"/>
              <a:gd name="T56" fmla="*/ 97 w 223"/>
              <a:gd name="T57" fmla="*/ 203 h 351"/>
              <a:gd name="T58" fmla="*/ 86 w 223"/>
              <a:gd name="T59" fmla="*/ 152 h 351"/>
              <a:gd name="T60" fmla="*/ 78 w 223"/>
              <a:gd name="T61" fmla="*/ 173 h 351"/>
              <a:gd name="T62" fmla="*/ 71 w 223"/>
              <a:gd name="T63" fmla="*/ 181 h 351"/>
              <a:gd name="T64" fmla="*/ 22 w 223"/>
              <a:gd name="T65" fmla="*/ 203 h 351"/>
              <a:gd name="T66" fmla="*/ 16 w 223"/>
              <a:gd name="T67" fmla="*/ 205 h 351"/>
              <a:gd name="T68" fmla="*/ 3 w 223"/>
              <a:gd name="T69" fmla="*/ 196 h 351"/>
              <a:gd name="T70" fmla="*/ 82 w 223"/>
              <a:gd name="T71" fmla="*/ 73 h 351"/>
              <a:gd name="T72" fmla="*/ 119 w 223"/>
              <a:gd name="T73" fmla="*/ 36 h 351"/>
              <a:gd name="T74" fmla="*/ 82 w 223"/>
              <a:gd name="T75" fmla="*/ 0 h 351"/>
              <a:gd name="T76" fmla="*/ 46 w 223"/>
              <a:gd name="T77" fmla="*/ 36 h 351"/>
              <a:gd name="T78" fmla="*/ 82 w 223"/>
              <a:gd name="T79" fmla="*/ 73 h 351"/>
              <a:gd name="T80" fmla="*/ 153 w 223"/>
              <a:gd name="T81" fmla="*/ 225 h 351"/>
              <a:gd name="T82" fmla="*/ 147 w 223"/>
              <a:gd name="T83" fmla="*/ 232 h 351"/>
              <a:gd name="T84" fmla="*/ 123 w 223"/>
              <a:gd name="T85" fmla="*/ 256 h 351"/>
              <a:gd name="T86" fmla="*/ 133 w 223"/>
              <a:gd name="T87" fmla="*/ 281 h 351"/>
              <a:gd name="T88" fmla="*/ 138 w 223"/>
              <a:gd name="T89" fmla="*/ 288 h 351"/>
              <a:gd name="T90" fmla="*/ 180 w 223"/>
              <a:gd name="T91" fmla="*/ 345 h 351"/>
              <a:gd name="T92" fmla="*/ 192 w 223"/>
              <a:gd name="T93" fmla="*/ 351 h 351"/>
              <a:gd name="T94" fmla="*/ 201 w 223"/>
              <a:gd name="T95" fmla="*/ 348 h 351"/>
              <a:gd name="T96" fmla="*/ 204 w 223"/>
              <a:gd name="T97" fmla="*/ 328 h 351"/>
              <a:gd name="T98" fmla="*/ 162 w 223"/>
              <a:gd name="T99" fmla="*/ 272 h 351"/>
              <a:gd name="T100" fmla="*/ 153 w 223"/>
              <a:gd name="T101" fmla="*/ 225 h 351"/>
              <a:gd name="T102" fmla="*/ 153 w 223"/>
              <a:gd name="T103" fmla="*/ 225 h 351"/>
              <a:gd name="T104" fmla="*/ 153 w 223"/>
              <a:gd name="T105" fmla="*/ 22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3" h="351">
                <a:moveTo>
                  <a:pt x="3" y="196"/>
                </a:moveTo>
                <a:cubicBezTo>
                  <a:pt x="0" y="189"/>
                  <a:pt x="3" y="180"/>
                  <a:pt x="10" y="177"/>
                </a:cubicBezTo>
                <a:cubicBezTo>
                  <a:pt x="53" y="157"/>
                  <a:pt x="53" y="157"/>
                  <a:pt x="53" y="157"/>
                </a:cubicBezTo>
                <a:cubicBezTo>
                  <a:pt x="76" y="97"/>
                  <a:pt x="76" y="97"/>
                  <a:pt x="76" y="97"/>
                </a:cubicBezTo>
                <a:cubicBezTo>
                  <a:pt x="78" y="91"/>
                  <a:pt x="84" y="88"/>
                  <a:pt x="90" y="88"/>
                </a:cubicBezTo>
                <a:cubicBezTo>
                  <a:pt x="90" y="88"/>
                  <a:pt x="90" y="88"/>
                  <a:pt x="90" y="88"/>
                </a:cubicBezTo>
                <a:cubicBezTo>
                  <a:pt x="119" y="88"/>
                  <a:pt x="119" y="88"/>
                  <a:pt x="119" y="88"/>
                </a:cubicBezTo>
                <a:cubicBezTo>
                  <a:pt x="119" y="88"/>
                  <a:pt x="119" y="88"/>
                  <a:pt x="119" y="88"/>
                </a:cubicBezTo>
                <a:cubicBezTo>
                  <a:pt x="121" y="88"/>
                  <a:pt x="123" y="88"/>
                  <a:pt x="125" y="89"/>
                </a:cubicBezTo>
                <a:cubicBezTo>
                  <a:pt x="184" y="118"/>
                  <a:pt x="184" y="118"/>
                  <a:pt x="184" y="118"/>
                </a:cubicBezTo>
                <a:cubicBezTo>
                  <a:pt x="186" y="119"/>
                  <a:pt x="188" y="121"/>
                  <a:pt x="190" y="123"/>
                </a:cubicBezTo>
                <a:cubicBezTo>
                  <a:pt x="219" y="167"/>
                  <a:pt x="219" y="167"/>
                  <a:pt x="219" y="167"/>
                </a:cubicBezTo>
                <a:cubicBezTo>
                  <a:pt x="223" y="174"/>
                  <a:pt x="222" y="183"/>
                  <a:pt x="215" y="187"/>
                </a:cubicBezTo>
                <a:cubicBezTo>
                  <a:pt x="212" y="189"/>
                  <a:pt x="209" y="190"/>
                  <a:pt x="207" y="190"/>
                </a:cubicBezTo>
                <a:cubicBezTo>
                  <a:pt x="202" y="190"/>
                  <a:pt x="197" y="188"/>
                  <a:pt x="195" y="183"/>
                </a:cubicBezTo>
                <a:cubicBezTo>
                  <a:pt x="167" y="143"/>
                  <a:pt x="167" y="143"/>
                  <a:pt x="167" y="143"/>
                </a:cubicBezTo>
                <a:cubicBezTo>
                  <a:pt x="134" y="126"/>
                  <a:pt x="134" y="126"/>
                  <a:pt x="134" y="126"/>
                </a:cubicBezTo>
                <a:cubicBezTo>
                  <a:pt x="135" y="129"/>
                  <a:pt x="135" y="131"/>
                  <a:pt x="135" y="131"/>
                </a:cubicBezTo>
                <a:cubicBezTo>
                  <a:pt x="139" y="153"/>
                  <a:pt x="145" y="181"/>
                  <a:pt x="148" y="190"/>
                </a:cubicBezTo>
                <a:cubicBezTo>
                  <a:pt x="153" y="210"/>
                  <a:pt x="138" y="222"/>
                  <a:pt x="138" y="222"/>
                </a:cubicBezTo>
                <a:cubicBezTo>
                  <a:pt x="87" y="273"/>
                  <a:pt x="87" y="273"/>
                  <a:pt x="87" y="273"/>
                </a:cubicBezTo>
                <a:cubicBezTo>
                  <a:pt x="59" y="342"/>
                  <a:pt x="59" y="342"/>
                  <a:pt x="59" y="342"/>
                </a:cubicBezTo>
                <a:cubicBezTo>
                  <a:pt x="57" y="348"/>
                  <a:pt x="52" y="351"/>
                  <a:pt x="46" y="351"/>
                </a:cubicBezTo>
                <a:cubicBezTo>
                  <a:pt x="44" y="351"/>
                  <a:pt x="42" y="351"/>
                  <a:pt x="40" y="350"/>
                </a:cubicBezTo>
                <a:cubicBezTo>
                  <a:pt x="33" y="347"/>
                  <a:pt x="29" y="338"/>
                  <a:pt x="32" y="331"/>
                </a:cubicBezTo>
                <a:cubicBezTo>
                  <a:pt x="61" y="258"/>
                  <a:pt x="61" y="258"/>
                  <a:pt x="61" y="258"/>
                </a:cubicBezTo>
                <a:cubicBezTo>
                  <a:pt x="62" y="256"/>
                  <a:pt x="62" y="255"/>
                  <a:pt x="63" y="254"/>
                </a:cubicBezTo>
                <a:cubicBezTo>
                  <a:pt x="72" y="242"/>
                  <a:pt x="72" y="242"/>
                  <a:pt x="72" y="242"/>
                </a:cubicBezTo>
                <a:cubicBezTo>
                  <a:pt x="97" y="203"/>
                  <a:pt x="97" y="203"/>
                  <a:pt x="97" y="203"/>
                </a:cubicBezTo>
                <a:cubicBezTo>
                  <a:pt x="86" y="152"/>
                  <a:pt x="86" y="152"/>
                  <a:pt x="86" y="152"/>
                </a:cubicBezTo>
                <a:cubicBezTo>
                  <a:pt x="78" y="173"/>
                  <a:pt x="78" y="173"/>
                  <a:pt x="78" y="173"/>
                </a:cubicBezTo>
                <a:cubicBezTo>
                  <a:pt x="77" y="177"/>
                  <a:pt x="74" y="180"/>
                  <a:pt x="71" y="181"/>
                </a:cubicBezTo>
                <a:cubicBezTo>
                  <a:pt x="22" y="203"/>
                  <a:pt x="22" y="203"/>
                  <a:pt x="22" y="203"/>
                </a:cubicBezTo>
                <a:cubicBezTo>
                  <a:pt x="20" y="204"/>
                  <a:pt x="18" y="205"/>
                  <a:pt x="16" y="205"/>
                </a:cubicBezTo>
                <a:cubicBezTo>
                  <a:pt x="11" y="205"/>
                  <a:pt x="6" y="201"/>
                  <a:pt x="3" y="196"/>
                </a:cubicBezTo>
                <a:close/>
                <a:moveTo>
                  <a:pt x="82" y="73"/>
                </a:moveTo>
                <a:cubicBezTo>
                  <a:pt x="102" y="73"/>
                  <a:pt x="119" y="56"/>
                  <a:pt x="119" y="36"/>
                </a:cubicBezTo>
                <a:cubicBezTo>
                  <a:pt x="119" y="16"/>
                  <a:pt x="102" y="0"/>
                  <a:pt x="82" y="0"/>
                </a:cubicBezTo>
                <a:cubicBezTo>
                  <a:pt x="62" y="0"/>
                  <a:pt x="46" y="16"/>
                  <a:pt x="46" y="36"/>
                </a:cubicBezTo>
                <a:cubicBezTo>
                  <a:pt x="46" y="56"/>
                  <a:pt x="62" y="73"/>
                  <a:pt x="82" y="73"/>
                </a:cubicBezTo>
                <a:close/>
                <a:moveTo>
                  <a:pt x="153" y="225"/>
                </a:moveTo>
                <a:cubicBezTo>
                  <a:pt x="151" y="228"/>
                  <a:pt x="148" y="231"/>
                  <a:pt x="147" y="232"/>
                </a:cubicBezTo>
                <a:cubicBezTo>
                  <a:pt x="123" y="256"/>
                  <a:pt x="123" y="256"/>
                  <a:pt x="123" y="256"/>
                </a:cubicBezTo>
                <a:cubicBezTo>
                  <a:pt x="133" y="281"/>
                  <a:pt x="133" y="281"/>
                  <a:pt x="133" y="281"/>
                </a:cubicBezTo>
                <a:cubicBezTo>
                  <a:pt x="134" y="284"/>
                  <a:pt x="136" y="286"/>
                  <a:pt x="138" y="288"/>
                </a:cubicBezTo>
                <a:cubicBezTo>
                  <a:pt x="180" y="345"/>
                  <a:pt x="180" y="345"/>
                  <a:pt x="180" y="345"/>
                </a:cubicBezTo>
                <a:cubicBezTo>
                  <a:pt x="183" y="349"/>
                  <a:pt x="188" y="351"/>
                  <a:pt x="192" y="351"/>
                </a:cubicBezTo>
                <a:cubicBezTo>
                  <a:pt x="195" y="351"/>
                  <a:pt x="198" y="350"/>
                  <a:pt x="201" y="348"/>
                </a:cubicBezTo>
                <a:cubicBezTo>
                  <a:pt x="207" y="343"/>
                  <a:pt x="209" y="334"/>
                  <a:pt x="204" y="328"/>
                </a:cubicBezTo>
                <a:cubicBezTo>
                  <a:pt x="162" y="272"/>
                  <a:pt x="162" y="272"/>
                  <a:pt x="162" y="272"/>
                </a:cubicBezTo>
                <a:cubicBezTo>
                  <a:pt x="153" y="225"/>
                  <a:pt x="153" y="225"/>
                  <a:pt x="153" y="225"/>
                </a:cubicBezTo>
                <a:close/>
                <a:moveTo>
                  <a:pt x="153" y="225"/>
                </a:moveTo>
                <a:cubicBezTo>
                  <a:pt x="153" y="225"/>
                  <a:pt x="153" y="225"/>
                  <a:pt x="153" y="225"/>
                </a:cubicBezTo>
              </a:path>
            </a:pathLst>
          </a:custGeom>
          <a:solidFill>
            <a:srgbClr val="3E4D6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endParaRPr>
          </a:p>
        </p:txBody>
      </p:sp>
      <p:grpSp>
        <p:nvGrpSpPr>
          <p:cNvPr id="11" name="组合 10"/>
          <p:cNvGrpSpPr/>
          <p:nvPr/>
        </p:nvGrpSpPr>
        <p:grpSpPr>
          <a:xfrm>
            <a:off x="5204159" y="1461158"/>
            <a:ext cx="463008" cy="500490"/>
            <a:chOff x="6902450" y="3638551"/>
            <a:chExt cx="666750" cy="720725"/>
          </a:xfrm>
          <a:solidFill>
            <a:srgbClr val="3E4D60"/>
          </a:solidFill>
        </p:grpSpPr>
        <p:sp>
          <p:nvSpPr>
            <p:cNvPr id="12" name="Oval 8"/>
            <p:cNvSpPr>
              <a:spLocks noChangeArrowheads="1"/>
            </p:cNvSpPr>
            <p:nvPr/>
          </p:nvSpPr>
          <p:spPr bwMode="auto">
            <a:xfrm>
              <a:off x="6996112" y="3638551"/>
              <a:ext cx="150813" cy="1508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endParaRPr>
            </a:p>
          </p:txBody>
        </p:sp>
        <p:sp>
          <p:nvSpPr>
            <p:cNvPr id="13" name="Freeform 9"/>
            <p:cNvSpPr>
              <a:spLocks/>
            </p:cNvSpPr>
            <p:nvPr/>
          </p:nvSpPr>
          <p:spPr bwMode="auto">
            <a:xfrm>
              <a:off x="7286625" y="4048126"/>
              <a:ext cx="282575" cy="134938"/>
            </a:xfrm>
            <a:custGeom>
              <a:avLst/>
              <a:gdLst>
                <a:gd name="T0" fmla="*/ 27 w 127"/>
                <a:gd name="T1" fmla="*/ 0 h 61"/>
                <a:gd name="T2" fmla="*/ 0 w 127"/>
                <a:gd name="T3" fmla="*/ 26 h 61"/>
                <a:gd name="T4" fmla="*/ 17 w 127"/>
                <a:gd name="T5" fmla="*/ 51 h 61"/>
                <a:gd name="T6" fmla="*/ 34 w 127"/>
                <a:gd name="T7" fmla="*/ 61 h 61"/>
                <a:gd name="T8" fmla="*/ 108 w 127"/>
                <a:gd name="T9" fmla="*/ 61 h 61"/>
                <a:gd name="T10" fmla="*/ 127 w 127"/>
                <a:gd name="T11" fmla="*/ 42 h 61"/>
                <a:gd name="T12" fmla="*/ 108 w 127"/>
                <a:gd name="T13" fmla="*/ 24 h 61"/>
                <a:gd name="T14" fmla="*/ 44 w 127"/>
                <a:gd name="T15" fmla="*/ 24 h 61"/>
                <a:gd name="T16" fmla="*/ 27 w 127"/>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61">
                  <a:moveTo>
                    <a:pt x="27" y="0"/>
                  </a:moveTo>
                  <a:cubicBezTo>
                    <a:pt x="25" y="9"/>
                    <a:pt x="1" y="26"/>
                    <a:pt x="0" y="26"/>
                  </a:cubicBezTo>
                  <a:cubicBezTo>
                    <a:pt x="17" y="51"/>
                    <a:pt x="17" y="51"/>
                    <a:pt x="17" y="51"/>
                  </a:cubicBezTo>
                  <a:cubicBezTo>
                    <a:pt x="21" y="58"/>
                    <a:pt x="27" y="61"/>
                    <a:pt x="34" y="61"/>
                  </a:cubicBezTo>
                  <a:cubicBezTo>
                    <a:pt x="108" y="61"/>
                    <a:pt x="108" y="61"/>
                    <a:pt x="108" y="61"/>
                  </a:cubicBezTo>
                  <a:cubicBezTo>
                    <a:pt x="119" y="61"/>
                    <a:pt x="127" y="53"/>
                    <a:pt x="127" y="42"/>
                  </a:cubicBezTo>
                  <a:cubicBezTo>
                    <a:pt x="127" y="32"/>
                    <a:pt x="118" y="24"/>
                    <a:pt x="108" y="24"/>
                  </a:cubicBezTo>
                  <a:cubicBezTo>
                    <a:pt x="44" y="24"/>
                    <a:pt x="44" y="24"/>
                    <a:pt x="44" y="24"/>
                  </a:cubicBezTo>
                  <a:cubicBezTo>
                    <a:pt x="27" y="0"/>
                    <a:pt x="27"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endParaRPr>
            </a:p>
          </p:txBody>
        </p:sp>
        <p:sp>
          <p:nvSpPr>
            <p:cNvPr id="14" name="Freeform 10"/>
            <p:cNvSpPr>
              <a:spLocks/>
            </p:cNvSpPr>
            <p:nvPr/>
          </p:nvSpPr>
          <p:spPr bwMode="auto">
            <a:xfrm>
              <a:off x="6902450" y="3729038"/>
              <a:ext cx="549275" cy="630238"/>
            </a:xfrm>
            <a:custGeom>
              <a:avLst/>
              <a:gdLst>
                <a:gd name="T0" fmla="*/ 14 w 247"/>
                <a:gd name="T1" fmla="*/ 106 h 283"/>
                <a:gd name="T2" fmla="*/ 3 w 247"/>
                <a:gd name="T3" fmla="*/ 125 h 283"/>
                <a:gd name="T4" fmla="*/ 19 w 247"/>
                <a:gd name="T5" fmla="*/ 137 h 283"/>
                <a:gd name="T6" fmla="*/ 20 w 247"/>
                <a:gd name="T7" fmla="*/ 137 h 283"/>
                <a:gd name="T8" fmla="*/ 79 w 247"/>
                <a:gd name="T9" fmla="*/ 122 h 283"/>
                <a:gd name="T10" fmla="*/ 90 w 247"/>
                <a:gd name="T11" fmla="*/ 112 h 283"/>
                <a:gd name="T12" fmla="*/ 99 w 247"/>
                <a:gd name="T13" fmla="*/ 83 h 283"/>
                <a:gd name="T14" fmla="*/ 131 w 247"/>
                <a:gd name="T15" fmla="*/ 136 h 283"/>
                <a:gd name="T16" fmla="*/ 91 w 247"/>
                <a:gd name="T17" fmla="*/ 166 h 283"/>
                <a:gd name="T18" fmla="*/ 86 w 247"/>
                <a:gd name="T19" fmla="*/ 188 h 283"/>
                <a:gd name="T20" fmla="*/ 122 w 247"/>
                <a:gd name="T21" fmla="*/ 272 h 283"/>
                <a:gd name="T22" fmla="*/ 139 w 247"/>
                <a:gd name="T23" fmla="*/ 283 h 283"/>
                <a:gd name="T24" fmla="*/ 147 w 247"/>
                <a:gd name="T25" fmla="*/ 281 h 283"/>
                <a:gd name="T26" fmla="*/ 156 w 247"/>
                <a:gd name="T27" fmla="*/ 257 h 283"/>
                <a:gd name="T28" fmla="*/ 125 w 247"/>
                <a:gd name="T29" fmla="*/ 188 h 283"/>
                <a:gd name="T30" fmla="*/ 177 w 247"/>
                <a:gd name="T31" fmla="*/ 150 h 283"/>
                <a:gd name="T32" fmla="*/ 183 w 247"/>
                <a:gd name="T33" fmla="*/ 143 h 283"/>
                <a:gd name="T34" fmla="*/ 179 w 247"/>
                <a:gd name="T35" fmla="*/ 106 h 283"/>
                <a:gd name="T36" fmla="*/ 139 w 247"/>
                <a:gd name="T37" fmla="*/ 44 h 283"/>
                <a:gd name="T38" fmla="*/ 170 w 247"/>
                <a:gd name="T39" fmla="*/ 33 h 283"/>
                <a:gd name="T40" fmla="*/ 223 w 247"/>
                <a:gd name="T41" fmla="*/ 60 h 283"/>
                <a:gd name="T42" fmla="*/ 231 w 247"/>
                <a:gd name="T43" fmla="*/ 61 h 283"/>
                <a:gd name="T44" fmla="*/ 243 w 247"/>
                <a:gd name="T45" fmla="*/ 53 h 283"/>
                <a:gd name="T46" fmla="*/ 236 w 247"/>
                <a:gd name="T47" fmla="*/ 33 h 283"/>
                <a:gd name="T48" fmla="*/ 178 w 247"/>
                <a:gd name="T49" fmla="*/ 1 h 283"/>
                <a:gd name="T50" fmla="*/ 166 w 247"/>
                <a:gd name="T51" fmla="*/ 1 h 283"/>
                <a:gd name="T52" fmla="*/ 114 w 247"/>
                <a:gd name="T53" fmla="*/ 19 h 283"/>
                <a:gd name="T54" fmla="*/ 108 w 247"/>
                <a:gd name="T55" fmla="*/ 23 h 283"/>
                <a:gd name="T56" fmla="*/ 86 w 247"/>
                <a:gd name="T57" fmla="*/ 38 h 283"/>
                <a:gd name="T58" fmla="*/ 80 w 247"/>
                <a:gd name="T59" fmla="*/ 45 h 283"/>
                <a:gd name="T60" fmla="*/ 79 w 247"/>
                <a:gd name="T61" fmla="*/ 48 h 283"/>
                <a:gd name="T62" fmla="*/ 64 w 247"/>
                <a:gd name="T63" fmla="*/ 94 h 283"/>
                <a:gd name="T64" fmla="*/ 14 w 247"/>
                <a:gd name="T65" fmla="*/ 10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7" h="283">
                  <a:moveTo>
                    <a:pt x="14" y="106"/>
                  </a:moveTo>
                  <a:cubicBezTo>
                    <a:pt x="5" y="107"/>
                    <a:pt x="0" y="116"/>
                    <a:pt x="3" y="125"/>
                  </a:cubicBezTo>
                  <a:cubicBezTo>
                    <a:pt x="4" y="133"/>
                    <a:pt x="11" y="139"/>
                    <a:pt x="19" y="137"/>
                  </a:cubicBezTo>
                  <a:cubicBezTo>
                    <a:pt x="20" y="137"/>
                    <a:pt x="20" y="137"/>
                    <a:pt x="20" y="137"/>
                  </a:cubicBezTo>
                  <a:cubicBezTo>
                    <a:pt x="79" y="122"/>
                    <a:pt x="79" y="122"/>
                    <a:pt x="79" y="122"/>
                  </a:cubicBezTo>
                  <a:cubicBezTo>
                    <a:pt x="84" y="121"/>
                    <a:pt x="88" y="117"/>
                    <a:pt x="90" y="112"/>
                  </a:cubicBezTo>
                  <a:cubicBezTo>
                    <a:pt x="99" y="83"/>
                    <a:pt x="99" y="83"/>
                    <a:pt x="99" y="83"/>
                  </a:cubicBezTo>
                  <a:cubicBezTo>
                    <a:pt x="131" y="136"/>
                    <a:pt x="131" y="136"/>
                    <a:pt x="131" y="136"/>
                  </a:cubicBezTo>
                  <a:cubicBezTo>
                    <a:pt x="91" y="166"/>
                    <a:pt x="91" y="166"/>
                    <a:pt x="91" y="166"/>
                  </a:cubicBezTo>
                  <a:cubicBezTo>
                    <a:pt x="84" y="171"/>
                    <a:pt x="82" y="181"/>
                    <a:pt x="86" y="188"/>
                  </a:cubicBezTo>
                  <a:cubicBezTo>
                    <a:pt x="122" y="272"/>
                    <a:pt x="122" y="272"/>
                    <a:pt x="122" y="272"/>
                  </a:cubicBezTo>
                  <a:cubicBezTo>
                    <a:pt x="125" y="279"/>
                    <a:pt x="132" y="283"/>
                    <a:pt x="139" y="283"/>
                  </a:cubicBezTo>
                  <a:cubicBezTo>
                    <a:pt x="141" y="283"/>
                    <a:pt x="144" y="283"/>
                    <a:pt x="147" y="281"/>
                  </a:cubicBezTo>
                  <a:cubicBezTo>
                    <a:pt x="156" y="277"/>
                    <a:pt x="160" y="266"/>
                    <a:pt x="156" y="257"/>
                  </a:cubicBezTo>
                  <a:cubicBezTo>
                    <a:pt x="125" y="188"/>
                    <a:pt x="125" y="188"/>
                    <a:pt x="125" y="188"/>
                  </a:cubicBezTo>
                  <a:cubicBezTo>
                    <a:pt x="177" y="150"/>
                    <a:pt x="177" y="150"/>
                    <a:pt x="177" y="150"/>
                  </a:cubicBezTo>
                  <a:cubicBezTo>
                    <a:pt x="180" y="148"/>
                    <a:pt x="182" y="145"/>
                    <a:pt x="183" y="143"/>
                  </a:cubicBezTo>
                  <a:cubicBezTo>
                    <a:pt x="191" y="132"/>
                    <a:pt x="187" y="119"/>
                    <a:pt x="179" y="106"/>
                  </a:cubicBezTo>
                  <a:cubicBezTo>
                    <a:pt x="139" y="44"/>
                    <a:pt x="139" y="44"/>
                    <a:pt x="139" y="44"/>
                  </a:cubicBezTo>
                  <a:cubicBezTo>
                    <a:pt x="170" y="33"/>
                    <a:pt x="170" y="33"/>
                    <a:pt x="170" y="33"/>
                  </a:cubicBezTo>
                  <a:cubicBezTo>
                    <a:pt x="223" y="60"/>
                    <a:pt x="223" y="60"/>
                    <a:pt x="223" y="60"/>
                  </a:cubicBezTo>
                  <a:cubicBezTo>
                    <a:pt x="226" y="61"/>
                    <a:pt x="228" y="61"/>
                    <a:pt x="231" y="61"/>
                  </a:cubicBezTo>
                  <a:cubicBezTo>
                    <a:pt x="236" y="61"/>
                    <a:pt x="241" y="58"/>
                    <a:pt x="243" y="53"/>
                  </a:cubicBezTo>
                  <a:cubicBezTo>
                    <a:pt x="247" y="46"/>
                    <a:pt x="245" y="37"/>
                    <a:pt x="236" y="33"/>
                  </a:cubicBezTo>
                  <a:cubicBezTo>
                    <a:pt x="178" y="1"/>
                    <a:pt x="178" y="1"/>
                    <a:pt x="178" y="1"/>
                  </a:cubicBezTo>
                  <a:cubicBezTo>
                    <a:pt x="175" y="0"/>
                    <a:pt x="170" y="0"/>
                    <a:pt x="166" y="1"/>
                  </a:cubicBezTo>
                  <a:cubicBezTo>
                    <a:pt x="114" y="19"/>
                    <a:pt x="114" y="19"/>
                    <a:pt x="114" y="19"/>
                  </a:cubicBezTo>
                  <a:cubicBezTo>
                    <a:pt x="112" y="20"/>
                    <a:pt x="110" y="21"/>
                    <a:pt x="108" y="23"/>
                  </a:cubicBezTo>
                  <a:cubicBezTo>
                    <a:pt x="86" y="38"/>
                    <a:pt x="86" y="38"/>
                    <a:pt x="86" y="38"/>
                  </a:cubicBezTo>
                  <a:cubicBezTo>
                    <a:pt x="83" y="40"/>
                    <a:pt x="81" y="43"/>
                    <a:pt x="80" y="45"/>
                  </a:cubicBezTo>
                  <a:cubicBezTo>
                    <a:pt x="80" y="46"/>
                    <a:pt x="79" y="47"/>
                    <a:pt x="79" y="48"/>
                  </a:cubicBezTo>
                  <a:cubicBezTo>
                    <a:pt x="64" y="94"/>
                    <a:pt x="64" y="94"/>
                    <a:pt x="64" y="94"/>
                  </a:cubicBezTo>
                  <a:cubicBezTo>
                    <a:pt x="14" y="106"/>
                    <a:pt x="14" y="106"/>
                    <a:pt x="14" y="1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endParaRPr>
            </a:p>
          </p:txBody>
        </p:sp>
      </p:grpSp>
      <p:grpSp>
        <p:nvGrpSpPr>
          <p:cNvPr id="15" name="组合 14"/>
          <p:cNvGrpSpPr/>
          <p:nvPr/>
        </p:nvGrpSpPr>
        <p:grpSpPr>
          <a:xfrm>
            <a:off x="4028157" y="2286435"/>
            <a:ext cx="510412" cy="456394"/>
            <a:chOff x="5514975" y="2330451"/>
            <a:chExt cx="735013" cy="657225"/>
          </a:xfrm>
          <a:solidFill>
            <a:srgbClr val="3E4D60"/>
          </a:solidFill>
        </p:grpSpPr>
        <p:sp>
          <p:nvSpPr>
            <p:cNvPr id="16" name="Freeform 11"/>
            <p:cNvSpPr>
              <a:spLocks noEditPoints="1"/>
            </p:cNvSpPr>
            <p:nvPr/>
          </p:nvSpPr>
          <p:spPr bwMode="auto">
            <a:xfrm>
              <a:off x="5962650" y="2709863"/>
              <a:ext cx="287338" cy="174625"/>
            </a:xfrm>
            <a:custGeom>
              <a:avLst/>
              <a:gdLst>
                <a:gd name="T0" fmla="*/ 52 w 129"/>
                <a:gd name="T1" fmla="*/ 35 h 79"/>
                <a:gd name="T2" fmla="*/ 24 w 129"/>
                <a:gd name="T3" fmla="*/ 0 h 79"/>
                <a:gd name="T4" fmla="*/ 10 w 129"/>
                <a:gd name="T5" fmla="*/ 18 h 79"/>
                <a:gd name="T6" fmla="*/ 0 w 129"/>
                <a:gd name="T7" fmla="*/ 23 h 79"/>
                <a:gd name="T8" fmla="*/ 29 w 129"/>
                <a:gd name="T9" fmla="*/ 60 h 79"/>
                <a:gd name="T10" fmla="*/ 39 w 129"/>
                <a:gd name="T11" fmla="*/ 66 h 79"/>
                <a:gd name="T12" fmla="*/ 107 w 129"/>
                <a:gd name="T13" fmla="*/ 79 h 79"/>
                <a:gd name="T14" fmla="*/ 111 w 129"/>
                <a:gd name="T15" fmla="*/ 79 h 79"/>
                <a:gd name="T16" fmla="*/ 127 w 129"/>
                <a:gd name="T17" fmla="*/ 66 h 79"/>
                <a:gd name="T18" fmla="*/ 114 w 129"/>
                <a:gd name="T19" fmla="*/ 47 h 79"/>
                <a:gd name="T20" fmla="*/ 52 w 129"/>
                <a:gd name="T21" fmla="*/ 35 h 79"/>
                <a:gd name="T22" fmla="*/ 114 w 129"/>
                <a:gd name="T23" fmla="*/ 47 h 79"/>
                <a:gd name="T24" fmla="*/ 114 w 129"/>
                <a:gd name="T25" fmla="*/ 4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79">
                  <a:moveTo>
                    <a:pt x="52" y="35"/>
                  </a:moveTo>
                  <a:cubicBezTo>
                    <a:pt x="24" y="0"/>
                    <a:pt x="24" y="0"/>
                    <a:pt x="24" y="0"/>
                  </a:cubicBezTo>
                  <a:cubicBezTo>
                    <a:pt x="22" y="8"/>
                    <a:pt x="17" y="14"/>
                    <a:pt x="10" y="18"/>
                  </a:cubicBezTo>
                  <a:cubicBezTo>
                    <a:pt x="0" y="23"/>
                    <a:pt x="0" y="23"/>
                    <a:pt x="0" y="23"/>
                  </a:cubicBezTo>
                  <a:cubicBezTo>
                    <a:pt x="29" y="60"/>
                    <a:pt x="29" y="60"/>
                    <a:pt x="29" y="60"/>
                  </a:cubicBezTo>
                  <a:cubicBezTo>
                    <a:pt x="32" y="63"/>
                    <a:pt x="35" y="65"/>
                    <a:pt x="39" y="66"/>
                  </a:cubicBezTo>
                  <a:cubicBezTo>
                    <a:pt x="107" y="79"/>
                    <a:pt x="107" y="79"/>
                    <a:pt x="107" y="79"/>
                  </a:cubicBezTo>
                  <a:cubicBezTo>
                    <a:pt x="108" y="79"/>
                    <a:pt x="110" y="79"/>
                    <a:pt x="111" y="79"/>
                  </a:cubicBezTo>
                  <a:cubicBezTo>
                    <a:pt x="118" y="79"/>
                    <a:pt x="125" y="74"/>
                    <a:pt x="127" y="66"/>
                  </a:cubicBezTo>
                  <a:cubicBezTo>
                    <a:pt x="129" y="57"/>
                    <a:pt x="123" y="48"/>
                    <a:pt x="114" y="47"/>
                  </a:cubicBezTo>
                  <a:lnTo>
                    <a:pt x="52" y="35"/>
                  </a:lnTo>
                  <a:close/>
                  <a:moveTo>
                    <a:pt x="114" y="47"/>
                  </a:moveTo>
                  <a:cubicBezTo>
                    <a:pt x="114" y="47"/>
                    <a:pt x="114" y="47"/>
                    <a:pt x="114" y="4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endParaRPr>
            </a:p>
          </p:txBody>
        </p:sp>
        <p:sp>
          <p:nvSpPr>
            <p:cNvPr id="17" name="Freeform 12"/>
            <p:cNvSpPr>
              <a:spLocks noEditPoints="1"/>
            </p:cNvSpPr>
            <p:nvPr/>
          </p:nvSpPr>
          <p:spPr bwMode="auto">
            <a:xfrm>
              <a:off x="5594350" y="2330451"/>
              <a:ext cx="160338" cy="161925"/>
            </a:xfrm>
            <a:custGeom>
              <a:avLst/>
              <a:gdLst>
                <a:gd name="T0" fmla="*/ 0 w 72"/>
                <a:gd name="T1" fmla="*/ 36 h 73"/>
                <a:gd name="T2" fmla="*/ 36 w 72"/>
                <a:gd name="T3" fmla="*/ 0 h 73"/>
                <a:gd name="T4" fmla="*/ 72 w 72"/>
                <a:gd name="T5" fmla="*/ 36 h 73"/>
                <a:gd name="T6" fmla="*/ 36 w 72"/>
                <a:gd name="T7" fmla="*/ 73 h 73"/>
                <a:gd name="T8" fmla="*/ 0 w 72"/>
                <a:gd name="T9" fmla="*/ 36 h 73"/>
                <a:gd name="T10" fmla="*/ 0 w 72"/>
                <a:gd name="T11" fmla="*/ 36 h 73"/>
                <a:gd name="T12" fmla="*/ 0 w 72"/>
                <a:gd name="T13" fmla="*/ 36 h 73"/>
              </a:gdLst>
              <a:ahLst/>
              <a:cxnLst>
                <a:cxn ang="0">
                  <a:pos x="T0" y="T1"/>
                </a:cxn>
                <a:cxn ang="0">
                  <a:pos x="T2" y="T3"/>
                </a:cxn>
                <a:cxn ang="0">
                  <a:pos x="T4" y="T5"/>
                </a:cxn>
                <a:cxn ang="0">
                  <a:pos x="T6" y="T7"/>
                </a:cxn>
                <a:cxn ang="0">
                  <a:pos x="T8" y="T9"/>
                </a:cxn>
                <a:cxn ang="0">
                  <a:pos x="T10" y="T11"/>
                </a:cxn>
                <a:cxn ang="0">
                  <a:pos x="T12" y="T13"/>
                </a:cxn>
              </a:cxnLst>
              <a:rect l="0" t="0" r="r" b="b"/>
              <a:pathLst>
                <a:path w="72" h="73">
                  <a:moveTo>
                    <a:pt x="0" y="36"/>
                  </a:moveTo>
                  <a:cubicBezTo>
                    <a:pt x="0" y="16"/>
                    <a:pt x="16" y="0"/>
                    <a:pt x="36" y="0"/>
                  </a:cubicBezTo>
                  <a:cubicBezTo>
                    <a:pt x="56" y="0"/>
                    <a:pt x="72" y="16"/>
                    <a:pt x="72" y="36"/>
                  </a:cubicBezTo>
                  <a:cubicBezTo>
                    <a:pt x="72" y="56"/>
                    <a:pt x="56" y="73"/>
                    <a:pt x="36" y="73"/>
                  </a:cubicBezTo>
                  <a:cubicBezTo>
                    <a:pt x="16" y="73"/>
                    <a:pt x="0" y="56"/>
                    <a:pt x="0" y="36"/>
                  </a:cubicBezTo>
                  <a:close/>
                  <a:moveTo>
                    <a:pt x="0" y="36"/>
                  </a:moveTo>
                  <a:cubicBezTo>
                    <a:pt x="0" y="36"/>
                    <a:pt x="0" y="36"/>
                    <a:pt x="0"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endParaRPr>
            </a:p>
          </p:txBody>
        </p:sp>
        <p:sp>
          <p:nvSpPr>
            <p:cNvPr id="18" name="Freeform 13"/>
            <p:cNvSpPr>
              <a:spLocks noEditPoints="1"/>
            </p:cNvSpPr>
            <p:nvPr/>
          </p:nvSpPr>
          <p:spPr bwMode="auto">
            <a:xfrm>
              <a:off x="5514975" y="2379663"/>
              <a:ext cx="541338" cy="608013"/>
            </a:xfrm>
            <a:custGeom>
              <a:avLst/>
              <a:gdLst>
                <a:gd name="T0" fmla="*/ 151 w 243"/>
                <a:gd name="T1" fmla="*/ 5 h 273"/>
                <a:gd name="T2" fmla="*/ 60 w 243"/>
                <a:gd name="T3" fmla="*/ 92 h 273"/>
                <a:gd name="T4" fmla="*/ 29 w 243"/>
                <a:gd name="T5" fmla="*/ 64 h 273"/>
                <a:gd name="T6" fmla="*/ 18 w 243"/>
                <a:gd name="T7" fmla="*/ 59 h 273"/>
                <a:gd name="T8" fmla="*/ 6 w 243"/>
                <a:gd name="T9" fmla="*/ 64 h 273"/>
                <a:gd name="T10" fmla="*/ 7 w 243"/>
                <a:gd name="T11" fmla="*/ 87 h 273"/>
                <a:gd name="T12" fmla="*/ 48 w 243"/>
                <a:gd name="T13" fmla="*/ 126 h 273"/>
                <a:gd name="T14" fmla="*/ 59 w 243"/>
                <a:gd name="T15" fmla="*/ 130 h 273"/>
                <a:gd name="T16" fmla="*/ 70 w 243"/>
                <a:gd name="T17" fmla="*/ 126 h 273"/>
                <a:gd name="T18" fmla="*/ 106 w 243"/>
                <a:gd name="T19" fmla="*/ 95 h 273"/>
                <a:gd name="T20" fmla="*/ 154 w 243"/>
                <a:gd name="T21" fmla="*/ 147 h 273"/>
                <a:gd name="T22" fmla="*/ 108 w 243"/>
                <a:gd name="T23" fmla="*/ 170 h 273"/>
                <a:gd name="T24" fmla="*/ 100 w 243"/>
                <a:gd name="T25" fmla="*/ 180 h 273"/>
                <a:gd name="T26" fmla="*/ 101 w 243"/>
                <a:gd name="T27" fmla="*/ 193 h 273"/>
                <a:gd name="T28" fmla="*/ 146 w 243"/>
                <a:gd name="T29" fmla="*/ 265 h 273"/>
                <a:gd name="T30" fmla="*/ 160 w 243"/>
                <a:gd name="T31" fmla="*/ 273 h 273"/>
                <a:gd name="T32" fmla="*/ 169 w 243"/>
                <a:gd name="T33" fmla="*/ 270 h 273"/>
                <a:gd name="T34" fmla="*/ 174 w 243"/>
                <a:gd name="T35" fmla="*/ 248 h 273"/>
                <a:gd name="T36" fmla="*/ 139 w 243"/>
                <a:gd name="T37" fmla="*/ 191 h 273"/>
                <a:gd name="T38" fmla="*/ 195 w 243"/>
                <a:gd name="T39" fmla="*/ 163 h 273"/>
                <a:gd name="T40" fmla="*/ 206 w 243"/>
                <a:gd name="T41" fmla="*/ 157 h 273"/>
                <a:gd name="T42" fmla="*/ 211 w 243"/>
                <a:gd name="T43" fmla="*/ 131 h 273"/>
                <a:gd name="T44" fmla="*/ 210 w 243"/>
                <a:gd name="T45" fmla="*/ 130 h 273"/>
                <a:gd name="T46" fmla="*/ 145 w 243"/>
                <a:gd name="T47" fmla="*/ 60 h 273"/>
                <a:gd name="T48" fmla="*/ 169 w 243"/>
                <a:gd name="T49" fmla="*/ 34 h 273"/>
                <a:gd name="T50" fmla="*/ 222 w 243"/>
                <a:gd name="T51" fmla="*/ 46 h 273"/>
                <a:gd name="T52" fmla="*/ 225 w 243"/>
                <a:gd name="T53" fmla="*/ 47 h 273"/>
                <a:gd name="T54" fmla="*/ 241 w 243"/>
                <a:gd name="T55" fmla="*/ 34 h 273"/>
                <a:gd name="T56" fmla="*/ 229 w 243"/>
                <a:gd name="T57" fmla="*/ 15 h 273"/>
                <a:gd name="T58" fmla="*/ 167 w 243"/>
                <a:gd name="T59" fmla="*/ 0 h 273"/>
                <a:gd name="T60" fmla="*/ 162 w 243"/>
                <a:gd name="T61" fmla="*/ 0 h 273"/>
                <a:gd name="T62" fmla="*/ 151 w 243"/>
                <a:gd name="T63" fmla="*/ 5 h 273"/>
                <a:gd name="T64" fmla="*/ 151 w 243"/>
                <a:gd name="T65" fmla="*/ 5 h 273"/>
                <a:gd name="T66" fmla="*/ 151 w 243"/>
                <a:gd name="T67" fmla="*/ 5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3" h="273">
                  <a:moveTo>
                    <a:pt x="151" y="5"/>
                  </a:moveTo>
                  <a:cubicBezTo>
                    <a:pt x="137" y="19"/>
                    <a:pt x="60" y="92"/>
                    <a:pt x="60" y="92"/>
                  </a:cubicBezTo>
                  <a:cubicBezTo>
                    <a:pt x="29" y="64"/>
                    <a:pt x="29" y="64"/>
                    <a:pt x="29" y="64"/>
                  </a:cubicBezTo>
                  <a:cubicBezTo>
                    <a:pt x="26" y="61"/>
                    <a:pt x="22" y="59"/>
                    <a:pt x="18" y="59"/>
                  </a:cubicBezTo>
                  <a:cubicBezTo>
                    <a:pt x="13" y="59"/>
                    <a:pt x="9" y="61"/>
                    <a:pt x="6" y="64"/>
                  </a:cubicBezTo>
                  <a:cubicBezTo>
                    <a:pt x="0" y="71"/>
                    <a:pt x="0" y="81"/>
                    <a:pt x="7" y="87"/>
                  </a:cubicBezTo>
                  <a:cubicBezTo>
                    <a:pt x="48" y="126"/>
                    <a:pt x="48" y="126"/>
                    <a:pt x="48" y="126"/>
                  </a:cubicBezTo>
                  <a:cubicBezTo>
                    <a:pt x="51" y="128"/>
                    <a:pt x="55" y="130"/>
                    <a:pt x="59" y="130"/>
                  </a:cubicBezTo>
                  <a:cubicBezTo>
                    <a:pt x="63" y="130"/>
                    <a:pt x="67" y="129"/>
                    <a:pt x="70" y="126"/>
                  </a:cubicBezTo>
                  <a:cubicBezTo>
                    <a:pt x="106" y="95"/>
                    <a:pt x="106" y="95"/>
                    <a:pt x="106" y="95"/>
                  </a:cubicBezTo>
                  <a:cubicBezTo>
                    <a:pt x="154" y="147"/>
                    <a:pt x="154" y="147"/>
                    <a:pt x="154" y="147"/>
                  </a:cubicBezTo>
                  <a:cubicBezTo>
                    <a:pt x="108" y="170"/>
                    <a:pt x="108" y="170"/>
                    <a:pt x="108" y="170"/>
                  </a:cubicBezTo>
                  <a:cubicBezTo>
                    <a:pt x="104" y="172"/>
                    <a:pt x="101" y="176"/>
                    <a:pt x="100" y="180"/>
                  </a:cubicBezTo>
                  <a:cubicBezTo>
                    <a:pt x="98" y="185"/>
                    <a:pt x="99" y="189"/>
                    <a:pt x="101" y="193"/>
                  </a:cubicBezTo>
                  <a:cubicBezTo>
                    <a:pt x="146" y="265"/>
                    <a:pt x="146" y="265"/>
                    <a:pt x="146" y="265"/>
                  </a:cubicBezTo>
                  <a:cubicBezTo>
                    <a:pt x="149" y="270"/>
                    <a:pt x="154" y="273"/>
                    <a:pt x="160" y="273"/>
                  </a:cubicBezTo>
                  <a:cubicBezTo>
                    <a:pt x="163" y="273"/>
                    <a:pt x="166" y="272"/>
                    <a:pt x="169" y="270"/>
                  </a:cubicBezTo>
                  <a:cubicBezTo>
                    <a:pt x="176" y="266"/>
                    <a:pt x="179" y="255"/>
                    <a:pt x="174" y="248"/>
                  </a:cubicBezTo>
                  <a:cubicBezTo>
                    <a:pt x="139" y="191"/>
                    <a:pt x="139" y="191"/>
                    <a:pt x="139" y="191"/>
                  </a:cubicBezTo>
                  <a:cubicBezTo>
                    <a:pt x="195" y="163"/>
                    <a:pt x="195" y="163"/>
                    <a:pt x="195" y="163"/>
                  </a:cubicBezTo>
                  <a:cubicBezTo>
                    <a:pt x="206" y="157"/>
                    <a:pt x="206" y="157"/>
                    <a:pt x="206" y="157"/>
                  </a:cubicBezTo>
                  <a:cubicBezTo>
                    <a:pt x="216" y="152"/>
                    <a:pt x="218" y="139"/>
                    <a:pt x="211" y="131"/>
                  </a:cubicBezTo>
                  <a:cubicBezTo>
                    <a:pt x="211" y="131"/>
                    <a:pt x="211" y="130"/>
                    <a:pt x="210" y="130"/>
                  </a:cubicBezTo>
                  <a:cubicBezTo>
                    <a:pt x="189" y="106"/>
                    <a:pt x="167" y="83"/>
                    <a:pt x="145" y="60"/>
                  </a:cubicBezTo>
                  <a:cubicBezTo>
                    <a:pt x="148" y="56"/>
                    <a:pt x="165" y="38"/>
                    <a:pt x="169" y="34"/>
                  </a:cubicBezTo>
                  <a:cubicBezTo>
                    <a:pt x="222" y="46"/>
                    <a:pt x="222" y="46"/>
                    <a:pt x="222" y="46"/>
                  </a:cubicBezTo>
                  <a:cubicBezTo>
                    <a:pt x="223" y="47"/>
                    <a:pt x="224" y="47"/>
                    <a:pt x="225" y="47"/>
                  </a:cubicBezTo>
                  <a:cubicBezTo>
                    <a:pt x="233" y="47"/>
                    <a:pt x="239" y="42"/>
                    <a:pt x="241" y="34"/>
                  </a:cubicBezTo>
                  <a:cubicBezTo>
                    <a:pt x="243" y="26"/>
                    <a:pt x="238" y="17"/>
                    <a:pt x="229" y="15"/>
                  </a:cubicBezTo>
                  <a:cubicBezTo>
                    <a:pt x="167" y="0"/>
                    <a:pt x="167" y="0"/>
                    <a:pt x="167" y="0"/>
                  </a:cubicBezTo>
                  <a:cubicBezTo>
                    <a:pt x="165" y="0"/>
                    <a:pt x="164" y="0"/>
                    <a:pt x="162" y="0"/>
                  </a:cubicBezTo>
                  <a:cubicBezTo>
                    <a:pt x="158" y="0"/>
                    <a:pt x="155" y="1"/>
                    <a:pt x="151" y="5"/>
                  </a:cubicBezTo>
                  <a:close/>
                  <a:moveTo>
                    <a:pt x="151" y="5"/>
                  </a:moveTo>
                  <a:cubicBezTo>
                    <a:pt x="151" y="5"/>
                    <a:pt x="151" y="5"/>
                    <a:pt x="151"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endParaRPr>
            </a:p>
          </p:txBody>
        </p:sp>
      </p:grpSp>
      <p:grpSp>
        <p:nvGrpSpPr>
          <p:cNvPr id="19" name="组合 18"/>
          <p:cNvGrpSpPr/>
          <p:nvPr/>
        </p:nvGrpSpPr>
        <p:grpSpPr>
          <a:xfrm>
            <a:off x="3044737" y="1024015"/>
            <a:ext cx="357178" cy="513719"/>
            <a:chOff x="4256087" y="1109663"/>
            <a:chExt cx="514350" cy="739775"/>
          </a:xfrm>
          <a:solidFill>
            <a:srgbClr val="3E4D60"/>
          </a:solidFill>
        </p:grpSpPr>
        <p:sp>
          <p:nvSpPr>
            <p:cNvPr id="20" name="Freeform 14"/>
            <p:cNvSpPr>
              <a:spLocks noEditPoints="1"/>
            </p:cNvSpPr>
            <p:nvPr/>
          </p:nvSpPr>
          <p:spPr bwMode="auto">
            <a:xfrm>
              <a:off x="4427537" y="1130301"/>
              <a:ext cx="171450" cy="168275"/>
            </a:xfrm>
            <a:custGeom>
              <a:avLst/>
              <a:gdLst>
                <a:gd name="T0" fmla="*/ 39 w 77"/>
                <a:gd name="T1" fmla="*/ 76 h 76"/>
                <a:gd name="T2" fmla="*/ 52 w 77"/>
                <a:gd name="T3" fmla="*/ 74 h 76"/>
                <a:gd name="T4" fmla="*/ 73 w 77"/>
                <a:gd name="T5" fmla="*/ 53 h 76"/>
                <a:gd name="T6" fmla="*/ 72 w 77"/>
                <a:gd name="T7" fmla="*/ 22 h 76"/>
                <a:gd name="T8" fmla="*/ 48 w 77"/>
                <a:gd name="T9" fmla="*/ 3 h 76"/>
                <a:gd name="T10" fmla="*/ 17 w 77"/>
                <a:gd name="T11" fmla="*/ 8 h 76"/>
                <a:gd name="T12" fmla="*/ 2 w 77"/>
                <a:gd name="T13" fmla="*/ 34 h 76"/>
                <a:gd name="T14" fmla="*/ 11 w 77"/>
                <a:gd name="T15" fmla="*/ 64 h 76"/>
                <a:gd name="T16" fmla="*/ 39 w 77"/>
                <a:gd name="T17" fmla="*/ 76 h 76"/>
                <a:gd name="T18" fmla="*/ 39 w 77"/>
                <a:gd name="T19" fmla="*/ 76 h 76"/>
                <a:gd name="T20" fmla="*/ 39 w 77"/>
                <a:gd name="T21"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76">
                  <a:moveTo>
                    <a:pt x="39" y="76"/>
                  </a:moveTo>
                  <a:cubicBezTo>
                    <a:pt x="43" y="76"/>
                    <a:pt x="48" y="75"/>
                    <a:pt x="52" y="74"/>
                  </a:cubicBezTo>
                  <a:cubicBezTo>
                    <a:pt x="62" y="70"/>
                    <a:pt x="69" y="62"/>
                    <a:pt x="73" y="53"/>
                  </a:cubicBezTo>
                  <a:cubicBezTo>
                    <a:pt x="77" y="43"/>
                    <a:pt x="77" y="31"/>
                    <a:pt x="72" y="22"/>
                  </a:cubicBezTo>
                  <a:cubicBezTo>
                    <a:pt x="67" y="12"/>
                    <a:pt x="58" y="5"/>
                    <a:pt x="48" y="3"/>
                  </a:cubicBezTo>
                  <a:cubicBezTo>
                    <a:pt x="38" y="0"/>
                    <a:pt x="26" y="2"/>
                    <a:pt x="17" y="8"/>
                  </a:cubicBezTo>
                  <a:cubicBezTo>
                    <a:pt x="9" y="14"/>
                    <a:pt x="3" y="24"/>
                    <a:pt x="2" y="34"/>
                  </a:cubicBezTo>
                  <a:cubicBezTo>
                    <a:pt x="0" y="45"/>
                    <a:pt x="4" y="56"/>
                    <a:pt x="11" y="64"/>
                  </a:cubicBezTo>
                  <a:cubicBezTo>
                    <a:pt x="18" y="71"/>
                    <a:pt x="28" y="76"/>
                    <a:pt x="39" y="76"/>
                  </a:cubicBezTo>
                  <a:close/>
                  <a:moveTo>
                    <a:pt x="39" y="76"/>
                  </a:moveTo>
                  <a:cubicBezTo>
                    <a:pt x="39" y="76"/>
                    <a:pt x="39" y="76"/>
                    <a:pt x="39"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endParaRPr>
            </a:p>
          </p:txBody>
        </p:sp>
        <p:sp>
          <p:nvSpPr>
            <p:cNvPr id="21" name="Freeform 15"/>
            <p:cNvSpPr>
              <a:spLocks noEditPoints="1"/>
            </p:cNvSpPr>
            <p:nvPr/>
          </p:nvSpPr>
          <p:spPr bwMode="auto">
            <a:xfrm>
              <a:off x="4256087" y="1109663"/>
              <a:ext cx="514350" cy="739775"/>
            </a:xfrm>
            <a:custGeom>
              <a:avLst/>
              <a:gdLst>
                <a:gd name="T0" fmla="*/ 7 w 231"/>
                <a:gd name="T1" fmla="*/ 4 h 332"/>
                <a:gd name="T2" fmla="*/ 7 w 231"/>
                <a:gd name="T3" fmla="*/ 4 h 332"/>
                <a:gd name="T4" fmla="*/ 3 w 231"/>
                <a:gd name="T5" fmla="*/ 21 h 332"/>
                <a:gd name="T6" fmla="*/ 50 w 231"/>
                <a:gd name="T7" fmla="*/ 108 h 332"/>
                <a:gd name="T8" fmla="*/ 43 w 231"/>
                <a:gd name="T9" fmla="*/ 121 h 332"/>
                <a:gd name="T10" fmla="*/ 29 w 231"/>
                <a:gd name="T11" fmla="*/ 172 h 332"/>
                <a:gd name="T12" fmla="*/ 25 w 231"/>
                <a:gd name="T13" fmla="*/ 197 h 332"/>
                <a:gd name="T14" fmla="*/ 24 w 231"/>
                <a:gd name="T15" fmla="*/ 208 h 332"/>
                <a:gd name="T16" fmla="*/ 24 w 231"/>
                <a:gd name="T17" fmla="*/ 219 h 332"/>
                <a:gd name="T18" fmla="*/ 23 w 231"/>
                <a:gd name="T19" fmla="*/ 222 h 332"/>
                <a:gd name="T20" fmla="*/ 17 w 231"/>
                <a:gd name="T21" fmla="*/ 238 h 332"/>
                <a:gd name="T22" fmla="*/ 10 w 231"/>
                <a:gd name="T23" fmla="*/ 264 h 332"/>
                <a:gd name="T24" fmla="*/ 6 w 231"/>
                <a:gd name="T25" fmla="*/ 312 h 332"/>
                <a:gd name="T26" fmla="*/ 21 w 231"/>
                <a:gd name="T27" fmla="*/ 327 h 332"/>
                <a:gd name="T28" fmla="*/ 31 w 231"/>
                <a:gd name="T29" fmla="*/ 326 h 332"/>
                <a:gd name="T30" fmla="*/ 48 w 231"/>
                <a:gd name="T31" fmla="*/ 315 h 332"/>
                <a:gd name="T32" fmla="*/ 57 w 231"/>
                <a:gd name="T33" fmla="*/ 300 h 332"/>
                <a:gd name="T34" fmla="*/ 48 w 231"/>
                <a:gd name="T35" fmla="*/ 279 h 332"/>
                <a:gd name="T36" fmla="*/ 59 w 231"/>
                <a:gd name="T37" fmla="*/ 255 h 332"/>
                <a:gd name="T38" fmla="*/ 65 w 231"/>
                <a:gd name="T39" fmla="*/ 256 h 332"/>
                <a:gd name="T40" fmla="*/ 69 w 231"/>
                <a:gd name="T41" fmla="*/ 272 h 332"/>
                <a:gd name="T42" fmla="*/ 76 w 231"/>
                <a:gd name="T43" fmla="*/ 296 h 332"/>
                <a:gd name="T44" fmla="*/ 81 w 231"/>
                <a:gd name="T45" fmla="*/ 308 h 332"/>
                <a:gd name="T46" fmla="*/ 85 w 231"/>
                <a:gd name="T47" fmla="*/ 313 h 332"/>
                <a:gd name="T48" fmla="*/ 87 w 231"/>
                <a:gd name="T49" fmla="*/ 316 h 332"/>
                <a:gd name="T50" fmla="*/ 87 w 231"/>
                <a:gd name="T51" fmla="*/ 316 h 332"/>
                <a:gd name="T52" fmla="*/ 87 w 231"/>
                <a:gd name="T53" fmla="*/ 316 h 332"/>
                <a:gd name="T54" fmla="*/ 91 w 231"/>
                <a:gd name="T55" fmla="*/ 321 h 332"/>
                <a:gd name="T56" fmla="*/ 112 w 231"/>
                <a:gd name="T57" fmla="*/ 331 h 332"/>
                <a:gd name="T58" fmla="*/ 136 w 231"/>
                <a:gd name="T59" fmla="*/ 330 h 332"/>
                <a:gd name="T60" fmla="*/ 176 w 231"/>
                <a:gd name="T61" fmla="*/ 314 h 332"/>
                <a:gd name="T62" fmla="*/ 184 w 231"/>
                <a:gd name="T63" fmla="*/ 304 h 332"/>
                <a:gd name="T64" fmla="*/ 178 w 231"/>
                <a:gd name="T65" fmla="*/ 287 h 332"/>
                <a:gd name="T66" fmla="*/ 170 w 231"/>
                <a:gd name="T67" fmla="*/ 284 h 332"/>
                <a:gd name="T68" fmla="*/ 165 w 231"/>
                <a:gd name="T69" fmla="*/ 284 h 332"/>
                <a:gd name="T70" fmla="*/ 161 w 231"/>
                <a:gd name="T71" fmla="*/ 286 h 332"/>
                <a:gd name="T72" fmla="*/ 153 w 231"/>
                <a:gd name="T73" fmla="*/ 289 h 332"/>
                <a:gd name="T74" fmla="*/ 142 w 231"/>
                <a:gd name="T75" fmla="*/ 293 h 332"/>
                <a:gd name="T76" fmla="*/ 129 w 231"/>
                <a:gd name="T77" fmla="*/ 296 h 332"/>
                <a:gd name="T78" fmla="*/ 117 w 231"/>
                <a:gd name="T79" fmla="*/ 296 h 332"/>
                <a:gd name="T80" fmla="*/ 112 w 231"/>
                <a:gd name="T81" fmla="*/ 280 h 332"/>
                <a:gd name="T82" fmla="*/ 109 w 231"/>
                <a:gd name="T83" fmla="*/ 254 h 332"/>
                <a:gd name="T84" fmla="*/ 107 w 231"/>
                <a:gd name="T85" fmla="*/ 229 h 332"/>
                <a:gd name="T86" fmla="*/ 111 w 231"/>
                <a:gd name="T87" fmla="*/ 211 h 332"/>
                <a:gd name="T88" fmla="*/ 111 w 231"/>
                <a:gd name="T89" fmla="*/ 192 h 332"/>
                <a:gd name="T90" fmla="*/ 114 w 231"/>
                <a:gd name="T91" fmla="*/ 166 h 332"/>
                <a:gd name="T92" fmla="*/ 122 w 231"/>
                <a:gd name="T93" fmla="*/ 137 h 332"/>
                <a:gd name="T94" fmla="*/ 221 w 231"/>
                <a:gd name="T95" fmla="*/ 101 h 332"/>
                <a:gd name="T96" fmla="*/ 222 w 231"/>
                <a:gd name="T97" fmla="*/ 100 h 332"/>
                <a:gd name="T98" fmla="*/ 229 w 231"/>
                <a:gd name="T99" fmla="*/ 84 h 332"/>
                <a:gd name="T100" fmla="*/ 213 w 231"/>
                <a:gd name="T101" fmla="*/ 76 h 332"/>
                <a:gd name="T102" fmla="*/ 115 w 231"/>
                <a:gd name="T103" fmla="*/ 100 h 332"/>
                <a:gd name="T104" fmla="*/ 80 w 231"/>
                <a:gd name="T105" fmla="*/ 86 h 332"/>
                <a:gd name="T106" fmla="*/ 26 w 231"/>
                <a:gd name="T107" fmla="*/ 8 h 332"/>
                <a:gd name="T108" fmla="*/ 7 w 231"/>
                <a:gd name="T109" fmla="*/ 4 h 332"/>
                <a:gd name="T110" fmla="*/ 7 w 231"/>
                <a:gd name="T111" fmla="*/ 4 h 332"/>
                <a:gd name="T112" fmla="*/ 7 w 231"/>
                <a:gd name="T113" fmla="*/ 4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1" h="332">
                  <a:moveTo>
                    <a:pt x="7" y="4"/>
                  </a:moveTo>
                  <a:cubicBezTo>
                    <a:pt x="2" y="8"/>
                    <a:pt x="13" y="0"/>
                    <a:pt x="7" y="4"/>
                  </a:cubicBezTo>
                  <a:cubicBezTo>
                    <a:pt x="2" y="8"/>
                    <a:pt x="0" y="15"/>
                    <a:pt x="3" y="21"/>
                  </a:cubicBezTo>
                  <a:cubicBezTo>
                    <a:pt x="50" y="108"/>
                    <a:pt x="50" y="108"/>
                    <a:pt x="50" y="108"/>
                  </a:cubicBezTo>
                  <a:cubicBezTo>
                    <a:pt x="47" y="112"/>
                    <a:pt x="45" y="116"/>
                    <a:pt x="43" y="121"/>
                  </a:cubicBezTo>
                  <a:cubicBezTo>
                    <a:pt x="37" y="137"/>
                    <a:pt x="32" y="154"/>
                    <a:pt x="29" y="172"/>
                  </a:cubicBezTo>
                  <a:cubicBezTo>
                    <a:pt x="27" y="180"/>
                    <a:pt x="26" y="189"/>
                    <a:pt x="25" y="197"/>
                  </a:cubicBezTo>
                  <a:cubicBezTo>
                    <a:pt x="25" y="201"/>
                    <a:pt x="24" y="204"/>
                    <a:pt x="24" y="208"/>
                  </a:cubicBezTo>
                  <a:cubicBezTo>
                    <a:pt x="24" y="211"/>
                    <a:pt x="24" y="215"/>
                    <a:pt x="24" y="219"/>
                  </a:cubicBezTo>
                  <a:cubicBezTo>
                    <a:pt x="24" y="220"/>
                    <a:pt x="23" y="221"/>
                    <a:pt x="23" y="222"/>
                  </a:cubicBezTo>
                  <a:cubicBezTo>
                    <a:pt x="21" y="227"/>
                    <a:pt x="19" y="233"/>
                    <a:pt x="17" y="238"/>
                  </a:cubicBezTo>
                  <a:cubicBezTo>
                    <a:pt x="14" y="247"/>
                    <a:pt x="12" y="255"/>
                    <a:pt x="10" y="264"/>
                  </a:cubicBezTo>
                  <a:cubicBezTo>
                    <a:pt x="6" y="279"/>
                    <a:pt x="4" y="296"/>
                    <a:pt x="6" y="312"/>
                  </a:cubicBezTo>
                  <a:cubicBezTo>
                    <a:pt x="8" y="320"/>
                    <a:pt x="14" y="325"/>
                    <a:pt x="21" y="327"/>
                  </a:cubicBezTo>
                  <a:cubicBezTo>
                    <a:pt x="24" y="327"/>
                    <a:pt x="28" y="327"/>
                    <a:pt x="31" y="326"/>
                  </a:cubicBezTo>
                  <a:cubicBezTo>
                    <a:pt x="38" y="324"/>
                    <a:pt x="43" y="320"/>
                    <a:pt x="48" y="315"/>
                  </a:cubicBezTo>
                  <a:cubicBezTo>
                    <a:pt x="52" y="311"/>
                    <a:pt x="55" y="306"/>
                    <a:pt x="57" y="300"/>
                  </a:cubicBezTo>
                  <a:cubicBezTo>
                    <a:pt x="61" y="292"/>
                    <a:pt x="57" y="282"/>
                    <a:pt x="48" y="279"/>
                  </a:cubicBezTo>
                  <a:cubicBezTo>
                    <a:pt x="51" y="271"/>
                    <a:pt x="55" y="263"/>
                    <a:pt x="59" y="255"/>
                  </a:cubicBezTo>
                  <a:cubicBezTo>
                    <a:pt x="61" y="255"/>
                    <a:pt x="63" y="255"/>
                    <a:pt x="65" y="256"/>
                  </a:cubicBezTo>
                  <a:cubicBezTo>
                    <a:pt x="67" y="261"/>
                    <a:pt x="68" y="266"/>
                    <a:pt x="69" y="272"/>
                  </a:cubicBezTo>
                  <a:cubicBezTo>
                    <a:pt x="71" y="280"/>
                    <a:pt x="73" y="288"/>
                    <a:pt x="76" y="296"/>
                  </a:cubicBezTo>
                  <a:cubicBezTo>
                    <a:pt x="78" y="300"/>
                    <a:pt x="79" y="304"/>
                    <a:pt x="81" y="308"/>
                  </a:cubicBezTo>
                  <a:cubicBezTo>
                    <a:pt x="82" y="310"/>
                    <a:pt x="83" y="311"/>
                    <a:pt x="85" y="313"/>
                  </a:cubicBezTo>
                  <a:cubicBezTo>
                    <a:pt x="85" y="314"/>
                    <a:pt x="86" y="315"/>
                    <a:pt x="87" y="316"/>
                  </a:cubicBezTo>
                  <a:cubicBezTo>
                    <a:pt x="87" y="316"/>
                    <a:pt x="87" y="316"/>
                    <a:pt x="87" y="316"/>
                  </a:cubicBezTo>
                  <a:cubicBezTo>
                    <a:pt x="87" y="316"/>
                    <a:pt x="87" y="316"/>
                    <a:pt x="87" y="316"/>
                  </a:cubicBezTo>
                  <a:cubicBezTo>
                    <a:pt x="88" y="318"/>
                    <a:pt x="89" y="319"/>
                    <a:pt x="91" y="321"/>
                  </a:cubicBezTo>
                  <a:cubicBezTo>
                    <a:pt x="96" y="326"/>
                    <a:pt x="104" y="330"/>
                    <a:pt x="112" y="331"/>
                  </a:cubicBezTo>
                  <a:cubicBezTo>
                    <a:pt x="120" y="332"/>
                    <a:pt x="128" y="331"/>
                    <a:pt x="136" y="330"/>
                  </a:cubicBezTo>
                  <a:cubicBezTo>
                    <a:pt x="150" y="327"/>
                    <a:pt x="163" y="321"/>
                    <a:pt x="176" y="314"/>
                  </a:cubicBezTo>
                  <a:cubicBezTo>
                    <a:pt x="180" y="312"/>
                    <a:pt x="183" y="308"/>
                    <a:pt x="184" y="304"/>
                  </a:cubicBezTo>
                  <a:cubicBezTo>
                    <a:pt x="185" y="298"/>
                    <a:pt x="183" y="291"/>
                    <a:pt x="178" y="287"/>
                  </a:cubicBezTo>
                  <a:cubicBezTo>
                    <a:pt x="176" y="285"/>
                    <a:pt x="173" y="284"/>
                    <a:pt x="170" y="284"/>
                  </a:cubicBezTo>
                  <a:cubicBezTo>
                    <a:pt x="168" y="284"/>
                    <a:pt x="167" y="284"/>
                    <a:pt x="165" y="284"/>
                  </a:cubicBezTo>
                  <a:cubicBezTo>
                    <a:pt x="164" y="285"/>
                    <a:pt x="162" y="285"/>
                    <a:pt x="161" y="286"/>
                  </a:cubicBezTo>
                  <a:cubicBezTo>
                    <a:pt x="158" y="287"/>
                    <a:pt x="155" y="288"/>
                    <a:pt x="153" y="289"/>
                  </a:cubicBezTo>
                  <a:cubicBezTo>
                    <a:pt x="149" y="291"/>
                    <a:pt x="145" y="292"/>
                    <a:pt x="142" y="293"/>
                  </a:cubicBezTo>
                  <a:cubicBezTo>
                    <a:pt x="137" y="294"/>
                    <a:pt x="133" y="295"/>
                    <a:pt x="129" y="296"/>
                  </a:cubicBezTo>
                  <a:cubicBezTo>
                    <a:pt x="125" y="296"/>
                    <a:pt x="121" y="297"/>
                    <a:pt x="117" y="296"/>
                  </a:cubicBezTo>
                  <a:cubicBezTo>
                    <a:pt x="117" y="295"/>
                    <a:pt x="114" y="291"/>
                    <a:pt x="112" y="280"/>
                  </a:cubicBezTo>
                  <a:cubicBezTo>
                    <a:pt x="111" y="271"/>
                    <a:pt x="109" y="262"/>
                    <a:pt x="109" y="254"/>
                  </a:cubicBezTo>
                  <a:cubicBezTo>
                    <a:pt x="108" y="245"/>
                    <a:pt x="108" y="237"/>
                    <a:pt x="107" y="229"/>
                  </a:cubicBezTo>
                  <a:cubicBezTo>
                    <a:pt x="110" y="223"/>
                    <a:pt x="111" y="217"/>
                    <a:pt x="111" y="211"/>
                  </a:cubicBezTo>
                  <a:cubicBezTo>
                    <a:pt x="111" y="204"/>
                    <a:pt x="111" y="198"/>
                    <a:pt x="111" y="192"/>
                  </a:cubicBezTo>
                  <a:cubicBezTo>
                    <a:pt x="112" y="183"/>
                    <a:pt x="112" y="174"/>
                    <a:pt x="114" y="166"/>
                  </a:cubicBezTo>
                  <a:cubicBezTo>
                    <a:pt x="117" y="152"/>
                    <a:pt x="122" y="139"/>
                    <a:pt x="122" y="137"/>
                  </a:cubicBezTo>
                  <a:cubicBezTo>
                    <a:pt x="221" y="101"/>
                    <a:pt x="221" y="101"/>
                    <a:pt x="221" y="101"/>
                  </a:cubicBezTo>
                  <a:cubicBezTo>
                    <a:pt x="221" y="101"/>
                    <a:pt x="222" y="100"/>
                    <a:pt x="222" y="100"/>
                  </a:cubicBezTo>
                  <a:cubicBezTo>
                    <a:pt x="228" y="97"/>
                    <a:pt x="231" y="90"/>
                    <a:pt x="229" y="84"/>
                  </a:cubicBezTo>
                  <a:cubicBezTo>
                    <a:pt x="226" y="78"/>
                    <a:pt x="220" y="74"/>
                    <a:pt x="213" y="76"/>
                  </a:cubicBezTo>
                  <a:cubicBezTo>
                    <a:pt x="213" y="76"/>
                    <a:pt x="122" y="99"/>
                    <a:pt x="115" y="100"/>
                  </a:cubicBezTo>
                  <a:cubicBezTo>
                    <a:pt x="100" y="102"/>
                    <a:pt x="90" y="98"/>
                    <a:pt x="80" y="86"/>
                  </a:cubicBezTo>
                  <a:cubicBezTo>
                    <a:pt x="66" y="69"/>
                    <a:pt x="26" y="8"/>
                    <a:pt x="26" y="8"/>
                  </a:cubicBezTo>
                  <a:cubicBezTo>
                    <a:pt x="21" y="2"/>
                    <a:pt x="13" y="0"/>
                    <a:pt x="7" y="4"/>
                  </a:cubicBezTo>
                  <a:close/>
                  <a:moveTo>
                    <a:pt x="7" y="4"/>
                  </a:moveTo>
                  <a:cubicBezTo>
                    <a:pt x="7" y="4"/>
                    <a:pt x="7" y="4"/>
                    <a:pt x="7"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endParaRPr>
            </a:p>
          </p:txBody>
        </p:sp>
      </p:grpSp>
      <p:sp>
        <p:nvSpPr>
          <p:cNvPr id="22" name="Freeform 16"/>
          <p:cNvSpPr>
            <a:spLocks noEditPoints="1"/>
          </p:cNvSpPr>
          <p:nvPr/>
        </p:nvSpPr>
        <p:spPr bwMode="auto">
          <a:xfrm>
            <a:off x="3354365" y="2821272"/>
            <a:ext cx="1751069" cy="1741348"/>
          </a:xfrm>
          <a:custGeom>
            <a:avLst/>
            <a:gdLst>
              <a:gd name="T0" fmla="*/ 880 w 899"/>
              <a:gd name="T1" fmla="*/ 316 h 894"/>
              <a:gd name="T2" fmla="*/ 809 w 899"/>
              <a:gd name="T3" fmla="*/ 177 h 894"/>
              <a:gd name="T4" fmla="*/ 695 w 899"/>
              <a:gd name="T5" fmla="*/ 70 h 894"/>
              <a:gd name="T6" fmla="*/ 551 w 899"/>
              <a:gd name="T7" fmla="*/ 9 h 894"/>
              <a:gd name="T8" fmla="*/ 395 w 899"/>
              <a:gd name="T9" fmla="*/ 0 h 894"/>
              <a:gd name="T10" fmla="*/ 245 w 899"/>
              <a:gd name="T11" fmla="*/ 46 h 894"/>
              <a:gd name="T12" fmla="*/ 120 w 899"/>
              <a:gd name="T13" fmla="*/ 140 h 894"/>
              <a:gd name="T14" fmla="*/ 35 w 899"/>
              <a:gd name="T15" fmla="*/ 271 h 894"/>
              <a:gd name="T16" fmla="*/ 0 w 899"/>
              <a:gd name="T17" fmla="*/ 423 h 894"/>
              <a:gd name="T18" fmla="*/ 0 w 899"/>
              <a:gd name="T19" fmla="*/ 471 h 894"/>
              <a:gd name="T20" fmla="*/ 35 w 899"/>
              <a:gd name="T21" fmla="*/ 623 h 894"/>
              <a:gd name="T22" fmla="*/ 120 w 899"/>
              <a:gd name="T23" fmla="*/ 754 h 894"/>
              <a:gd name="T24" fmla="*/ 245 w 899"/>
              <a:gd name="T25" fmla="*/ 849 h 894"/>
              <a:gd name="T26" fmla="*/ 395 w 899"/>
              <a:gd name="T27" fmla="*/ 894 h 894"/>
              <a:gd name="T28" fmla="*/ 551 w 899"/>
              <a:gd name="T29" fmla="*/ 886 h 894"/>
              <a:gd name="T30" fmla="*/ 695 w 899"/>
              <a:gd name="T31" fmla="*/ 825 h 894"/>
              <a:gd name="T32" fmla="*/ 809 w 899"/>
              <a:gd name="T33" fmla="*/ 718 h 894"/>
              <a:gd name="T34" fmla="*/ 880 w 899"/>
              <a:gd name="T35" fmla="*/ 579 h 894"/>
              <a:gd name="T36" fmla="*/ 499 w 899"/>
              <a:gd name="T37" fmla="*/ 149 h 894"/>
              <a:gd name="T38" fmla="*/ 499 w 899"/>
              <a:gd name="T39" fmla="*/ 149 h 894"/>
              <a:gd name="T40" fmla="*/ 577 w 899"/>
              <a:gd name="T41" fmla="*/ 348 h 894"/>
              <a:gd name="T42" fmla="*/ 544 w 899"/>
              <a:gd name="T43" fmla="*/ 560 h 894"/>
              <a:gd name="T44" fmla="*/ 576 w 899"/>
              <a:gd name="T45" fmla="*/ 372 h 894"/>
              <a:gd name="T46" fmla="*/ 605 w 899"/>
              <a:gd name="T47" fmla="*/ 402 h 894"/>
              <a:gd name="T48" fmla="*/ 605 w 899"/>
              <a:gd name="T49" fmla="*/ 402 h 894"/>
              <a:gd name="T50" fmla="*/ 569 w 899"/>
              <a:gd name="T51" fmla="*/ 533 h 894"/>
              <a:gd name="T52" fmla="*/ 606 w 899"/>
              <a:gd name="T53" fmla="*/ 487 h 894"/>
              <a:gd name="T54" fmla="*/ 597 w 899"/>
              <a:gd name="T55" fmla="*/ 447 h 894"/>
              <a:gd name="T56" fmla="*/ 610 w 899"/>
              <a:gd name="T57" fmla="*/ 467 h 894"/>
              <a:gd name="T58" fmla="*/ 525 w 899"/>
              <a:gd name="T59" fmla="*/ 321 h 894"/>
              <a:gd name="T60" fmla="*/ 514 w 899"/>
              <a:gd name="T61" fmla="*/ 299 h 894"/>
              <a:gd name="T62" fmla="*/ 455 w 899"/>
              <a:gd name="T63" fmla="*/ 286 h 894"/>
              <a:gd name="T64" fmla="*/ 455 w 899"/>
              <a:gd name="T65" fmla="*/ 286 h 894"/>
              <a:gd name="T66" fmla="*/ 449 w 899"/>
              <a:gd name="T67" fmla="*/ 342 h 894"/>
              <a:gd name="T68" fmla="*/ 513 w 899"/>
              <a:gd name="T69" fmla="*/ 580 h 894"/>
              <a:gd name="T70" fmla="*/ 382 w 899"/>
              <a:gd name="T71" fmla="*/ 594 h 894"/>
              <a:gd name="T72" fmla="*/ 306 w 899"/>
              <a:gd name="T73" fmla="*/ 413 h 894"/>
              <a:gd name="T74" fmla="*/ 306 w 899"/>
              <a:gd name="T75" fmla="*/ 413 h 894"/>
              <a:gd name="T76" fmla="*/ 311 w 899"/>
              <a:gd name="T77" fmla="*/ 396 h 894"/>
              <a:gd name="T78" fmla="*/ 289 w 899"/>
              <a:gd name="T79" fmla="*/ 470 h 894"/>
              <a:gd name="T80" fmla="*/ 313 w 899"/>
              <a:gd name="T81" fmla="*/ 504 h 894"/>
              <a:gd name="T82" fmla="*/ 321 w 899"/>
              <a:gd name="T83" fmla="*/ 520 h 894"/>
              <a:gd name="T84" fmla="*/ 321 w 899"/>
              <a:gd name="T85" fmla="*/ 520 h 894"/>
              <a:gd name="T86" fmla="*/ 340 w 899"/>
              <a:gd name="T87" fmla="*/ 349 h 894"/>
              <a:gd name="T88" fmla="*/ 348 w 899"/>
              <a:gd name="T89" fmla="*/ 573 h 894"/>
              <a:gd name="T90" fmla="*/ 359 w 899"/>
              <a:gd name="T91" fmla="*/ 313 h 894"/>
              <a:gd name="T92" fmla="*/ 435 w 899"/>
              <a:gd name="T93" fmla="*/ 286 h 894"/>
              <a:gd name="T94" fmla="*/ 435 w 899"/>
              <a:gd name="T95" fmla="*/ 286 h 894"/>
              <a:gd name="T96" fmla="*/ 400 w 899"/>
              <a:gd name="T97" fmla="*/ 308 h 894"/>
              <a:gd name="T98" fmla="*/ 312 w 899"/>
              <a:gd name="T99" fmla="*/ 311 h 894"/>
              <a:gd name="T100" fmla="*/ 147 w 899"/>
              <a:gd name="T101" fmla="*/ 447 h 894"/>
              <a:gd name="T102" fmla="*/ 263 w 899"/>
              <a:gd name="T103" fmla="*/ 498 h 894"/>
              <a:gd name="T104" fmla="*/ 312 w 899"/>
              <a:gd name="T105" fmla="*/ 583 h 894"/>
              <a:gd name="T106" fmla="*/ 401 w 899"/>
              <a:gd name="T107" fmla="*/ 602 h 894"/>
              <a:gd name="T108" fmla="*/ 449 w 899"/>
              <a:gd name="T109" fmla="*/ 609 h 894"/>
              <a:gd name="T110" fmla="*/ 461 w 899"/>
              <a:gd name="T111" fmla="*/ 609 h 894"/>
              <a:gd name="T112" fmla="*/ 500 w 899"/>
              <a:gd name="T113" fmla="*/ 601 h 894"/>
              <a:gd name="T114" fmla="*/ 499 w 899"/>
              <a:gd name="T115" fmla="*/ 634 h 894"/>
              <a:gd name="T116" fmla="*/ 732 w 899"/>
              <a:gd name="T117" fmla="*/ 554 h 894"/>
              <a:gd name="T118" fmla="*/ 732 w 899"/>
              <a:gd name="T119" fmla="*/ 341 h 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99" h="894">
                <a:moveTo>
                  <a:pt x="828" y="447"/>
                </a:moveTo>
                <a:cubicBezTo>
                  <a:pt x="828" y="443"/>
                  <a:pt x="828" y="440"/>
                  <a:pt x="828" y="436"/>
                </a:cubicBezTo>
                <a:cubicBezTo>
                  <a:pt x="899" y="423"/>
                  <a:pt x="899" y="423"/>
                  <a:pt x="899" y="423"/>
                </a:cubicBezTo>
                <a:cubicBezTo>
                  <a:pt x="880" y="316"/>
                  <a:pt x="880" y="316"/>
                  <a:pt x="880" y="316"/>
                </a:cubicBezTo>
                <a:cubicBezTo>
                  <a:pt x="809" y="328"/>
                  <a:pt x="809" y="328"/>
                  <a:pt x="809" y="328"/>
                </a:cubicBezTo>
                <a:cubicBezTo>
                  <a:pt x="806" y="321"/>
                  <a:pt x="804" y="314"/>
                  <a:pt x="801" y="307"/>
                </a:cubicBezTo>
                <a:cubicBezTo>
                  <a:pt x="864" y="271"/>
                  <a:pt x="864" y="271"/>
                  <a:pt x="864" y="271"/>
                </a:cubicBezTo>
                <a:cubicBezTo>
                  <a:pt x="809" y="177"/>
                  <a:pt x="809" y="177"/>
                  <a:pt x="809" y="177"/>
                </a:cubicBezTo>
                <a:cubicBezTo>
                  <a:pt x="746" y="213"/>
                  <a:pt x="746" y="213"/>
                  <a:pt x="746" y="213"/>
                </a:cubicBezTo>
                <a:cubicBezTo>
                  <a:pt x="742" y="207"/>
                  <a:pt x="737" y="201"/>
                  <a:pt x="732" y="195"/>
                </a:cubicBezTo>
                <a:cubicBezTo>
                  <a:pt x="778" y="140"/>
                  <a:pt x="778" y="140"/>
                  <a:pt x="778" y="140"/>
                </a:cubicBezTo>
                <a:cubicBezTo>
                  <a:pt x="695" y="70"/>
                  <a:pt x="695" y="70"/>
                  <a:pt x="695" y="70"/>
                </a:cubicBezTo>
                <a:cubicBezTo>
                  <a:pt x="648" y="125"/>
                  <a:pt x="648" y="125"/>
                  <a:pt x="648" y="125"/>
                </a:cubicBezTo>
                <a:cubicBezTo>
                  <a:pt x="642" y="121"/>
                  <a:pt x="635" y="117"/>
                  <a:pt x="629" y="114"/>
                </a:cubicBezTo>
                <a:cubicBezTo>
                  <a:pt x="653" y="46"/>
                  <a:pt x="653" y="46"/>
                  <a:pt x="653" y="46"/>
                </a:cubicBezTo>
                <a:cubicBezTo>
                  <a:pt x="551" y="9"/>
                  <a:pt x="551" y="9"/>
                  <a:pt x="551" y="9"/>
                </a:cubicBezTo>
                <a:cubicBezTo>
                  <a:pt x="526" y="76"/>
                  <a:pt x="526" y="76"/>
                  <a:pt x="526" y="76"/>
                </a:cubicBezTo>
                <a:cubicBezTo>
                  <a:pt x="519" y="75"/>
                  <a:pt x="511" y="74"/>
                  <a:pt x="504" y="73"/>
                </a:cubicBezTo>
                <a:cubicBezTo>
                  <a:pt x="504" y="0"/>
                  <a:pt x="504" y="0"/>
                  <a:pt x="504" y="0"/>
                </a:cubicBezTo>
                <a:cubicBezTo>
                  <a:pt x="395" y="0"/>
                  <a:pt x="395" y="0"/>
                  <a:pt x="395" y="0"/>
                </a:cubicBezTo>
                <a:cubicBezTo>
                  <a:pt x="395" y="73"/>
                  <a:pt x="395" y="73"/>
                  <a:pt x="395" y="73"/>
                </a:cubicBezTo>
                <a:cubicBezTo>
                  <a:pt x="387" y="74"/>
                  <a:pt x="380" y="75"/>
                  <a:pt x="372" y="76"/>
                </a:cubicBezTo>
                <a:cubicBezTo>
                  <a:pt x="348" y="9"/>
                  <a:pt x="348" y="9"/>
                  <a:pt x="348" y="9"/>
                </a:cubicBezTo>
                <a:cubicBezTo>
                  <a:pt x="245" y="46"/>
                  <a:pt x="245" y="46"/>
                  <a:pt x="245" y="46"/>
                </a:cubicBezTo>
                <a:cubicBezTo>
                  <a:pt x="270" y="114"/>
                  <a:pt x="270" y="114"/>
                  <a:pt x="270" y="114"/>
                </a:cubicBezTo>
                <a:cubicBezTo>
                  <a:pt x="263" y="117"/>
                  <a:pt x="257" y="121"/>
                  <a:pt x="250" y="125"/>
                </a:cubicBezTo>
                <a:cubicBezTo>
                  <a:pt x="204" y="70"/>
                  <a:pt x="204" y="70"/>
                  <a:pt x="204" y="70"/>
                </a:cubicBezTo>
                <a:cubicBezTo>
                  <a:pt x="120" y="140"/>
                  <a:pt x="120" y="140"/>
                  <a:pt x="120" y="140"/>
                </a:cubicBezTo>
                <a:cubicBezTo>
                  <a:pt x="167" y="195"/>
                  <a:pt x="167" y="195"/>
                  <a:pt x="167" y="195"/>
                </a:cubicBezTo>
                <a:cubicBezTo>
                  <a:pt x="162" y="201"/>
                  <a:pt x="157" y="207"/>
                  <a:pt x="152" y="213"/>
                </a:cubicBezTo>
                <a:cubicBezTo>
                  <a:pt x="90" y="177"/>
                  <a:pt x="90" y="177"/>
                  <a:pt x="90" y="177"/>
                </a:cubicBezTo>
                <a:cubicBezTo>
                  <a:pt x="35" y="271"/>
                  <a:pt x="35" y="271"/>
                  <a:pt x="35" y="271"/>
                </a:cubicBezTo>
                <a:cubicBezTo>
                  <a:pt x="97" y="307"/>
                  <a:pt x="97" y="307"/>
                  <a:pt x="97" y="307"/>
                </a:cubicBezTo>
                <a:cubicBezTo>
                  <a:pt x="95" y="314"/>
                  <a:pt x="92" y="321"/>
                  <a:pt x="90" y="328"/>
                </a:cubicBezTo>
                <a:cubicBezTo>
                  <a:pt x="19" y="316"/>
                  <a:pt x="19" y="316"/>
                  <a:pt x="19" y="316"/>
                </a:cubicBezTo>
                <a:cubicBezTo>
                  <a:pt x="0" y="423"/>
                  <a:pt x="0" y="423"/>
                  <a:pt x="0" y="423"/>
                </a:cubicBezTo>
                <a:cubicBezTo>
                  <a:pt x="71" y="436"/>
                  <a:pt x="71" y="436"/>
                  <a:pt x="71" y="436"/>
                </a:cubicBezTo>
                <a:cubicBezTo>
                  <a:pt x="71" y="440"/>
                  <a:pt x="71" y="443"/>
                  <a:pt x="71" y="447"/>
                </a:cubicBezTo>
                <a:cubicBezTo>
                  <a:pt x="71" y="451"/>
                  <a:pt x="71" y="455"/>
                  <a:pt x="71" y="459"/>
                </a:cubicBezTo>
                <a:cubicBezTo>
                  <a:pt x="0" y="471"/>
                  <a:pt x="0" y="471"/>
                  <a:pt x="0" y="471"/>
                </a:cubicBezTo>
                <a:cubicBezTo>
                  <a:pt x="19" y="579"/>
                  <a:pt x="19" y="579"/>
                  <a:pt x="19" y="579"/>
                </a:cubicBezTo>
                <a:cubicBezTo>
                  <a:pt x="90" y="566"/>
                  <a:pt x="90" y="566"/>
                  <a:pt x="90" y="566"/>
                </a:cubicBezTo>
                <a:cubicBezTo>
                  <a:pt x="92" y="573"/>
                  <a:pt x="95" y="580"/>
                  <a:pt x="97" y="587"/>
                </a:cubicBezTo>
                <a:cubicBezTo>
                  <a:pt x="35" y="623"/>
                  <a:pt x="35" y="623"/>
                  <a:pt x="35" y="623"/>
                </a:cubicBezTo>
                <a:cubicBezTo>
                  <a:pt x="90" y="718"/>
                  <a:pt x="90" y="718"/>
                  <a:pt x="90" y="718"/>
                </a:cubicBezTo>
                <a:cubicBezTo>
                  <a:pt x="152" y="682"/>
                  <a:pt x="152" y="682"/>
                  <a:pt x="152" y="682"/>
                </a:cubicBezTo>
                <a:cubicBezTo>
                  <a:pt x="157" y="688"/>
                  <a:pt x="162" y="694"/>
                  <a:pt x="167" y="699"/>
                </a:cubicBezTo>
                <a:cubicBezTo>
                  <a:pt x="120" y="754"/>
                  <a:pt x="120" y="754"/>
                  <a:pt x="120" y="754"/>
                </a:cubicBezTo>
                <a:cubicBezTo>
                  <a:pt x="204" y="825"/>
                  <a:pt x="204" y="825"/>
                  <a:pt x="204" y="825"/>
                </a:cubicBezTo>
                <a:cubicBezTo>
                  <a:pt x="250" y="769"/>
                  <a:pt x="250" y="769"/>
                  <a:pt x="250" y="769"/>
                </a:cubicBezTo>
                <a:cubicBezTo>
                  <a:pt x="257" y="773"/>
                  <a:pt x="263" y="777"/>
                  <a:pt x="270" y="781"/>
                </a:cubicBezTo>
                <a:cubicBezTo>
                  <a:pt x="245" y="849"/>
                  <a:pt x="245" y="849"/>
                  <a:pt x="245" y="849"/>
                </a:cubicBezTo>
                <a:cubicBezTo>
                  <a:pt x="348" y="886"/>
                  <a:pt x="348" y="886"/>
                  <a:pt x="348" y="886"/>
                </a:cubicBezTo>
                <a:cubicBezTo>
                  <a:pt x="372" y="818"/>
                  <a:pt x="372" y="818"/>
                  <a:pt x="372" y="818"/>
                </a:cubicBezTo>
                <a:cubicBezTo>
                  <a:pt x="380" y="820"/>
                  <a:pt x="387" y="821"/>
                  <a:pt x="395" y="822"/>
                </a:cubicBezTo>
                <a:cubicBezTo>
                  <a:pt x="395" y="894"/>
                  <a:pt x="395" y="894"/>
                  <a:pt x="395" y="894"/>
                </a:cubicBezTo>
                <a:cubicBezTo>
                  <a:pt x="504" y="894"/>
                  <a:pt x="504" y="894"/>
                  <a:pt x="504" y="894"/>
                </a:cubicBezTo>
                <a:cubicBezTo>
                  <a:pt x="504" y="822"/>
                  <a:pt x="504" y="822"/>
                  <a:pt x="504" y="822"/>
                </a:cubicBezTo>
                <a:cubicBezTo>
                  <a:pt x="511" y="821"/>
                  <a:pt x="519" y="820"/>
                  <a:pt x="526" y="818"/>
                </a:cubicBezTo>
                <a:cubicBezTo>
                  <a:pt x="551" y="886"/>
                  <a:pt x="551" y="886"/>
                  <a:pt x="551" y="886"/>
                </a:cubicBezTo>
                <a:cubicBezTo>
                  <a:pt x="653" y="848"/>
                  <a:pt x="653" y="848"/>
                  <a:pt x="653" y="848"/>
                </a:cubicBezTo>
                <a:cubicBezTo>
                  <a:pt x="629" y="781"/>
                  <a:pt x="629" y="781"/>
                  <a:pt x="629" y="781"/>
                </a:cubicBezTo>
                <a:cubicBezTo>
                  <a:pt x="635" y="777"/>
                  <a:pt x="642" y="773"/>
                  <a:pt x="648" y="769"/>
                </a:cubicBezTo>
                <a:cubicBezTo>
                  <a:pt x="695" y="825"/>
                  <a:pt x="695" y="825"/>
                  <a:pt x="695" y="825"/>
                </a:cubicBezTo>
                <a:cubicBezTo>
                  <a:pt x="778" y="754"/>
                  <a:pt x="778" y="754"/>
                  <a:pt x="778" y="754"/>
                </a:cubicBezTo>
                <a:cubicBezTo>
                  <a:pt x="732" y="699"/>
                  <a:pt x="732" y="699"/>
                  <a:pt x="732" y="699"/>
                </a:cubicBezTo>
                <a:cubicBezTo>
                  <a:pt x="737" y="694"/>
                  <a:pt x="742" y="688"/>
                  <a:pt x="746" y="682"/>
                </a:cubicBezTo>
                <a:cubicBezTo>
                  <a:pt x="809" y="718"/>
                  <a:pt x="809" y="718"/>
                  <a:pt x="809" y="718"/>
                </a:cubicBezTo>
                <a:cubicBezTo>
                  <a:pt x="864" y="623"/>
                  <a:pt x="864" y="623"/>
                  <a:pt x="864" y="623"/>
                </a:cubicBezTo>
                <a:cubicBezTo>
                  <a:pt x="801" y="587"/>
                  <a:pt x="801" y="587"/>
                  <a:pt x="801" y="587"/>
                </a:cubicBezTo>
                <a:cubicBezTo>
                  <a:pt x="804" y="580"/>
                  <a:pt x="806" y="573"/>
                  <a:pt x="809" y="566"/>
                </a:cubicBezTo>
                <a:cubicBezTo>
                  <a:pt x="880" y="579"/>
                  <a:pt x="880" y="579"/>
                  <a:pt x="880" y="579"/>
                </a:cubicBezTo>
                <a:cubicBezTo>
                  <a:pt x="899" y="471"/>
                  <a:pt x="899" y="471"/>
                  <a:pt x="899" y="471"/>
                </a:cubicBezTo>
                <a:cubicBezTo>
                  <a:pt x="828" y="459"/>
                  <a:pt x="828" y="459"/>
                  <a:pt x="828" y="459"/>
                </a:cubicBezTo>
                <a:cubicBezTo>
                  <a:pt x="828" y="455"/>
                  <a:pt x="828" y="451"/>
                  <a:pt x="828" y="447"/>
                </a:cubicBezTo>
                <a:close/>
                <a:moveTo>
                  <a:pt x="499" y="149"/>
                </a:moveTo>
                <a:cubicBezTo>
                  <a:pt x="572" y="161"/>
                  <a:pt x="637" y="200"/>
                  <a:pt x="683" y="255"/>
                </a:cubicBezTo>
                <a:cubicBezTo>
                  <a:pt x="586" y="311"/>
                  <a:pt x="586" y="311"/>
                  <a:pt x="586" y="311"/>
                </a:cubicBezTo>
                <a:cubicBezTo>
                  <a:pt x="562" y="287"/>
                  <a:pt x="532" y="270"/>
                  <a:pt x="499" y="261"/>
                </a:cubicBezTo>
                <a:lnTo>
                  <a:pt x="499" y="149"/>
                </a:lnTo>
                <a:close/>
                <a:moveTo>
                  <a:pt x="566" y="357"/>
                </a:moveTo>
                <a:cubicBezTo>
                  <a:pt x="562" y="352"/>
                  <a:pt x="558" y="348"/>
                  <a:pt x="554" y="343"/>
                </a:cubicBezTo>
                <a:cubicBezTo>
                  <a:pt x="564" y="333"/>
                  <a:pt x="564" y="333"/>
                  <a:pt x="564" y="333"/>
                </a:cubicBezTo>
                <a:cubicBezTo>
                  <a:pt x="568" y="338"/>
                  <a:pt x="573" y="343"/>
                  <a:pt x="577" y="348"/>
                </a:cubicBezTo>
                <a:lnTo>
                  <a:pt x="566" y="357"/>
                </a:lnTo>
                <a:close/>
                <a:moveTo>
                  <a:pt x="568" y="558"/>
                </a:moveTo>
                <a:cubicBezTo>
                  <a:pt x="563" y="562"/>
                  <a:pt x="558" y="567"/>
                  <a:pt x="553" y="571"/>
                </a:cubicBezTo>
                <a:cubicBezTo>
                  <a:pt x="544" y="560"/>
                  <a:pt x="544" y="560"/>
                  <a:pt x="544" y="560"/>
                </a:cubicBezTo>
                <a:cubicBezTo>
                  <a:pt x="548" y="556"/>
                  <a:pt x="553" y="552"/>
                  <a:pt x="557" y="548"/>
                </a:cubicBezTo>
                <a:lnTo>
                  <a:pt x="568" y="558"/>
                </a:lnTo>
                <a:close/>
                <a:moveTo>
                  <a:pt x="584" y="389"/>
                </a:moveTo>
                <a:cubicBezTo>
                  <a:pt x="582" y="383"/>
                  <a:pt x="579" y="377"/>
                  <a:pt x="576" y="372"/>
                </a:cubicBezTo>
                <a:cubicBezTo>
                  <a:pt x="588" y="365"/>
                  <a:pt x="588" y="365"/>
                  <a:pt x="588" y="365"/>
                </a:cubicBezTo>
                <a:cubicBezTo>
                  <a:pt x="592" y="371"/>
                  <a:pt x="595" y="377"/>
                  <a:pt x="598" y="383"/>
                </a:cubicBezTo>
                <a:lnTo>
                  <a:pt x="584" y="389"/>
                </a:lnTo>
                <a:close/>
                <a:moveTo>
                  <a:pt x="605" y="402"/>
                </a:moveTo>
                <a:cubicBezTo>
                  <a:pt x="606" y="408"/>
                  <a:pt x="608" y="415"/>
                  <a:pt x="609" y="422"/>
                </a:cubicBezTo>
                <a:cubicBezTo>
                  <a:pt x="595" y="424"/>
                  <a:pt x="595" y="424"/>
                  <a:pt x="595" y="424"/>
                </a:cubicBezTo>
                <a:cubicBezTo>
                  <a:pt x="594" y="418"/>
                  <a:pt x="592" y="412"/>
                  <a:pt x="591" y="406"/>
                </a:cubicBezTo>
                <a:lnTo>
                  <a:pt x="605" y="402"/>
                </a:lnTo>
                <a:close/>
                <a:moveTo>
                  <a:pt x="579" y="518"/>
                </a:moveTo>
                <a:cubicBezTo>
                  <a:pt x="591" y="525"/>
                  <a:pt x="591" y="525"/>
                  <a:pt x="591" y="525"/>
                </a:cubicBezTo>
                <a:cubicBezTo>
                  <a:pt x="588" y="531"/>
                  <a:pt x="584" y="536"/>
                  <a:pt x="580" y="542"/>
                </a:cubicBezTo>
                <a:cubicBezTo>
                  <a:pt x="569" y="533"/>
                  <a:pt x="569" y="533"/>
                  <a:pt x="569" y="533"/>
                </a:cubicBezTo>
                <a:cubicBezTo>
                  <a:pt x="572" y="528"/>
                  <a:pt x="576" y="523"/>
                  <a:pt x="579" y="518"/>
                </a:cubicBezTo>
                <a:close/>
                <a:moveTo>
                  <a:pt x="586" y="501"/>
                </a:moveTo>
                <a:cubicBezTo>
                  <a:pt x="589" y="495"/>
                  <a:pt x="590" y="490"/>
                  <a:pt x="592" y="484"/>
                </a:cubicBezTo>
                <a:cubicBezTo>
                  <a:pt x="606" y="487"/>
                  <a:pt x="606" y="487"/>
                  <a:pt x="606" y="487"/>
                </a:cubicBezTo>
                <a:cubicBezTo>
                  <a:pt x="604" y="494"/>
                  <a:pt x="602" y="500"/>
                  <a:pt x="600" y="507"/>
                </a:cubicBezTo>
                <a:lnTo>
                  <a:pt x="586" y="501"/>
                </a:lnTo>
                <a:close/>
                <a:moveTo>
                  <a:pt x="595" y="466"/>
                </a:moveTo>
                <a:cubicBezTo>
                  <a:pt x="596" y="460"/>
                  <a:pt x="597" y="453"/>
                  <a:pt x="597" y="447"/>
                </a:cubicBezTo>
                <a:cubicBezTo>
                  <a:pt x="597" y="446"/>
                  <a:pt x="596" y="444"/>
                  <a:pt x="596" y="442"/>
                </a:cubicBezTo>
                <a:cubicBezTo>
                  <a:pt x="611" y="442"/>
                  <a:pt x="611" y="442"/>
                  <a:pt x="611" y="442"/>
                </a:cubicBezTo>
                <a:cubicBezTo>
                  <a:pt x="611" y="444"/>
                  <a:pt x="611" y="445"/>
                  <a:pt x="611" y="447"/>
                </a:cubicBezTo>
                <a:cubicBezTo>
                  <a:pt x="611" y="454"/>
                  <a:pt x="611" y="461"/>
                  <a:pt x="610" y="467"/>
                </a:cubicBezTo>
                <a:lnTo>
                  <a:pt x="595" y="466"/>
                </a:lnTo>
                <a:close/>
                <a:moveTo>
                  <a:pt x="549" y="320"/>
                </a:moveTo>
                <a:cubicBezTo>
                  <a:pt x="540" y="331"/>
                  <a:pt x="540" y="331"/>
                  <a:pt x="540" y="331"/>
                </a:cubicBezTo>
                <a:cubicBezTo>
                  <a:pt x="535" y="327"/>
                  <a:pt x="530" y="324"/>
                  <a:pt x="525" y="321"/>
                </a:cubicBezTo>
                <a:cubicBezTo>
                  <a:pt x="532" y="308"/>
                  <a:pt x="532" y="308"/>
                  <a:pt x="532" y="308"/>
                </a:cubicBezTo>
                <a:cubicBezTo>
                  <a:pt x="538" y="312"/>
                  <a:pt x="543" y="315"/>
                  <a:pt x="549" y="320"/>
                </a:cubicBezTo>
                <a:close/>
                <a:moveTo>
                  <a:pt x="495" y="292"/>
                </a:moveTo>
                <a:cubicBezTo>
                  <a:pt x="501" y="294"/>
                  <a:pt x="508" y="296"/>
                  <a:pt x="514" y="299"/>
                </a:cubicBezTo>
                <a:cubicBezTo>
                  <a:pt x="508" y="312"/>
                  <a:pt x="508" y="312"/>
                  <a:pt x="508" y="312"/>
                </a:cubicBezTo>
                <a:cubicBezTo>
                  <a:pt x="503" y="310"/>
                  <a:pt x="497" y="308"/>
                  <a:pt x="491" y="306"/>
                </a:cubicBezTo>
                <a:lnTo>
                  <a:pt x="495" y="292"/>
                </a:lnTo>
                <a:close/>
                <a:moveTo>
                  <a:pt x="455" y="286"/>
                </a:moveTo>
                <a:cubicBezTo>
                  <a:pt x="462" y="286"/>
                  <a:pt x="469" y="286"/>
                  <a:pt x="475" y="288"/>
                </a:cubicBezTo>
                <a:cubicBezTo>
                  <a:pt x="473" y="302"/>
                  <a:pt x="473" y="302"/>
                  <a:pt x="473" y="302"/>
                </a:cubicBezTo>
                <a:cubicBezTo>
                  <a:pt x="467" y="301"/>
                  <a:pt x="461" y="300"/>
                  <a:pt x="455" y="300"/>
                </a:cubicBezTo>
                <a:lnTo>
                  <a:pt x="455" y="286"/>
                </a:lnTo>
                <a:close/>
                <a:moveTo>
                  <a:pt x="554" y="447"/>
                </a:moveTo>
                <a:cubicBezTo>
                  <a:pt x="554" y="505"/>
                  <a:pt x="507" y="552"/>
                  <a:pt x="449" y="552"/>
                </a:cubicBezTo>
                <a:cubicBezTo>
                  <a:pt x="391" y="552"/>
                  <a:pt x="344" y="505"/>
                  <a:pt x="344" y="447"/>
                </a:cubicBezTo>
                <a:cubicBezTo>
                  <a:pt x="344" y="389"/>
                  <a:pt x="391" y="342"/>
                  <a:pt x="449" y="342"/>
                </a:cubicBezTo>
                <a:cubicBezTo>
                  <a:pt x="507" y="342"/>
                  <a:pt x="554" y="389"/>
                  <a:pt x="554" y="447"/>
                </a:cubicBezTo>
                <a:close/>
                <a:moveTo>
                  <a:pt x="537" y="583"/>
                </a:moveTo>
                <a:cubicBezTo>
                  <a:pt x="531" y="587"/>
                  <a:pt x="525" y="590"/>
                  <a:pt x="519" y="593"/>
                </a:cubicBezTo>
                <a:cubicBezTo>
                  <a:pt x="513" y="580"/>
                  <a:pt x="513" y="580"/>
                  <a:pt x="513" y="580"/>
                </a:cubicBezTo>
                <a:cubicBezTo>
                  <a:pt x="518" y="578"/>
                  <a:pt x="524" y="575"/>
                  <a:pt x="529" y="571"/>
                </a:cubicBezTo>
                <a:lnTo>
                  <a:pt x="537" y="583"/>
                </a:lnTo>
                <a:close/>
                <a:moveTo>
                  <a:pt x="388" y="581"/>
                </a:moveTo>
                <a:cubicBezTo>
                  <a:pt x="382" y="594"/>
                  <a:pt x="382" y="594"/>
                  <a:pt x="382" y="594"/>
                </a:cubicBezTo>
                <a:cubicBezTo>
                  <a:pt x="376" y="592"/>
                  <a:pt x="370" y="588"/>
                  <a:pt x="364" y="585"/>
                </a:cubicBezTo>
                <a:cubicBezTo>
                  <a:pt x="372" y="573"/>
                  <a:pt x="372" y="573"/>
                  <a:pt x="372" y="573"/>
                </a:cubicBezTo>
                <a:cubicBezTo>
                  <a:pt x="377" y="576"/>
                  <a:pt x="382" y="579"/>
                  <a:pt x="388" y="581"/>
                </a:cubicBezTo>
                <a:close/>
                <a:moveTo>
                  <a:pt x="306" y="413"/>
                </a:moveTo>
                <a:cubicBezTo>
                  <a:pt x="305" y="419"/>
                  <a:pt x="303" y="425"/>
                  <a:pt x="303" y="431"/>
                </a:cubicBezTo>
                <a:cubicBezTo>
                  <a:pt x="288" y="430"/>
                  <a:pt x="288" y="430"/>
                  <a:pt x="288" y="430"/>
                </a:cubicBezTo>
                <a:cubicBezTo>
                  <a:pt x="289" y="423"/>
                  <a:pt x="290" y="416"/>
                  <a:pt x="292" y="410"/>
                </a:cubicBezTo>
                <a:lnTo>
                  <a:pt x="306" y="413"/>
                </a:lnTo>
                <a:close/>
                <a:moveTo>
                  <a:pt x="298" y="391"/>
                </a:moveTo>
                <a:cubicBezTo>
                  <a:pt x="300" y="384"/>
                  <a:pt x="303" y="378"/>
                  <a:pt x="306" y="372"/>
                </a:cubicBezTo>
                <a:cubicBezTo>
                  <a:pt x="319" y="379"/>
                  <a:pt x="319" y="379"/>
                  <a:pt x="319" y="379"/>
                </a:cubicBezTo>
                <a:cubicBezTo>
                  <a:pt x="316" y="384"/>
                  <a:pt x="313" y="390"/>
                  <a:pt x="311" y="396"/>
                </a:cubicBezTo>
                <a:lnTo>
                  <a:pt x="298" y="391"/>
                </a:lnTo>
                <a:close/>
                <a:moveTo>
                  <a:pt x="302" y="450"/>
                </a:moveTo>
                <a:cubicBezTo>
                  <a:pt x="302" y="456"/>
                  <a:pt x="303" y="462"/>
                  <a:pt x="303" y="468"/>
                </a:cubicBezTo>
                <a:cubicBezTo>
                  <a:pt x="289" y="470"/>
                  <a:pt x="289" y="470"/>
                  <a:pt x="289" y="470"/>
                </a:cubicBezTo>
                <a:cubicBezTo>
                  <a:pt x="288" y="464"/>
                  <a:pt x="288" y="457"/>
                  <a:pt x="288" y="450"/>
                </a:cubicBezTo>
                <a:lnTo>
                  <a:pt x="302" y="450"/>
                </a:lnTo>
                <a:close/>
                <a:moveTo>
                  <a:pt x="307" y="486"/>
                </a:moveTo>
                <a:cubicBezTo>
                  <a:pt x="309" y="492"/>
                  <a:pt x="311" y="498"/>
                  <a:pt x="313" y="504"/>
                </a:cubicBezTo>
                <a:cubicBezTo>
                  <a:pt x="300" y="509"/>
                  <a:pt x="300" y="509"/>
                  <a:pt x="300" y="509"/>
                </a:cubicBezTo>
                <a:cubicBezTo>
                  <a:pt x="297" y="503"/>
                  <a:pt x="295" y="496"/>
                  <a:pt x="293" y="490"/>
                </a:cubicBezTo>
                <a:lnTo>
                  <a:pt x="307" y="486"/>
                </a:lnTo>
                <a:close/>
                <a:moveTo>
                  <a:pt x="321" y="520"/>
                </a:moveTo>
                <a:cubicBezTo>
                  <a:pt x="324" y="525"/>
                  <a:pt x="328" y="531"/>
                  <a:pt x="331" y="535"/>
                </a:cubicBezTo>
                <a:cubicBezTo>
                  <a:pt x="320" y="544"/>
                  <a:pt x="320" y="544"/>
                  <a:pt x="320" y="544"/>
                </a:cubicBezTo>
                <a:cubicBezTo>
                  <a:pt x="316" y="539"/>
                  <a:pt x="312" y="533"/>
                  <a:pt x="309" y="527"/>
                </a:cubicBezTo>
                <a:lnTo>
                  <a:pt x="321" y="520"/>
                </a:lnTo>
                <a:close/>
                <a:moveTo>
                  <a:pt x="328" y="363"/>
                </a:moveTo>
                <a:cubicBezTo>
                  <a:pt x="316" y="355"/>
                  <a:pt x="316" y="355"/>
                  <a:pt x="316" y="355"/>
                </a:cubicBezTo>
                <a:cubicBezTo>
                  <a:pt x="320" y="349"/>
                  <a:pt x="325" y="344"/>
                  <a:pt x="329" y="339"/>
                </a:cubicBezTo>
                <a:cubicBezTo>
                  <a:pt x="340" y="349"/>
                  <a:pt x="340" y="349"/>
                  <a:pt x="340" y="349"/>
                </a:cubicBezTo>
                <a:cubicBezTo>
                  <a:pt x="336" y="353"/>
                  <a:pt x="332" y="358"/>
                  <a:pt x="328" y="363"/>
                </a:cubicBezTo>
                <a:close/>
                <a:moveTo>
                  <a:pt x="343" y="549"/>
                </a:moveTo>
                <a:cubicBezTo>
                  <a:pt x="347" y="554"/>
                  <a:pt x="352" y="558"/>
                  <a:pt x="357" y="562"/>
                </a:cubicBezTo>
                <a:cubicBezTo>
                  <a:pt x="348" y="573"/>
                  <a:pt x="348" y="573"/>
                  <a:pt x="348" y="573"/>
                </a:cubicBezTo>
                <a:cubicBezTo>
                  <a:pt x="342" y="569"/>
                  <a:pt x="337" y="564"/>
                  <a:pt x="333" y="559"/>
                </a:cubicBezTo>
                <a:lnTo>
                  <a:pt x="343" y="549"/>
                </a:lnTo>
                <a:close/>
                <a:moveTo>
                  <a:pt x="343" y="325"/>
                </a:moveTo>
                <a:cubicBezTo>
                  <a:pt x="349" y="320"/>
                  <a:pt x="354" y="316"/>
                  <a:pt x="359" y="313"/>
                </a:cubicBezTo>
                <a:cubicBezTo>
                  <a:pt x="368" y="325"/>
                  <a:pt x="368" y="325"/>
                  <a:pt x="368" y="325"/>
                </a:cubicBezTo>
                <a:cubicBezTo>
                  <a:pt x="362" y="328"/>
                  <a:pt x="358" y="332"/>
                  <a:pt x="353" y="336"/>
                </a:cubicBezTo>
                <a:lnTo>
                  <a:pt x="343" y="325"/>
                </a:lnTo>
                <a:close/>
                <a:moveTo>
                  <a:pt x="435" y="286"/>
                </a:moveTo>
                <a:cubicBezTo>
                  <a:pt x="436" y="301"/>
                  <a:pt x="436" y="301"/>
                  <a:pt x="436" y="301"/>
                </a:cubicBezTo>
                <a:cubicBezTo>
                  <a:pt x="430" y="301"/>
                  <a:pt x="424" y="302"/>
                  <a:pt x="418" y="303"/>
                </a:cubicBezTo>
                <a:cubicBezTo>
                  <a:pt x="415" y="289"/>
                  <a:pt x="415" y="289"/>
                  <a:pt x="415" y="289"/>
                </a:cubicBezTo>
                <a:cubicBezTo>
                  <a:pt x="422" y="288"/>
                  <a:pt x="428" y="287"/>
                  <a:pt x="435" y="286"/>
                </a:cubicBezTo>
                <a:close/>
                <a:moveTo>
                  <a:pt x="383" y="315"/>
                </a:moveTo>
                <a:cubicBezTo>
                  <a:pt x="377" y="302"/>
                  <a:pt x="377" y="302"/>
                  <a:pt x="377" y="302"/>
                </a:cubicBezTo>
                <a:cubicBezTo>
                  <a:pt x="383" y="299"/>
                  <a:pt x="389" y="297"/>
                  <a:pt x="396" y="295"/>
                </a:cubicBezTo>
                <a:cubicBezTo>
                  <a:pt x="400" y="308"/>
                  <a:pt x="400" y="308"/>
                  <a:pt x="400" y="308"/>
                </a:cubicBezTo>
                <a:cubicBezTo>
                  <a:pt x="395" y="310"/>
                  <a:pt x="389" y="313"/>
                  <a:pt x="383" y="315"/>
                </a:cubicBezTo>
                <a:close/>
                <a:moveTo>
                  <a:pt x="400" y="149"/>
                </a:moveTo>
                <a:cubicBezTo>
                  <a:pt x="400" y="261"/>
                  <a:pt x="400" y="261"/>
                  <a:pt x="400" y="261"/>
                </a:cubicBezTo>
                <a:cubicBezTo>
                  <a:pt x="366" y="270"/>
                  <a:pt x="336" y="287"/>
                  <a:pt x="312" y="311"/>
                </a:cubicBezTo>
                <a:cubicBezTo>
                  <a:pt x="216" y="255"/>
                  <a:pt x="216" y="255"/>
                  <a:pt x="216" y="255"/>
                </a:cubicBezTo>
                <a:cubicBezTo>
                  <a:pt x="261" y="200"/>
                  <a:pt x="326" y="161"/>
                  <a:pt x="400" y="149"/>
                </a:cubicBezTo>
                <a:close/>
                <a:moveTo>
                  <a:pt x="166" y="554"/>
                </a:moveTo>
                <a:cubicBezTo>
                  <a:pt x="154" y="520"/>
                  <a:pt x="147" y="485"/>
                  <a:pt x="147" y="447"/>
                </a:cubicBezTo>
                <a:cubicBezTo>
                  <a:pt x="147" y="410"/>
                  <a:pt x="154" y="374"/>
                  <a:pt x="166" y="341"/>
                </a:cubicBezTo>
                <a:cubicBezTo>
                  <a:pt x="263" y="397"/>
                  <a:pt x="263" y="397"/>
                  <a:pt x="263" y="397"/>
                </a:cubicBezTo>
                <a:cubicBezTo>
                  <a:pt x="259" y="413"/>
                  <a:pt x="256" y="430"/>
                  <a:pt x="256" y="447"/>
                </a:cubicBezTo>
                <a:cubicBezTo>
                  <a:pt x="256" y="465"/>
                  <a:pt x="259" y="482"/>
                  <a:pt x="263" y="498"/>
                </a:cubicBezTo>
                <a:lnTo>
                  <a:pt x="166" y="554"/>
                </a:lnTo>
                <a:close/>
                <a:moveTo>
                  <a:pt x="400" y="745"/>
                </a:moveTo>
                <a:cubicBezTo>
                  <a:pt x="326" y="733"/>
                  <a:pt x="261" y="695"/>
                  <a:pt x="216" y="639"/>
                </a:cubicBezTo>
                <a:cubicBezTo>
                  <a:pt x="312" y="583"/>
                  <a:pt x="312" y="583"/>
                  <a:pt x="312" y="583"/>
                </a:cubicBezTo>
                <a:cubicBezTo>
                  <a:pt x="336" y="607"/>
                  <a:pt x="366" y="625"/>
                  <a:pt x="400" y="634"/>
                </a:cubicBezTo>
                <a:lnTo>
                  <a:pt x="400" y="745"/>
                </a:lnTo>
                <a:close/>
                <a:moveTo>
                  <a:pt x="420" y="606"/>
                </a:moveTo>
                <a:cubicBezTo>
                  <a:pt x="414" y="605"/>
                  <a:pt x="407" y="604"/>
                  <a:pt x="401" y="602"/>
                </a:cubicBezTo>
                <a:cubicBezTo>
                  <a:pt x="405" y="588"/>
                  <a:pt x="405" y="588"/>
                  <a:pt x="405" y="588"/>
                </a:cubicBezTo>
                <a:cubicBezTo>
                  <a:pt x="411" y="590"/>
                  <a:pt x="417" y="591"/>
                  <a:pt x="423" y="592"/>
                </a:cubicBezTo>
                <a:lnTo>
                  <a:pt x="420" y="606"/>
                </a:lnTo>
                <a:close/>
                <a:moveTo>
                  <a:pt x="449" y="609"/>
                </a:moveTo>
                <a:cubicBezTo>
                  <a:pt x="446" y="609"/>
                  <a:pt x="443" y="609"/>
                  <a:pt x="441" y="609"/>
                </a:cubicBezTo>
                <a:cubicBezTo>
                  <a:pt x="441" y="594"/>
                  <a:pt x="441" y="594"/>
                  <a:pt x="441" y="594"/>
                </a:cubicBezTo>
                <a:cubicBezTo>
                  <a:pt x="447" y="595"/>
                  <a:pt x="454" y="595"/>
                  <a:pt x="460" y="594"/>
                </a:cubicBezTo>
                <a:cubicBezTo>
                  <a:pt x="461" y="609"/>
                  <a:pt x="461" y="609"/>
                  <a:pt x="461" y="609"/>
                </a:cubicBezTo>
                <a:cubicBezTo>
                  <a:pt x="457" y="609"/>
                  <a:pt x="453" y="609"/>
                  <a:pt x="449" y="609"/>
                </a:cubicBezTo>
                <a:close/>
                <a:moveTo>
                  <a:pt x="478" y="592"/>
                </a:moveTo>
                <a:cubicBezTo>
                  <a:pt x="484" y="591"/>
                  <a:pt x="490" y="589"/>
                  <a:pt x="496" y="587"/>
                </a:cubicBezTo>
                <a:cubicBezTo>
                  <a:pt x="500" y="601"/>
                  <a:pt x="500" y="601"/>
                  <a:pt x="500" y="601"/>
                </a:cubicBezTo>
                <a:cubicBezTo>
                  <a:pt x="494" y="603"/>
                  <a:pt x="487" y="605"/>
                  <a:pt x="481" y="606"/>
                </a:cubicBezTo>
                <a:lnTo>
                  <a:pt x="478" y="592"/>
                </a:lnTo>
                <a:close/>
                <a:moveTo>
                  <a:pt x="499" y="745"/>
                </a:moveTo>
                <a:cubicBezTo>
                  <a:pt x="499" y="634"/>
                  <a:pt x="499" y="634"/>
                  <a:pt x="499" y="634"/>
                </a:cubicBezTo>
                <a:cubicBezTo>
                  <a:pt x="532" y="625"/>
                  <a:pt x="562" y="607"/>
                  <a:pt x="586" y="583"/>
                </a:cubicBezTo>
                <a:cubicBezTo>
                  <a:pt x="683" y="639"/>
                  <a:pt x="683" y="639"/>
                  <a:pt x="683" y="639"/>
                </a:cubicBezTo>
                <a:cubicBezTo>
                  <a:pt x="637" y="695"/>
                  <a:pt x="572" y="733"/>
                  <a:pt x="499" y="745"/>
                </a:cubicBezTo>
                <a:close/>
                <a:moveTo>
                  <a:pt x="732" y="554"/>
                </a:moveTo>
                <a:cubicBezTo>
                  <a:pt x="636" y="498"/>
                  <a:pt x="636" y="498"/>
                  <a:pt x="636" y="498"/>
                </a:cubicBezTo>
                <a:cubicBezTo>
                  <a:pt x="640" y="482"/>
                  <a:pt x="642" y="465"/>
                  <a:pt x="642" y="447"/>
                </a:cubicBezTo>
                <a:cubicBezTo>
                  <a:pt x="642" y="430"/>
                  <a:pt x="640" y="413"/>
                  <a:pt x="636" y="397"/>
                </a:cubicBezTo>
                <a:cubicBezTo>
                  <a:pt x="732" y="341"/>
                  <a:pt x="732" y="341"/>
                  <a:pt x="732" y="341"/>
                </a:cubicBezTo>
                <a:cubicBezTo>
                  <a:pt x="745" y="374"/>
                  <a:pt x="752" y="410"/>
                  <a:pt x="752" y="447"/>
                </a:cubicBezTo>
                <a:cubicBezTo>
                  <a:pt x="752" y="485"/>
                  <a:pt x="745" y="520"/>
                  <a:pt x="732" y="554"/>
                </a:cubicBezTo>
                <a:close/>
              </a:path>
            </a:pathLst>
          </a:custGeom>
          <a:solidFill>
            <a:srgbClr val="76543A"/>
          </a:solidFill>
          <a:ln w="28575"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latin typeface="Calibri"/>
              <a:ea typeface="宋体" panose="02010600030101010101" pitchFamily="2" charset="-122"/>
            </a:endParaRPr>
          </a:p>
        </p:txBody>
      </p:sp>
      <p:sp>
        <p:nvSpPr>
          <p:cNvPr id="23" name="Freeform 18"/>
          <p:cNvSpPr>
            <a:spLocks noEditPoints="1"/>
          </p:cNvSpPr>
          <p:nvPr/>
        </p:nvSpPr>
        <p:spPr bwMode="auto">
          <a:xfrm>
            <a:off x="4734668" y="2021417"/>
            <a:ext cx="1294208" cy="1284488"/>
          </a:xfrm>
          <a:custGeom>
            <a:avLst/>
            <a:gdLst>
              <a:gd name="T0" fmla="*/ 664 w 664"/>
              <a:gd name="T1" fmla="*/ 312 h 659"/>
              <a:gd name="T2" fmla="*/ 592 w 664"/>
              <a:gd name="T3" fmla="*/ 226 h 659"/>
              <a:gd name="T4" fmla="*/ 551 w 664"/>
              <a:gd name="T5" fmla="*/ 156 h 659"/>
              <a:gd name="T6" fmla="*/ 513 w 664"/>
              <a:gd name="T7" fmla="*/ 51 h 659"/>
              <a:gd name="T8" fmla="*/ 483 w 664"/>
              <a:gd name="T9" fmla="*/ 33 h 659"/>
              <a:gd name="T10" fmla="*/ 372 w 664"/>
              <a:gd name="T11" fmla="*/ 53 h 659"/>
              <a:gd name="T12" fmla="*/ 292 w 664"/>
              <a:gd name="T13" fmla="*/ 53 h 659"/>
              <a:gd name="T14" fmla="*/ 181 w 664"/>
              <a:gd name="T15" fmla="*/ 33 h 659"/>
              <a:gd name="T16" fmla="*/ 151 w 664"/>
              <a:gd name="T17" fmla="*/ 51 h 659"/>
              <a:gd name="T18" fmla="*/ 113 w 664"/>
              <a:gd name="T19" fmla="*/ 156 h 659"/>
              <a:gd name="T20" fmla="*/ 73 w 664"/>
              <a:gd name="T21" fmla="*/ 226 h 659"/>
              <a:gd name="T22" fmla="*/ 0 w 664"/>
              <a:gd name="T23" fmla="*/ 312 h 659"/>
              <a:gd name="T24" fmla="*/ 53 w 664"/>
              <a:gd name="T25" fmla="*/ 337 h 659"/>
              <a:gd name="T26" fmla="*/ 67 w 664"/>
              <a:gd name="T27" fmla="*/ 417 h 659"/>
              <a:gd name="T28" fmla="*/ 67 w 664"/>
              <a:gd name="T29" fmla="*/ 529 h 659"/>
              <a:gd name="T30" fmla="*/ 89 w 664"/>
              <a:gd name="T31" fmla="*/ 556 h 659"/>
              <a:gd name="T32" fmla="*/ 200 w 664"/>
              <a:gd name="T33" fmla="*/ 575 h 659"/>
              <a:gd name="T34" fmla="*/ 275 w 664"/>
              <a:gd name="T35" fmla="*/ 603 h 659"/>
              <a:gd name="T36" fmla="*/ 372 w 664"/>
              <a:gd name="T37" fmla="*/ 659 h 659"/>
              <a:gd name="T38" fmla="*/ 407 w 664"/>
              <a:gd name="T39" fmla="*/ 653 h 659"/>
              <a:gd name="T40" fmla="*/ 479 w 664"/>
              <a:gd name="T41" fmla="*/ 567 h 659"/>
              <a:gd name="T42" fmla="*/ 540 w 664"/>
              <a:gd name="T43" fmla="*/ 515 h 659"/>
              <a:gd name="T44" fmla="*/ 638 w 664"/>
              <a:gd name="T45" fmla="*/ 459 h 659"/>
              <a:gd name="T46" fmla="*/ 650 w 664"/>
              <a:gd name="T47" fmla="*/ 426 h 659"/>
              <a:gd name="T48" fmla="*/ 611 w 664"/>
              <a:gd name="T49" fmla="*/ 329 h 659"/>
              <a:gd name="T50" fmla="*/ 511 w 664"/>
              <a:gd name="T51" fmla="*/ 201 h 659"/>
              <a:gd name="T52" fmla="*/ 439 w 664"/>
              <a:gd name="T53" fmla="*/ 232 h 659"/>
              <a:gd name="T54" fmla="*/ 439 w 664"/>
              <a:gd name="T55" fmla="*/ 232 h 659"/>
              <a:gd name="T56" fmla="*/ 429 w 664"/>
              <a:gd name="T57" fmla="*/ 222 h 659"/>
              <a:gd name="T58" fmla="*/ 314 w 664"/>
              <a:gd name="T59" fmla="*/ 322 h 659"/>
              <a:gd name="T60" fmla="*/ 235 w 664"/>
              <a:gd name="T61" fmla="*/ 222 h 659"/>
              <a:gd name="T62" fmla="*/ 235 w 664"/>
              <a:gd name="T63" fmla="*/ 222 h 659"/>
              <a:gd name="T64" fmla="*/ 188 w 664"/>
              <a:gd name="T65" fmla="*/ 337 h 659"/>
              <a:gd name="T66" fmla="*/ 325 w 664"/>
              <a:gd name="T67" fmla="*/ 473 h 659"/>
              <a:gd name="T68" fmla="*/ 340 w 664"/>
              <a:gd name="T69" fmla="*/ 347 h 659"/>
              <a:gd name="T70" fmla="*/ 340 w 664"/>
              <a:gd name="T71" fmla="*/ 347 h 659"/>
              <a:gd name="T72" fmla="*/ 476 w 664"/>
              <a:gd name="T73" fmla="*/ 337 h 659"/>
              <a:gd name="T74" fmla="*/ 311 w 664"/>
              <a:gd name="T75" fmla="*/ 110 h 659"/>
              <a:gd name="T76" fmla="*/ 311 w 664"/>
              <a:gd name="T77" fmla="*/ 83 h 659"/>
              <a:gd name="T78" fmla="*/ 108 w 664"/>
              <a:gd name="T79" fmla="*/ 224 h 659"/>
              <a:gd name="T80" fmla="*/ 132 w 664"/>
              <a:gd name="T81" fmla="*/ 420 h 659"/>
              <a:gd name="T82" fmla="*/ 129 w 664"/>
              <a:gd name="T83" fmla="*/ 471 h 659"/>
              <a:gd name="T84" fmla="*/ 311 w 664"/>
              <a:gd name="T85" fmla="*/ 575 h 659"/>
              <a:gd name="T86" fmla="*/ 511 w 664"/>
              <a:gd name="T87" fmla="*/ 457 h 659"/>
              <a:gd name="T88" fmla="*/ 556 w 664"/>
              <a:gd name="T89" fmla="*/ 434 h 659"/>
              <a:gd name="T90" fmla="*/ 532 w 664"/>
              <a:gd name="T91" fmla="*/ 238 h 659"/>
              <a:gd name="T92" fmla="*/ 556 w 664"/>
              <a:gd name="T93" fmla="*/ 43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64" h="659">
                <a:moveTo>
                  <a:pt x="611" y="329"/>
                </a:moveTo>
                <a:cubicBezTo>
                  <a:pt x="611" y="326"/>
                  <a:pt x="611" y="324"/>
                  <a:pt x="611" y="321"/>
                </a:cubicBezTo>
                <a:cubicBezTo>
                  <a:pt x="664" y="312"/>
                  <a:pt x="664" y="312"/>
                  <a:pt x="664" y="312"/>
                </a:cubicBezTo>
                <a:cubicBezTo>
                  <a:pt x="650" y="232"/>
                  <a:pt x="650" y="232"/>
                  <a:pt x="650" y="232"/>
                </a:cubicBezTo>
                <a:cubicBezTo>
                  <a:pt x="597" y="242"/>
                  <a:pt x="597" y="242"/>
                  <a:pt x="597" y="242"/>
                </a:cubicBezTo>
                <a:cubicBezTo>
                  <a:pt x="595" y="236"/>
                  <a:pt x="594" y="231"/>
                  <a:pt x="592" y="226"/>
                </a:cubicBezTo>
                <a:cubicBezTo>
                  <a:pt x="638" y="199"/>
                  <a:pt x="638" y="199"/>
                  <a:pt x="638" y="199"/>
                </a:cubicBezTo>
                <a:cubicBezTo>
                  <a:pt x="597" y="129"/>
                  <a:pt x="597" y="129"/>
                  <a:pt x="597" y="129"/>
                </a:cubicBezTo>
                <a:cubicBezTo>
                  <a:pt x="551" y="156"/>
                  <a:pt x="551" y="156"/>
                  <a:pt x="551" y="156"/>
                </a:cubicBezTo>
                <a:cubicBezTo>
                  <a:pt x="548" y="152"/>
                  <a:pt x="544" y="148"/>
                  <a:pt x="540" y="143"/>
                </a:cubicBezTo>
                <a:cubicBezTo>
                  <a:pt x="575" y="103"/>
                  <a:pt x="575" y="103"/>
                  <a:pt x="575" y="103"/>
                </a:cubicBezTo>
                <a:cubicBezTo>
                  <a:pt x="513" y="51"/>
                  <a:pt x="513" y="51"/>
                  <a:pt x="513" y="51"/>
                </a:cubicBezTo>
                <a:cubicBezTo>
                  <a:pt x="479" y="92"/>
                  <a:pt x="479" y="92"/>
                  <a:pt x="479" y="92"/>
                </a:cubicBezTo>
                <a:cubicBezTo>
                  <a:pt x="474" y="89"/>
                  <a:pt x="469" y="86"/>
                  <a:pt x="464" y="83"/>
                </a:cubicBezTo>
                <a:cubicBezTo>
                  <a:pt x="483" y="33"/>
                  <a:pt x="483" y="33"/>
                  <a:pt x="483" y="33"/>
                </a:cubicBezTo>
                <a:cubicBezTo>
                  <a:pt x="407" y="6"/>
                  <a:pt x="407" y="6"/>
                  <a:pt x="407" y="6"/>
                </a:cubicBezTo>
                <a:cubicBezTo>
                  <a:pt x="389" y="56"/>
                  <a:pt x="389" y="56"/>
                  <a:pt x="389" y="56"/>
                </a:cubicBezTo>
                <a:cubicBezTo>
                  <a:pt x="383" y="55"/>
                  <a:pt x="378" y="54"/>
                  <a:pt x="372" y="53"/>
                </a:cubicBezTo>
                <a:cubicBezTo>
                  <a:pt x="372" y="0"/>
                  <a:pt x="372" y="0"/>
                  <a:pt x="372" y="0"/>
                </a:cubicBezTo>
                <a:cubicBezTo>
                  <a:pt x="292" y="0"/>
                  <a:pt x="292" y="0"/>
                  <a:pt x="292" y="0"/>
                </a:cubicBezTo>
                <a:cubicBezTo>
                  <a:pt x="292" y="53"/>
                  <a:pt x="292" y="53"/>
                  <a:pt x="292" y="53"/>
                </a:cubicBezTo>
                <a:cubicBezTo>
                  <a:pt x="286" y="54"/>
                  <a:pt x="281" y="55"/>
                  <a:pt x="275" y="56"/>
                </a:cubicBezTo>
                <a:cubicBezTo>
                  <a:pt x="257" y="6"/>
                  <a:pt x="257" y="6"/>
                  <a:pt x="257" y="6"/>
                </a:cubicBezTo>
                <a:cubicBezTo>
                  <a:pt x="181" y="33"/>
                  <a:pt x="181" y="33"/>
                  <a:pt x="181" y="33"/>
                </a:cubicBezTo>
                <a:cubicBezTo>
                  <a:pt x="200" y="83"/>
                  <a:pt x="200" y="83"/>
                  <a:pt x="200" y="83"/>
                </a:cubicBezTo>
                <a:cubicBezTo>
                  <a:pt x="195" y="86"/>
                  <a:pt x="190" y="89"/>
                  <a:pt x="185" y="92"/>
                </a:cubicBezTo>
                <a:cubicBezTo>
                  <a:pt x="151" y="51"/>
                  <a:pt x="151" y="51"/>
                  <a:pt x="151" y="51"/>
                </a:cubicBezTo>
                <a:cubicBezTo>
                  <a:pt x="89" y="103"/>
                  <a:pt x="89" y="103"/>
                  <a:pt x="89" y="103"/>
                </a:cubicBezTo>
                <a:cubicBezTo>
                  <a:pt x="124" y="143"/>
                  <a:pt x="124" y="143"/>
                  <a:pt x="124" y="143"/>
                </a:cubicBezTo>
                <a:cubicBezTo>
                  <a:pt x="120" y="147"/>
                  <a:pt x="116" y="152"/>
                  <a:pt x="113" y="156"/>
                </a:cubicBezTo>
                <a:cubicBezTo>
                  <a:pt x="67" y="129"/>
                  <a:pt x="67" y="129"/>
                  <a:pt x="67" y="129"/>
                </a:cubicBezTo>
                <a:cubicBezTo>
                  <a:pt x="26" y="199"/>
                  <a:pt x="26" y="199"/>
                  <a:pt x="26" y="199"/>
                </a:cubicBezTo>
                <a:cubicBezTo>
                  <a:pt x="73" y="226"/>
                  <a:pt x="73" y="226"/>
                  <a:pt x="73" y="226"/>
                </a:cubicBezTo>
                <a:cubicBezTo>
                  <a:pt x="70" y="231"/>
                  <a:pt x="69" y="236"/>
                  <a:pt x="67" y="242"/>
                </a:cubicBezTo>
                <a:cubicBezTo>
                  <a:pt x="14" y="232"/>
                  <a:pt x="14" y="232"/>
                  <a:pt x="14" y="232"/>
                </a:cubicBezTo>
                <a:cubicBezTo>
                  <a:pt x="0" y="312"/>
                  <a:pt x="0" y="312"/>
                  <a:pt x="0" y="312"/>
                </a:cubicBezTo>
                <a:cubicBezTo>
                  <a:pt x="53" y="321"/>
                  <a:pt x="53" y="321"/>
                  <a:pt x="53" y="321"/>
                </a:cubicBezTo>
                <a:cubicBezTo>
                  <a:pt x="53" y="324"/>
                  <a:pt x="53" y="326"/>
                  <a:pt x="53" y="329"/>
                </a:cubicBezTo>
                <a:cubicBezTo>
                  <a:pt x="53" y="332"/>
                  <a:pt x="53" y="335"/>
                  <a:pt x="53" y="337"/>
                </a:cubicBezTo>
                <a:cubicBezTo>
                  <a:pt x="0" y="347"/>
                  <a:pt x="0" y="347"/>
                  <a:pt x="0" y="347"/>
                </a:cubicBezTo>
                <a:cubicBezTo>
                  <a:pt x="14" y="426"/>
                  <a:pt x="14" y="426"/>
                  <a:pt x="14" y="426"/>
                </a:cubicBezTo>
                <a:cubicBezTo>
                  <a:pt x="67" y="417"/>
                  <a:pt x="67" y="417"/>
                  <a:pt x="67" y="417"/>
                </a:cubicBezTo>
                <a:cubicBezTo>
                  <a:pt x="69" y="422"/>
                  <a:pt x="70" y="427"/>
                  <a:pt x="73" y="432"/>
                </a:cubicBezTo>
                <a:cubicBezTo>
                  <a:pt x="26" y="459"/>
                  <a:pt x="26" y="459"/>
                  <a:pt x="26" y="459"/>
                </a:cubicBezTo>
                <a:cubicBezTo>
                  <a:pt x="67" y="529"/>
                  <a:pt x="67" y="529"/>
                  <a:pt x="67" y="529"/>
                </a:cubicBezTo>
                <a:cubicBezTo>
                  <a:pt x="113" y="502"/>
                  <a:pt x="113" y="502"/>
                  <a:pt x="113" y="502"/>
                </a:cubicBezTo>
                <a:cubicBezTo>
                  <a:pt x="116" y="507"/>
                  <a:pt x="120" y="511"/>
                  <a:pt x="124" y="515"/>
                </a:cubicBezTo>
                <a:cubicBezTo>
                  <a:pt x="89" y="556"/>
                  <a:pt x="89" y="556"/>
                  <a:pt x="89" y="556"/>
                </a:cubicBezTo>
                <a:cubicBezTo>
                  <a:pt x="151" y="608"/>
                  <a:pt x="151" y="608"/>
                  <a:pt x="151" y="608"/>
                </a:cubicBezTo>
                <a:cubicBezTo>
                  <a:pt x="185" y="567"/>
                  <a:pt x="185" y="567"/>
                  <a:pt x="185" y="567"/>
                </a:cubicBezTo>
                <a:cubicBezTo>
                  <a:pt x="190" y="570"/>
                  <a:pt x="195" y="572"/>
                  <a:pt x="200" y="575"/>
                </a:cubicBezTo>
                <a:cubicBezTo>
                  <a:pt x="181" y="625"/>
                  <a:pt x="181" y="625"/>
                  <a:pt x="181" y="625"/>
                </a:cubicBezTo>
                <a:cubicBezTo>
                  <a:pt x="257" y="653"/>
                  <a:pt x="257" y="653"/>
                  <a:pt x="257" y="653"/>
                </a:cubicBezTo>
                <a:cubicBezTo>
                  <a:pt x="275" y="603"/>
                  <a:pt x="275" y="603"/>
                  <a:pt x="275" y="603"/>
                </a:cubicBezTo>
                <a:cubicBezTo>
                  <a:pt x="281" y="604"/>
                  <a:pt x="286" y="605"/>
                  <a:pt x="292" y="606"/>
                </a:cubicBezTo>
                <a:cubicBezTo>
                  <a:pt x="292" y="659"/>
                  <a:pt x="292" y="659"/>
                  <a:pt x="292" y="659"/>
                </a:cubicBezTo>
                <a:cubicBezTo>
                  <a:pt x="372" y="659"/>
                  <a:pt x="372" y="659"/>
                  <a:pt x="372" y="659"/>
                </a:cubicBezTo>
                <a:cubicBezTo>
                  <a:pt x="372" y="606"/>
                  <a:pt x="372" y="606"/>
                  <a:pt x="372" y="606"/>
                </a:cubicBezTo>
                <a:cubicBezTo>
                  <a:pt x="378" y="605"/>
                  <a:pt x="383" y="604"/>
                  <a:pt x="389" y="603"/>
                </a:cubicBezTo>
                <a:cubicBezTo>
                  <a:pt x="407" y="653"/>
                  <a:pt x="407" y="653"/>
                  <a:pt x="407" y="653"/>
                </a:cubicBezTo>
                <a:cubicBezTo>
                  <a:pt x="483" y="625"/>
                  <a:pt x="483" y="625"/>
                  <a:pt x="483" y="625"/>
                </a:cubicBezTo>
                <a:cubicBezTo>
                  <a:pt x="464" y="575"/>
                  <a:pt x="464" y="575"/>
                  <a:pt x="464" y="575"/>
                </a:cubicBezTo>
                <a:cubicBezTo>
                  <a:pt x="469" y="572"/>
                  <a:pt x="474" y="570"/>
                  <a:pt x="479" y="567"/>
                </a:cubicBezTo>
                <a:cubicBezTo>
                  <a:pt x="513" y="608"/>
                  <a:pt x="513" y="608"/>
                  <a:pt x="513" y="608"/>
                </a:cubicBezTo>
                <a:cubicBezTo>
                  <a:pt x="575" y="556"/>
                  <a:pt x="575" y="556"/>
                  <a:pt x="575" y="556"/>
                </a:cubicBezTo>
                <a:cubicBezTo>
                  <a:pt x="540" y="515"/>
                  <a:pt x="540" y="515"/>
                  <a:pt x="540" y="515"/>
                </a:cubicBezTo>
                <a:cubicBezTo>
                  <a:pt x="544" y="511"/>
                  <a:pt x="548" y="507"/>
                  <a:pt x="551" y="502"/>
                </a:cubicBezTo>
                <a:cubicBezTo>
                  <a:pt x="597" y="529"/>
                  <a:pt x="597" y="529"/>
                  <a:pt x="597" y="529"/>
                </a:cubicBezTo>
                <a:cubicBezTo>
                  <a:pt x="638" y="459"/>
                  <a:pt x="638" y="459"/>
                  <a:pt x="638" y="459"/>
                </a:cubicBezTo>
                <a:cubicBezTo>
                  <a:pt x="592" y="432"/>
                  <a:pt x="592" y="432"/>
                  <a:pt x="592" y="432"/>
                </a:cubicBezTo>
                <a:cubicBezTo>
                  <a:pt x="594" y="427"/>
                  <a:pt x="595" y="422"/>
                  <a:pt x="597" y="417"/>
                </a:cubicBezTo>
                <a:cubicBezTo>
                  <a:pt x="650" y="426"/>
                  <a:pt x="650" y="426"/>
                  <a:pt x="650" y="426"/>
                </a:cubicBezTo>
                <a:cubicBezTo>
                  <a:pt x="664" y="347"/>
                  <a:pt x="664" y="347"/>
                  <a:pt x="664" y="347"/>
                </a:cubicBezTo>
                <a:cubicBezTo>
                  <a:pt x="611" y="337"/>
                  <a:pt x="611" y="337"/>
                  <a:pt x="611" y="337"/>
                </a:cubicBezTo>
                <a:cubicBezTo>
                  <a:pt x="611" y="335"/>
                  <a:pt x="611" y="332"/>
                  <a:pt x="611" y="329"/>
                </a:cubicBezTo>
                <a:close/>
                <a:moveTo>
                  <a:pt x="353" y="83"/>
                </a:moveTo>
                <a:cubicBezTo>
                  <a:pt x="428" y="89"/>
                  <a:pt x="494" y="129"/>
                  <a:pt x="535" y="188"/>
                </a:cubicBezTo>
                <a:cubicBezTo>
                  <a:pt x="511" y="201"/>
                  <a:pt x="511" y="201"/>
                  <a:pt x="511" y="201"/>
                </a:cubicBezTo>
                <a:cubicBezTo>
                  <a:pt x="475" y="151"/>
                  <a:pt x="418" y="116"/>
                  <a:pt x="353" y="110"/>
                </a:cubicBezTo>
                <a:lnTo>
                  <a:pt x="353" y="83"/>
                </a:lnTo>
                <a:close/>
                <a:moveTo>
                  <a:pt x="439" y="232"/>
                </a:moveTo>
                <a:cubicBezTo>
                  <a:pt x="461" y="256"/>
                  <a:pt x="475" y="287"/>
                  <a:pt x="476" y="322"/>
                </a:cubicBezTo>
                <a:cubicBezTo>
                  <a:pt x="350" y="322"/>
                  <a:pt x="350" y="322"/>
                  <a:pt x="350" y="322"/>
                </a:cubicBezTo>
                <a:lnTo>
                  <a:pt x="439" y="232"/>
                </a:lnTo>
                <a:close/>
                <a:moveTo>
                  <a:pt x="340" y="311"/>
                </a:moveTo>
                <a:cubicBezTo>
                  <a:pt x="340" y="185"/>
                  <a:pt x="340" y="185"/>
                  <a:pt x="340" y="185"/>
                </a:cubicBezTo>
                <a:cubicBezTo>
                  <a:pt x="374" y="187"/>
                  <a:pt x="405" y="200"/>
                  <a:pt x="429" y="222"/>
                </a:cubicBezTo>
                <a:lnTo>
                  <a:pt x="340" y="311"/>
                </a:lnTo>
                <a:close/>
                <a:moveTo>
                  <a:pt x="225" y="232"/>
                </a:moveTo>
                <a:cubicBezTo>
                  <a:pt x="314" y="322"/>
                  <a:pt x="314" y="322"/>
                  <a:pt x="314" y="322"/>
                </a:cubicBezTo>
                <a:cubicBezTo>
                  <a:pt x="188" y="322"/>
                  <a:pt x="188" y="322"/>
                  <a:pt x="188" y="322"/>
                </a:cubicBezTo>
                <a:cubicBezTo>
                  <a:pt x="190" y="287"/>
                  <a:pt x="203" y="256"/>
                  <a:pt x="225" y="232"/>
                </a:cubicBezTo>
                <a:close/>
                <a:moveTo>
                  <a:pt x="235" y="222"/>
                </a:moveTo>
                <a:cubicBezTo>
                  <a:pt x="259" y="200"/>
                  <a:pt x="290" y="187"/>
                  <a:pt x="325" y="185"/>
                </a:cubicBezTo>
                <a:cubicBezTo>
                  <a:pt x="325" y="311"/>
                  <a:pt x="325" y="311"/>
                  <a:pt x="325" y="311"/>
                </a:cubicBezTo>
                <a:lnTo>
                  <a:pt x="235" y="222"/>
                </a:lnTo>
                <a:close/>
                <a:moveTo>
                  <a:pt x="314" y="337"/>
                </a:moveTo>
                <a:cubicBezTo>
                  <a:pt x="225" y="426"/>
                  <a:pt x="225" y="426"/>
                  <a:pt x="225" y="426"/>
                </a:cubicBezTo>
                <a:cubicBezTo>
                  <a:pt x="203" y="402"/>
                  <a:pt x="189" y="371"/>
                  <a:pt x="188" y="337"/>
                </a:cubicBezTo>
                <a:lnTo>
                  <a:pt x="314" y="337"/>
                </a:lnTo>
                <a:close/>
                <a:moveTo>
                  <a:pt x="325" y="347"/>
                </a:moveTo>
                <a:cubicBezTo>
                  <a:pt x="325" y="473"/>
                  <a:pt x="325" y="473"/>
                  <a:pt x="325" y="473"/>
                </a:cubicBezTo>
                <a:cubicBezTo>
                  <a:pt x="290" y="472"/>
                  <a:pt x="259" y="458"/>
                  <a:pt x="235" y="436"/>
                </a:cubicBezTo>
                <a:lnTo>
                  <a:pt x="325" y="347"/>
                </a:lnTo>
                <a:close/>
                <a:moveTo>
                  <a:pt x="340" y="347"/>
                </a:moveTo>
                <a:cubicBezTo>
                  <a:pt x="429" y="436"/>
                  <a:pt x="429" y="436"/>
                  <a:pt x="429" y="436"/>
                </a:cubicBezTo>
                <a:cubicBezTo>
                  <a:pt x="405" y="458"/>
                  <a:pt x="374" y="472"/>
                  <a:pt x="340" y="473"/>
                </a:cubicBezTo>
                <a:lnTo>
                  <a:pt x="340" y="347"/>
                </a:lnTo>
                <a:close/>
                <a:moveTo>
                  <a:pt x="439" y="426"/>
                </a:moveTo>
                <a:cubicBezTo>
                  <a:pt x="350" y="337"/>
                  <a:pt x="350" y="337"/>
                  <a:pt x="350" y="337"/>
                </a:cubicBezTo>
                <a:cubicBezTo>
                  <a:pt x="476" y="337"/>
                  <a:pt x="476" y="337"/>
                  <a:pt x="476" y="337"/>
                </a:cubicBezTo>
                <a:cubicBezTo>
                  <a:pt x="475" y="371"/>
                  <a:pt x="461" y="402"/>
                  <a:pt x="439" y="426"/>
                </a:cubicBezTo>
                <a:close/>
                <a:moveTo>
                  <a:pt x="311" y="83"/>
                </a:moveTo>
                <a:cubicBezTo>
                  <a:pt x="311" y="110"/>
                  <a:pt x="311" y="110"/>
                  <a:pt x="311" y="110"/>
                </a:cubicBezTo>
                <a:cubicBezTo>
                  <a:pt x="246" y="116"/>
                  <a:pt x="189" y="151"/>
                  <a:pt x="153" y="201"/>
                </a:cubicBezTo>
                <a:cubicBezTo>
                  <a:pt x="129" y="188"/>
                  <a:pt x="129" y="188"/>
                  <a:pt x="129" y="188"/>
                </a:cubicBezTo>
                <a:cubicBezTo>
                  <a:pt x="170" y="129"/>
                  <a:pt x="236" y="89"/>
                  <a:pt x="311" y="83"/>
                </a:cubicBezTo>
                <a:close/>
                <a:moveTo>
                  <a:pt x="108" y="434"/>
                </a:moveTo>
                <a:cubicBezTo>
                  <a:pt x="93" y="402"/>
                  <a:pt x="85" y="367"/>
                  <a:pt x="85" y="329"/>
                </a:cubicBezTo>
                <a:cubicBezTo>
                  <a:pt x="85" y="292"/>
                  <a:pt x="93" y="256"/>
                  <a:pt x="108" y="224"/>
                </a:cubicBezTo>
                <a:cubicBezTo>
                  <a:pt x="132" y="238"/>
                  <a:pt x="132" y="238"/>
                  <a:pt x="132" y="238"/>
                </a:cubicBezTo>
                <a:cubicBezTo>
                  <a:pt x="119" y="266"/>
                  <a:pt x="112" y="297"/>
                  <a:pt x="112" y="329"/>
                </a:cubicBezTo>
                <a:cubicBezTo>
                  <a:pt x="112" y="362"/>
                  <a:pt x="119" y="393"/>
                  <a:pt x="132" y="420"/>
                </a:cubicBezTo>
                <a:lnTo>
                  <a:pt x="108" y="434"/>
                </a:lnTo>
                <a:close/>
                <a:moveTo>
                  <a:pt x="311" y="575"/>
                </a:moveTo>
                <a:cubicBezTo>
                  <a:pt x="236" y="569"/>
                  <a:pt x="170" y="529"/>
                  <a:pt x="129" y="471"/>
                </a:cubicBezTo>
                <a:cubicBezTo>
                  <a:pt x="153" y="457"/>
                  <a:pt x="153" y="457"/>
                  <a:pt x="153" y="457"/>
                </a:cubicBezTo>
                <a:cubicBezTo>
                  <a:pt x="189" y="507"/>
                  <a:pt x="246" y="542"/>
                  <a:pt x="311" y="548"/>
                </a:cubicBezTo>
                <a:lnTo>
                  <a:pt x="311" y="575"/>
                </a:lnTo>
                <a:close/>
                <a:moveTo>
                  <a:pt x="353" y="575"/>
                </a:moveTo>
                <a:cubicBezTo>
                  <a:pt x="353" y="548"/>
                  <a:pt x="353" y="548"/>
                  <a:pt x="353" y="548"/>
                </a:cubicBezTo>
                <a:cubicBezTo>
                  <a:pt x="418" y="542"/>
                  <a:pt x="475" y="507"/>
                  <a:pt x="511" y="457"/>
                </a:cubicBezTo>
                <a:cubicBezTo>
                  <a:pt x="535" y="471"/>
                  <a:pt x="535" y="471"/>
                  <a:pt x="535" y="471"/>
                </a:cubicBezTo>
                <a:cubicBezTo>
                  <a:pt x="494" y="529"/>
                  <a:pt x="428" y="569"/>
                  <a:pt x="353" y="575"/>
                </a:cubicBezTo>
                <a:close/>
                <a:moveTo>
                  <a:pt x="556" y="434"/>
                </a:moveTo>
                <a:cubicBezTo>
                  <a:pt x="532" y="420"/>
                  <a:pt x="532" y="420"/>
                  <a:pt x="532" y="420"/>
                </a:cubicBezTo>
                <a:cubicBezTo>
                  <a:pt x="545" y="393"/>
                  <a:pt x="552" y="362"/>
                  <a:pt x="552" y="329"/>
                </a:cubicBezTo>
                <a:cubicBezTo>
                  <a:pt x="552" y="297"/>
                  <a:pt x="545" y="266"/>
                  <a:pt x="532" y="238"/>
                </a:cubicBezTo>
                <a:cubicBezTo>
                  <a:pt x="556" y="224"/>
                  <a:pt x="556" y="224"/>
                  <a:pt x="556" y="224"/>
                </a:cubicBezTo>
                <a:cubicBezTo>
                  <a:pt x="571" y="256"/>
                  <a:pt x="579" y="292"/>
                  <a:pt x="579" y="329"/>
                </a:cubicBezTo>
                <a:cubicBezTo>
                  <a:pt x="579" y="367"/>
                  <a:pt x="571" y="402"/>
                  <a:pt x="556" y="434"/>
                </a:cubicBezTo>
                <a:close/>
              </a:path>
            </a:pathLst>
          </a:custGeom>
          <a:solidFill>
            <a:srgbClr val="76543A"/>
          </a:solidFill>
          <a:ln w="28575"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latin typeface="Calibri"/>
              <a:ea typeface="宋体" panose="02010600030101010101" pitchFamily="2" charset="-122"/>
            </a:endParaRPr>
          </a:p>
        </p:txBody>
      </p:sp>
      <p:sp>
        <p:nvSpPr>
          <p:cNvPr id="24" name="Freeform 19"/>
          <p:cNvSpPr>
            <a:spLocks noEditPoints="1"/>
          </p:cNvSpPr>
          <p:nvPr/>
        </p:nvSpPr>
        <p:spPr bwMode="auto">
          <a:xfrm>
            <a:off x="5769201" y="2943471"/>
            <a:ext cx="941495" cy="937329"/>
          </a:xfrm>
          <a:custGeom>
            <a:avLst/>
            <a:gdLst>
              <a:gd name="T0" fmla="*/ 431 w 483"/>
              <a:gd name="T1" fmla="*/ 165 h 481"/>
              <a:gd name="T2" fmla="*/ 435 w 483"/>
              <a:gd name="T3" fmla="*/ 95 h 481"/>
              <a:gd name="T4" fmla="*/ 394 w 483"/>
              <a:gd name="T5" fmla="*/ 105 h 481"/>
              <a:gd name="T6" fmla="*/ 374 w 483"/>
              <a:gd name="T7" fmla="*/ 38 h 481"/>
              <a:gd name="T8" fmla="*/ 338 w 483"/>
              <a:gd name="T9" fmla="*/ 61 h 481"/>
              <a:gd name="T10" fmla="*/ 296 w 483"/>
              <a:gd name="T11" fmla="*/ 5 h 481"/>
              <a:gd name="T12" fmla="*/ 271 w 483"/>
              <a:gd name="T13" fmla="*/ 39 h 481"/>
              <a:gd name="T14" fmla="*/ 212 w 483"/>
              <a:gd name="T15" fmla="*/ 0 h 481"/>
              <a:gd name="T16" fmla="*/ 200 w 483"/>
              <a:gd name="T17" fmla="*/ 41 h 481"/>
              <a:gd name="T18" fmla="*/ 132 w 483"/>
              <a:gd name="T19" fmla="*/ 25 h 481"/>
              <a:gd name="T20" fmla="*/ 135 w 483"/>
              <a:gd name="T21" fmla="*/ 68 h 481"/>
              <a:gd name="T22" fmla="*/ 65 w 483"/>
              <a:gd name="T23" fmla="*/ 76 h 481"/>
              <a:gd name="T24" fmla="*/ 82 w 483"/>
              <a:gd name="T25" fmla="*/ 115 h 481"/>
              <a:gd name="T26" fmla="*/ 19 w 483"/>
              <a:gd name="T27" fmla="*/ 146 h 481"/>
              <a:gd name="T28" fmla="*/ 48 w 483"/>
              <a:gd name="T29" fmla="*/ 177 h 481"/>
              <a:gd name="T30" fmla="*/ 0 w 483"/>
              <a:gd name="T31" fmla="*/ 228 h 481"/>
              <a:gd name="T32" fmla="*/ 38 w 483"/>
              <a:gd name="T33" fmla="*/ 241 h 481"/>
              <a:gd name="T34" fmla="*/ 0 w 483"/>
              <a:gd name="T35" fmla="*/ 254 h 481"/>
              <a:gd name="T36" fmla="*/ 48 w 483"/>
              <a:gd name="T37" fmla="*/ 305 h 481"/>
              <a:gd name="T38" fmla="*/ 19 w 483"/>
              <a:gd name="T39" fmla="*/ 335 h 481"/>
              <a:gd name="T40" fmla="*/ 82 w 483"/>
              <a:gd name="T41" fmla="*/ 367 h 481"/>
              <a:gd name="T42" fmla="*/ 65 w 483"/>
              <a:gd name="T43" fmla="*/ 406 h 481"/>
              <a:gd name="T44" fmla="*/ 135 w 483"/>
              <a:gd name="T45" fmla="*/ 414 h 481"/>
              <a:gd name="T46" fmla="*/ 132 w 483"/>
              <a:gd name="T47" fmla="*/ 456 h 481"/>
              <a:gd name="T48" fmla="*/ 200 w 483"/>
              <a:gd name="T49" fmla="*/ 440 h 481"/>
              <a:gd name="T50" fmla="*/ 212 w 483"/>
              <a:gd name="T51" fmla="*/ 481 h 481"/>
              <a:gd name="T52" fmla="*/ 271 w 483"/>
              <a:gd name="T53" fmla="*/ 442 h 481"/>
              <a:gd name="T54" fmla="*/ 296 w 483"/>
              <a:gd name="T55" fmla="*/ 476 h 481"/>
              <a:gd name="T56" fmla="*/ 338 w 483"/>
              <a:gd name="T57" fmla="*/ 420 h 481"/>
              <a:gd name="T58" fmla="*/ 374 w 483"/>
              <a:gd name="T59" fmla="*/ 444 h 481"/>
              <a:gd name="T60" fmla="*/ 394 w 483"/>
              <a:gd name="T61" fmla="*/ 376 h 481"/>
              <a:gd name="T62" fmla="*/ 435 w 483"/>
              <a:gd name="T63" fmla="*/ 386 h 481"/>
              <a:gd name="T64" fmla="*/ 431 w 483"/>
              <a:gd name="T65" fmla="*/ 316 h 481"/>
              <a:gd name="T66" fmla="*/ 473 w 483"/>
              <a:gd name="T67" fmla="*/ 311 h 481"/>
              <a:gd name="T68" fmla="*/ 445 w 483"/>
              <a:gd name="T69" fmla="*/ 247 h 481"/>
              <a:gd name="T70" fmla="*/ 445 w 483"/>
              <a:gd name="T71" fmla="*/ 235 h 481"/>
              <a:gd name="T72" fmla="*/ 473 w 483"/>
              <a:gd name="T73" fmla="*/ 170 h 481"/>
              <a:gd name="T74" fmla="*/ 271 w 483"/>
              <a:gd name="T75" fmla="*/ 405 h 481"/>
              <a:gd name="T76" fmla="*/ 328 w 483"/>
              <a:gd name="T77" fmla="*/ 270 h 481"/>
              <a:gd name="T78" fmla="*/ 271 w 483"/>
              <a:gd name="T79" fmla="*/ 405 h 481"/>
              <a:gd name="T80" fmla="*/ 287 w 483"/>
              <a:gd name="T81" fmla="*/ 241 h 481"/>
              <a:gd name="T82" fmla="*/ 196 w 483"/>
              <a:gd name="T83" fmla="*/ 241 h 481"/>
              <a:gd name="T84" fmla="*/ 77 w 483"/>
              <a:gd name="T85" fmla="*/ 270 h 481"/>
              <a:gd name="T86" fmla="*/ 212 w 483"/>
              <a:gd name="T87" fmla="*/ 327 h 481"/>
              <a:gd name="T88" fmla="*/ 77 w 483"/>
              <a:gd name="T89" fmla="*/ 270 h 481"/>
              <a:gd name="T90" fmla="*/ 212 w 483"/>
              <a:gd name="T91" fmla="*/ 155 h 481"/>
              <a:gd name="T92" fmla="*/ 77 w 483"/>
              <a:gd name="T93" fmla="*/ 211 h 481"/>
              <a:gd name="T94" fmla="*/ 406 w 483"/>
              <a:gd name="T95" fmla="*/ 211 h 481"/>
              <a:gd name="T96" fmla="*/ 271 w 483"/>
              <a:gd name="T97" fmla="*/ 155 h 481"/>
              <a:gd name="T98" fmla="*/ 406 w 483"/>
              <a:gd name="T99" fmla="*/ 211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83" h="481">
                <a:moveTo>
                  <a:pt x="435" y="177"/>
                </a:moveTo>
                <a:cubicBezTo>
                  <a:pt x="434" y="173"/>
                  <a:pt x="432" y="169"/>
                  <a:pt x="431" y="165"/>
                </a:cubicBezTo>
                <a:cubicBezTo>
                  <a:pt x="464" y="146"/>
                  <a:pt x="464" y="146"/>
                  <a:pt x="464" y="146"/>
                </a:cubicBezTo>
                <a:cubicBezTo>
                  <a:pt x="435" y="95"/>
                  <a:pt x="435" y="95"/>
                  <a:pt x="435" y="95"/>
                </a:cubicBezTo>
                <a:cubicBezTo>
                  <a:pt x="401" y="115"/>
                  <a:pt x="401" y="115"/>
                  <a:pt x="401" y="115"/>
                </a:cubicBezTo>
                <a:cubicBezTo>
                  <a:pt x="399" y="111"/>
                  <a:pt x="396" y="108"/>
                  <a:pt x="394" y="105"/>
                </a:cubicBezTo>
                <a:cubicBezTo>
                  <a:pt x="419" y="76"/>
                  <a:pt x="419" y="76"/>
                  <a:pt x="419" y="76"/>
                </a:cubicBezTo>
                <a:cubicBezTo>
                  <a:pt x="374" y="38"/>
                  <a:pt x="374" y="38"/>
                  <a:pt x="374" y="38"/>
                </a:cubicBezTo>
                <a:cubicBezTo>
                  <a:pt x="349" y="68"/>
                  <a:pt x="349" y="68"/>
                  <a:pt x="349" y="68"/>
                </a:cubicBezTo>
                <a:cubicBezTo>
                  <a:pt x="345" y="65"/>
                  <a:pt x="342" y="63"/>
                  <a:pt x="338" y="61"/>
                </a:cubicBezTo>
                <a:cubicBezTo>
                  <a:pt x="351" y="25"/>
                  <a:pt x="351" y="25"/>
                  <a:pt x="351" y="25"/>
                </a:cubicBezTo>
                <a:cubicBezTo>
                  <a:pt x="296" y="5"/>
                  <a:pt x="296" y="5"/>
                  <a:pt x="296" y="5"/>
                </a:cubicBezTo>
                <a:cubicBezTo>
                  <a:pt x="283" y="41"/>
                  <a:pt x="283" y="41"/>
                  <a:pt x="283" y="41"/>
                </a:cubicBezTo>
                <a:cubicBezTo>
                  <a:pt x="279" y="41"/>
                  <a:pt x="275" y="40"/>
                  <a:pt x="271" y="39"/>
                </a:cubicBezTo>
                <a:cubicBezTo>
                  <a:pt x="271" y="0"/>
                  <a:pt x="271" y="0"/>
                  <a:pt x="271" y="0"/>
                </a:cubicBezTo>
                <a:cubicBezTo>
                  <a:pt x="212" y="0"/>
                  <a:pt x="212" y="0"/>
                  <a:pt x="212" y="0"/>
                </a:cubicBezTo>
                <a:cubicBezTo>
                  <a:pt x="212" y="39"/>
                  <a:pt x="212" y="39"/>
                  <a:pt x="212" y="39"/>
                </a:cubicBezTo>
                <a:cubicBezTo>
                  <a:pt x="208" y="40"/>
                  <a:pt x="204" y="41"/>
                  <a:pt x="200" y="41"/>
                </a:cubicBezTo>
                <a:cubicBezTo>
                  <a:pt x="187" y="5"/>
                  <a:pt x="187" y="5"/>
                  <a:pt x="187" y="5"/>
                </a:cubicBezTo>
                <a:cubicBezTo>
                  <a:pt x="132" y="25"/>
                  <a:pt x="132" y="25"/>
                  <a:pt x="132" y="25"/>
                </a:cubicBezTo>
                <a:cubicBezTo>
                  <a:pt x="145" y="61"/>
                  <a:pt x="145" y="61"/>
                  <a:pt x="145" y="61"/>
                </a:cubicBezTo>
                <a:cubicBezTo>
                  <a:pt x="142" y="63"/>
                  <a:pt x="138" y="65"/>
                  <a:pt x="135" y="68"/>
                </a:cubicBezTo>
                <a:cubicBezTo>
                  <a:pt x="110" y="38"/>
                  <a:pt x="110" y="38"/>
                  <a:pt x="110" y="38"/>
                </a:cubicBezTo>
                <a:cubicBezTo>
                  <a:pt x="65" y="76"/>
                  <a:pt x="65" y="76"/>
                  <a:pt x="65" y="76"/>
                </a:cubicBezTo>
                <a:cubicBezTo>
                  <a:pt x="90" y="105"/>
                  <a:pt x="90" y="105"/>
                  <a:pt x="90" y="105"/>
                </a:cubicBezTo>
                <a:cubicBezTo>
                  <a:pt x="87" y="108"/>
                  <a:pt x="84" y="111"/>
                  <a:pt x="82" y="115"/>
                </a:cubicBezTo>
                <a:cubicBezTo>
                  <a:pt x="48" y="95"/>
                  <a:pt x="48" y="95"/>
                  <a:pt x="48" y="95"/>
                </a:cubicBezTo>
                <a:cubicBezTo>
                  <a:pt x="19" y="146"/>
                  <a:pt x="19" y="146"/>
                  <a:pt x="19" y="146"/>
                </a:cubicBezTo>
                <a:cubicBezTo>
                  <a:pt x="52" y="165"/>
                  <a:pt x="52" y="165"/>
                  <a:pt x="52" y="165"/>
                </a:cubicBezTo>
                <a:cubicBezTo>
                  <a:pt x="51" y="169"/>
                  <a:pt x="50" y="173"/>
                  <a:pt x="48" y="177"/>
                </a:cubicBezTo>
                <a:cubicBezTo>
                  <a:pt x="10" y="170"/>
                  <a:pt x="10" y="170"/>
                  <a:pt x="10" y="170"/>
                </a:cubicBezTo>
                <a:cubicBezTo>
                  <a:pt x="0" y="228"/>
                  <a:pt x="0" y="228"/>
                  <a:pt x="0" y="228"/>
                </a:cubicBezTo>
                <a:cubicBezTo>
                  <a:pt x="38" y="235"/>
                  <a:pt x="38" y="235"/>
                  <a:pt x="38" y="235"/>
                </a:cubicBezTo>
                <a:cubicBezTo>
                  <a:pt x="38" y="237"/>
                  <a:pt x="38" y="239"/>
                  <a:pt x="38" y="241"/>
                </a:cubicBezTo>
                <a:cubicBezTo>
                  <a:pt x="38" y="243"/>
                  <a:pt x="38" y="245"/>
                  <a:pt x="38" y="247"/>
                </a:cubicBezTo>
                <a:cubicBezTo>
                  <a:pt x="0" y="254"/>
                  <a:pt x="0" y="254"/>
                  <a:pt x="0" y="254"/>
                </a:cubicBezTo>
                <a:cubicBezTo>
                  <a:pt x="10" y="311"/>
                  <a:pt x="10" y="311"/>
                  <a:pt x="10" y="311"/>
                </a:cubicBezTo>
                <a:cubicBezTo>
                  <a:pt x="48" y="305"/>
                  <a:pt x="48" y="305"/>
                  <a:pt x="48" y="305"/>
                </a:cubicBezTo>
                <a:cubicBezTo>
                  <a:pt x="50" y="308"/>
                  <a:pt x="51" y="312"/>
                  <a:pt x="52" y="316"/>
                </a:cubicBezTo>
                <a:cubicBezTo>
                  <a:pt x="19" y="335"/>
                  <a:pt x="19" y="335"/>
                  <a:pt x="19" y="335"/>
                </a:cubicBezTo>
                <a:cubicBezTo>
                  <a:pt x="48" y="386"/>
                  <a:pt x="48" y="386"/>
                  <a:pt x="48" y="386"/>
                </a:cubicBezTo>
                <a:cubicBezTo>
                  <a:pt x="82" y="367"/>
                  <a:pt x="82" y="367"/>
                  <a:pt x="82" y="367"/>
                </a:cubicBezTo>
                <a:cubicBezTo>
                  <a:pt x="84" y="370"/>
                  <a:pt x="87" y="373"/>
                  <a:pt x="90" y="376"/>
                </a:cubicBezTo>
                <a:cubicBezTo>
                  <a:pt x="65" y="406"/>
                  <a:pt x="65" y="406"/>
                  <a:pt x="65" y="406"/>
                </a:cubicBezTo>
                <a:cubicBezTo>
                  <a:pt x="110" y="444"/>
                  <a:pt x="110" y="444"/>
                  <a:pt x="110" y="444"/>
                </a:cubicBezTo>
                <a:cubicBezTo>
                  <a:pt x="135" y="414"/>
                  <a:pt x="135" y="414"/>
                  <a:pt x="135" y="414"/>
                </a:cubicBezTo>
                <a:cubicBezTo>
                  <a:pt x="138" y="416"/>
                  <a:pt x="142" y="418"/>
                  <a:pt x="145" y="420"/>
                </a:cubicBezTo>
                <a:cubicBezTo>
                  <a:pt x="132" y="456"/>
                  <a:pt x="132" y="456"/>
                  <a:pt x="132" y="456"/>
                </a:cubicBezTo>
                <a:cubicBezTo>
                  <a:pt x="187" y="476"/>
                  <a:pt x="187" y="476"/>
                  <a:pt x="187" y="476"/>
                </a:cubicBezTo>
                <a:cubicBezTo>
                  <a:pt x="200" y="440"/>
                  <a:pt x="200" y="440"/>
                  <a:pt x="200" y="440"/>
                </a:cubicBezTo>
                <a:cubicBezTo>
                  <a:pt x="204" y="441"/>
                  <a:pt x="208" y="442"/>
                  <a:pt x="212" y="442"/>
                </a:cubicBezTo>
                <a:cubicBezTo>
                  <a:pt x="212" y="481"/>
                  <a:pt x="212" y="481"/>
                  <a:pt x="212" y="481"/>
                </a:cubicBezTo>
                <a:cubicBezTo>
                  <a:pt x="271" y="481"/>
                  <a:pt x="271" y="481"/>
                  <a:pt x="271" y="481"/>
                </a:cubicBezTo>
                <a:cubicBezTo>
                  <a:pt x="271" y="442"/>
                  <a:pt x="271" y="442"/>
                  <a:pt x="271" y="442"/>
                </a:cubicBezTo>
                <a:cubicBezTo>
                  <a:pt x="275" y="442"/>
                  <a:pt x="279" y="441"/>
                  <a:pt x="283" y="440"/>
                </a:cubicBezTo>
                <a:cubicBezTo>
                  <a:pt x="296" y="476"/>
                  <a:pt x="296" y="476"/>
                  <a:pt x="296" y="476"/>
                </a:cubicBezTo>
                <a:cubicBezTo>
                  <a:pt x="351" y="456"/>
                  <a:pt x="351" y="456"/>
                  <a:pt x="351" y="456"/>
                </a:cubicBezTo>
                <a:cubicBezTo>
                  <a:pt x="338" y="420"/>
                  <a:pt x="338" y="420"/>
                  <a:pt x="338" y="420"/>
                </a:cubicBezTo>
                <a:cubicBezTo>
                  <a:pt x="342" y="418"/>
                  <a:pt x="345" y="416"/>
                  <a:pt x="349" y="414"/>
                </a:cubicBezTo>
                <a:cubicBezTo>
                  <a:pt x="374" y="444"/>
                  <a:pt x="374" y="444"/>
                  <a:pt x="374" y="444"/>
                </a:cubicBezTo>
                <a:cubicBezTo>
                  <a:pt x="419" y="406"/>
                  <a:pt x="419" y="406"/>
                  <a:pt x="419" y="406"/>
                </a:cubicBezTo>
                <a:cubicBezTo>
                  <a:pt x="394" y="376"/>
                  <a:pt x="394" y="376"/>
                  <a:pt x="394" y="376"/>
                </a:cubicBezTo>
                <a:cubicBezTo>
                  <a:pt x="396" y="373"/>
                  <a:pt x="399" y="370"/>
                  <a:pt x="401" y="367"/>
                </a:cubicBezTo>
                <a:cubicBezTo>
                  <a:pt x="435" y="386"/>
                  <a:pt x="435" y="386"/>
                  <a:pt x="435" y="386"/>
                </a:cubicBezTo>
                <a:cubicBezTo>
                  <a:pt x="464" y="335"/>
                  <a:pt x="464" y="335"/>
                  <a:pt x="464" y="335"/>
                </a:cubicBezTo>
                <a:cubicBezTo>
                  <a:pt x="431" y="316"/>
                  <a:pt x="431" y="316"/>
                  <a:pt x="431" y="316"/>
                </a:cubicBezTo>
                <a:cubicBezTo>
                  <a:pt x="432" y="312"/>
                  <a:pt x="434" y="308"/>
                  <a:pt x="435" y="305"/>
                </a:cubicBezTo>
                <a:cubicBezTo>
                  <a:pt x="473" y="311"/>
                  <a:pt x="473" y="311"/>
                  <a:pt x="473" y="311"/>
                </a:cubicBezTo>
                <a:cubicBezTo>
                  <a:pt x="483" y="254"/>
                  <a:pt x="483" y="254"/>
                  <a:pt x="483" y="254"/>
                </a:cubicBezTo>
                <a:cubicBezTo>
                  <a:pt x="445" y="247"/>
                  <a:pt x="445" y="247"/>
                  <a:pt x="445" y="247"/>
                </a:cubicBezTo>
                <a:cubicBezTo>
                  <a:pt x="445" y="245"/>
                  <a:pt x="445" y="243"/>
                  <a:pt x="445" y="241"/>
                </a:cubicBezTo>
                <a:cubicBezTo>
                  <a:pt x="445" y="239"/>
                  <a:pt x="445" y="237"/>
                  <a:pt x="445" y="235"/>
                </a:cubicBezTo>
                <a:cubicBezTo>
                  <a:pt x="483" y="228"/>
                  <a:pt x="483" y="228"/>
                  <a:pt x="483" y="228"/>
                </a:cubicBezTo>
                <a:cubicBezTo>
                  <a:pt x="473" y="170"/>
                  <a:pt x="473" y="170"/>
                  <a:pt x="473" y="170"/>
                </a:cubicBezTo>
                <a:lnTo>
                  <a:pt x="435" y="177"/>
                </a:lnTo>
                <a:close/>
                <a:moveTo>
                  <a:pt x="271" y="405"/>
                </a:moveTo>
                <a:cubicBezTo>
                  <a:pt x="271" y="327"/>
                  <a:pt x="271" y="327"/>
                  <a:pt x="271" y="327"/>
                </a:cubicBezTo>
                <a:cubicBezTo>
                  <a:pt x="297" y="318"/>
                  <a:pt x="318" y="297"/>
                  <a:pt x="328" y="270"/>
                </a:cubicBezTo>
                <a:cubicBezTo>
                  <a:pt x="406" y="270"/>
                  <a:pt x="406" y="270"/>
                  <a:pt x="406" y="270"/>
                </a:cubicBezTo>
                <a:cubicBezTo>
                  <a:pt x="394" y="339"/>
                  <a:pt x="340" y="393"/>
                  <a:pt x="271" y="405"/>
                </a:cubicBezTo>
                <a:close/>
                <a:moveTo>
                  <a:pt x="242" y="195"/>
                </a:moveTo>
                <a:cubicBezTo>
                  <a:pt x="267" y="195"/>
                  <a:pt x="287" y="215"/>
                  <a:pt x="287" y="241"/>
                </a:cubicBezTo>
                <a:cubicBezTo>
                  <a:pt x="287" y="266"/>
                  <a:pt x="267" y="287"/>
                  <a:pt x="242" y="287"/>
                </a:cubicBezTo>
                <a:cubicBezTo>
                  <a:pt x="216" y="287"/>
                  <a:pt x="196" y="266"/>
                  <a:pt x="196" y="241"/>
                </a:cubicBezTo>
                <a:cubicBezTo>
                  <a:pt x="196" y="215"/>
                  <a:pt x="216" y="195"/>
                  <a:pt x="242" y="195"/>
                </a:cubicBezTo>
                <a:close/>
                <a:moveTo>
                  <a:pt x="77" y="270"/>
                </a:moveTo>
                <a:cubicBezTo>
                  <a:pt x="156" y="270"/>
                  <a:pt x="156" y="270"/>
                  <a:pt x="156" y="270"/>
                </a:cubicBezTo>
                <a:cubicBezTo>
                  <a:pt x="165" y="297"/>
                  <a:pt x="186" y="318"/>
                  <a:pt x="212" y="327"/>
                </a:cubicBezTo>
                <a:cubicBezTo>
                  <a:pt x="212" y="405"/>
                  <a:pt x="212" y="405"/>
                  <a:pt x="212" y="405"/>
                </a:cubicBezTo>
                <a:cubicBezTo>
                  <a:pt x="144" y="393"/>
                  <a:pt x="90" y="339"/>
                  <a:pt x="77" y="270"/>
                </a:cubicBezTo>
                <a:close/>
                <a:moveTo>
                  <a:pt x="212" y="76"/>
                </a:moveTo>
                <a:cubicBezTo>
                  <a:pt x="212" y="155"/>
                  <a:pt x="212" y="155"/>
                  <a:pt x="212" y="155"/>
                </a:cubicBezTo>
                <a:cubicBezTo>
                  <a:pt x="186" y="164"/>
                  <a:pt x="165" y="185"/>
                  <a:pt x="156" y="211"/>
                </a:cubicBezTo>
                <a:cubicBezTo>
                  <a:pt x="77" y="211"/>
                  <a:pt x="77" y="211"/>
                  <a:pt x="77" y="211"/>
                </a:cubicBezTo>
                <a:cubicBezTo>
                  <a:pt x="90" y="143"/>
                  <a:pt x="144" y="89"/>
                  <a:pt x="212" y="76"/>
                </a:cubicBezTo>
                <a:close/>
                <a:moveTo>
                  <a:pt x="406" y="211"/>
                </a:moveTo>
                <a:cubicBezTo>
                  <a:pt x="328" y="211"/>
                  <a:pt x="328" y="211"/>
                  <a:pt x="328" y="211"/>
                </a:cubicBezTo>
                <a:cubicBezTo>
                  <a:pt x="318" y="185"/>
                  <a:pt x="297" y="164"/>
                  <a:pt x="271" y="155"/>
                </a:cubicBezTo>
                <a:cubicBezTo>
                  <a:pt x="271" y="76"/>
                  <a:pt x="271" y="76"/>
                  <a:pt x="271" y="76"/>
                </a:cubicBezTo>
                <a:cubicBezTo>
                  <a:pt x="340" y="89"/>
                  <a:pt x="394" y="143"/>
                  <a:pt x="406" y="211"/>
                </a:cubicBezTo>
                <a:close/>
              </a:path>
            </a:pathLst>
          </a:custGeom>
          <a:solidFill>
            <a:srgbClr val="76543A"/>
          </a:solidFill>
          <a:ln w="28575"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latin typeface="Calibri"/>
              <a:ea typeface="宋体" panose="02010600030101010101" pitchFamily="2" charset="-122"/>
            </a:endParaRPr>
          </a:p>
        </p:txBody>
      </p:sp>
      <p:sp>
        <p:nvSpPr>
          <p:cNvPr id="25" name="Freeform 22"/>
          <p:cNvSpPr>
            <a:spLocks noEditPoints="1"/>
          </p:cNvSpPr>
          <p:nvPr/>
        </p:nvSpPr>
        <p:spPr bwMode="auto">
          <a:xfrm>
            <a:off x="2339274" y="1614547"/>
            <a:ext cx="1558048" cy="1551105"/>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solidFill>
            <a:srgbClr val="76543A"/>
          </a:solidFill>
          <a:ln w="28575"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latin typeface="Calibri"/>
              <a:ea typeface="宋体" panose="02010600030101010101" pitchFamily="2" charset="-122"/>
            </a:endParaRPr>
          </a:p>
        </p:txBody>
      </p:sp>
      <p:sp>
        <p:nvSpPr>
          <p:cNvPr id="26" name="椭圆 25"/>
          <p:cNvSpPr/>
          <p:nvPr/>
        </p:nvSpPr>
        <p:spPr>
          <a:xfrm>
            <a:off x="2775398" y="2053733"/>
            <a:ext cx="685800" cy="685800"/>
          </a:xfrm>
          <a:prstGeom prst="ellipse">
            <a:avLst/>
          </a:prstGeom>
          <a:noFill/>
          <a:ln w="28575" cap="flat" cmpd="sng" algn="ctr">
            <a:solidFill>
              <a:srgbClr val="291618"/>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latin typeface="Calibri"/>
              <a:ea typeface="宋体" panose="02010600030101010101" pitchFamily="2" charset="-122"/>
            </a:endParaRPr>
          </a:p>
        </p:txBody>
      </p:sp>
      <p:sp>
        <p:nvSpPr>
          <p:cNvPr id="27" name="Content Placeholder 2"/>
          <p:cNvSpPr txBox="1">
            <a:spLocks/>
          </p:cNvSpPr>
          <p:nvPr/>
        </p:nvSpPr>
        <p:spPr bwMode="auto">
          <a:xfrm>
            <a:off x="5769201" y="1264389"/>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spcBef>
                <a:spcPct val="20000"/>
              </a:spcBef>
              <a:defRPr/>
            </a:pPr>
            <a:r>
              <a:rPr lang="zh-CN" altLang="en-US" sz="1400" b="1" kern="0" dirty="0">
                <a:solidFill>
                  <a:srgbClr val="76543A"/>
                </a:solidFill>
                <a:latin typeface="微软雅黑" pitchFamily="34" charset="-122"/>
                <a:ea typeface="微软雅黑" pitchFamily="34" charset="-122"/>
                <a:cs typeface="Raleway"/>
              </a:rPr>
              <a:t>输入你的</a:t>
            </a:r>
            <a:r>
              <a:rPr lang="zh-CN" altLang="en-US" sz="1400" b="1" kern="0" dirty="0" smtClean="0">
                <a:solidFill>
                  <a:srgbClr val="76543A"/>
                </a:solidFill>
                <a:latin typeface="微软雅黑" pitchFamily="34" charset="-122"/>
                <a:ea typeface="微软雅黑" pitchFamily="34" charset="-122"/>
                <a:cs typeface="Raleway"/>
              </a:rPr>
              <a:t>标题</a:t>
            </a:r>
            <a:endParaRPr lang="en-US" altLang="zh-CN" sz="1400" b="1" kern="0" dirty="0" smtClean="0">
              <a:solidFill>
                <a:srgbClr val="76543A"/>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rgbClr val="76543A"/>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rgbClr val="76543A"/>
                </a:solidFill>
                <a:latin typeface="微软雅黑" pitchFamily="34" charset="-122"/>
                <a:ea typeface="微软雅黑" pitchFamily="34" charset="-122"/>
                <a:cs typeface="Raleway Light"/>
              </a:rPr>
              <a:t>里这里</a:t>
            </a:r>
            <a:r>
              <a:rPr lang="zh-CN" altLang="en-US" sz="800" kern="0" dirty="0">
                <a:solidFill>
                  <a:srgbClr val="76543A"/>
                </a:solidFill>
                <a:latin typeface="微软雅黑" pitchFamily="34" charset="-122"/>
                <a:ea typeface="微软雅黑" pitchFamily="34" charset="-122"/>
                <a:cs typeface="Raleway Light"/>
              </a:rPr>
              <a:t>输入简单的文字概述里输入简单文字</a:t>
            </a:r>
            <a:r>
              <a:rPr lang="zh-CN" altLang="en-US" sz="800" kern="0" dirty="0" smtClean="0">
                <a:solidFill>
                  <a:srgbClr val="76543A"/>
                </a:solidFill>
                <a:latin typeface="微软雅黑" pitchFamily="34" charset="-122"/>
                <a:ea typeface="微软雅黑" pitchFamily="34" charset="-122"/>
                <a:cs typeface="Raleway Light"/>
              </a:rPr>
              <a:t>概述</a:t>
            </a:r>
            <a:endParaRPr lang="en-US" altLang="zh-CN" sz="800" kern="0" dirty="0">
              <a:solidFill>
                <a:srgbClr val="76543A"/>
              </a:solidFill>
              <a:latin typeface="微软雅黑" pitchFamily="34" charset="-122"/>
              <a:ea typeface="微软雅黑" pitchFamily="34" charset="-122"/>
              <a:cs typeface="Raleway Light"/>
            </a:endParaRPr>
          </a:p>
        </p:txBody>
      </p:sp>
      <p:sp>
        <p:nvSpPr>
          <p:cNvPr id="28" name="Content Placeholder 2"/>
          <p:cNvSpPr txBox="1">
            <a:spLocks/>
          </p:cNvSpPr>
          <p:nvPr/>
        </p:nvSpPr>
        <p:spPr bwMode="auto">
          <a:xfrm>
            <a:off x="6534184" y="3760319"/>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spcBef>
                <a:spcPct val="20000"/>
              </a:spcBef>
              <a:defRPr/>
            </a:pPr>
            <a:r>
              <a:rPr lang="zh-CN" altLang="en-US" sz="1400" b="1" kern="0" dirty="0">
                <a:solidFill>
                  <a:srgbClr val="76543A"/>
                </a:solidFill>
                <a:latin typeface="微软雅黑" pitchFamily="34" charset="-122"/>
                <a:ea typeface="微软雅黑" pitchFamily="34" charset="-122"/>
                <a:cs typeface="Raleway"/>
              </a:rPr>
              <a:t>输入你的</a:t>
            </a:r>
            <a:r>
              <a:rPr lang="zh-CN" altLang="en-US" sz="1400" b="1" kern="0" dirty="0" smtClean="0">
                <a:solidFill>
                  <a:srgbClr val="76543A"/>
                </a:solidFill>
                <a:latin typeface="微软雅黑" pitchFamily="34" charset="-122"/>
                <a:ea typeface="微软雅黑" pitchFamily="34" charset="-122"/>
                <a:cs typeface="Raleway"/>
              </a:rPr>
              <a:t>标题</a:t>
            </a:r>
            <a:endParaRPr lang="en-US" altLang="zh-CN" sz="1400" b="1" kern="0" dirty="0" smtClean="0">
              <a:solidFill>
                <a:srgbClr val="76543A"/>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rgbClr val="76543A"/>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rgbClr val="76543A"/>
                </a:solidFill>
                <a:latin typeface="微软雅黑" pitchFamily="34" charset="-122"/>
                <a:ea typeface="微软雅黑" pitchFamily="34" charset="-122"/>
                <a:cs typeface="Raleway Light"/>
              </a:rPr>
              <a:t>里这里</a:t>
            </a:r>
            <a:r>
              <a:rPr lang="zh-CN" altLang="en-US" sz="800" kern="0" dirty="0">
                <a:solidFill>
                  <a:srgbClr val="76543A"/>
                </a:solidFill>
                <a:latin typeface="微软雅黑" pitchFamily="34" charset="-122"/>
                <a:ea typeface="微软雅黑" pitchFamily="34" charset="-122"/>
                <a:cs typeface="Raleway Light"/>
              </a:rPr>
              <a:t>输入简单</a:t>
            </a:r>
            <a:r>
              <a:rPr lang="zh-CN" altLang="en-US" sz="800" kern="0" dirty="0" smtClean="0">
                <a:solidFill>
                  <a:srgbClr val="76543A"/>
                </a:solidFill>
                <a:latin typeface="微软雅黑" pitchFamily="34" charset="-122"/>
                <a:ea typeface="微软雅黑" pitchFamily="34" charset="-122"/>
                <a:cs typeface="Raleway Light"/>
              </a:rPr>
              <a:t>的</a:t>
            </a:r>
            <a:endParaRPr lang="en-US" altLang="zh-CN" sz="800" kern="0" dirty="0">
              <a:solidFill>
                <a:srgbClr val="76543A"/>
              </a:solidFill>
              <a:latin typeface="微软雅黑" pitchFamily="34" charset="-122"/>
              <a:ea typeface="微软雅黑" pitchFamily="34" charset="-122"/>
              <a:cs typeface="Raleway Light"/>
            </a:endParaRPr>
          </a:p>
        </p:txBody>
      </p:sp>
      <p:sp>
        <p:nvSpPr>
          <p:cNvPr id="29" name="Content Placeholder 2"/>
          <p:cNvSpPr txBox="1">
            <a:spLocks/>
          </p:cNvSpPr>
          <p:nvPr/>
        </p:nvSpPr>
        <p:spPr bwMode="auto">
          <a:xfrm>
            <a:off x="-36512" y="1742371"/>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685663">
              <a:spcBef>
                <a:spcPct val="20000"/>
              </a:spcBef>
              <a:defRPr/>
            </a:pPr>
            <a:r>
              <a:rPr lang="zh-CN" altLang="en-US" sz="1400" b="1" kern="0" dirty="0">
                <a:solidFill>
                  <a:srgbClr val="76543A"/>
                </a:solidFill>
                <a:latin typeface="微软雅黑" pitchFamily="34" charset="-122"/>
                <a:ea typeface="微软雅黑" pitchFamily="34" charset="-122"/>
                <a:cs typeface="Raleway"/>
              </a:rPr>
              <a:t>输入你的</a:t>
            </a:r>
            <a:r>
              <a:rPr lang="zh-CN" altLang="en-US" sz="1400" b="1" kern="0" dirty="0" smtClean="0">
                <a:solidFill>
                  <a:srgbClr val="76543A"/>
                </a:solidFill>
                <a:latin typeface="微软雅黑" pitchFamily="34" charset="-122"/>
                <a:ea typeface="微软雅黑" pitchFamily="34" charset="-122"/>
                <a:cs typeface="Raleway"/>
              </a:rPr>
              <a:t>标题</a:t>
            </a:r>
            <a:endParaRPr lang="en-US" altLang="zh-CN" sz="1400" b="1" kern="0" dirty="0" smtClean="0">
              <a:solidFill>
                <a:srgbClr val="76543A"/>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rgbClr val="76543A"/>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rgbClr val="76543A"/>
                </a:solidFill>
                <a:latin typeface="微软雅黑" pitchFamily="34" charset="-122"/>
                <a:ea typeface="微软雅黑" pitchFamily="34" charset="-122"/>
                <a:cs typeface="Raleway Light"/>
              </a:rPr>
              <a:t>里这里</a:t>
            </a:r>
            <a:r>
              <a:rPr lang="zh-CN" altLang="en-US" sz="800" kern="0" dirty="0">
                <a:solidFill>
                  <a:srgbClr val="76543A"/>
                </a:solidFill>
                <a:latin typeface="微软雅黑" pitchFamily="34" charset="-122"/>
                <a:ea typeface="微软雅黑" pitchFamily="34" charset="-122"/>
                <a:cs typeface="Raleway Light"/>
              </a:rPr>
              <a:t>输入简单的文字概述里输入简单文字</a:t>
            </a:r>
            <a:r>
              <a:rPr lang="zh-CN" altLang="en-US" sz="800" kern="0" dirty="0" smtClean="0">
                <a:solidFill>
                  <a:srgbClr val="76543A"/>
                </a:solidFill>
                <a:latin typeface="微软雅黑" pitchFamily="34" charset="-122"/>
                <a:ea typeface="微软雅黑" pitchFamily="34" charset="-122"/>
                <a:cs typeface="Raleway Light"/>
              </a:rPr>
              <a:t>概述</a:t>
            </a:r>
            <a:endParaRPr lang="en-US" altLang="zh-CN" sz="800" kern="0" dirty="0">
              <a:solidFill>
                <a:srgbClr val="76543A"/>
              </a:solidFill>
              <a:latin typeface="微软雅黑" pitchFamily="34" charset="-122"/>
              <a:ea typeface="微软雅黑" pitchFamily="34" charset="-122"/>
              <a:cs typeface="Raleway Light"/>
            </a:endParaRPr>
          </a:p>
        </p:txBody>
      </p:sp>
      <p:sp>
        <p:nvSpPr>
          <p:cNvPr id="30" name="Content Placeholder 2"/>
          <p:cNvSpPr txBox="1">
            <a:spLocks/>
          </p:cNvSpPr>
          <p:nvPr/>
        </p:nvSpPr>
        <p:spPr bwMode="auto">
          <a:xfrm>
            <a:off x="967943" y="3474190"/>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685663">
              <a:spcBef>
                <a:spcPct val="20000"/>
              </a:spcBef>
              <a:defRPr/>
            </a:pPr>
            <a:r>
              <a:rPr lang="zh-CN" altLang="en-US" sz="1400" b="1" kern="0" dirty="0">
                <a:solidFill>
                  <a:srgbClr val="76543A"/>
                </a:solidFill>
                <a:latin typeface="微软雅黑" pitchFamily="34" charset="-122"/>
                <a:ea typeface="微软雅黑" pitchFamily="34" charset="-122"/>
                <a:cs typeface="Raleway"/>
              </a:rPr>
              <a:t>输入你的</a:t>
            </a:r>
            <a:r>
              <a:rPr lang="zh-CN" altLang="en-US" sz="1400" b="1" kern="0" dirty="0" smtClean="0">
                <a:solidFill>
                  <a:srgbClr val="76543A"/>
                </a:solidFill>
                <a:latin typeface="微软雅黑" pitchFamily="34" charset="-122"/>
                <a:ea typeface="微软雅黑" pitchFamily="34" charset="-122"/>
                <a:cs typeface="Raleway"/>
              </a:rPr>
              <a:t>标题</a:t>
            </a:r>
            <a:endParaRPr lang="en-US" altLang="zh-CN" sz="1400" b="1" kern="0" dirty="0" smtClean="0">
              <a:solidFill>
                <a:srgbClr val="76543A"/>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rgbClr val="76543A"/>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rgbClr val="76543A"/>
                </a:solidFill>
                <a:latin typeface="微软雅黑" pitchFamily="34" charset="-122"/>
                <a:ea typeface="微软雅黑" pitchFamily="34" charset="-122"/>
                <a:cs typeface="Raleway Light"/>
              </a:rPr>
              <a:t>里这里</a:t>
            </a:r>
            <a:r>
              <a:rPr lang="zh-CN" altLang="en-US" sz="800" kern="0" dirty="0">
                <a:solidFill>
                  <a:srgbClr val="76543A"/>
                </a:solidFill>
                <a:latin typeface="微软雅黑" pitchFamily="34" charset="-122"/>
                <a:ea typeface="微软雅黑" pitchFamily="34" charset="-122"/>
                <a:cs typeface="Raleway Light"/>
              </a:rPr>
              <a:t>输入简单的文字概述里输入简单文字</a:t>
            </a:r>
            <a:r>
              <a:rPr lang="zh-CN" altLang="en-US" sz="800" kern="0" dirty="0" smtClean="0">
                <a:solidFill>
                  <a:srgbClr val="76543A"/>
                </a:solidFill>
                <a:latin typeface="微软雅黑" pitchFamily="34" charset="-122"/>
                <a:ea typeface="微软雅黑" pitchFamily="34" charset="-122"/>
                <a:cs typeface="Raleway Light"/>
              </a:rPr>
              <a:t>概述</a:t>
            </a:r>
            <a:endParaRPr lang="en-US" altLang="zh-CN" sz="800" kern="0" dirty="0">
              <a:solidFill>
                <a:srgbClr val="76543A"/>
              </a:solidFill>
              <a:latin typeface="微软雅黑" pitchFamily="34" charset="-122"/>
              <a:ea typeface="微软雅黑" pitchFamily="34" charset="-122"/>
              <a:cs typeface="Raleway Light"/>
            </a:endParaRPr>
          </a:p>
        </p:txBody>
      </p:sp>
      <p:sp>
        <p:nvSpPr>
          <p:cNvPr id="31" name="TextBox 31"/>
          <p:cNvSpPr txBox="1"/>
          <p:nvPr/>
        </p:nvSpPr>
        <p:spPr>
          <a:xfrm>
            <a:off x="698500" y="96838"/>
            <a:ext cx="5208588" cy="523875"/>
          </a:xfrm>
          <a:prstGeom prst="rect">
            <a:avLst/>
          </a:prstGeom>
          <a:noFill/>
          <a:ln w="9525">
            <a:noFill/>
          </a:ln>
        </p:spPr>
        <p:txBody>
          <a:bodyPr>
            <a:spAutoFit/>
          </a:bodyPr>
          <a:lstStyle/>
          <a:p>
            <a:r>
              <a:rPr lang="zh-CN" altLang="en-US" sz="2800" b="1" dirty="0"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3090215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4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31"/>
                                        </p:tgtEl>
                                        <p:attrNameLst>
                                          <p:attrName>ppt_y</p:attrName>
                                        </p:attrNameLst>
                                      </p:cBhvr>
                                      <p:tavLst>
                                        <p:tav tm="0">
                                          <p:val>
                                            <p:strVal val="#ppt_y"/>
                                          </p:val>
                                        </p:tav>
                                        <p:tav tm="100000">
                                          <p:val>
                                            <p:strVal val="#ppt_y"/>
                                          </p:val>
                                        </p:tav>
                                      </p:tavLst>
                                    </p:anim>
                                    <p:anim calcmode="lin" valueType="num">
                                      <p:cBhvr>
                                        <p:cTn id="9" dur="4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31"/>
                                        </p:tgtEl>
                                      </p:cBhvr>
                                    </p:animEffect>
                                  </p:childTnLst>
                                </p:cTn>
                              </p:par>
                              <p:par>
                                <p:cTn id="12" presetID="8" presetClass="emph" presetSubtype="0" repeatCount="indefinite" fill="hold" grpId="0" nodeType="withEffect">
                                  <p:stCondLst>
                                    <p:cond delay="0"/>
                                  </p:stCondLst>
                                  <p:childTnLst>
                                    <p:animRot by="21600000">
                                      <p:cBhvr>
                                        <p:cTn id="13" dur="2000" fill="hold"/>
                                        <p:tgtEl>
                                          <p:spTgt spid="25"/>
                                        </p:tgtEl>
                                        <p:attrNameLst>
                                          <p:attrName>r</p:attrName>
                                        </p:attrNameLst>
                                      </p:cBhvr>
                                    </p:animRot>
                                  </p:childTnLst>
                                </p:cTn>
                              </p:par>
                              <p:par>
                                <p:cTn id="14" presetID="8" presetClass="emph" presetSubtype="0" repeatCount="indefinite" fill="hold" grpId="0" nodeType="withEffect">
                                  <p:stCondLst>
                                    <p:cond delay="0"/>
                                  </p:stCondLst>
                                  <p:childTnLst>
                                    <p:animRot by="21600000">
                                      <p:cBhvr>
                                        <p:cTn id="15" dur="2000" fill="hold"/>
                                        <p:tgtEl>
                                          <p:spTgt spid="22"/>
                                        </p:tgtEl>
                                        <p:attrNameLst>
                                          <p:attrName>r</p:attrName>
                                        </p:attrNameLst>
                                      </p:cBhvr>
                                    </p:animRot>
                                  </p:childTnLst>
                                </p:cTn>
                              </p:par>
                              <p:par>
                                <p:cTn id="16" presetID="8" presetClass="emph" presetSubtype="0" repeatCount="indefinite" fill="hold" grpId="0" nodeType="withEffect">
                                  <p:stCondLst>
                                    <p:cond delay="0"/>
                                  </p:stCondLst>
                                  <p:childTnLst>
                                    <p:animRot by="21600000">
                                      <p:cBhvr>
                                        <p:cTn id="17" dur="2000" fill="hold"/>
                                        <p:tgtEl>
                                          <p:spTgt spid="23"/>
                                        </p:tgtEl>
                                        <p:attrNameLst>
                                          <p:attrName>r</p:attrName>
                                        </p:attrNameLst>
                                      </p:cBhvr>
                                    </p:animRot>
                                  </p:childTnLst>
                                </p:cTn>
                              </p:par>
                              <p:par>
                                <p:cTn id="18" presetID="8" presetClass="emph" presetSubtype="0" repeatCount="indefinite" fill="hold" grpId="0" nodeType="withEffect">
                                  <p:stCondLst>
                                    <p:cond delay="0"/>
                                  </p:stCondLst>
                                  <p:childTnLst>
                                    <p:animRot by="21600000">
                                      <p:cBhvr>
                                        <p:cTn id="19" dur="2000" fill="hold"/>
                                        <p:tgtEl>
                                          <p:spTgt spid="24"/>
                                        </p:tgtEl>
                                        <p:attrNameLst>
                                          <p:attrName>r</p:attrName>
                                        </p:attrNameLst>
                                      </p:cBhvr>
                                    </p:animRot>
                                  </p:childTnLst>
                                </p:cTn>
                              </p:par>
                              <p:par>
                                <p:cTn id="20" presetID="53" presetClass="entr" presetSubtype="16"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53" presetClass="entr" presetSubtype="16"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childTnLst>
                          </p:cTn>
                        </p:par>
                        <p:par>
                          <p:cTn id="40" fill="hold">
                            <p:stCondLst>
                              <p:cond delay="2000"/>
                            </p:stCondLst>
                            <p:childTnLst>
                              <p:par>
                                <p:cTn id="41" presetID="53" presetClass="entr" presetSubtype="16"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500" fill="hold"/>
                                        <p:tgtEl>
                                          <p:spTgt spid="27"/>
                                        </p:tgtEl>
                                        <p:attrNameLst>
                                          <p:attrName>ppt_w</p:attrName>
                                        </p:attrNameLst>
                                      </p:cBhvr>
                                      <p:tavLst>
                                        <p:tav tm="0">
                                          <p:val>
                                            <p:fltVal val="0"/>
                                          </p:val>
                                        </p:tav>
                                        <p:tav tm="100000">
                                          <p:val>
                                            <p:strVal val="#ppt_w"/>
                                          </p:val>
                                        </p:tav>
                                      </p:tavLst>
                                    </p:anim>
                                    <p:anim calcmode="lin" valueType="num">
                                      <p:cBhvr>
                                        <p:cTn id="44" dur="500" fill="hold"/>
                                        <p:tgtEl>
                                          <p:spTgt spid="27"/>
                                        </p:tgtEl>
                                        <p:attrNameLst>
                                          <p:attrName>ppt_h</p:attrName>
                                        </p:attrNameLst>
                                      </p:cBhvr>
                                      <p:tavLst>
                                        <p:tav tm="0">
                                          <p:val>
                                            <p:fltVal val="0"/>
                                          </p:val>
                                        </p:tav>
                                        <p:tav tm="100000">
                                          <p:val>
                                            <p:strVal val="#ppt_h"/>
                                          </p:val>
                                        </p:tav>
                                      </p:tavLst>
                                    </p:anim>
                                    <p:animEffect transition="in" filter="fade">
                                      <p:cBhvr>
                                        <p:cTn id="45" dur="500"/>
                                        <p:tgtEl>
                                          <p:spTgt spid="27"/>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p:cTn id="49" dur="500" fill="hold"/>
                                        <p:tgtEl>
                                          <p:spTgt spid="28"/>
                                        </p:tgtEl>
                                        <p:attrNameLst>
                                          <p:attrName>ppt_w</p:attrName>
                                        </p:attrNameLst>
                                      </p:cBhvr>
                                      <p:tavLst>
                                        <p:tav tm="0">
                                          <p:val>
                                            <p:fltVal val="0"/>
                                          </p:val>
                                        </p:tav>
                                        <p:tav tm="100000">
                                          <p:val>
                                            <p:strVal val="#ppt_w"/>
                                          </p:val>
                                        </p:tav>
                                      </p:tavLst>
                                    </p:anim>
                                    <p:anim calcmode="lin" valueType="num">
                                      <p:cBhvr>
                                        <p:cTn id="50" dur="500" fill="hold"/>
                                        <p:tgtEl>
                                          <p:spTgt spid="28"/>
                                        </p:tgtEl>
                                        <p:attrNameLst>
                                          <p:attrName>ppt_h</p:attrName>
                                        </p:attrNameLst>
                                      </p:cBhvr>
                                      <p:tavLst>
                                        <p:tav tm="0">
                                          <p:val>
                                            <p:fltVal val="0"/>
                                          </p:val>
                                        </p:tav>
                                        <p:tav tm="100000">
                                          <p:val>
                                            <p:strVal val="#ppt_h"/>
                                          </p:val>
                                        </p:tav>
                                      </p:tavLst>
                                    </p:anim>
                                    <p:animEffect transition="in" filter="fade">
                                      <p:cBhvr>
                                        <p:cTn id="51" dur="500"/>
                                        <p:tgtEl>
                                          <p:spTgt spid="28"/>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Effect transition="in" filter="fade">
                                      <p:cBhvr>
                                        <p:cTn id="57" dur="500"/>
                                        <p:tgtEl>
                                          <p:spTgt spid="29"/>
                                        </p:tgtEl>
                                      </p:cBhvr>
                                    </p:animEffect>
                                  </p:childTnLst>
                                </p:cTn>
                              </p:par>
                            </p:childTnLst>
                          </p:cTn>
                        </p:par>
                        <p:par>
                          <p:cTn id="58" fill="hold">
                            <p:stCondLst>
                              <p:cond delay="3500"/>
                            </p:stCondLst>
                            <p:childTnLst>
                              <p:par>
                                <p:cTn id="59" presetID="53" presetClass="entr" presetSubtype="16"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p:cTn id="61" dur="500" fill="hold"/>
                                        <p:tgtEl>
                                          <p:spTgt spid="30"/>
                                        </p:tgtEl>
                                        <p:attrNameLst>
                                          <p:attrName>ppt_w</p:attrName>
                                        </p:attrNameLst>
                                      </p:cBhvr>
                                      <p:tavLst>
                                        <p:tav tm="0">
                                          <p:val>
                                            <p:fltVal val="0"/>
                                          </p:val>
                                        </p:tav>
                                        <p:tav tm="100000">
                                          <p:val>
                                            <p:strVal val="#ppt_w"/>
                                          </p:val>
                                        </p:tav>
                                      </p:tavLst>
                                    </p:anim>
                                    <p:anim calcmode="lin" valueType="num">
                                      <p:cBhvr>
                                        <p:cTn id="62" dur="500" fill="hold"/>
                                        <p:tgtEl>
                                          <p:spTgt spid="30"/>
                                        </p:tgtEl>
                                        <p:attrNameLst>
                                          <p:attrName>ppt_h</p:attrName>
                                        </p:attrNameLst>
                                      </p:cBhvr>
                                      <p:tavLst>
                                        <p:tav tm="0">
                                          <p:val>
                                            <p:fltVal val="0"/>
                                          </p:val>
                                        </p:tav>
                                        <p:tav tm="100000">
                                          <p:val>
                                            <p:strVal val="#ppt_h"/>
                                          </p:val>
                                        </p:tav>
                                      </p:tavLst>
                                    </p:anim>
                                    <p:animEffect transition="in" filter="fade">
                                      <p:cBhvr>
                                        <p:cTn id="6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2" grpId="0" animBg="1"/>
      <p:bldP spid="23" grpId="0" animBg="1"/>
      <p:bldP spid="24" grpId="0" animBg="1"/>
      <p:bldP spid="25" grpId="0" animBg="1"/>
      <p:bldP spid="27" grpId="0"/>
      <p:bldP spid="28" grpId="0"/>
      <p:bldP spid="29" grpId="0"/>
      <p:bldP spid="30" grpId="0"/>
      <p:bldP spid="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4" name="矩形 6"/>
          <p:cNvSpPr>
            <a:spLocks noChangeArrowheads="1"/>
          </p:cNvSpPr>
          <p:nvPr/>
        </p:nvSpPr>
        <p:spPr bwMode="auto">
          <a:xfrm>
            <a:off x="0" y="3114675"/>
            <a:ext cx="9144000" cy="2047875"/>
          </a:xfrm>
          <a:prstGeom prst="rect">
            <a:avLst/>
          </a:prstGeom>
          <a:solidFill>
            <a:srgbClr val="291618"/>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9" name="文本框 8"/>
          <p:cNvSpPr txBox="1">
            <a:spLocks noChangeArrowheads="1"/>
          </p:cNvSpPr>
          <p:nvPr/>
        </p:nvSpPr>
        <p:spPr bwMode="auto">
          <a:xfrm>
            <a:off x="0" y="1178719"/>
            <a:ext cx="1121569" cy="4039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5800" b="1" smtClean="0">
                <a:solidFill>
                  <a:schemeClr val="bg1"/>
                </a:solidFill>
                <a:latin typeface="微软雅黑" pitchFamily="34" charset="-122"/>
                <a:ea typeface="微软雅黑" pitchFamily="34" charset="-122"/>
              </a:rPr>
              <a:t>4</a:t>
            </a:r>
            <a:endParaRPr lang="zh-CN" altLang="en-US" sz="25800" b="1" dirty="0">
              <a:solidFill>
                <a:schemeClr val="bg1"/>
              </a:solidFill>
              <a:latin typeface="微软雅黑" pitchFamily="34" charset="-122"/>
              <a:ea typeface="微软雅黑" pitchFamily="34" charset="-122"/>
            </a:endParaRPr>
          </a:p>
        </p:txBody>
      </p:sp>
      <p:sp>
        <p:nvSpPr>
          <p:cNvPr id="11" name="TextBox 20"/>
          <p:cNvSpPr txBox="1"/>
          <p:nvPr/>
        </p:nvSpPr>
        <p:spPr>
          <a:xfrm>
            <a:off x="2199560" y="3198614"/>
            <a:ext cx="3185487" cy="646331"/>
          </a:xfrm>
          <a:prstGeom prst="rect">
            <a:avLst/>
          </a:prstGeom>
          <a:noFill/>
        </p:spPr>
        <p:txBody>
          <a:bodyPr wrap="none" rtlCol="0">
            <a:spAutoFit/>
          </a:bodyPr>
          <a:lstStyle/>
          <a:p>
            <a:pPr marL="0" lvl="1"/>
            <a:r>
              <a:rPr lang="zh-CN" altLang="en-US" sz="3600" b="1" spc="30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经验不足之处</a:t>
            </a:r>
            <a:endParaRPr lang="zh-CN" altLang="en-US" sz="3600" b="1" spc="3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2" name="文本框 9"/>
          <p:cNvSpPr txBox="1"/>
          <p:nvPr/>
        </p:nvSpPr>
        <p:spPr>
          <a:xfrm>
            <a:off x="2379761" y="393851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smtClean="0">
                <a:solidFill>
                  <a:schemeClr val="bg1"/>
                </a:solidFill>
                <a:latin typeface="微软雅黑" pitchFamily="34" charset="-122"/>
                <a:ea typeface="微软雅黑" pitchFamily="34" charset="-122"/>
              </a:rPr>
              <a:t>添加文字内容</a:t>
            </a:r>
            <a:endParaRPr lang="zh-CN" altLang="en-US" sz="1500" b="0" dirty="0">
              <a:solidFill>
                <a:schemeClr val="bg1"/>
              </a:solidFill>
              <a:latin typeface="微软雅黑" pitchFamily="34" charset="-122"/>
              <a:ea typeface="微软雅黑" pitchFamily="34" charset="-122"/>
            </a:endParaRPr>
          </a:p>
        </p:txBody>
      </p:sp>
      <p:sp>
        <p:nvSpPr>
          <p:cNvPr id="13" name="文本框 9"/>
          <p:cNvSpPr txBox="1"/>
          <p:nvPr/>
        </p:nvSpPr>
        <p:spPr>
          <a:xfrm>
            <a:off x="2379760" y="426395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4" name="文本框 9"/>
          <p:cNvSpPr txBox="1"/>
          <p:nvPr/>
        </p:nvSpPr>
        <p:spPr>
          <a:xfrm>
            <a:off x="2379761" y="458984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5" name="文本框 9"/>
          <p:cNvSpPr txBox="1"/>
          <p:nvPr/>
        </p:nvSpPr>
        <p:spPr>
          <a:xfrm>
            <a:off x="4116235" y="394177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6" name="文本框 9"/>
          <p:cNvSpPr txBox="1"/>
          <p:nvPr/>
        </p:nvSpPr>
        <p:spPr>
          <a:xfrm>
            <a:off x="4116236" y="426766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7" name="文本框 9"/>
          <p:cNvSpPr txBox="1"/>
          <p:nvPr/>
        </p:nvSpPr>
        <p:spPr>
          <a:xfrm>
            <a:off x="4116235" y="458904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Tree>
    <p:extLst>
      <p:ext uri="{BB962C8B-B14F-4D97-AF65-F5344CB8AC3E}">
        <p14:creationId xmlns:p14="http://schemas.microsoft.com/office/powerpoint/2010/main" val="320103336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12" presetClass="entr" presetSubtype="8"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p:tgtEl>
                                          <p:spTgt spid="11"/>
                                        </p:tgtEl>
                                        <p:attrNameLst>
                                          <p:attrName>ppt_x</p:attrName>
                                        </p:attrNameLst>
                                      </p:cBhvr>
                                      <p:tavLst>
                                        <p:tav tm="0">
                                          <p:val>
                                            <p:strVal val="#ppt_x-#ppt_w*1.125000"/>
                                          </p:val>
                                        </p:tav>
                                        <p:tav tm="100000">
                                          <p:val>
                                            <p:strVal val="#ppt_x"/>
                                          </p:val>
                                        </p:tav>
                                      </p:tavLst>
                                    </p:anim>
                                    <p:animEffect transition="in" filter="wipe(right)">
                                      <p:cBhvr>
                                        <p:cTn id="17" dur="500"/>
                                        <p:tgtEl>
                                          <p:spTgt spid="11"/>
                                        </p:tgtEl>
                                      </p:cBhvr>
                                    </p:animEffect>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20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40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ppt_x"/>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1" grpId="0"/>
      <p:bldP spid="12" grpId="0"/>
      <p:bldP spid="13" grpId="0"/>
      <p:bldP spid="14" grpId="0"/>
      <p:bldP spid="15" grpId="0"/>
      <p:bldP spid="16"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1043609" y="1475073"/>
            <a:ext cx="7056784" cy="2783220"/>
          </a:xfrm>
          <a:prstGeom prst="rect">
            <a:avLst/>
          </a:prstGeom>
          <a:solidFill>
            <a:srgbClr val="FFFFFF">
              <a:alpha val="57647"/>
            </a:srgb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zh-CN" altLang="en-US">
              <a:latin typeface="Arial" pitchFamily="34" charset="0"/>
            </a:endParaRPr>
          </a:p>
        </p:txBody>
      </p:sp>
      <p:sp>
        <p:nvSpPr>
          <p:cNvPr id="5" name="TextBox 84"/>
          <p:cNvSpPr txBox="1"/>
          <p:nvPr/>
        </p:nvSpPr>
        <p:spPr>
          <a:xfrm>
            <a:off x="1254744" y="1995686"/>
            <a:ext cx="6644138" cy="1938992"/>
          </a:xfrm>
          <a:prstGeom prst="rect">
            <a:avLst/>
          </a:prstGeom>
          <a:noFill/>
        </p:spPr>
        <p:txBody>
          <a:bodyPr wrap="square" rtlCol="0">
            <a:spAutoFit/>
          </a:bodyPr>
          <a:lstStyle/>
          <a:p>
            <a:pPr lvl="0" algn="just" fontAlgn="base">
              <a:lnSpc>
                <a:spcPct val="150000"/>
              </a:lnSpc>
              <a:spcBef>
                <a:spcPct val="0"/>
              </a:spcBef>
              <a:spcAft>
                <a:spcPct val="0"/>
              </a:spcAft>
            </a:pPr>
            <a:r>
              <a:rPr lang="zh-CN" altLang="en-US" sz="1600" dirty="0">
                <a:solidFill>
                  <a:srgbClr val="000000">
                    <a:lumMod val="95000"/>
                    <a:lumOff val="5000"/>
                  </a:srgbClr>
                </a:solidFill>
                <a:latin typeface="微软雅黑" pitchFamily="34" charset="-122"/>
                <a:ea typeface="微软雅黑" pitchFamily="34" charset="-122"/>
              </a:rPr>
              <a:t>回顾这一年的工作，在取得成绩的同时，我们也找到了工作中的不足和问题，主要反映于</a:t>
            </a:r>
            <a:r>
              <a:rPr lang="en-US" altLang="zh-CN" sz="1600" dirty="0">
                <a:solidFill>
                  <a:srgbClr val="000000">
                    <a:lumMod val="95000"/>
                    <a:lumOff val="5000"/>
                  </a:srgbClr>
                </a:solidFill>
                <a:latin typeface="微软雅黑" pitchFamily="34" charset="-122"/>
                <a:ea typeface="微软雅黑" pitchFamily="34" charset="-122"/>
              </a:rPr>
              <a:t>xx</a:t>
            </a:r>
            <a:r>
              <a:rPr lang="zh-CN" altLang="en-US" sz="1600" dirty="0">
                <a:solidFill>
                  <a:srgbClr val="000000">
                    <a:lumMod val="95000"/>
                    <a:lumOff val="5000"/>
                  </a:srgbClr>
                </a:solidFill>
                <a:latin typeface="微软雅黑" pitchFamily="34" charset="-122"/>
                <a:ea typeface="微软雅黑" pitchFamily="34" charset="-122"/>
              </a:rPr>
              <a:t>及</a:t>
            </a:r>
            <a:r>
              <a:rPr lang="en-US" altLang="zh-CN" sz="1600" dirty="0">
                <a:solidFill>
                  <a:srgbClr val="000000">
                    <a:lumMod val="95000"/>
                    <a:lumOff val="5000"/>
                  </a:srgbClr>
                </a:solidFill>
                <a:latin typeface="微软雅黑" pitchFamily="34" charset="-122"/>
                <a:ea typeface="微软雅黑" pitchFamily="34" charset="-122"/>
              </a:rPr>
              <a:t>xxx</a:t>
            </a:r>
            <a:r>
              <a:rPr lang="zh-CN" altLang="en-US" sz="1600" dirty="0">
                <a:solidFill>
                  <a:srgbClr val="000000">
                    <a:lumMod val="95000"/>
                    <a:lumOff val="5000"/>
                  </a:srgbClr>
                </a:solidFill>
                <a:latin typeface="微软雅黑" pitchFamily="34" charset="-122"/>
                <a:ea typeface="微软雅黑" pitchFamily="34" charset="-122"/>
              </a:rPr>
              <a:t>的风格、定型还有待进一步探索，尤其是网上的公司产品库充分体现我们</a:t>
            </a:r>
            <a:r>
              <a:rPr lang="en-US" altLang="zh-CN" sz="1600" dirty="0">
                <a:solidFill>
                  <a:srgbClr val="000000">
                    <a:lumMod val="95000"/>
                    <a:lumOff val="5000"/>
                  </a:srgbClr>
                </a:solidFill>
                <a:latin typeface="微软雅黑" pitchFamily="34" charset="-122"/>
                <a:ea typeface="微软雅黑" pitchFamily="34" charset="-122"/>
              </a:rPr>
              <a:t>xxxxx</a:t>
            </a:r>
            <a:r>
              <a:rPr lang="zh-CN" altLang="en-US" sz="1600" dirty="0">
                <a:solidFill>
                  <a:srgbClr val="000000">
                    <a:lumMod val="95000"/>
                    <a:lumOff val="5000"/>
                  </a:srgbClr>
                </a:solidFill>
                <a:latin typeface="微软雅黑" pitchFamily="34" charset="-122"/>
                <a:ea typeface="微软雅黑" pitchFamily="34" charset="-122"/>
              </a:rPr>
              <a:t>和我们这个平台能为客户提供良好的商机和快捷方便的信息、导航的功能发挥。展望新的一年，我们将继续努力，力争各项工作更上一个新台阶。</a:t>
            </a:r>
          </a:p>
        </p:txBody>
      </p:sp>
      <p:grpSp>
        <p:nvGrpSpPr>
          <p:cNvPr id="6" name="组合 5"/>
          <p:cNvGrpSpPr/>
          <p:nvPr/>
        </p:nvGrpSpPr>
        <p:grpSpPr>
          <a:xfrm>
            <a:off x="1262063" y="910423"/>
            <a:ext cx="815267" cy="815267"/>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sp>
          <p:nvSpPr>
            <p:cNvPr id="8" name="椭圆 7"/>
            <p:cNvSpPr/>
            <p:nvPr/>
          </p:nvSpPr>
          <p:spPr>
            <a:xfrm>
              <a:off x="392113" y="760413"/>
              <a:ext cx="3825874" cy="3825874"/>
            </a:xfrm>
            <a:prstGeom prst="ellipse">
              <a:avLst/>
            </a:prstGeom>
            <a:solidFill>
              <a:srgbClr val="765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grpSp>
      <p:sp>
        <p:nvSpPr>
          <p:cNvPr id="9" name="椭圆 8"/>
          <p:cNvSpPr/>
          <p:nvPr/>
        </p:nvSpPr>
        <p:spPr>
          <a:xfrm>
            <a:off x="4119960" y="1569737"/>
            <a:ext cx="208597" cy="208597"/>
          </a:xfrm>
          <a:prstGeom prst="ellipse">
            <a:avLst/>
          </a:prstGeom>
          <a:solidFill>
            <a:srgbClr val="76543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grpSp>
        <p:nvGrpSpPr>
          <p:cNvPr id="10" name="组合 9"/>
          <p:cNvGrpSpPr/>
          <p:nvPr/>
        </p:nvGrpSpPr>
        <p:grpSpPr>
          <a:xfrm>
            <a:off x="1869430" y="903894"/>
            <a:ext cx="815267" cy="815267"/>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sp>
          <p:nvSpPr>
            <p:cNvPr id="12" name="椭圆 11"/>
            <p:cNvSpPr/>
            <p:nvPr/>
          </p:nvSpPr>
          <p:spPr>
            <a:xfrm>
              <a:off x="392113" y="760413"/>
              <a:ext cx="3825874" cy="3825874"/>
            </a:xfrm>
            <a:prstGeom prst="ellipse">
              <a:avLst/>
            </a:prstGeom>
            <a:solidFill>
              <a:srgbClr val="765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grpSp>
      <p:grpSp>
        <p:nvGrpSpPr>
          <p:cNvPr id="13" name="组合 12"/>
          <p:cNvGrpSpPr/>
          <p:nvPr/>
        </p:nvGrpSpPr>
        <p:grpSpPr>
          <a:xfrm>
            <a:off x="2555776" y="910423"/>
            <a:ext cx="815267" cy="815267"/>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sp>
          <p:nvSpPr>
            <p:cNvPr id="15" name="椭圆 14"/>
            <p:cNvSpPr/>
            <p:nvPr/>
          </p:nvSpPr>
          <p:spPr>
            <a:xfrm>
              <a:off x="392113" y="760413"/>
              <a:ext cx="3825874" cy="3825874"/>
            </a:xfrm>
            <a:prstGeom prst="ellipse">
              <a:avLst/>
            </a:prstGeom>
            <a:solidFill>
              <a:srgbClr val="765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grpSp>
      <p:grpSp>
        <p:nvGrpSpPr>
          <p:cNvPr id="16" name="组合 15"/>
          <p:cNvGrpSpPr/>
          <p:nvPr/>
        </p:nvGrpSpPr>
        <p:grpSpPr>
          <a:xfrm>
            <a:off x="3203848" y="903894"/>
            <a:ext cx="815267" cy="815267"/>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sp>
          <p:nvSpPr>
            <p:cNvPr id="18" name="椭圆 17"/>
            <p:cNvSpPr/>
            <p:nvPr/>
          </p:nvSpPr>
          <p:spPr>
            <a:xfrm>
              <a:off x="392113" y="760413"/>
              <a:ext cx="3825874" cy="3825874"/>
            </a:xfrm>
            <a:prstGeom prst="ellipse">
              <a:avLst/>
            </a:prstGeom>
            <a:solidFill>
              <a:srgbClr val="765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grpSp>
      <p:grpSp>
        <p:nvGrpSpPr>
          <p:cNvPr id="19" name="组合 18"/>
          <p:cNvGrpSpPr/>
          <p:nvPr/>
        </p:nvGrpSpPr>
        <p:grpSpPr>
          <a:xfrm>
            <a:off x="3066639" y="1673546"/>
            <a:ext cx="269066" cy="269066"/>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sp>
          <p:nvSpPr>
            <p:cNvPr id="21" name="椭圆 2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itchFamily="34" charset="-122"/>
              </a:endParaRPr>
            </a:p>
          </p:txBody>
        </p:sp>
      </p:grpSp>
      <p:grpSp>
        <p:nvGrpSpPr>
          <p:cNvPr id="22" name="组合 21"/>
          <p:cNvGrpSpPr/>
          <p:nvPr/>
        </p:nvGrpSpPr>
        <p:grpSpPr>
          <a:xfrm>
            <a:off x="3639433" y="1830918"/>
            <a:ext cx="164768" cy="164768"/>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sp>
        <p:nvSpPr>
          <p:cNvPr id="25" name="TextBox 1"/>
          <p:cNvSpPr txBox="1"/>
          <p:nvPr/>
        </p:nvSpPr>
        <p:spPr>
          <a:xfrm>
            <a:off x="1428161" y="1065305"/>
            <a:ext cx="2372444" cy="492443"/>
          </a:xfrm>
          <a:prstGeom prst="rect">
            <a:avLst/>
          </a:prstGeom>
          <a:noFill/>
        </p:spPr>
        <p:txBody>
          <a:bodyPr wrap="none" lIns="0" tIns="0" rIns="0" bIns="0" rtlCol="0">
            <a:spAutoFit/>
          </a:bodyPr>
          <a:lstStyle/>
          <a:p>
            <a:r>
              <a:rPr lang="zh-CN" altLang="en-US" sz="3200" b="1" dirty="0" smtClean="0">
                <a:solidFill>
                  <a:schemeClr val="bg1"/>
                </a:solidFill>
                <a:latin typeface="微软雅黑" pitchFamily="34" charset="-122"/>
                <a:ea typeface="微软雅黑" pitchFamily="34" charset="-122"/>
              </a:rPr>
              <a:t>前  言  介  绍</a:t>
            </a:r>
          </a:p>
        </p:txBody>
      </p:sp>
    </p:spTree>
    <p:extLst>
      <p:ext uri="{BB962C8B-B14F-4D97-AF65-F5344CB8AC3E}">
        <p14:creationId xmlns:p14="http://schemas.microsoft.com/office/powerpoint/2010/main" val="54953236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53" presetClass="entr" presetSubtype="16" fill="hold" nodeType="withEffect">
                                  <p:stCondLst>
                                    <p:cond delay="0"/>
                                  </p:stCondLst>
                                  <p:childTnLst>
                                    <p:set>
                                      <p:cBhvr>
                                        <p:cTn id="8" dur="1" fill="hold">
                                          <p:stCondLst>
                                            <p:cond delay="0"/>
                                          </p:stCondLst>
                                        </p:cTn>
                                        <p:tgtEl>
                                          <p:spTgt spid="6"/>
                                        </p:tgtEl>
                                        <p:attrNameLst>
                                          <p:attrName>style.visibility</p:attrName>
                                        </p:attrNameLst>
                                      </p:cBhvr>
                                      <p:to>
                                        <p:strVal val="visible"/>
                                      </p:to>
                                    </p:set>
                                    <p:anim calcmode="lin" valueType="num">
                                      <p:cBhvr>
                                        <p:cTn id="9" dur="400" fill="hold"/>
                                        <p:tgtEl>
                                          <p:spTgt spid="6"/>
                                        </p:tgtEl>
                                        <p:attrNameLst>
                                          <p:attrName>ppt_w</p:attrName>
                                        </p:attrNameLst>
                                      </p:cBhvr>
                                      <p:tavLst>
                                        <p:tav tm="0">
                                          <p:val>
                                            <p:fltVal val="0"/>
                                          </p:val>
                                        </p:tav>
                                        <p:tav tm="100000">
                                          <p:val>
                                            <p:strVal val="#ppt_w"/>
                                          </p:val>
                                        </p:tav>
                                      </p:tavLst>
                                    </p:anim>
                                    <p:anim calcmode="lin" valueType="num">
                                      <p:cBhvr>
                                        <p:cTn id="10" dur="400" fill="hold"/>
                                        <p:tgtEl>
                                          <p:spTgt spid="6"/>
                                        </p:tgtEl>
                                        <p:attrNameLst>
                                          <p:attrName>ppt_h</p:attrName>
                                        </p:attrNameLst>
                                      </p:cBhvr>
                                      <p:tavLst>
                                        <p:tav tm="0">
                                          <p:val>
                                            <p:fltVal val="0"/>
                                          </p:val>
                                        </p:tav>
                                        <p:tav tm="100000">
                                          <p:val>
                                            <p:strVal val="#ppt_h"/>
                                          </p:val>
                                        </p:tav>
                                      </p:tavLst>
                                    </p:anim>
                                    <p:animEffect transition="in" filter="fade">
                                      <p:cBhvr>
                                        <p:cTn id="11" dur="400"/>
                                        <p:tgtEl>
                                          <p:spTgt spid="6"/>
                                        </p:tgtEl>
                                      </p:cBhvr>
                                    </p:animEffect>
                                  </p:childTnLst>
                                </p:cTn>
                              </p:par>
                              <p:par>
                                <p:cTn id="12" presetID="64" presetClass="path" presetSubtype="0" fill="hold" nodeType="withEffect">
                                  <p:stCondLst>
                                    <p:cond delay="0"/>
                                  </p:stCondLst>
                                  <p:childTnLst>
                                    <p:animMotion origin="layout" path="M 0.00087 -0.00679 L -0.58542 -0.34105 " pathEditMode="relative" rAng="0" ptsTypes="AA">
                                      <p:cBhvr>
                                        <p:cTn id="13" dur="400" spd="-100000" fill="hold"/>
                                        <p:tgtEl>
                                          <p:spTgt spid="6"/>
                                        </p:tgtEl>
                                        <p:attrNameLst>
                                          <p:attrName>ppt_x</p:attrName>
                                          <p:attrName>ppt_y</p:attrName>
                                        </p:attrNameLst>
                                      </p:cBhvr>
                                      <p:rCtr x="-29323" y="-16728"/>
                                    </p:animMotion>
                                  </p:childTnLst>
                                </p:cTn>
                              </p:par>
                              <p:par>
                                <p:cTn id="14" presetID="1" presetClass="entr" presetSubtype="0" fill="hold" nodeType="withEffect">
                                  <p:stCondLst>
                                    <p:cond delay="200"/>
                                  </p:stCondLst>
                                  <p:childTnLst>
                                    <p:set>
                                      <p:cBhvr>
                                        <p:cTn id="15" dur="1" fill="hold">
                                          <p:stCondLst>
                                            <p:cond delay="0"/>
                                          </p:stCondLst>
                                        </p:cTn>
                                        <p:tgtEl>
                                          <p:spTgt spid="10"/>
                                        </p:tgtEl>
                                        <p:attrNameLst>
                                          <p:attrName>style.visibility</p:attrName>
                                        </p:attrNameLst>
                                      </p:cBhvr>
                                      <p:to>
                                        <p:strVal val="visible"/>
                                      </p:to>
                                    </p:set>
                                  </p:childTnLst>
                                </p:cTn>
                              </p:par>
                              <p:par>
                                <p:cTn id="16" presetID="53" presetClass="entr" presetSubtype="16" fill="hold" nodeType="withEffect">
                                  <p:stCondLst>
                                    <p:cond delay="20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64" presetClass="path" presetSubtype="0" fill="hold" nodeType="withEffect">
                                  <p:stCondLst>
                                    <p:cond delay="200"/>
                                  </p:stCondLst>
                                  <p:childTnLst>
                                    <p:animMotion origin="layout" path="M 0.00087 -0.00679 L -0.58542 -0.34105 " pathEditMode="relative" rAng="0" ptsTypes="AA">
                                      <p:cBhvr>
                                        <p:cTn id="22" dur="500" spd="-100000" fill="hold"/>
                                        <p:tgtEl>
                                          <p:spTgt spid="10"/>
                                        </p:tgtEl>
                                        <p:attrNameLst>
                                          <p:attrName>ppt_x</p:attrName>
                                          <p:attrName>ppt_y</p:attrName>
                                        </p:attrNameLst>
                                      </p:cBhvr>
                                      <p:rCtr x="-29323" y="-16728"/>
                                    </p:animMotion>
                                  </p:childTnLst>
                                </p:cTn>
                              </p:par>
                              <p:par>
                                <p:cTn id="23" presetID="1" presetClass="entr" presetSubtype="0" fill="hold" nodeType="withEffect">
                                  <p:stCondLst>
                                    <p:cond delay="400"/>
                                  </p:stCondLst>
                                  <p:childTnLst>
                                    <p:set>
                                      <p:cBhvr>
                                        <p:cTn id="24" dur="1" fill="hold">
                                          <p:stCondLst>
                                            <p:cond delay="0"/>
                                          </p:stCondLst>
                                        </p:cTn>
                                        <p:tgtEl>
                                          <p:spTgt spid="13"/>
                                        </p:tgtEl>
                                        <p:attrNameLst>
                                          <p:attrName>style.visibility</p:attrName>
                                        </p:attrNameLst>
                                      </p:cBhvr>
                                      <p:to>
                                        <p:strVal val="visible"/>
                                      </p:to>
                                    </p:set>
                                  </p:childTnLst>
                                </p:cTn>
                              </p:par>
                              <p:par>
                                <p:cTn id="25" presetID="53" presetClass="entr" presetSubtype="16" fill="hold" nodeType="withEffect">
                                  <p:stCondLst>
                                    <p:cond delay="300"/>
                                  </p:stCondLst>
                                  <p:childTnLst>
                                    <p:set>
                                      <p:cBhvr>
                                        <p:cTn id="26" dur="1" fill="hold">
                                          <p:stCondLst>
                                            <p:cond delay="0"/>
                                          </p:stCondLst>
                                        </p:cTn>
                                        <p:tgtEl>
                                          <p:spTgt spid="13"/>
                                        </p:tgtEl>
                                        <p:attrNameLst>
                                          <p:attrName>style.visibility</p:attrName>
                                        </p:attrNameLst>
                                      </p:cBhvr>
                                      <p:to>
                                        <p:strVal val="visible"/>
                                      </p:to>
                                    </p:set>
                                    <p:anim calcmode="lin" valueType="num">
                                      <p:cBhvr>
                                        <p:cTn id="27" dur="1000" fill="hold"/>
                                        <p:tgtEl>
                                          <p:spTgt spid="13"/>
                                        </p:tgtEl>
                                        <p:attrNameLst>
                                          <p:attrName>ppt_w</p:attrName>
                                        </p:attrNameLst>
                                      </p:cBhvr>
                                      <p:tavLst>
                                        <p:tav tm="0">
                                          <p:val>
                                            <p:fltVal val="0"/>
                                          </p:val>
                                        </p:tav>
                                        <p:tav tm="100000">
                                          <p:val>
                                            <p:strVal val="#ppt_w"/>
                                          </p:val>
                                        </p:tav>
                                      </p:tavLst>
                                    </p:anim>
                                    <p:anim calcmode="lin" valueType="num">
                                      <p:cBhvr>
                                        <p:cTn id="28" dur="1000" fill="hold"/>
                                        <p:tgtEl>
                                          <p:spTgt spid="13"/>
                                        </p:tgtEl>
                                        <p:attrNameLst>
                                          <p:attrName>ppt_h</p:attrName>
                                        </p:attrNameLst>
                                      </p:cBhvr>
                                      <p:tavLst>
                                        <p:tav tm="0">
                                          <p:val>
                                            <p:fltVal val="0"/>
                                          </p:val>
                                        </p:tav>
                                        <p:tav tm="100000">
                                          <p:val>
                                            <p:strVal val="#ppt_h"/>
                                          </p:val>
                                        </p:tav>
                                      </p:tavLst>
                                    </p:anim>
                                    <p:animEffect transition="in" filter="fade">
                                      <p:cBhvr>
                                        <p:cTn id="29" dur="1000"/>
                                        <p:tgtEl>
                                          <p:spTgt spid="13"/>
                                        </p:tgtEl>
                                      </p:cBhvr>
                                    </p:animEffect>
                                  </p:childTnLst>
                                </p:cTn>
                              </p:par>
                              <p:par>
                                <p:cTn id="30" presetID="64" presetClass="path" presetSubtype="0" fill="hold" nodeType="withEffect">
                                  <p:stCondLst>
                                    <p:cond delay="300"/>
                                  </p:stCondLst>
                                  <p:childTnLst>
                                    <p:animMotion origin="layout" path="M 0.00087 -0.00679 L -0.58542 -0.34105 " pathEditMode="relative" rAng="0" ptsTypes="AA">
                                      <p:cBhvr>
                                        <p:cTn id="31" dur="1000" spd="-100000" fill="hold"/>
                                        <p:tgtEl>
                                          <p:spTgt spid="13"/>
                                        </p:tgtEl>
                                        <p:attrNameLst>
                                          <p:attrName>ppt_x</p:attrName>
                                          <p:attrName>ppt_y</p:attrName>
                                        </p:attrNameLst>
                                      </p:cBhvr>
                                      <p:rCtr x="-29323" y="-16728"/>
                                    </p:animMotion>
                                  </p:childTnLst>
                                </p:cTn>
                              </p:par>
                              <p:par>
                                <p:cTn id="32" presetID="1" presetClass="entr" presetSubtype="0" fill="hold" nodeType="withEffect">
                                  <p:stCondLst>
                                    <p:cond delay="200"/>
                                  </p:stCondLst>
                                  <p:childTnLst>
                                    <p:set>
                                      <p:cBhvr>
                                        <p:cTn id="33" dur="1" fill="hold">
                                          <p:stCondLst>
                                            <p:cond delay="0"/>
                                          </p:stCondLst>
                                        </p:cTn>
                                        <p:tgtEl>
                                          <p:spTgt spid="16"/>
                                        </p:tgtEl>
                                        <p:attrNameLst>
                                          <p:attrName>style.visibility</p:attrName>
                                        </p:attrNameLst>
                                      </p:cBhvr>
                                      <p:to>
                                        <p:strVal val="visible"/>
                                      </p:to>
                                    </p:set>
                                  </p:childTnLst>
                                </p:cTn>
                              </p:par>
                              <p:par>
                                <p:cTn id="34" presetID="53" presetClass="entr" presetSubtype="16" fill="hold" nodeType="withEffect">
                                  <p:stCondLst>
                                    <p:cond delay="200"/>
                                  </p:stCondLst>
                                  <p:childTnLst>
                                    <p:set>
                                      <p:cBhvr>
                                        <p:cTn id="35" dur="1" fill="hold">
                                          <p:stCondLst>
                                            <p:cond delay="0"/>
                                          </p:stCondLst>
                                        </p:cTn>
                                        <p:tgtEl>
                                          <p:spTgt spid="16"/>
                                        </p:tgtEl>
                                        <p:attrNameLst>
                                          <p:attrName>style.visibility</p:attrName>
                                        </p:attrNameLst>
                                      </p:cBhvr>
                                      <p:to>
                                        <p:strVal val="visible"/>
                                      </p:to>
                                    </p:set>
                                    <p:anim calcmode="lin" valueType="num">
                                      <p:cBhvr>
                                        <p:cTn id="36" dur="800" fill="hold"/>
                                        <p:tgtEl>
                                          <p:spTgt spid="16"/>
                                        </p:tgtEl>
                                        <p:attrNameLst>
                                          <p:attrName>ppt_w</p:attrName>
                                        </p:attrNameLst>
                                      </p:cBhvr>
                                      <p:tavLst>
                                        <p:tav tm="0">
                                          <p:val>
                                            <p:fltVal val="0"/>
                                          </p:val>
                                        </p:tav>
                                        <p:tav tm="100000">
                                          <p:val>
                                            <p:strVal val="#ppt_w"/>
                                          </p:val>
                                        </p:tav>
                                      </p:tavLst>
                                    </p:anim>
                                    <p:anim calcmode="lin" valueType="num">
                                      <p:cBhvr>
                                        <p:cTn id="37" dur="800" fill="hold"/>
                                        <p:tgtEl>
                                          <p:spTgt spid="16"/>
                                        </p:tgtEl>
                                        <p:attrNameLst>
                                          <p:attrName>ppt_h</p:attrName>
                                        </p:attrNameLst>
                                      </p:cBhvr>
                                      <p:tavLst>
                                        <p:tav tm="0">
                                          <p:val>
                                            <p:fltVal val="0"/>
                                          </p:val>
                                        </p:tav>
                                        <p:tav tm="100000">
                                          <p:val>
                                            <p:strVal val="#ppt_h"/>
                                          </p:val>
                                        </p:tav>
                                      </p:tavLst>
                                    </p:anim>
                                    <p:animEffect transition="in" filter="fade">
                                      <p:cBhvr>
                                        <p:cTn id="38" dur="800"/>
                                        <p:tgtEl>
                                          <p:spTgt spid="16"/>
                                        </p:tgtEl>
                                      </p:cBhvr>
                                    </p:animEffect>
                                  </p:childTnLst>
                                </p:cTn>
                              </p:par>
                              <p:par>
                                <p:cTn id="39" presetID="64" presetClass="path" presetSubtype="0" fill="hold" nodeType="withEffect">
                                  <p:stCondLst>
                                    <p:cond delay="200"/>
                                  </p:stCondLst>
                                  <p:childTnLst>
                                    <p:animMotion origin="layout" path="M 0.00087 -0.00679 L -0.58542 -0.34105 " pathEditMode="relative" rAng="0" ptsTypes="AA">
                                      <p:cBhvr>
                                        <p:cTn id="40" dur="800" spd="-100000" fill="hold"/>
                                        <p:tgtEl>
                                          <p:spTgt spid="16"/>
                                        </p:tgtEl>
                                        <p:attrNameLst>
                                          <p:attrName>ppt_x</p:attrName>
                                          <p:attrName>ppt_y</p:attrName>
                                        </p:attrNameLst>
                                      </p:cBhvr>
                                      <p:rCtr x="-29323" y="-16728"/>
                                    </p:animMotion>
                                  </p:childTnLst>
                                </p:cTn>
                              </p:par>
                              <p:par>
                                <p:cTn id="41" presetID="1" presetClass="entr" presetSubtype="0" fill="hold" nodeType="withEffect">
                                  <p:stCondLst>
                                    <p:cond delay="400"/>
                                  </p:stCondLst>
                                  <p:childTnLst>
                                    <p:set>
                                      <p:cBhvr>
                                        <p:cTn id="42" dur="1" fill="hold">
                                          <p:stCondLst>
                                            <p:cond delay="0"/>
                                          </p:stCondLst>
                                        </p:cTn>
                                        <p:tgtEl>
                                          <p:spTgt spid="22"/>
                                        </p:tgtEl>
                                        <p:attrNameLst>
                                          <p:attrName>style.visibility</p:attrName>
                                        </p:attrNameLst>
                                      </p:cBhvr>
                                      <p:to>
                                        <p:strVal val="visible"/>
                                      </p:to>
                                    </p:set>
                                  </p:childTnLst>
                                </p:cTn>
                              </p:par>
                              <p:par>
                                <p:cTn id="43" presetID="53" presetClass="entr" presetSubtype="16" fill="hold" nodeType="withEffect">
                                  <p:stCondLst>
                                    <p:cond delay="4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1500" fill="hold"/>
                                        <p:tgtEl>
                                          <p:spTgt spid="22"/>
                                        </p:tgtEl>
                                        <p:attrNameLst>
                                          <p:attrName>ppt_w</p:attrName>
                                        </p:attrNameLst>
                                      </p:cBhvr>
                                      <p:tavLst>
                                        <p:tav tm="0">
                                          <p:val>
                                            <p:fltVal val="0"/>
                                          </p:val>
                                        </p:tav>
                                        <p:tav tm="100000">
                                          <p:val>
                                            <p:strVal val="#ppt_w"/>
                                          </p:val>
                                        </p:tav>
                                      </p:tavLst>
                                    </p:anim>
                                    <p:anim calcmode="lin" valueType="num">
                                      <p:cBhvr>
                                        <p:cTn id="46" dur="1500" fill="hold"/>
                                        <p:tgtEl>
                                          <p:spTgt spid="22"/>
                                        </p:tgtEl>
                                        <p:attrNameLst>
                                          <p:attrName>ppt_h</p:attrName>
                                        </p:attrNameLst>
                                      </p:cBhvr>
                                      <p:tavLst>
                                        <p:tav tm="0">
                                          <p:val>
                                            <p:fltVal val="0"/>
                                          </p:val>
                                        </p:tav>
                                        <p:tav tm="100000">
                                          <p:val>
                                            <p:strVal val="#ppt_h"/>
                                          </p:val>
                                        </p:tav>
                                      </p:tavLst>
                                    </p:anim>
                                    <p:animEffect transition="in" filter="fade">
                                      <p:cBhvr>
                                        <p:cTn id="47" dur="1500"/>
                                        <p:tgtEl>
                                          <p:spTgt spid="22"/>
                                        </p:tgtEl>
                                      </p:cBhvr>
                                    </p:animEffect>
                                  </p:childTnLst>
                                </p:cTn>
                              </p:par>
                              <p:par>
                                <p:cTn id="48" presetID="64" presetClass="path" presetSubtype="0" fill="hold" nodeType="withEffect">
                                  <p:stCondLst>
                                    <p:cond delay="400"/>
                                  </p:stCondLst>
                                  <p:childTnLst>
                                    <p:animMotion origin="layout" path="M 0.00087 -0.00679 L -0.58542 -0.34105 " pathEditMode="relative" rAng="0" ptsTypes="AA">
                                      <p:cBhvr>
                                        <p:cTn id="49" dur="1500" spd="-100000" fill="hold"/>
                                        <p:tgtEl>
                                          <p:spTgt spid="22"/>
                                        </p:tgtEl>
                                        <p:attrNameLst>
                                          <p:attrName>ppt_x</p:attrName>
                                          <p:attrName>ppt_y</p:attrName>
                                        </p:attrNameLst>
                                      </p:cBhvr>
                                      <p:rCtr x="-29323" y="-16728"/>
                                    </p:animMotion>
                                  </p:childTnLst>
                                </p:cTn>
                              </p:par>
                              <p:par>
                                <p:cTn id="50" presetID="1" presetClass="entr" presetSubtype="0"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childTnLst>
                                </p:cTn>
                              </p:par>
                              <p:par>
                                <p:cTn id="52" presetID="53" presetClass="entr" presetSubtype="16" fill="hold" nodeType="with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p:cTn id="54" dur="1100" fill="hold"/>
                                        <p:tgtEl>
                                          <p:spTgt spid="19"/>
                                        </p:tgtEl>
                                        <p:attrNameLst>
                                          <p:attrName>ppt_w</p:attrName>
                                        </p:attrNameLst>
                                      </p:cBhvr>
                                      <p:tavLst>
                                        <p:tav tm="0">
                                          <p:val>
                                            <p:fltVal val="0"/>
                                          </p:val>
                                        </p:tav>
                                        <p:tav tm="100000">
                                          <p:val>
                                            <p:strVal val="#ppt_w"/>
                                          </p:val>
                                        </p:tav>
                                      </p:tavLst>
                                    </p:anim>
                                    <p:anim calcmode="lin" valueType="num">
                                      <p:cBhvr>
                                        <p:cTn id="55" dur="1100" fill="hold"/>
                                        <p:tgtEl>
                                          <p:spTgt spid="19"/>
                                        </p:tgtEl>
                                        <p:attrNameLst>
                                          <p:attrName>ppt_h</p:attrName>
                                        </p:attrNameLst>
                                      </p:cBhvr>
                                      <p:tavLst>
                                        <p:tav tm="0">
                                          <p:val>
                                            <p:fltVal val="0"/>
                                          </p:val>
                                        </p:tav>
                                        <p:tav tm="100000">
                                          <p:val>
                                            <p:strVal val="#ppt_h"/>
                                          </p:val>
                                        </p:tav>
                                      </p:tavLst>
                                    </p:anim>
                                    <p:animEffect transition="in" filter="fade">
                                      <p:cBhvr>
                                        <p:cTn id="56" dur="1100"/>
                                        <p:tgtEl>
                                          <p:spTgt spid="19"/>
                                        </p:tgtEl>
                                      </p:cBhvr>
                                    </p:animEffect>
                                  </p:childTnLst>
                                </p:cTn>
                              </p:par>
                              <p:par>
                                <p:cTn id="57" presetID="64" presetClass="path" presetSubtype="0" fill="hold" nodeType="withEffect">
                                  <p:stCondLst>
                                    <p:cond delay="0"/>
                                  </p:stCondLst>
                                  <p:childTnLst>
                                    <p:animMotion origin="layout" path="M 0.00087 -0.00679 L -0.58542 -0.34105 " pathEditMode="relative" rAng="0" ptsTypes="AA">
                                      <p:cBhvr>
                                        <p:cTn id="58" dur="1100" spd="-100000" fill="hold"/>
                                        <p:tgtEl>
                                          <p:spTgt spid="19"/>
                                        </p:tgtEl>
                                        <p:attrNameLst>
                                          <p:attrName>ppt_x</p:attrName>
                                          <p:attrName>ppt_y</p:attrName>
                                        </p:attrNameLst>
                                      </p:cBhvr>
                                      <p:rCtr x="-29323" y="-16728"/>
                                    </p:animMotion>
                                  </p:childTnLst>
                                </p:cTn>
                              </p:par>
                              <p:par>
                                <p:cTn id="59" presetID="1" presetClass="entr" presetSubtype="0" fill="hold" grpId="0" nodeType="withEffect">
                                  <p:stCondLst>
                                    <p:cond delay="500"/>
                                  </p:stCondLst>
                                  <p:childTnLst>
                                    <p:set>
                                      <p:cBhvr>
                                        <p:cTn id="60" dur="1" fill="hold">
                                          <p:stCondLst>
                                            <p:cond delay="0"/>
                                          </p:stCondLst>
                                        </p:cTn>
                                        <p:tgtEl>
                                          <p:spTgt spid="9"/>
                                        </p:tgtEl>
                                        <p:attrNameLst>
                                          <p:attrName>style.visibility</p:attrName>
                                        </p:attrNameLst>
                                      </p:cBhvr>
                                      <p:to>
                                        <p:strVal val="visible"/>
                                      </p:to>
                                    </p:set>
                                  </p:childTnLst>
                                </p:cTn>
                              </p:par>
                              <p:par>
                                <p:cTn id="61" presetID="53" presetClass="entr" presetSubtype="16" fill="hold" grpId="1" nodeType="withEffect">
                                  <p:stCondLst>
                                    <p:cond delay="500"/>
                                  </p:stCondLst>
                                  <p:childTnLst>
                                    <p:set>
                                      <p:cBhvr>
                                        <p:cTn id="62" dur="1" fill="hold">
                                          <p:stCondLst>
                                            <p:cond delay="0"/>
                                          </p:stCondLst>
                                        </p:cTn>
                                        <p:tgtEl>
                                          <p:spTgt spid="9"/>
                                        </p:tgtEl>
                                        <p:attrNameLst>
                                          <p:attrName>style.visibility</p:attrName>
                                        </p:attrNameLst>
                                      </p:cBhvr>
                                      <p:to>
                                        <p:strVal val="visible"/>
                                      </p:to>
                                    </p:set>
                                    <p:anim calcmode="lin" valueType="num">
                                      <p:cBhvr>
                                        <p:cTn id="63" dur="500" fill="hold"/>
                                        <p:tgtEl>
                                          <p:spTgt spid="9"/>
                                        </p:tgtEl>
                                        <p:attrNameLst>
                                          <p:attrName>ppt_w</p:attrName>
                                        </p:attrNameLst>
                                      </p:cBhvr>
                                      <p:tavLst>
                                        <p:tav tm="0">
                                          <p:val>
                                            <p:fltVal val="0"/>
                                          </p:val>
                                        </p:tav>
                                        <p:tav tm="100000">
                                          <p:val>
                                            <p:strVal val="#ppt_w"/>
                                          </p:val>
                                        </p:tav>
                                      </p:tavLst>
                                    </p:anim>
                                    <p:anim calcmode="lin" valueType="num">
                                      <p:cBhvr>
                                        <p:cTn id="64" dur="500" fill="hold"/>
                                        <p:tgtEl>
                                          <p:spTgt spid="9"/>
                                        </p:tgtEl>
                                        <p:attrNameLst>
                                          <p:attrName>ppt_h</p:attrName>
                                        </p:attrNameLst>
                                      </p:cBhvr>
                                      <p:tavLst>
                                        <p:tav tm="0">
                                          <p:val>
                                            <p:fltVal val="0"/>
                                          </p:val>
                                        </p:tav>
                                        <p:tav tm="100000">
                                          <p:val>
                                            <p:strVal val="#ppt_h"/>
                                          </p:val>
                                        </p:tav>
                                      </p:tavLst>
                                    </p:anim>
                                    <p:animEffect transition="in" filter="fade">
                                      <p:cBhvr>
                                        <p:cTn id="65" dur="500"/>
                                        <p:tgtEl>
                                          <p:spTgt spid="9"/>
                                        </p:tgtEl>
                                      </p:cBhvr>
                                    </p:animEffect>
                                  </p:childTnLst>
                                </p:cTn>
                              </p:par>
                              <p:par>
                                <p:cTn id="66" presetID="64" presetClass="path" presetSubtype="0" fill="hold" grpId="2" nodeType="withEffect">
                                  <p:stCondLst>
                                    <p:cond delay="500"/>
                                  </p:stCondLst>
                                  <p:childTnLst>
                                    <p:animMotion origin="layout" path="M 8.33333E-7 -2.84656E-6 L -0.8033 -0.22044 " pathEditMode="relative" rAng="0" ptsTypes="AA">
                                      <p:cBhvr>
                                        <p:cTn id="67" dur="500" spd="-100000" fill="hold"/>
                                        <p:tgtEl>
                                          <p:spTgt spid="9"/>
                                        </p:tgtEl>
                                        <p:attrNameLst>
                                          <p:attrName>ppt_x</p:attrName>
                                          <p:attrName>ppt_y</p:attrName>
                                        </p:attrNameLst>
                                      </p:cBhvr>
                                      <p:rCtr x="-40174" y="-11022"/>
                                    </p:animMotion>
                                  </p:childTnLst>
                                </p:cTn>
                              </p:par>
                            </p:childTnLst>
                          </p:cTn>
                        </p:par>
                        <p:par>
                          <p:cTn id="68" fill="hold">
                            <p:stCondLst>
                              <p:cond delay="1900"/>
                            </p:stCondLst>
                            <p:childTnLst>
                              <p:par>
                                <p:cTn id="69" presetID="5" presetClass="entr" presetSubtype="10"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checkerboard(across)">
                                      <p:cBhvr>
                                        <p:cTn id="71" dur="500"/>
                                        <p:tgtEl>
                                          <p:spTgt spid="25"/>
                                        </p:tgtEl>
                                      </p:cBhvr>
                                    </p:animEffect>
                                  </p:childTnLst>
                                </p:cTn>
                              </p:par>
                            </p:childTnLst>
                          </p:cTn>
                        </p:par>
                        <p:par>
                          <p:cTn id="72" fill="hold">
                            <p:stCondLst>
                              <p:cond delay="2400"/>
                            </p:stCondLst>
                            <p:childTnLst>
                              <p:par>
                                <p:cTn id="73" presetID="22" presetClass="entr" presetSubtype="2" fill="hold" grpId="0"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wipe(right)">
                                      <p:cBhvr>
                                        <p:cTn id="75" dur="250"/>
                                        <p:tgtEl>
                                          <p:spTgt spid="4"/>
                                        </p:tgtEl>
                                      </p:cBhvr>
                                    </p:animEffect>
                                  </p:childTnLst>
                                </p:cTn>
                              </p:par>
                            </p:childTnLst>
                          </p:cTn>
                        </p:par>
                        <p:par>
                          <p:cTn id="76" fill="hold">
                            <p:stCondLst>
                              <p:cond delay="2650"/>
                            </p:stCondLst>
                            <p:childTnLst>
                              <p:par>
                                <p:cTn id="77" presetID="14" presetClass="entr" presetSubtype="10" fill="hold" grpId="0" nodeType="afterEffect">
                                  <p:stCondLst>
                                    <p:cond delay="0"/>
                                  </p:stCondLst>
                                  <p:childTnLst>
                                    <p:set>
                                      <p:cBhvr>
                                        <p:cTn id="78" dur="1" fill="hold">
                                          <p:stCondLst>
                                            <p:cond delay="0"/>
                                          </p:stCondLst>
                                        </p:cTn>
                                        <p:tgtEl>
                                          <p:spTgt spid="5"/>
                                        </p:tgtEl>
                                        <p:attrNameLst>
                                          <p:attrName>style.visibility</p:attrName>
                                        </p:attrNameLst>
                                      </p:cBhvr>
                                      <p:to>
                                        <p:strVal val="visible"/>
                                      </p:to>
                                    </p:set>
                                    <p:animEffect transition="in" filter="randombar(horizontal)">
                                      <p:cBhvr>
                                        <p:cTn id="7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9" grpId="0" animBg="1"/>
      <p:bldP spid="9" grpId="1" animBg="1"/>
      <p:bldP spid="9" grpId="2" animBg="1"/>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sp>
        <p:nvSpPr>
          <p:cNvPr id="10" name="Oval 22"/>
          <p:cNvSpPr>
            <a:spLocks noChangeArrowheads="1"/>
          </p:cNvSpPr>
          <p:nvPr/>
        </p:nvSpPr>
        <p:spPr bwMode="auto">
          <a:xfrm>
            <a:off x="3571798" y="1212317"/>
            <a:ext cx="1024952" cy="1024292"/>
          </a:xfrm>
          <a:prstGeom prst="ellipse">
            <a:avLst/>
          </a:prstGeom>
          <a:solidFill>
            <a:srgbClr val="76543A"/>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标题文字</a:t>
            </a:r>
          </a:p>
        </p:txBody>
      </p:sp>
      <p:sp>
        <p:nvSpPr>
          <p:cNvPr id="11" name="Line 23"/>
          <p:cNvSpPr>
            <a:spLocks noChangeShapeType="1"/>
          </p:cNvSpPr>
          <p:nvPr/>
        </p:nvSpPr>
        <p:spPr bwMode="auto">
          <a:xfrm flipH="1">
            <a:off x="1083762" y="1725759"/>
            <a:ext cx="2488036" cy="0"/>
          </a:xfrm>
          <a:prstGeom prst="line">
            <a:avLst/>
          </a:prstGeom>
          <a:noFill/>
          <a:ln w="5" cap="flat">
            <a:solidFill>
              <a:srgbClr val="5F5F5F"/>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75493" tIns="37746" rIns="75493" bIns="3774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E76194"/>
              </a:solidFill>
              <a:effectLst/>
              <a:uLnTx/>
              <a:uFillTx/>
              <a:latin typeface="微软雅黑" panose="020B0503020204020204" pitchFamily="34" charset="-122"/>
              <a:ea typeface="微软雅黑" panose="020B0503020204020204" pitchFamily="34" charset="-122"/>
            </a:endParaRPr>
          </a:p>
        </p:txBody>
      </p:sp>
      <p:sp>
        <p:nvSpPr>
          <p:cNvPr id="12" name="Freeform 27"/>
          <p:cNvSpPr>
            <a:spLocks/>
          </p:cNvSpPr>
          <p:nvPr/>
        </p:nvSpPr>
        <p:spPr bwMode="auto">
          <a:xfrm>
            <a:off x="2905838" y="1806147"/>
            <a:ext cx="1370938" cy="1164321"/>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76543A"/>
          </a:solidFill>
          <a:ln w="127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5AB6DE"/>
              </a:solidFill>
              <a:effectLst/>
              <a:uLnTx/>
              <a:uFillTx/>
              <a:latin typeface="微软雅黑" panose="020B0503020204020204" pitchFamily="34" charset="-122"/>
              <a:ea typeface="微软雅黑" panose="020B0503020204020204" pitchFamily="34" charset="-122"/>
            </a:endParaRPr>
          </a:p>
        </p:txBody>
      </p:sp>
      <p:sp>
        <p:nvSpPr>
          <p:cNvPr id="13" name="Freeform 28"/>
          <p:cNvSpPr>
            <a:spLocks/>
          </p:cNvSpPr>
          <p:nvPr/>
        </p:nvSpPr>
        <p:spPr bwMode="auto">
          <a:xfrm>
            <a:off x="2211265" y="1806147"/>
            <a:ext cx="2065512" cy="1856690"/>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76543A"/>
          </a:solidFill>
          <a:ln w="127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5AB6DE"/>
              </a:solidFill>
              <a:effectLst/>
              <a:uLnTx/>
              <a:uFillTx/>
              <a:latin typeface="微软雅黑" panose="020B0503020204020204" pitchFamily="34" charset="-122"/>
              <a:ea typeface="微软雅黑" panose="020B0503020204020204" pitchFamily="34" charset="-122"/>
            </a:endParaRPr>
          </a:p>
        </p:txBody>
      </p:sp>
      <p:sp>
        <p:nvSpPr>
          <p:cNvPr id="14" name="Freeform 29"/>
          <p:cNvSpPr>
            <a:spLocks/>
          </p:cNvSpPr>
          <p:nvPr/>
        </p:nvSpPr>
        <p:spPr bwMode="auto">
          <a:xfrm>
            <a:off x="1533378" y="1779721"/>
            <a:ext cx="2739275" cy="2530907"/>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76543A"/>
          </a:solidFill>
          <a:ln w="127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5AB6DE"/>
              </a:solidFill>
              <a:effectLst/>
              <a:uLnTx/>
              <a:uFillTx/>
              <a:latin typeface="微软雅黑" panose="020B0503020204020204" pitchFamily="34" charset="-122"/>
              <a:ea typeface="微软雅黑" panose="020B0503020204020204" pitchFamily="34" charset="-122"/>
            </a:endParaRPr>
          </a:p>
        </p:txBody>
      </p:sp>
      <p:sp>
        <p:nvSpPr>
          <p:cNvPr id="15" name="矩形 14"/>
          <p:cNvSpPr/>
          <p:nvPr/>
        </p:nvSpPr>
        <p:spPr>
          <a:xfrm>
            <a:off x="4392167" y="2645065"/>
            <a:ext cx="4572000" cy="400110"/>
          </a:xfrm>
          <a:prstGeom prst="rect">
            <a:avLst/>
          </a:prstGeom>
          <a:ln>
            <a:noFill/>
          </a:ln>
        </p:spPr>
        <p:txBody>
          <a:bodyPr>
            <a:spAutoFit/>
          </a:bodyPr>
          <a:lstStyle/>
          <a:p>
            <a:pPr defTabSz="914400"/>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rgbClr val="080808"/>
                </a:solidFill>
                <a:latin typeface="微软雅黑" panose="020B0503020204020204" pitchFamily="34" charset="-122"/>
                <a:ea typeface="微软雅黑" panose="020B0503020204020204" pitchFamily="34" charset="-122"/>
              </a:rPr>
              <a:t>添加单击</a:t>
            </a:r>
            <a:r>
              <a:rPr lang="zh-CN" altLang="en-US" sz="1000" dirty="0">
                <a:solidFill>
                  <a:srgbClr val="080808"/>
                </a:solidFill>
                <a:latin typeface="微软雅黑" panose="020B0503020204020204" pitchFamily="34" charset="-122"/>
                <a:ea typeface="微软雅黑" panose="020B0503020204020204" pitchFamily="34" charset="-122"/>
              </a:rPr>
              <a:t>此处添加文本单击此处添加</a:t>
            </a:r>
            <a:endParaRPr lang="en-US" altLang="zh-CN" sz="1000" dirty="0">
              <a:solidFill>
                <a:srgbClr val="080808"/>
              </a:solidFill>
              <a:latin typeface="微软雅黑" panose="020B0503020204020204" pitchFamily="34" charset="-122"/>
              <a:ea typeface="微软雅黑" panose="020B0503020204020204" pitchFamily="34" charset="-122"/>
            </a:endParaRPr>
          </a:p>
          <a:p>
            <a:pPr defTabSz="914400"/>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rgbClr val="080808"/>
                </a:solidFill>
                <a:latin typeface="微软雅黑" panose="020B0503020204020204" pitchFamily="34" charset="-122"/>
                <a:ea typeface="微软雅黑" panose="020B0503020204020204" pitchFamily="34" charset="-122"/>
              </a:rPr>
              <a:t>添加</a:t>
            </a:r>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rgbClr val="080808"/>
                </a:solidFill>
                <a:latin typeface="微软雅黑" panose="020B0503020204020204" pitchFamily="34" charset="-122"/>
                <a:ea typeface="微软雅黑" panose="020B0503020204020204" pitchFamily="34" charset="-122"/>
              </a:rPr>
              <a:t>添加</a:t>
            </a:r>
            <a:endParaRPr lang="en-US" altLang="zh-CN" sz="1000" dirty="0">
              <a:solidFill>
                <a:srgbClr val="080808"/>
              </a:solidFill>
              <a:latin typeface="微软雅黑" panose="020B0503020204020204" pitchFamily="34" charset="-122"/>
              <a:ea typeface="微软雅黑" panose="020B0503020204020204" pitchFamily="34" charset="-122"/>
            </a:endParaRPr>
          </a:p>
        </p:txBody>
      </p:sp>
      <p:sp>
        <p:nvSpPr>
          <p:cNvPr id="16" name="矩形 15"/>
          <p:cNvSpPr/>
          <p:nvPr/>
        </p:nvSpPr>
        <p:spPr>
          <a:xfrm>
            <a:off x="4435449" y="3262727"/>
            <a:ext cx="4572000" cy="400110"/>
          </a:xfrm>
          <a:prstGeom prst="rect">
            <a:avLst/>
          </a:prstGeom>
          <a:ln>
            <a:noFill/>
          </a:ln>
        </p:spPr>
        <p:txBody>
          <a:bodyPr>
            <a:spAutoFit/>
          </a:bodyPr>
          <a:lstStyle/>
          <a:p>
            <a:pPr defTabSz="914400"/>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rgbClr val="080808"/>
                </a:solidFill>
                <a:latin typeface="微软雅黑" panose="020B0503020204020204" pitchFamily="34" charset="-122"/>
                <a:ea typeface="微软雅黑" panose="020B0503020204020204" pitchFamily="34" charset="-122"/>
              </a:rPr>
              <a:t>添加单击</a:t>
            </a:r>
            <a:r>
              <a:rPr lang="zh-CN" altLang="en-US" sz="1000" dirty="0">
                <a:solidFill>
                  <a:srgbClr val="080808"/>
                </a:solidFill>
                <a:latin typeface="微软雅黑" panose="020B0503020204020204" pitchFamily="34" charset="-122"/>
                <a:ea typeface="微软雅黑" panose="020B0503020204020204" pitchFamily="34" charset="-122"/>
              </a:rPr>
              <a:t>此处添加文本单击此处添加</a:t>
            </a:r>
            <a:endParaRPr lang="en-US" altLang="zh-CN" sz="1000" dirty="0">
              <a:solidFill>
                <a:srgbClr val="080808"/>
              </a:solidFill>
              <a:latin typeface="微软雅黑" panose="020B0503020204020204" pitchFamily="34" charset="-122"/>
              <a:ea typeface="微软雅黑" panose="020B0503020204020204" pitchFamily="34" charset="-122"/>
            </a:endParaRPr>
          </a:p>
          <a:p>
            <a:pPr defTabSz="914400"/>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rgbClr val="080808"/>
                </a:solidFill>
                <a:latin typeface="微软雅黑" panose="020B0503020204020204" pitchFamily="34" charset="-122"/>
                <a:ea typeface="微软雅黑" panose="020B0503020204020204" pitchFamily="34" charset="-122"/>
              </a:rPr>
              <a:t>添加</a:t>
            </a:r>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rgbClr val="080808"/>
                </a:solidFill>
                <a:latin typeface="微软雅黑" panose="020B0503020204020204" pitchFamily="34" charset="-122"/>
                <a:ea typeface="微软雅黑" panose="020B0503020204020204" pitchFamily="34" charset="-122"/>
              </a:rPr>
              <a:t>添加</a:t>
            </a:r>
            <a:endParaRPr lang="en-US" altLang="zh-CN" sz="1000" dirty="0">
              <a:solidFill>
                <a:srgbClr val="080808"/>
              </a:solidFill>
              <a:latin typeface="微软雅黑" panose="020B0503020204020204" pitchFamily="34" charset="-122"/>
              <a:ea typeface="微软雅黑" panose="020B0503020204020204" pitchFamily="34" charset="-122"/>
            </a:endParaRPr>
          </a:p>
        </p:txBody>
      </p:sp>
      <p:sp>
        <p:nvSpPr>
          <p:cNvPr id="17" name="矩形 16"/>
          <p:cNvSpPr/>
          <p:nvPr/>
        </p:nvSpPr>
        <p:spPr>
          <a:xfrm>
            <a:off x="4435449" y="3969438"/>
            <a:ext cx="4572000" cy="400110"/>
          </a:xfrm>
          <a:prstGeom prst="rect">
            <a:avLst/>
          </a:prstGeom>
          <a:ln>
            <a:noFill/>
          </a:ln>
        </p:spPr>
        <p:txBody>
          <a:bodyPr>
            <a:spAutoFit/>
          </a:bodyPr>
          <a:lstStyle/>
          <a:p>
            <a:pPr defTabSz="914400"/>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rgbClr val="080808"/>
                </a:solidFill>
                <a:latin typeface="微软雅黑" panose="020B0503020204020204" pitchFamily="34" charset="-122"/>
                <a:ea typeface="微软雅黑" panose="020B0503020204020204" pitchFamily="34" charset="-122"/>
              </a:rPr>
              <a:t>添加单击</a:t>
            </a:r>
            <a:r>
              <a:rPr lang="zh-CN" altLang="en-US" sz="1000" dirty="0">
                <a:solidFill>
                  <a:srgbClr val="080808"/>
                </a:solidFill>
                <a:latin typeface="微软雅黑" panose="020B0503020204020204" pitchFamily="34" charset="-122"/>
                <a:ea typeface="微软雅黑" panose="020B0503020204020204" pitchFamily="34" charset="-122"/>
              </a:rPr>
              <a:t>此处添加文本单击此处添加</a:t>
            </a:r>
            <a:endParaRPr lang="en-US" altLang="zh-CN" sz="1000" dirty="0">
              <a:solidFill>
                <a:srgbClr val="080808"/>
              </a:solidFill>
              <a:latin typeface="微软雅黑" panose="020B0503020204020204" pitchFamily="34" charset="-122"/>
              <a:ea typeface="微软雅黑" panose="020B0503020204020204" pitchFamily="34" charset="-122"/>
            </a:endParaRPr>
          </a:p>
          <a:p>
            <a:pPr defTabSz="914400"/>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rgbClr val="080808"/>
                </a:solidFill>
                <a:latin typeface="微软雅黑" panose="020B0503020204020204" pitchFamily="34" charset="-122"/>
                <a:ea typeface="微软雅黑" panose="020B0503020204020204" pitchFamily="34" charset="-122"/>
              </a:rPr>
              <a:t>添加</a:t>
            </a:r>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rgbClr val="080808"/>
                </a:solidFill>
                <a:latin typeface="微软雅黑" panose="020B0503020204020204" pitchFamily="34" charset="-122"/>
                <a:ea typeface="微软雅黑" panose="020B0503020204020204" pitchFamily="34" charset="-122"/>
              </a:rPr>
              <a:t>添加</a:t>
            </a:r>
            <a:endParaRPr lang="en-US" altLang="zh-CN" sz="1000" dirty="0">
              <a:solidFill>
                <a:srgbClr val="080808"/>
              </a:solidFill>
              <a:latin typeface="微软雅黑" panose="020B0503020204020204" pitchFamily="34" charset="-122"/>
              <a:ea typeface="微软雅黑" panose="020B0503020204020204" pitchFamily="34" charset="-122"/>
            </a:endParaRPr>
          </a:p>
        </p:txBody>
      </p:sp>
      <p:sp>
        <p:nvSpPr>
          <p:cNvPr id="18" name="Freeform 24"/>
          <p:cNvSpPr>
            <a:spLocks noEditPoints="1"/>
          </p:cNvSpPr>
          <p:nvPr/>
        </p:nvSpPr>
        <p:spPr bwMode="auto">
          <a:xfrm>
            <a:off x="2819993" y="1585731"/>
            <a:ext cx="288756" cy="287839"/>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76543A"/>
          </a:solidFill>
          <a:ln w="127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5AB6DE"/>
              </a:solidFill>
              <a:effectLst/>
              <a:uLnTx/>
              <a:uFillTx/>
              <a:latin typeface="微软雅黑" panose="020B0503020204020204" pitchFamily="34" charset="-122"/>
              <a:ea typeface="微软雅黑" panose="020B0503020204020204" pitchFamily="34" charset="-122"/>
            </a:endParaRPr>
          </a:p>
        </p:txBody>
      </p:sp>
      <p:sp>
        <p:nvSpPr>
          <p:cNvPr id="19" name="Freeform 25"/>
          <p:cNvSpPr>
            <a:spLocks noEditPoints="1"/>
          </p:cNvSpPr>
          <p:nvPr/>
        </p:nvSpPr>
        <p:spPr bwMode="auto">
          <a:xfrm>
            <a:off x="2143629" y="1585731"/>
            <a:ext cx="291357" cy="287839"/>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76543A"/>
          </a:solidFill>
          <a:ln w="127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5AB6DE"/>
              </a:solidFill>
              <a:effectLst/>
              <a:uLnTx/>
              <a:uFillTx/>
              <a:latin typeface="微软雅黑" panose="020B0503020204020204" pitchFamily="34" charset="-122"/>
              <a:ea typeface="微软雅黑" panose="020B0503020204020204" pitchFamily="34" charset="-122"/>
            </a:endParaRPr>
          </a:p>
        </p:txBody>
      </p:sp>
      <p:sp>
        <p:nvSpPr>
          <p:cNvPr id="20" name="Freeform 26"/>
          <p:cNvSpPr>
            <a:spLocks noEditPoints="1"/>
          </p:cNvSpPr>
          <p:nvPr/>
        </p:nvSpPr>
        <p:spPr bwMode="auto">
          <a:xfrm>
            <a:off x="1469866" y="1585731"/>
            <a:ext cx="293958" cy="287839"/>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76543A"/>
          </a:solidFill>
          <a:ln w="127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5AB6DE"/>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7322865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anim calcmode="lin" valueType="num">
                                      <p:cBhvr>
                                        <p:cTn id="9"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Effect transition="in" filter="fade">
                                      <p:cBhvr>
                                        <p:cTn id="30" dur="500"/>
                                        <p:tgtEl>
                                          <p:spTgt spid="18"/>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p:cTn id="33" dur="500" fill="hold"/>
                                        <p:tgtEl>
                                          <p:spTgt spid="19"/>
                                        </p:tgtEl>
                                        <p:attrNameLst>
                                          <p:attrName>ppt_w</p:attrName>
                                        </p:attrNameLst>
                                      </p:cBhvr>
                                      <p:tavLst>
                                        <p:tav tm="0">
                                          <p:val>
                                            <p:fltVal val="0"/>
                                          </p:val>
                                        </p:tav>
                                        <p:tav tm="100000">
                                          <p:val>
                                            <p:strVal val="#ppt_w"/>
                                          </p:val>
                                        </p:tav>
                                      </p:tavLst>
                                    </p:anim>
                                    <p:anim calcmode="lin" valueType="num">
                                      <p:cBhvr>
                                        <p:cTn id="34" dur="500" fill="hold"/>
                                        <p:tgtEl>
                                          <p:spTgt spid="19"/>
                                        </p:tgtEl>
                                        <p:attrNameLst>
                                          <p:attrName>ppt_h</p:attrName>
                                        </p:attrNameLst>
                                      </p:cBhvr>
                                      <p:tavLst>
                                        <p:tav tm="0">
                                          <p:val>
                                            <p:fltVal val="0"/>
                                          </p:val>
                                        </p:tav>
                                        <p:tav tm="100000">
                                          <p:val>
                                            <p:strVal val="#ppt_h"/>
                                          </p:val>
                                        </p:tav>
                                      </p:tavLst>
                                    </p:anim>
                                    <p:animEffect transition="in" filter="fade">
                                      <p:cBhvr>
                                        <p:cTn id="35" dur="500"/>
                                        <p:tgtEl>
                                          <p:spTgt spid="1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grpId="0"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up)">
                                      <p:cBhvr>
                                        <p:cTn id="45" dur="500"/>
                                        <p:tgtEl>
                                          <p:spTgt spid="12"/>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up)">
                                      <p:cBhvr>
                                        <p:cTn id="48" dur="500"/>
                                        <p:tgtEl>
                                          <p:spTgt spid="13"/>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up)">
                                      <p:cBhvr>
                                        <p:cTn id="51" dur="500"/>
                                        <p:tgtEl>
                                          <p:spTgt spid="14"/>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2" fill="hold" grpId="0" nodeType="click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500" fill="hold"/>
                                        <p:tgtEl>
                                          <p:spTgt spid="15"/>
                                        </p:tgtEl>
                                        <p:attrNameLst>
                                          <p:attrName>ppt_x</p:attrName>
                                        </p:attrNameLst>
                                      </p:cBhvr>
                                      <p:tavLst>
                                        <p:tav tm="0">
                                          <p:val>
                                            <p:strVal val="1+#ppt_w/2"/>
                                          </p:val>
                                        </p:tav>
                                        <p:tav tm="100000">
                                          <p:val>
                                            <p:strVal val="#ppt_x"/>
                                          </p:val>
                                        </p:tav>
                                      </p:tavLst>
                                    </p:anim>
                                    <p:anim calcmode="lin" valueType="num">
                                      <p:cBhvr additive="base">
                                        <p:cTn id="57" dur="500" fill="hold"/>
                                        <p:tgtEl>
                                          <p:spTgt spid="15"/>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16"/>
                                        </p:tgtEl>
                                        <p:attrNameLst>
                                          <p:attrName>style.visibility</p:attrName>
                                        </p:attrNameLst>
                                      </p:cBhvr>
                                      <p:to>
                                        <p:strVal val="visible"/>
                                      </p:to>
                                    </p:set>
                                    <p:anim calcmode="lin" valueType="num">
                                      <p:cBhvr additive="base">
                                        <p:cTn id="60" dur="500" fill="hold"/>
                                        <p:tgtEl>
                                          <p:spTgt spid="16"/>
                                        </p:tgtEl>
                                        <p:attrNameLst>
                                          <p:attrName>ppt_x</p:attrName>
                                        </p:attrNameLst>
                                      </p:cBhvr>
                                      <p:tavLst>
                                        <p:tav tm="0">
                                          <p:val>
                                            <p:strVal val="1+#ppt_w/2"/>
                                          </p:val>
                                        </p:tav>
                                        <p:tav tm="100000">
                                          <p:val>
                                            <p:strVal val="#ppt_x"/>
                                          </p:val>
                                        </p:tav>
                                      </p:tavLst>
                                    </p:anim>
                                    <p:anim calcmode="lin" valueType="num">
                                      <p:cBhvr additive="base">
                                        <p:cTn id="61" dur="500" fill="hold"/>
                                        <p:tgtEl>
                                          <p:spTgt spid="16"/>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fill="hold"/>
                                        <p:tgtEl>
                                          <p:spTgt spid="17"/>
                                        </p:tgtEl>
                                        <p:attrNameLst>
                                          <p:attrName>ppt_x</p:attrName>
                                        </p:attrNameLst>
                                      </p:cBhvr>
                                      <p:tavLst>
                                        <p:tav tm="0">
                                          <p:val>
                                            <p:strVal val="1+#ppt_w/2"/>
                                          </p:val>
                                        </p:tav>
                                        <p:tav tm="100000">
                                          <p:val>
                                            <p:strVal val="#ppt_x"/>
                                          </p:val>
                                        </p:tav>
                                      </p:tavLst>
                                    </p:anim>
                                    <p:anim calcmode="lin" valueType="num">
                                      <p:cBhvr additive="base">
                                        <p:cTn id="65"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1" grpId="0" animBg="1"/>
      <p:bldP spid="12" grpId="0" animBg="1"/>
      <p:bldP spid="13" grpId="0" animBg="1"/>
      <p:bldP spid="14" grpId="0" animBg="1"/>
      <p:bldP spid="15" grpId="0"/>
      <p:bldP spid="16" grpId="0"/>
      <p:bldP spid="17" grpId="0"/>
      <p:bldP spid="18" grpId="0" animBg="1"/>
      <p:bldP spid="19" grpId="0" animBg="1"/>
      <p:bldP spid="2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Line 6"/>
          <p:cNvSpPr>
            <a:spLocks noChangeShapeType="1"/>
          </p:cNvSpPr>
          <p:nvPr/>
        </p:nvSpPr>
        <p:spPr bwMode="auto">
          <a:xfrm flipV="1">
            <a:off x="1420400" y="1028939"/>
            <a:ext cx="0" cy="1182771"/>
          </a:xfrm>
          <a:prstGeom prst="line">
            <a:avLst/>
          </a:prstGeom>
          <a:noFill/>
          <a:ln w="12700" cmpd="sng">
            <a:solidFill>
              <a:srgbClr val="76543A"/>
            </a:solidFill>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endParaRPr>
          </a:p>
        </p:txBody>
      </p:sp>
      <p:sp>
        <p:nvSpPr>
          <p:cNvPr id="11" name="Line 7"/>
          <p:cNvSpPr>
            <a:spLocks noChangeShapeType="1"/>
          </p:cNvSpPr>
          <p:nvPr/>
        </p:nvSpPr>
        <p:spPr bwMode="auto">
          <a:xfrm flipH="1" flipV="1">
            <a:off x="4469311" y="1028939"/>
            <a:ext cx="10931" cy="1182771"/>
          </a:xfrm>
          <a:prstGeom prst="line">
            <a:avLst/>
          </a:prstGeom>
          <a:noFill/>
          <a:ln w="12700" cmpd="sng">
            <a:solidFill>
              <a:srgbClr val="76543A"/>
            </a:solidFill>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endParaRPr>
          </a:p>
        </p:txBody>
      </p:sp>
      <p:sp>
        <p:nvSpPr>
          <p:cNvPr id="12" name="Line 8"/>
          <p:cNvSpPr>
            <a:spLocks noChangeShapeType="1"/>
          </p:cNvSpPr>
          <p:nvPr/>
        </p:nvSpPr>
        <p:spPr bwMode="auto">
          <a:xfrm flipV="1">
            <a:off x="3598819" y="3180876"/>
            <a:ext cx="0" cy="1119066"/>
          </a:xfrm>
          <a:prstGeom prst="line">
            <a:avLst/>
          </a:prstGeom>
          <a:noFill/>
          <a:ln w="12700" cmpd="sng">
            <a:solidFill>
              <a:srgbClr val="76543A"/>
            </a:solidFill>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endParaRPr>
          </a:p>
        </p:txBody>
      </p:sp>
      <p:sp>
        <p:nvSpPr>
          <p:cNvPr id="13" name="Line 9"/>
          <p:cNvSpPr>
            <a:spLocks noChangeShapeType="1"/>
          </p:cNvSpPr>
          <p:nvPr/>
        </p:nvSpPr>
        <p:spPr bwMode="auto">
          <a:xfrm flipV="1">
            <a:off x="5527569" y="3180875"/>
            <a:ext cx="0" cy="1119067"/>
          </a:xfrm>
          <a:prstGeom prst="line">
            <a:avLst/>
          </a:prstGeom>
          <a:noFill/>
          <a:ln w="12700" cmpd="sng">
            <a:solidFill>
              <a:srgbClr val="76543A"/>
            </a:solidFill>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endParaRPr>
          </a:p>
        </p:txBody>
      </p:sp>
      <p:grpSp>
        <p:nvGrpSpPr>
          <p:cNvPr id="14" name="组合 13"/>
          <p:cNvGrpSpPr/>
          <p:nvPr/>
        </p:nvGrpSpPr>
        <p:grpSpPr>
          <a:xfrm>
            <a:off x="1187194" y="2291893"/>
            <a:ext cx="6985206" cy="798390"/>
            <a:chOff x="1187194" y="2291893"/>
            <a:chExt cx="6985206" cy="798390"/>
          </a:xfrm>
          <a:solidFill>
            <a:srgbClr val="76543A"/>
          </a:solidFill>
        </p:grpSpPr>
        <p:grpSp>
          <p:nvGrpSpPr>
            <p:cNvPr id="15" name="Group 14"/>
            <p:cNvGrpSpPr>
              <a:grpSpLocks/>
            </p:cNvGrpSpPr>
            <p:nvPr/>
          </p:nvGrpSpPr>
          <p:grpSpPr bwMode="auto">
            <a:xfrm>
              <a:off x="1187194" y="2291893"/>
              <a:ext cx="6985206" cy="798390"/>
              <a:chOff x="0" y="0"/>
              <a:chExt cx="4502" cy="749"/>
            </a:xfrm>
            <a:grpFill/>
          </p:grpSpPr>
          <p:sp>
            <p:nvSpPr>
              <p:cNvPr id="21" name="AutoShape 15"/>
              <p:cNvSpPr>
                <a:spLocks noChangeArrowheads="1"/>
              </p:cNvSpPr>
              <p:nvPr/>
            </p:nvSpPr>
            <p:spPr bwMode="auto">
              <a:xfrm>
                <a:off x="0" y="0"/>
                <a:ext cx="1009" cy="749"/>
              </a:xfrm>
              <a:prstGeom prst="homePlate">
                <a:avLst>
                  <a:gd name="adj" fmla="val 33678"/>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2" name="AutoShape 16"/>
              <p:cNvSpPr>
                <a:spLocks noChangeArrowheads="1"/>
              </p:cNvSpPr>
              <p:nvPr/>
            </p:nvSpPr>
            <p:spPr bwMode="auto">
              <a:xfrm>
                <a:off x="897" y="0"/>
                <a:ext cx="1009" cy="749"/>
              </a:xfrm>
              <a:prstGeom prst="chevron">
                <a:avLst>
                  <a:gd name="adj" fmla="val 33678"/>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3" name="AutoShape 17"/>
              <p:cNvSpPr>
                <a:spLocks noChangeArrowheads="1"/>
              </p:cNvSpPr>
              <p:nvPr/>
            </p:nvSpPr>
            <p:spPr bwMode="auto">
              <a:xfrm>
                <a:off x="1770" y="0"/>
                <a:ext cx="1009" cy="749"/>
              </a:xfrm>
              <a:prstGeom prst="chevron">
                <a:avLst>
                  <a:gd name="adj" fmla="val 33678"/>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4" name="AutoShape 18"/>
              <p:cNvSpPr>
                <a:spLocks noChangeArrowheads="1"/>
              </p:cNvSpPr>
              <p:nvPr/>
            </p:nvSpPr>
            <p:spPr bwMode="auto">
              <a:xfrm>
                <a:off x="2631" y="0"/>
                <a:ext cx="1009" cy="749"/>
              </a:xfrm>
              <a:prstGeom prst="chevron">
                <a:avLst>
                  <a:gd name="adj" fmla="val 33678"/>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5" name="AutoShape 19"/>
              <p:cNvSpPr>
                <a:spLocks noChangeArrowheads="1"/>
              </p:cNvSpPr>
              <p:nvPr/>
            </p:nvSpPr>
            <p:spPr bwMode="auto">
              <a:xfrm>
                <a:off x="3493" y="0"/>
                <a:ext cx="1009" cy="749"/>
              </a:xfrm>
              <a:prstGeom prst="chevron">
                <a:avLst>
                  <a:gd name="adj" fmla="val 33678"/>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grpSp>
        <p:sp>
          <p:nvSpPr>
            <p:cNvPr id="16" name="WordArt 20"/>
            <p:cNvSpPr>
              <a:spLocks noChangeArrowheads="1" noChangeShapeType="1"/>
            </p:cNvSpPr>
            <p:nvPr/>
          </p:nvSpPr>
          <p:spPr bwMode="auto">
            <a:xfrm>
              <a:off x="1537008" y="2595718"/>
              <a:ext cx="633772" cy="192056"/>
            </a:xfrm>
            <a:prstGeom prst="rect">
              <a:avLst/>
            </a:prstGeom>
            <a:grpFill/>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w="9525" cmpd="sng">
                    <a:noFill/>
                    <a:round/>
                    <a:headEnd/>
                    <a:tailEnd/>
                  </a:ln>
                  <a:solidFill>
                    <a:srgbClr val="FFFFFF"/>
                  </a:solidFill>
                  <a:effectLst/>
                  <a:uLnTx/>
                  <a:uFillTx/>
                  <a:latin typeface="微软雅黑" panose="020B0503020204020204" pitchFamily="34" charset="-122"/>
                  <a:ea typeface="微软雅黑" panose="020B0503020204020204" pitchFamily="34" charset="-122"/>
                </a:rPr>
                <a:t>标题文字</a:t>
              </a:r>
              <a:endParaRPr kumimoji="0" lang="zh-CN" altLang="en-US" sz="2400" b="0" i="0" u="none" strike="noStrike" kern="0" cap="none" spc="0" normalizeH="0" baseline="0" noProof="0" dirty="0">
                <a:ln w="9525" cmpd="sng">
                  <a:noFill/>
                  <a:round/>
                  <a:headEnd/>
                  <a:tailEnd/>
                </a:ln>
                <a:solidFill>
                  <a:srgbClr val="FFFFFF"/>
                </a:solidFill>
                <a:effectLst/>
                <a:uLnTx/>
                <a:uFillTx/>
                <a:latin typeface="微软雅黑" panose="020B0503020204020204" pitchFamily="34" charset="-122"/>
                <a:ea typeface="微软雅黑" panose="020B0503020204020204" pitchFamily="34" charset="-122"/>
              </a:endParaRPr>
            </a:p>
          </p:txBody>
        </p:sp>
        <p:sp>
          <p:nvSpPr>
            <p:cNvPr id="17" name="WordArt 21"/>
            <p:cNvSpPr>
              <a:spLocks noChangeArrowheads="1" noChangeShapeType="1"/>
            </p:cNvSpPr>
            <p:nvPr/>
          </p:nvSpPr>
          <p:spPr bwMode="auto">
            <a:xfrm>
              <a:off x="3142010" y="2610958"/>
              <a:ext cx="633772" cy="192056"/>
            </a:xfrm>
            <a:prstGeom prst="rect">
              <a:avLst/>
            </a:prstGeom>
            <a:grp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标题文字</a:t>
              </a:r>
            </a:p>
          </p:txBody>
        </p:sp>
        <p:sp>
          <p:nvSpPr>
            <p:cNvPr id="18" name="WordArt 22"/>
            <p:cNvSpPr>
              <a:spLocks noChangeArrowheads="1" noChangeShapeType="1"/>
            </p:cNvSpPr>
            <p:nvPr/>
          </p:nvSpPr>
          <p:spPr bwMode="auto">
            <a:xfrm>
              <a:off x="4509696" y="2571750"/>
              <a:ext cx="633772" cy="192056"/>
            </a:xfrm>
            <a:prstGeom prst="rect">
              <a:avLst/>
            </a:prstGeom>
            <a:grpFill/>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w="9525" cmpd="sng">
                    <a:noFill/>
                    <a:round/>
                    <a:headEnd/>
                    <a:tailEnd/>
                  </a:ln>
                  <a:solidFill>
                    <a:srgbClr val="FFFFFF"/>
                  </a:solidFill>
                  <a:effectLst/>
                  <a:uLnTx/>
                  <a:uFillTx/>
                  <a:latin typeface="微软雅黑" panose="020B0503020204020204" pitchFamily="34" charset="-122"/>
                  <a:ea typeface="微软雅黑" panose="020B0503020204020204" pitchFamily="34" charset="-122"/>
                </a:rPr>
                <a:t>标题</a:t>
              </a:r>
              <a:r>
                <a:rPr kumimoji="0" lang="zh-CN" altLang="en-US" sz="2400" b="0" i="0" u="none" strike="noStrike" kern="0" cap="none" spc="0" normalizeH="0" baseline="0" noProof="0" dirty="0">
                  <a:ln w="9525" cmpd="sng">
                    <a:noFill/>
                    <a:round/>
                    <a:headEnd/>
                    <a:tailEnd/>
                  </a:ln>
                  <a:solidFill>
                    <a:srgbClr val="FFFFFF"/>
                  </a:solidFill>
                  <a:effectLst/>
                  <a:uLnTx/>
                  <a:uFillTx/>
                  <a:latin typeface="微软雅黑" panose="020B0503020204020204" pitchFamily="34" charset="-122"/>
                  <a:ea typeface="微软雅黑" panose="020B0503020204020204" pitchFamily="34" charset="-122"/>
                </a:rPr>
                <a:t>文字</a:t>
              </a:r>
            </a:p>
          </p:txBody>
        </p:sp>
        <p:sp>
          <p:nvSpPr>
            <p:cNvPr id="19" name="WordArt 23"/>
            <p:cNvSpPr>
              <a:spLocks noChangeArrowheads="1" noChangeShapeType="1"/>
            </p:cNvSpPr>
            <p:nvPr/>
          </p:nvSpPr>
          <p:spPr bwMode="auto">
            <a:xfrm>
              <a:off x="5826627" y="2560596"/>
              <a:ext cx="633772" cy="215366"/>
            </a:xfrm>
            <a:prstGeom prst="rect">
              <a:avLst/>
            </a:prstGeom>
            <a:grp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标题文字</a:t>
              </a:r>
            </a:p>
          </p:txBody>
        </p:sp>
        <p:sp>
          <p:nvSpPr>
            <p:cNvPr id="20" name="WordArt 23"/>
            <p:cNvSpPr>
              <a:spLocks noChangeArrowheads="1" noChangeShapeType="1"/>
            </p:cNvSpPr>
            <p:nvPr/>
          </p:nvSpPr>
          <p:spPr bwMode="auto">
            <a:xfrm>
              <a:off x="7072743" y="2571750"/>
              <a:ext cx="633772" cy="215366"/>
            </a:xfrm>
            <a:prstGeom prst="rect">
              <a:avLst/>
            </a:prstGeom>
            <a:grp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标题文字</a:t>
              </a:r>
            </a:p>
          </p:txBody>
        </p:sp>
      </p:grpSp>
      <p:grpSp>
        <p:nvGrpSpPr>
          <p:cNvPr id="26" name="组合 25"/>
          <p:cNvGrpSpPr/>
          <p:nvPr/>
        </p:nvGrpSpPr>
        <p:grpSpPr>
          <a:xfrm>
            <a:off x="1331640" y="1077158"/>
            <a:ext cx="2800350" cy="765221"/>
            <a:chOff x="611560" y="1846599"/>
            <a:chExt cx="2800350" cy="765221"/>
          </a:xfrm>
        </p:grpSpPr>
        <p:sp>
          <p:nvSpPr>
            <p:cNvPr id="27" name="TextBox 33"/>
            <p:cNvSpPr txBox="1"/>
            <p:nvPr/>
          </p:nvSpPr>
          <p:spPr>
            <a:xfrm>
              <a:off x="611560" y="1846599"/>
              <a:ext cx="2800350" cy="338554"/>
            </a:xfrm>
            <a:prstGeom prst="rect">
              <a:avLst/>
            </a:prstGeom>
            <a:noFill/>
          </p:spPr>
          <p:txBody>
            <a:bodyPr wrap="square" rtlCol="0">
              <a:spAutoFit/>
            </a:bodyPr>
            <a:lstStyle/>
            <a:p>
              <a:pPr algn="ctr" defTabSz="914400"/>
              <a:r>
                <a:rPr lang="zh-CN" altLang="en-US" sz="1600" dirty="0" smtClean="0">
                  <a:solidFill>
                    <a:srgbClr val="76543A"/>
                  </a:solidFill>
                  <a:latin typeface="微软雅黑" panose="020B0503020204020204" pitchFamily="34" charset="-122"/>
                  <a:ea typeface="微软雅黑" panose="020B0503020204020204" pitchFamily="34" charset="-122"/>
                </a:rPr>
                <a:t>标题文字</a:t>
              </a:r>
              <a:endParaRPr lang="zh-CN" altLang="en-US" sz="1600" dirty="0">
                <a:solidFill>
                  <a:srgbClr val="76543A"/>
                </a:solidFill>
                <a:latin typeface="微软雅黑" panose="020B0503020204020204" pitchFamily="34" charset="-122"/>
                <a:ea typeface="微软雅黑" panose="020B0503020204020204" pitchFamily="34" charset="-122"/>
              </a:endParaRPr>
            </a:p>
          </p:txBody>
        </p:sp>
        <p:sp>
          <p:nvSpPr>
            <p:cNvPr id="28" name="TextBox 34"/>
            <p:cNvSpPr txBox="1"/>
            <p:nvPr/>
          </p:nvSpPr>
          <p:spPr>
            <a:xfrm>
              <a:off x="830317" y="2211710"/>
              <a:ext cx="2445539" cy="400110"/>
            </a:xfrm>
            <a:prstGeom prst="rect">
              <a:avLst/>
            </a:prstGeom>
            <a:noFill/>
          </p:spPr>
          <p:txBody>
            <a:bodyPr wrap="square" rtlCol="0">
              <a:spAutoFit/>
            </a:bodyPr>
            <a:lstStyle/>
            <a:p>
              <a:pPr defTabSz="914400"/>
              <a:r>
                <a:rPr lang="zh-CN" altLang="en-US" sz="1000" spc="-10" dirty="0" smtClean="0">
                  <a:solidFill>
                    <a:srgbClr val="76543A"/>
                  </a:solidFill>
                  <a:latin typeface="微软雅黑" panose="020B0503020204020204" pitchFamily="34" charset="-122"/>
                  <a:ea typeface="微软雅黑" panose="020B0503020204020204" pitchFamily="34" charset="-122"/>
                </a:rPr>
                <a:t>请输入内容请输入文字内容请输入内容请输入文字内容请输入内容</a:t>
              </a:r>
            </a:p>
          </p:txBody>
        </p:sp>
      </p:grpSp>
      <p:grpSp>
        <p:nvGrpSpPr>
          <p:cNvPr id="29" name="组合 28"/>
          <p:cNvGrpSpPr/>
          <p:nvPr/>
        </p:nvGrpSpPr>
        <p:grpSpPr>
          <a:xfrm>
            <a:off x="4547202" y="1086449"/>
            <a:ext cx="2800350" cy="765221"/>
            <a:chOff x="611560" y="1846599"/>
            <a:chExt cx="2800350" cy="765221"/>
          </a:xfrm>
        </p:grpSpPr>
        <p:sp>
          <p:nvSpPr>
            <p:cNvPr id="30" name="TextBox 36"/>
            <p:cNvSpPr txBox="1"/>
            <p:nvPr/>
          </p:nvSpPr>
          <p:spPr>
            <a:xfrm>
              <a:off x="611560" y="1846599"/>
              <a:ext cx="2800350" cy="338554"/>
            </a:xfrm>
            <a:prstGeom prst="rect">
              <a:avLst/>
            </a:prstGeom>
            <a:noFill/>
          </p:spPr>
          <p:txBody>
            <a:bodyPr wrap="square" rtlCol="0">
              <a:spAutoFit/>
            </a:bodyPr>
            <a:lstStyle/>
            <a:p>
              <a:pPr algn="ctr" defTabSz="914400"/>
              <a:r>
                <a:rPr lang="zh-CN" altLang="en-US" sz="1600" dirty="0" smtClean="0">
                  <a:solidFill>
                    <a:srgbClr val="76543A"/>
                  </a:solidFill>
                  <a:latin typeface="微软雅黑" panose="020B0503020204020204" pitchFamily="34" charset="-122"/>
                  <a:ea typeface="微软雅黑" panose="020B0503020204020204" pitchFamily="34" charset="-122"/>
                </a:rPr>
                <a:t>标题文字</a:t>
              </a:r>
              <a:endParaRPr lang="zh-CN" altLang="en-US" sz="1600" dirty="0">
                <a:solidFill>
                  <a:srgbClr val="76543A"/>
                </a:solidFill>
                <a:latin typeface="微软雅黑" panose="020B0503020204020204" pitchFamily="34" charset="-122"/>
                <a:ea typeface="微软雅黑" panose="020B0503020204020204" pitchFamily="34" charset="-122"/>
              </a:endParaRPr>
            </a:p>
          </p:txBody>
        </p:sp>
        <p:sp>
          <p:nvSpPr>
            <p:cNvPr id="31" name="TextBox 37"/>
            <p:cNvSpPr txBox="1"/>
            <p:nvPr/>
          </p:nvSpPr>
          <p:spPr>
            <a:xfrm>
              <a:off x="830317" y="2211710"/>
              <a:ext cx="2445539" cy="400110"/>
            </a:xfrm>
            <a:prstGeom prst="rect">
              <a:avLst/>
            </a:prstGeom>
            <a:noFill/>
          </p:spPr>
          <p:txBody>
            <a:bodyPr wrap="square" rtlCol="0">
              <a:spAutoFit/>
            </a:bodyPr>
            <a:lstStyle/>
            <a:p>
              <a:pPr defTabSz="914400"/>
              <a:r>
                <a:rPr lang="zh-CN" altLang="en-US" sz="1000" spc="-10" dirty="0" smtClean="0">
                  <a:solidFill>
                    <a:srgbClr val="76543A"/>
                  </a:solidFill>
                  <a:latin typeface="微软雅黑" panose="020B0503020204020204" pitchFamily="34" charset="-122"/>
                  <a:ea typeface="微软雅黑" panose="020B0503020204020204" pitchFamily="34" charset="-122"/>
                </a:rPr>
                <a:t>请输入内容请输入文字内容请输入内容请输入文字内容请输入内容</a:t>
              </a:r>
            </a:p>
          </p:txBody>
        </p:sp>
      </p:grpSp>
      <p:grpSp>
        <p:nvGrpSpPr>
          <p:cNvPr id="32" name="组合 31"/>
          <p:cNvGrpSpPr/>
          <p:nvPr/>
        </p:nvGrpSpPr>
        <p:grpSpPr>
          <a:xfrm>
            <a:off x="899592" y="3334721"/>
            <a:ext cx="2800350" cy="765167"/>
            <a:chOff x="611560" y="1846653"/>
            <a:chExt cx="2800350" cy="765167"/>
          </a:xfrm>
        </p:grpSpPr>
        <p:sp>
          <p:nvSpPr>
            <p:cNvPr id="33" name="TextBox 41"/>
            <p:cNvSpPr txBox="1"/>
            <p:nvPr/>
          </p:nvSpPr>
          <p:spPr>
            <a:xfrm>
              <a:off x="611560" y="1846653"/>
              <a:ext cx="2800350" cy="338554"/>
            </a:xfrm>
            <a:prstGeom prst="rect">
              <a:avLst/>
            </a:prstGeom>
            <a:noFill/>
          </p:spPr>
          <p:txBody>
            <a:bodyPr wrap="square" rtlCol="0">
              <a:spAutoFit/>
            </a:bodyPr>
            <a:lstStyle/>
            <a:p>
              <a:pPr algn="ctr" defTabSz="914400"/>
              <a:r>
                <a:rPr lang="zh-CN" altLang="en-US" sz="1600" dirty="0" smtClean="0">
                  <a:solidFill>
                    <a:srgbClr val="76543A"/>
                  </a:solidFill>
                  <a:latin typeface="微软雅黑" panose="020B0503020204020204" pitchFamily="34" charset="-122"/>
                  <a:ea typeface="微软雅黑" panose="020B0503020204020204" pitchFamily="34" charset="-122"/>
                </a:rPr>
                <a:t>标题文字</a:t>
              </a:r>
              <a:endParaRPr lang="zh-CN" altLang="en-US" sz="1600" dirty="0">
                <a:solidFill>
                  <a:srgbClr val="76543A"/>
                </a:solidFill>
                <a:latin typeface="微软雅黑" panose="020B0503020204020204" pitchFamily="34" charset="-122"/>
                <a:ea typeface="微软雅黑" panose="020B0503020204020204" pitchFamily="34" charset="-122"/>
              </a:endParaRPr>
            </a:p>
          </p:txBody>
        </p:sp>
        <p:sp>
          <p:nvSpPr>
            <p:cNvPr id="34" name="TextBox 42"/>
            <p:cNvSpPr txBox="1"/>
            <p:nvPr/>
          </p:nvSpPr>
          <p:spPr>
            <a:xfrm>
              <a:off x="830317" y="2211710"/>
              <a:ext cx="2445539" cy="400110"/>
            </a:xfrm>
            <a:prstGeom prst="rect">
              <a:avLst/>
            </a:prstGeom>
            <a:noFill/>
          </p:spPr>
          <p:txBody>
            <a:bodyPr wrap="square" rtlCol="0">
              <a:spAutoFit/>
            </a:bodyPr>
            <a:lstStyle/>
            <a:p>
              <a:pPr defTabSz="914400"/>
              <a:r>
                <a:rPr lang="zh-CN" altLang="en-US" sz="1000" spc="-10" dirty="0" smtClean="0">
                  <a:solidFill>
                    <a:srgbClr val="76543A"/>
                  </a:solidFill>
                  <a:latin typeface="微软雅黑" panose="020B0503020204020204" pitchFamily="34" charset="-122"/>
                  <a:ea typeface="微软雅黑" panose="020B0503020204020204" pitchFamily="34" charset="-122"/>
                </a:rPr>
                <a:t>请输入内容请输入文字内容请输入内容请输入文字内容请输入内容</a:t>
              </a:r>
            </a:p>
          </p:txBody>
        </p:sp>
      </p:grpSp>
      <p:grpSp>
        <p:nvGrpSpPr>
          <p:cNvPr id="35" name="组合 34"/>
          <p:cNvGrpSpPr/>
          <p:nvPr/>
        </p:nvGrpSpPr>
        <p:grpSpPr>
          <a:xfrm>
            <a:off x="5372050" y="3334721"/>
            <a:ext cx="2800350" cy="765167"/>
            <a:chOff x="611560" y="1846653"/>
            <a:chExt cx="2800350" cy="765167"/>
          </a:xfrm>
        </p:grpSpPr>
        <p:sp>
          <p:nvSpPr>
            <p:cNvPr id="36" name="TextBox 44"/>
            <p:cNvSpPr txBox="1"/>
            <p:nvPr/>
          </p:nvSpPr>
          <p:spPr>
            <a:xfrm>
              <a:off x="611560" y="1846653"/>
              <a:ext cx="2800350" cy="338554"/>
            </a:xfrm>
            <a:prstGeom prst="rect">
              <a:avLst/>
            </a:prstGeom>
            <a:noFill/>
          </p:spPr>
          <p:txBody>
            <a:bodyPr wrap="square" rtlCol="0">
              <a:spAutoFit/>
            </a:bodyPr>
            <a:lstStyle/>
            <a:p>
              <a:pPr algn="ctr" defTabSz="914400"/>
              <a:r>
                <a:rPr lang="zh-CN" altLang="en-US" sz="1600" dirty="0" smtClean="0">
                  <a:solidFill>
                    <a:srgbClr val="76543A"/>
                  </a:solidFill>
                  <a:latin typeface="微软雅黑" panose="020B0503020204020204" pitchFamily="34" charset="-122"/>
                  <a:ea typeface="微软雅黑" panose="020B0503020204020204" pitchFamily="34" charset="-122"/>
                </a:rPr>
                <a:t>标题文字</a:t>
              </a:r>
              <a:endParaRPr lang="zh-CN" altLang="en-US" sz="1600" dirty="0">
                <a:solidFill>
                  <a:srgbClr val="76543A"/>
                </a:solidFill>
                <a:latin typeface="微软雅黑" panose="020B0503020204020204" pitchFamily="34" charset="-122"/>
                <a:ea typeface="微软雅黑" panose="020B0503020204020204" pitchFamily="34" charset="-122"/>
              </a:endParaRPr>
            </a:p>
          </p:txBody>
        </p:sp>
        <p:sp>
          <p:nvSpPr>
            <p:cNvPr id="37" name="TextBox 45"/>
            <p:cNvSpPr txBox="1"/>
            <p:nvPr/>
          </p:nvSpPr>
          <p:spPr>
            <a:xfrm>
              <a:off x="830317" y="2211710"/>
              <a:ext cx="2445539" cy="400110"/>
            </a:xfrm>
            <a:prstGeom prst="rect">
              <a:avLst/>
            </a:prstGeom>
            <a:noFill/>
          </p:spPr>
          <p:txBody>
            <a:bodyPr wrap="square" rtlCol="0">
              <a:spAutoFit/>
            </a:bodyPr>
            <a:lstStyle/>
            <a:p>
              <a:pPr defTabSz="914400"/>
              <a:r>
                <a:rPr lang="zh-CN" altLang="en-US" sz="1000" spc="-10" dirty="0" smtClean="0">
                  <a:solidFill>
                    <a:srgbClr val="76543A"/>
                  </a:solidFill>
                  <a:latin typeface="微软雅黑" panose="020B0503020204020204" pitchFamily="34" charset="-122"/>
                  <a:ea typeface="微软雅黑" panose="020B0503020204020204" pitchFamily="34" charset="-122"/>
                </a:rPr>
                <a:t>请输入内容请输入文字内容请输入内容请输入文字内容请输入内容</a:t>
              </a:r>
            </a:p>
          </p:txBody>
        </p:sp>
      </p:grpSp>
      <p:sp>
        <p:nvSpPr>
          <p:cNvPr id="38" name="TextBox 31"/>
          <p:cNvSpPr txBox="1"/>
          <p:nvPr/>
        </p:nvSpPr>
        <p:spPr>
          <a:xfrm>
            <a:off x="698500" y="96838"/>
            <a:ext cx="5208588" cy="523875"/>
          </a:xfrm>
          <a:prstGeom prst="rect">
            <a:avLst/>
          </a:prstGeom>
          <a:noFill/>
          <a:ln w="9525">
            <a:noFill/>
          </a:ln>
        </p:spPr>
        <p:txBody>
          <a:bodyPr>
            <a:spAutoFit/>
          </a:bodyPr>
          <a:lstStyle/>
          <a:p>
            <a:r>
              <a:rPr lang="zh-CN" altLang="en-US" sz="2800" b="1" dirty="0"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5146843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8"/>
                                        </p:tgtEl>
                                        <p:attrNameLst>
                                          <p:attrName>style.visibility</p:attrName>
                                        </p:attrNameLst>
                                      </p:cBhvr>
                                      <p:to>
                                        <p:strVal val="visible"/>
                                      </p:to>
                                    </p:set>
                                    <p:anim calcmode="lin" valueType="num">
                                      <p:cBhvr>
                                        <p:cTn id="7" dur="4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38"/>
                                        </p:tgtEl>
                                        <p:attrNameLst>
                                          <p:attrName>ppt_y</p:attrName>
                                        </p:attrNameLst>
                                      </p:cBhvr>
                                      <p:tavLst>
                                        <p:tav tm="0">
                                          <p:val>
                                            <p:strVal val="#ppt_y"/>
                                          </p:val>
                                        </p:tav>
                                        <p:tav tm="100000">
                                          <p:val>
                                            <p:strVal val="#ppt_y"/>
                                          </p:val>
                                        </p:tav>
                                      </p:tavLst>
                                    </p:anim>
                                    <p:anim calcmode="lin" valueType="num">
                                      <p:cBhvr>
                                        <p:cTn id="9" dur="4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38"/>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nodeType="click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0-#ppt_w/2"/>
                                          </p:val>
                                        </p:tav>
                                        <p:tav tm="100000">
                                          <p:val>
                                            <p:strVal val="#ppt_x"/>
                                          </p:val>
                                        </p:tav>
                                      </p:tavLst>
                                    </p:anim>
                                    <p:anim calcmode="lin" valueType="num">
                                      <p:cBhvr additive="base">
                                        <p:cTn id="17"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anim calcmode="lin" valueType="num">
                                      <p:cBhvr>
                                        <p:cTn id="23" dur="500" fill="hold"/>
                                        <p:tgtEl>
                                          <p:spTgt spid="26"/>
                                        </p:tgtEl>
                                        <p:attrNameLst>
                                          <p:attrName>ppt_x</p:attrName>
                                        </p:attrNameLst>
                                      </p:cBhvr>
                                      <p:tavLst>
                                        <p:tav tm="0">
                                          <p:val>
                                            <p:strVal val="#ppt_x"/>
                                          </p:val>
                                        </p:tav>
                                        <p:tav tm="100000">
                                          <p:val>
                                            <p:strVal val="#ppt_x"/>
                                          </p:val>
                                        </p:tav>
                                      </p:tavLst>
                                    </p:anim>
                                    <p:anim calcmode="lin" valueType="num">
                                      <p:cBhvr>
                                        <p:cTn id="24" dur="500" fill="hold"/>
                                        <p:tgtEl>
                                          <p:spTgt spid="2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anim calcmode="lin" valueType="num">
                                      <p:cBhvr>
                                        <p:cTn id="28" dur="500" fill="hold"/>
                                        <p:tgtEl>
                                          <p:spTgt spid="29"/>
                                        </p:tgtEl>
                                        <p:attrNameLst>
                                          <p:attrName>ppt_x</p:attrName>
                                        </p:attrNameLst>
                                      </p:cBhvr>
                                      <p:tavLst>
                                        <p:tav tm="0">
                                          <p:val>
                                            <p:strVal val="#ppt_x"/>
                                          </p:val>
                                        </p:tav>
                                        <p:tav tm="100000">
                                          <p:val>
                                            <p:strVal val="#ppt_x"/>
                                          </p:val>
                                        </p:tav>
                                      </p:tavLst>
                                    </p:anim>
                                    <p:anim calcmode="lin" valueType="num">
                                      <p:cBhvr>
                                        <p:cTn id="29" dur="500" fill="hold"/>
                                        <p:tgtEl>
                                          <p:spTgt spid="2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anim calcmode="lin" valueType="num">
                                      <p:cBhvr>
                                        <p:cTn id="33" dur="500" fill="hold"/>
                                        <p:tgtEl>
                                          <p:spTgt spid="10"/>
                                        </p:tgtEl>
                                        <p:attrNameLst>
                                          <p:attrName>ppt_x</p:attrName>
                                        </p:attrNameLst>
                                      </p:cBhvr>
                                      <p:tavLst>
                                        <p:tav tm="0">
                                          <p:val>
                                            <p:strVal val="#ppt_x"/>
                                          </p:val>
                                        </p:tav>
                                        <p:tav tm="100000">
                                          <p:val>
                                            <p:strVal val="#ppt_x"/>
                                          </p:val>
                                        </p:tav>
                                      </p:tavLst>
                                    </p:anim>
                                    <p:anim calcmode="lin" valueType="num">
                                      <p:cBhvr>
                                        <p:cTn id="34" dur="500" fill="hold"/>
                                        <p:tgtEl>
                                          <p:spTgt spid="1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anim calcmode="lin" valueType="num">
                                      <p:cBhvr>
                                        <p:cTn id="38" dur="500" fill="hold"/>
                                        <p:tgtEl>
                                          <p:spTgt spid="11"/>
                                        </p:tgtEl>
                                        <p:attrNameLst>
                                          <p:attrName>ppt_x</p:attrName>
                                        </p:attrNameLst>
                                      </p:cBhvr>
                                      <p:tavLst>
                                        <p:tav tm="0">
                                          <p:val>
                                            <p:strVal val="#ppt_x"/>
                                          </p:val>
                                        </p:tav>
                                        <p:tav tm="100000">
                                          <p:val>
                                            <p:strVal val="#ppt_x"/>
                                          </p:val>
                                        </p:tav>
                                      </p:tavLst>
                                    </p:anim>
                                    <p:anim calcmode="lin" valueType="num">
                                      <p:cBhvr>
                                        <p:cTn id="39" dur="5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7" presetClass="entr" presetSubtype="0" fill="hold" nodeType="click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500"/>
                                        <p:tgtEl>
                                          <p:spTgt spid="32"/>
                                        </p:tgtEl>
                                      </p:cBhvr>
                                    </p:animEffect>
                                    <p:anim calcmode="lin" valueType="num">
                                      <p:cBhvr>
                                        <p:cTn id="45" dur="500" fill="hold"/>
                                        <p:tgtEl>
                                          <p:spTgt spid="32"/>
                                        </p:tgtEl>
                                        <p:attrNameLst>
                                          <p:attrName>ppt_x</p:attrName>
                                        </p:attrNameLst>
                                      </p:cBhvr>
                                      <p:tavLst>
                                        <p:tav tm="0">
                                          <p:val>
                                            <p:strVal val="#ppt_x"/>
                                          </p:val>
                                        </p:tav>
                                        <p:tav tm="100000">
                                          <p:val>
                                            <p:strVal val="#ppt_x"/>
                                          </p:val>
                                        </p:tav>
                                      </p:tavLst>
                                    </p:anim>
                                    <p:anim calcmode="lin" valueType="num">
                                      <p:cBhvr>
                                        <p:cTn id="46" dur="500" fill="hold"/>
                                        <p:tgtEl>
                                          <p:spTgt spid="32"/>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anim calcmode="lin" valueType="num">
                                      <p:cBhvr>
                                        <p:cTn id="50" dur="500" fill="hold"/>
                                        <p:tgtEl>
                                          <p:spTgt spid="35"/>
                                        </p:tgtEl>
                                        <p:attrNameLst>
                                          <p:attrName>ppt_x</p:attrName>
                                        </p:attrNameLst>
                                      </p:cBhvr>
                                      <p:tavLst>
                                        <p:tav tm="0">
                                          <p:val>
                                            <p:strVal val="#ppt_x"/>
                                          </p:val>
                                        </p:tav>
                                        <p:tav tm="100000">
                                          <p:val>
                                            <p:strVal val="#ppt_x"/>
                                          </p:val>
                                        </p:tav>
                                      </p:tavLst>
                                    </p:anim>
                                    <p:anim calcmode="lin" valueType="num">
                                      <p:cBhvr>
                                        <p:cTn id="51" dur="500" fill="hold"/>
                                        <p:tgtEl>
                                          <p:spTgt spid="35"/>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500"/>
                                        <p:tgtEl>
                                          <p:spTgt spid="12"/>
                                        </p:tgtEl>
                                      </p:cBhvr>
                                    </p:animEffect>
                                    <p:anim calcmode="lin" valueType="num">
                                      <p:cBhvr>
                                        <p:cTn id="55" dur="500" fill="hold"/>
                                        <p:tgtEl>
                                          <p:spTgt spid="12"/>
                                        </p:tgtEl>
                                        <p:attrNameLst>
                                          <p:attrName>ppt_x</p:attrName>
                                        </p:attrNameLst>
                                      </p:cBhvr>
                                      <p:tavLst>
                                        <p:tav tm="0">
                                          <p:val>
                                            <p:strVal val="#ppt_x"/>
                                          </p:val>
                                        </p:tav>
                                        <p:tav tm="100000">
                                          <p:val>
                                            <p:strVal val="#ppt_x"/>
                                          </p:val>
                                        </p:tav>
                                      </p:tavLst>
                                    </p:anim>
                                    <p:anim calcmode="lin" valueType="num">
                                      <p:cBhvr>
                                        <p:cTn id="56" dur="500" fill="hold"/>
                                        <p:tgtEl>
                                          <p:spTgt spid="12"/>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500"/>
                                        <p:tgtEl>
                                          <p:spTgt spid="13"/>
                                        </p:tgtEl>
                                      </p:cBhvr>
                                    </p:animEffect>
                                    <p:anim calcmode="lin" valueType="num">
                                      <p:cBhvr>
                                        <p:cTn id="60" dur="500" fill="hold"/>
                                        <p:tgtEl>
                                          <p:spTgt spid="13"/>
                                        </p:tgtEl>
                                        <p:attrNameLst>
                                          <p:attrName>ppt_x</p:attrName>
                                        </p:attrNameLst>
                                      </p:cBhvr>
                                      <p:tavLst>
                                        <p:tav tm="0">
                                          <p:val>
                                            <p:strVal val="#ppt_x"/>
                                          </p:val>
                                        </p:tav>
                                        <p:tav tm="100000">
                                          <p:val>
                                            <p:strVal val="#ppt_x"/>
                                          </p:val>
                                        </p:tav>
                                      </p:tavLst>
                                    </p:anim>
                                    <p:anim calcmode="lin" valueType="num">
                                      <p:cBhvr>
                                        <p:cTn id="61"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3971971" y="1032257"/>
            <a:ext cx="4056413" cy="1075392"/>
            <a:chOff x="3347864" y="1152445"/>
            <a:chExt cx="4752528" cy="1080119"/>
          </a:xfrm>
        </p:grpSpPr>
        <p:sp>
          <p:nvSpPr>
            <p:cNvPr id="11" name="矩形 10"/>
            <p:cNvSpPr/>
            <p:nvPr/>
          </p:nvSpPr>
          <p:spPr>
            <a:xfrm>
              <a:off x="3347864" y="1152445"/>
              <a:ext cx="4752528" cy="267178"/>
            </a:xfrm>
            <a:prstGeom prst="rect">
              <a:avLst/>
            </a:prstGeom>
            <a:solidFill>
              <a:srgbClr val="76543A"/>
            </a:solidFill>
            <a:ln w="25400" cap="flat" cmpd="sng" algn="ctr">
              <a:solidFill>
                <a:srgbClr val="76543A"/>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Segoe UI" pitchFamily="34" charset="0"/>
                </a:rPr>
                <a:t>项目一展示</a:t>
              </a:r>
              <a:endParaRPr kumimoji="0" lang="en-US" altLang="zh-CN" sz="16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Segoe UI" pitchFamily="34" charset="0"/>
              </a:endParaRPr>
            </a:p>
          </p:txBody>
        </p:sp>
        <p:sp>
          <p:nvSpPr>
            <p:cNvPr id="12" name="矩形 11"/>
            <p:cNvSpPr/>
            <p:nvPr/>
          </p:nvSpPr>
          <p:spPr>
            <a:xfrm>
              <a:off x="3347864" y="1419622"/>
              <a:ext cx="4752528" cy="812942"/>
            </a:xfrm>
            <a:prstGeom prst="rect">
              <a:avLst/>
            </a:prstGeom>
            <a:noFill/>
            <a:ln w="25400" cap="flat" cmpd="sng" algn="ctr">
              <a:solidFill>
                <a:srgbClr val="76543A"/>
              </a:solidFill>
              <a:prstDash val="solid"/>
            </a:ln>
            <a:effectLst/>
          </p:spPr>
          <p:txBody>
            <a:bodyPr rtlCol="0" anchor="ctr"/>
            <a:lstStyle/>
            <a:p>
              <a:pPr marL="0" marR="0" lvl="0" indent="0" defTabSz="583160" eaLnBrk="1" fontAlgn="base" latinLnBrk="0" hangingPunct="1">
                <a:lnSpc>
                  <a:spcPct val="130000"/>
                </a:lnSpc>
                <a:spcBef>
                  <a:spcPts val="574"/>
                </a:spcBef>
                <a:spcAft>
                  <a:spcPct val="0"/>
                </a:spcAft>
                <a:buClrTx/>
                <a:buSzTx/>
                <a:buFontTx/>
                <a:buNone/>
                <a:tabLst/>
                <a:defRPr/>
              </a:pPr>
              <a:r>
                <a:rPr kumimoji="0" lang="zh-CN" altLang="en-US" sz="1200" b="0" i="0" u="none" strike="noStrike" kern="0" cap="none" spc="0" normalizeH="0" baseline="0" noProof="0" dirty="0" smtClean="0">
                  <a:ln>
                    <a:noFill/>
                  </a:ln>
                  <a:solidFill>
                    <a:srgbClr val="291618"/>
                  </a:solidFill>
                  <a:effectLst/>
                  <a:uLnTx/>
                  <a:uFillTx/>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kumimoji="0" lang="zh-CN" altLang="en-US" sz="1200" b="0" i="0" u="none" strike="noStrike" kern="0" cap="none" spc="0" normalizeH="0" baseline="0" noProof="0" dirty="0" smtClean="0">
                <a:ln>
                  <a:noFill/>
                </a:ln>
                <a:solidFill>
                  <a:srgbClr val="291618"/>
                </a:solidFill>
                <a:effectLst/>
                <a:uLnTx/>
                <a:uFillTx/>
                <a:latin typeface="Arial"/>
                <a:ea typeface="微软雅黑"/>
              </a:endParaRPr>
            </a:p>
          </p:txBody>
        </p:sp>
      </p:grpSp>
      <p:grpSp>
        <p:nvGrpSpPr>
          <p:cNvPr id="13" name="组合 12"/>
          <p:cNvGrpSpPr/>
          <p:nvPr/>
        </p:nvGrpSpPr>
        <p:grpSpPr>
          <a:xfrm>
            <a:off x="3971971" y="2283232"/>
            <a:ext cx="4056413" cy="1075394"/>
            <a:chOff x="3347864" y="1152444"/>
            <a:chExt cx="4752528" cy="1080120"/>
          </a:xfrm>
        </p:grpSpPr>
        <p:sp>
          <p:nvSpPr>
            <p:cNvPr id="14" name="矩形 13"/>
            <p:cNvSpPr/>
            <p:nvPr/>
          </p:nvSpPr>
          <p:spPr>
            <a:xfrm>
              <a:off x="3347864" y="1152444"/>
              <a:ext cx="4752528" cy="267178"/>
            </a:xfrm>
            <a:prstGeom prst="rect">
              <a:avLst/>
            </a:prstGeom>
            <a:solidFill>
              <a:srgbClr val="76543A"/>
            </a:solidFill>
            <a:ln w="25400" cap="flat" cmpd="sng" algn="ctr">
              <a:solidFill>
                <a:srgbClr val="76543A"/>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Segoe UI" pitchFamily="34" charset="0"/>
                </a:rPr>
                <a:t>项目二展示</a:t>
              </a:r>
              <a:endParaRPr kumimoji="0" lang="en-US" altLang="zh-CN" sz="16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Segoe UI" pitchFamily="34" charset="0"/>
              </a:endParaRPr>
            </a:p>
          </p:txBody>
        </p:sp>
        <p:sp>
          <p:nvSpPr>
            <p:cNvPr id="15" name="矩形 14"/>
            <p:cNvSpPr/>
            <p:nvPr/>
          </p:nvSpPr>
          <p:spPr>
            <a:xfrm>
              <a:off x="3347864" y="1419622"/>
              <a:ext cx="4752528" cy="812942"/>
            </a:xfrm>
            <a:prstGeom prst="rect">
              <a:avLst/>
            </a:prstGeom>
            <a:noFill/>
            <a:ln w="25400" cap="flat" cmpd="sng" algn="ctr">
              <a:solidFill>
                <a:srgbClr val="76543A"/>
              </a:solidFill>
              <a:prstDash val="solid"/>
            </a:ln>
            <a:effectLst/>
          </p:spPr>
          <p:txBody>
            <a:bodyPr rtlCol="0" anchor="ctr"/>
            <a:lstStyle/>
            <a:p>
              <a:pPr marL="0" marR="0" lvl="0" indent="0" defTabSz="583160" eaLnBrk="1" fontAlgn="base" latinLnBrk="0" hangingPunct="1">
                <a:lnSpc>
                  <a:spcPct val="130000"/>
                </a:lnSpc>
                <a:spcBef>
                  <a:spcPts val="574"/>
                </a:spcBef>
                <a:spcAft>
                  <a:spcPct val="0"/>
                </a:spcAft>
                <a:buClrTx/>
                <a:buSzTx/>
                <a:buFontTx/>
                <a:buNone/>
                <a:tabLst/>
                <a:defRPr/>
              </a:pPr>
              <a:r>
                <a:rPr kumimoji="0" lang="zh-CN" altLang="en-US" sz="1200" b="0" i="0" u="none" strike="noStrike" kern="0" cap="none" spc="0" normalizeH="0" baseline="0" noProof="0" dirty="0" smtClean="0">
                  <a:ln>
                    <a:noFill/>
                  </a:ln>
                  <a:solidFill>
                    <a:srgbClr val="291618"/>
                  </a:solidFill>
                  <a:effectLst/>
                  <a:uLnTx/>
                  <a:uFillTx/>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kumimoji="0" lang="zh-CN" altLang="en-US" sz="1200" b="0" i="0" u="none" strike="noStrike" kern="0" cap="none" spc="0" normalizeH="0" baseline="0" noProof="0" dirty="0" smtClean="0">
                <a:ln>
                  <a:noFill/>
                </a:ln>
                <a:solidFill>
                  <a:srgbClr val="291618"/>
                </a:solidFill>
                <a:effectLst/>
                <a:uLnTx/>
                <a:uFillTx/>
                <a:latin typeface="Arial"/>
                <a:ea typeface="微软雅黑"/>
              </a:endParaRPr>
            </a:p>
          </p:txBody>
        </p:sp>
      </p:grpSp>
      <p:grpSp>
        <p:nvGrpSpPr>
          <p:cNvPr id="16" name="组合 15"/>
          <p:cNvGrpSpPr/>
          <p:nvPr/>
        </p:nvGrpSpPr>
        <p:grpSpPr>
          <a:xfrm>
            <a:off x="3971971" y="3579376"/>
            <a:ext cx="4056413" cy="1075394"/>
            <a:chOff x="3347864" y="1152444"/>
            <a:chExt cx="4752528" cy="1080120"/>
          </a:xfrm>
        </p:grpSpPr>
        <p:sp>
          <p:nvSpPr>
            <p:cNvPr id="17" name="矩形 16"/>
            <p:cNvSpPr/>
            <p:nvPr/>
          </p:nvSpPr>
          <p:spPr>
            <a:xfrm>
              <a:off x="3347864" y="1152444"/>
              <a:ext cx="4752528" cy="267178"/>
            </a:xfrm>
            <a:prstGeom prst="rect">
              <a:avLst/>
            </a:prstGeom>
            <a:solidFill>
              <a:srgbClr val="76543A"/>
            </a:solidFill>
            <a:ln w="25400" cap="flat" cmpd="sng" algn="ctr">
              <a:solidFill>
                <a:srgbClr val="76543A"/>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Segoe UI" pitchFamily="34" charset="0"/>
                </a:rPr>
                <a:t>项目三展示</a:t>
              </a:r>
              <a:endParaRPr kumimoji="0" lang="en-US" altLang="zh-CN" sz="16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Segoe UI" pitchFamily="34" charset="0"/>
              </a:endParaRPr>
            </a:p>
          </p:txBody>
        </p:sp>
        <p:sp>
          <p:nvSpPr>
            <p:cNvPr id="18" name="矩形 17"/>
            <p:cNvSpPr/>
            <p:nvPr/>
          </p:nvSpPr>
          <p:spPr>
            <a:xfrm>
              <a:off x="3347864" y="1419622"/>
              <a:ext cx="4752528" cy="812942"/>
            </a:xfrm>
            <a:prstGeom prst="rect">
              <a:avLst/>
            </a:prstGeom>
            <a:noFill/>
            <a:ln w="25400" cap="flat" cmpd="sng" algn="ctr">
              <a:solidFill>
                <a:srgbClr val="76543A"/>
              </a:solidFill>
              <a:prstDash val="solid"/>
            </a:ln>
            <a:effectLst/>
          </p:spPr>
          <p:txBody>
            <a:bodyPr rtlCol="0" anchor="ctr"/>
            <a:lstStyle/>
            <a:p>
              <a:pPr marL="0" marR="0" lvl="0" indent="0" defTabSz="583160" eaLnBrk="1" fontAlgn="base" latinLnBrk="0" hangingPunct="1">
                <a:lnSpc>
                  <a:spcPct val="130000"/>
                </a:lnSpc>
                <a:spcBef>
                  <a:spcPts val="574"/>
                </a:spcBef>
                <a:spcAft>
                  <a:spcPct val="0"/>
                </a:spcAft>
                <a:buClrTx/>
                <a:buSzTx/>
                <a:buFontTx/>
                <a:buNone/>
                <a:tabLst/>
                <a:defRPr/>
              </a:pPr>
              <a:r>
                <a:rPr kumimoji="0" lang="zh-CN" altLang="en-US" sz="1200" b="0" i="0" u="none" strike="noStrike" kern="0" cap="none" spc="0" normalizeH="0" baseline="0" noProof="0" dirty="0" smtClean="0">
                  <a:ln>
                    <a:noFill/>
                  </a:ln>
                  <a:solidFill>
                    <a:srgbClr val="291618"/>
                  </a:solidFill>
                  <a:effectLst/>
                  <a:uLnTx/>
                  <a:uFillTx/>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kumimoji="0" lang="zh-CN" altLang="en-US" sz="1200" b="0" i="0" u="none" strike="noStrike" kern="0" cap="none" spc="0" normalizeH="0" baseline="0" noProof="0" dirty="0" smtClean="0">
                <a:ln>
                  <a:noFill/>
                </a:ln>
                <a:solidFill>
                  <a:srgbClr val="291618"/>
                </a:solidFill>
                <a:effectLst/>
                <a:uLnTx/>
                <a:uFillTx/>
                <a:latin typeface="Arial"/>
                <a:ea typeface="微软雅黑"/>
              </a:endParaRPr>
            </a:p>
          </p:txBody>
        </p:sp>
      </p:grpSp>
      <p:sp>
        <p:nvSpPr>
          <p:cNvPr id="19" name="圆角矩形 18"/>
          <p:cNvSpPr/>
          <p:nvPr/>
        </p:nvSpPr>
        <p:spPr>
          <a:xfrm>
            <a:off x="1213592" y="1032751"/>
            <a:ext cx="2511122" cy="1080110"/>
          </a:xfrm>
          <a:prstGeom prst="roundRect">
            <a:avLst/>
          </a:prstGeom>
          <a:blipFill>
            <a:blip r:embed="rId2" cstate="screen">
              <a:extLst>
                <a:ext uri="{28A0092B-C50C-407E-A947-70E740481C1C}">
                  <a14:useLocalDpi xmlns:a14="http://schemas.microsoft.com/office/drawing/2010/main"/>
                </a:ext>
              </a:extLst>
            </a:blip>
            <a:stretch>
              <a:fillRect/>
            </a:stretch>
          </a:blipFill>
          <a:ln w="25400" cap="flat" cmpd="sng" algn="ctr">
            <a:solidFill>
              <a:srgbClr val="76543A"/>
            </a:solidFill>
            <a:prstDash val="solid"/>
          </a:ln>
          <a:effectLst/>
        </p:spPr>
        <p:txBody>
          <a:bodyPr lIns="77770" tIns="38885" rIns="77770" bIns="38885"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Arial"/>
              <a:ea typeface="微软雅黑"/>
            </a:endParaRPr>
          </a:p>
        </p:txBody>
      </p:sp>
      <p:sp>
        <p:nvSpPr>
          <p:cNvPr id="20" name="圆角矩形 19"/>
          <p:cNvSpPr/>
          <p:nvPr/>
        </p:nvSpPr>
        <p:spPr>
          <a:xfrm>
            <a:off x="1213592" y="2283730"/>
            <a:ext cx="2511122" cy="1080110"/>
          </a:xfrm>
          <a:prstGeom prst="roundRect">
            <a:avLst/>
          </a:prstGeom>
          <a:blipFill>
            <a:blip r:embed="rId3" cstate="screen">
              <a:extLst>
                <a:ext uri="{28A0092B-C50C-407E-A947-70E740481C1C}">
                  <a14:useLocalDpi xmlns:a14="http://schemas.microsoft.com/office/drawing/2010/main"/>
                </a:ext>
              </a:extLst>
            </a:blip>
            <a:stretch>
              <a:fillRect/>
            </a:stretch>
          </a:blipFill>
          <a:ln w="25400" cap="flat" cmpd="sng" algn="ctr">
            <a:solidFill>
              <a:srgbClr val="76543A"/>
            </a:solidFill>
            <a:prstDash val="solid"/>
          </a:ln>
          <a:effectLst/>
        </p:spPr>
        <p:txBody>
          <a:bodyPr lIns="77770" tIns="38885" rIns="77770" bIns="38885"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Arial"/>
              <a:ea typeface="微软雅黑"/>
            </a:endParaRPr>
          </a:p>
        </p:txBody>
      </p:sp>
      <p:sp>
        <p:nvSpPr>
          <p:cNvPr id="21" name="圆角矩形 20"/>
          <p:cNvSpPr/>
          <p:nvPr/>
        </p:nvSpPr>
        <p:spPr>
          <a:xfrm>
            <a:off x="1213593" y="3579872"/>
            <a:ext cx="2511122" cy="1080110"/>
          </a:xfrm>
          <a:prstGeom prst="roundRect">
            <a:avLst/>
          </a:prstGeom>
          <a:blipFill>
            <a:blip r:embed="rId4" cstate="screen">
              <a:extLst>
                <a:ext uri="{28A0092B-C50C-407E-A947-70E740481C1C}">
                  <a14:useLocalDpi xmlns:a14="http://schemas.microsoft.com/office/drawing/2010/main"/>
                </a:ext>
              </a:extLst>
            </a:blip>
            <a:stretch>
              <a:fillRect/>
            </a:stretch>
          </a:blipFill>
          <a:ln w="25400" cap="flat" cmpd="sng" algn="ctr">
            <a:solidFill>
              <a:srgbClr val="76543A"/>
            </a:solidFill>
            <a:prstDash val="solid"/>
          </a:ln>
          <a:effectLst/>
        </p:spPr>
        <p:txBody>
          <a:bodyPr lIns="77770" tIns="38885" rIns="77770" bIns="38885"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Arial"/>
              <a:ea typeface="微软雅黑"/>
            </a:endParaRPr>
          </a:p>
        </p:txBody>
      </p:sp>
    </p:spTree>
    <p:extLst>
      <p:ext uri="{BB962C8B-B14F-4D97-AF65-F5344CB8AC3E}">
        <p14:creationId xmlns:p14="http://schemas.microsoft.com/office/powerpoint/2010/main" val="280861628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anim calcmode="lin" valueType="num">
                                      <p:cBhvr>
                                        <p:cTn id="9"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6"/>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0-#ppt_w/2"/>
                                          </p:val>
                                        </p:tav>
                                        <p:tav tm="100000">
                                          <p:val>
                                            <p:strVal val="#ppt_x"/>
                                          </p:val>
                                        </p:tav>
                                      </p:tavLst>
                                    </p:anim>
                                    <p:anim calcmode="lin" valueType="num">
                                      <p:cBhvr additive="base">
                                        <p:cTn id="15" dur="500" fill="hold"/>
                                        <p:tgtEl>
                                          <p:spTgt spid="19"/>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20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0-#ppt_w/2"/>
                                          </p:val>
                                        </p:tav>
                                        <p:tav tm="100000">
                                          <p:val>
                                            <p:strVal val="#ppt_x"/>
                                          </p:val>
                                        </p:tav>
                                      </p:tavLst>
                                    </p:anim>
                                    <p:anim calcmode="lin" valueType="num">
                                      <p:cBhvr additive="base">
                                        <p:cTn id="19" dur="500" fill="hold"/>
                                        <p:tgtEl>
                                          <p:spTgt spid="20"/>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40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fill="hold"/>
                                        <p:tgtEl>
                                          <p:spTgt spid="21"/>
                                        </p:tgtEl>
                                        <p:attrNameLst>
                                          <p:attrName>ppt_x</p:attrName>
                                        </p:attrNameLst>
                                      </p:cBhvr>
                                      <p:tavLst>
                                        <p:tav tm="0">
                                          <p:val>
                                            <p:strVal val="0-#ppt_w/2"/>
                                          </p:val>
                                        </p:tav>
                                        <p:tav tm="100000">
                                          <p:val>
                                            <p:strVal val="#ppt_x"/>
                                          </p:val>
                                        </p:tav>
                                      </p:tavLst>
                                    </p:anim>
                                    <p:anim calcmode="lin" valueType="num">
                                      <p:cBhvr additive="base">
                                        <p:cTn id="23" dur="500" fill="hold"/>
                                        <p:tgtEl>
                                          <p:spTgt spid="21"/>
                                        </p:tgtEl>
                                        <p:attrNameLst>
                                          <p:attrName>ppt_y</p:attrName>
                                        </p:attrNameLst>
                                      </p:cBhvr>
                                      <p:tavLst>
                                        <p:tav tm="0">
                                          <p:val>
                                            <p:strVal val="#ppt_y"/>
                                          </p:val>
                                        </p:tav>
                                        <p:tav tm="100000">
                                          <p:val>
                                            <p:strVal val="#ppt_y"/>
                                          </p:val>
                                        </p:tav>
                                      </p:tavLst>
                                    </p:anim>
                                  </p:childTnLst>
                                </p:cTn>
                              </p:par>
                            </p:childTnLst>
                          </p:cTn>
                        </p:par>
                        <p:par>
                          <p:cTn id="24" fill="hold">
                            <p:stCondLst>
                              <p:cond delay="900"/>
                            </p:stCondLst>
                            <p:childTnLst>
                              <p:par>
                                <p:cTn id="25" presetID="22" presetClass="entr" presetSubtype="1"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up)">
                                      <p:cBhvr>
                                        <p:cTn id="27" dur="500"/>
                                        <p:tgtEl>
                                          <p:spTgt spid="10"/>
                                        </p:tgtEl>
                                      </p:cBhvr>
                                    </p:animEffect>
                                  </p:childTnLst>
                                </p:cTn>
                              </p:par>
                              <p:par>
                                <p:cTn id="28" presetID="22" presetClass="entr" presetSubtype="1" fill="hold" nodeType="withEffect">
                                  <p:stCondLst>
                                    <p:cond delay="200"/>
                                  </p:stCondLst>
                                  <p:childTnLst>
                                    <p:set>
                                      <p:cBhvr>
                                        <p:cTn id="29" dur="1" fill="hold">
                                          <p:stCondLst>
                                            <p:cond delay="0"/>
                                          </p:stCondLst>
                                        </p:cTn>
                                        <p:tgtEl>
                                          <p:spTgt spid="13"/>
                                        </p:tgtEl>
                                        <p:attrNameLst>
                                          <p:attrName>style.visibility</p:attrName>
                                        </p:attrNameLst>
                                      </p:cBhvr>
                                      <p:to>
                                        <p:strVal val="visible"/>
                                      </p:to>
                                    </p:set>
                                    <p:animEffect transition="in" filter="wipe(up)">
                                      <p:cBhvr>
                                        <p:cTn id="30" dur="500"/>
                                        <p:tgtEl>
                                          <p:spTgt spid="13"/>
                                        </p:tgtEl>
                                      </p:cBhvr>
                                    </p:animEffect>
                                  </p:childTnLst>
                                </p:cTn>
                              </p:par>
                              <p:par>
                                <p:cTn id="31" presetID="22" presetClass="entr" presetSubtype="1" fill="hold" nodeType="withEffect">
                                  <p:stCondLst>
                                    <p:cond delay="400"/>
                                  </p:stCondLst>
                                  <p:childTnLst>
                                    <p:set>
                                      <p:cBhvr>
                                        <p:cTn id="32" dur="1" fill="hold">
                                          <p:stCondLst>
                                            <p:cond delay="0"/>
                                          </p:stCondLst>
                                        </p:cTn>
                                        <p:tgtEl>
                                          <p:spTgt spid="16"/>
                                        </p:tgtEl>
                                        <p:attrNameLst>
                                          <p:attrName>style.visibility</p:attrName>
                                        </p:attrNameLst>
                                      </p:cBhvr>
                                      <p:to>
                                        <p:strVal val="visible"/>
                                      </p:to>
                                    </p:set>
                                    <p:animEffect transition="in" filter="wipe(up)">
                                      <p:cBhvr>
                                        <p:cTn id="3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9" grpId="0" animBg="1"/>
      <p:bldP spid="20" grpId="0" animBg="1"/>
      <p:bldP spid="2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sp>
        <p:nvSpPr>
          <p:cNvPr id="38" name="Freeform 64"/>
          <p:cNvSpPr>
            <a:spLocks/>
          </p:cNvSpPr>
          <p:nvPr/>
        </p:nvSpPr>
        <p:spPr bwMode="auto">
          <a:xfrm>
            <a:off x="3162700" y="1091917"/>
            <a:ext cx="1404878" cy="1257239"/>
          </a:xfrm>
          <a:custGeom>
            <a:avLst/>
            <a:gdLst/>
            <a:ahLst/>
            <a:cxnLst>
              <a:cxn ang="0">
                <a:pos x="330" y="184"/>
              </a:cxn>
              <a:cxn ang="0">
                <a:pos x="330" y="32"/>
              </a:cxn>
              <a:cxn ang="0">
                <a:pos x="257" y="18"/>
              </a:cxn>
              <a:cxn ang="0">
                <a:pos x="33" y="152"/>
              </a:cxn>
              <a:cxn ang="0">
                <a:pos x="28" y="206"/>
              </a:cxn>
              <a:cxn ang="0">
                <a:pos x="168" y="287"/>
              </a:cxn>
              <a:cxn ang="0">
                <a:pos x="206" y="286"/>
              </a:cxn>
              <a:cxn ang="0">
                <a:pos x="289" y="233"/>
              </a:cxn>
              <a:cxn ang="0">
                <a:pos x="330" y="184"/>
              </a:cxn>
            </a:cxnLst>
            <a:rect l="0" t="0" r="r" b="b"/>
            <a:pathLst>
              <a:path w="335" h="299">
                <a:moveTo>
                  <a:pt x="330" y="184"/>
                </a:moveTo>
                <a:cubicBezTo>
                  <a:pt x="330" y="159"/>
                  <a:pt x="330" y="32"/>
                  <a:pt x="330" y="32"/>
                </a:cubicBezTo>
                <a:cubicBezTo>
                  <a:pt x="330" y="32"/>
                  <a:pt x="335" y="0"/>
                  <a:pt x="257" y="18"/>
                </a:cubicBezTo>
                <a:cubicBezTo>
                  <a:pt x="180" y="35"/>
                  <a:pt x="96" y="74"/>
                  <a:pt x="33" y="152"/>
                </a:cubicBezTo>
                <a:cubicBezTo>
                  <a:pt x="25" y="163"/>
                  <a:pt x="0" y="190"/>
                  <a:pt x="28" y="206"/>
                </a:cubicBezTo>
                <a:cubicBezTo>
                  <a:pt x="57" y="222"/>
                  <a:pt x="168" y="287"/>
                  <a:pt x="168" y="287"/>
                </a:cubicBezTo>
                <a:cubicBezTo>
                  <a:pt x="168" y="287"/>
                  <a:pt x="189" y="299"/>
                  <a:pt x="206" y="286"/>
                </a:cubicBezTo>
                <a:cubicBezTo>
                  <a:pt x="222" y="272"/>
                  <a:pt x="257" y="244"/>
                  <a:pt x="289" y="233"/>
                </a:cubicBezTo>
                <a:cubicBezTo>
                  <a:pt x="319" y="224"/>
                  <a:pt x="331" y="226"/>
                  <a:pt x="330" y="184"/>
                </a:cubicBezTo>
              </a:path>
            </a:pathLst>
          </a:custGeom>
          <a:solidFill>
            <a:srgbClr val="76543A"/>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50000"/>
                  <a:lumOff val="50000"/>
                </a:prstClr>
              </a:solidFill>
              <a:effectLst/>
              <a:uLnTx/>
              <a:uFillTx/>
            </a:endParaRPr>
          </a:p>
        </p:txBody>
      </p:sp>
      <p:sp>
        <p:nvSpPr>
          <p:cNvPr id="39" name="Freeform 62"/>
          <p:cNvSpPr>
            <a:spLocks/>
          </p:cNvSpPr>
          <p:nvPr/>
        </p:nvSpPr>
        <p:spPr bwMode="auto">
          <a:xfrm>
            <a:off x="2902025" y="1977750"/>
            <a:ext cx="1031167" cy="1619415"/>
          </a:xfrm>
          <a:custGeom>
            <a:avLst/>
            <a:gdLst/>
            <a:ahLst/>
            <a:cxnLst>
              <a:cxn ang="0">
                <a:pos x="209" y="93"/>
              </a:cxn>
              <a:cxn ang="0">
                <a:pos x="75" y="20"/>
              </a:cxn>
              <a:cxn ang="0">
                <a:pos x="27" y="77"/>
              </a:cxn>
              <a:cxn ang="0">
                <a:pos x="38" y="338"/>
              </a:cxn>
              <a:cxn ang="0">
                <a:pos x="83" y="368"/>
              </a:cxn>
              <a:cxn ang="0">
                <a:pos x="221" y="284"/>
              </a:cxn>
              <a:cxn ang="0">
                <a:pos x="238" y="250"/>
              </a:cxn>
              <a:cxn ang="0">
                <a:pos x="232" y="152"/>
              </a:cxn>
              <a:cxn ang="0">
                <a:pos x="209" y="93"/>
              </a:cxn>
            </a:cxnLst>
            <a:rect l="0" t="0" r="r" b="b"/>
            <a:pathLst>
              <a:path w="246" h="385">
                <a:moveTo>
                  <a:pt x="209" y="93"/>
                </a:moveTo>
                <a:cubicBezTo>
                  <a:pt x="187" y="81"/>
                  <a:pt x="75" y="20"/>
                  <a:pt x="75" y="20"/>
                </a:cubicBezTo>
                <a:cubicBezTo>
                  <a:pt x="75" y="20"/>
                  <a:pt x="49" y="0"/>
                  <a:pt x="27" y="77"/>
                </a:cubicBezTo>
                <a:cubicBezTo>
                  <a:pt x="6" y="153"/>
                  <a:pt x="0" y="245"/>
                  <a:pt x="38" y="338"/>
                </a:cubicBezTo>
                <a:cubicBezTo>
                  <a:pt x="43" y="350"/>
                  <a:pt x="56" y="385"/>
                  <a:pt x="83" y="368"/>
                </a:cubicBezTo>
                <a:cubicBezTo>
                  <a:pt x="110" y="351"/>
                  <a:pt x="221" y="284"/>
                  <a:pt x="221" y="284"/>
                </a:cubicBezTo>
                <a:cubicBezTo>
                  <a:pt x="221" y="284"/>
                  <a:pt x="242" y="271"/>
                  <a:pt x="238" y="250"/>
                </a:cubicBezTo>
                <a:cubicBezTo>
                  <a:pt x="234" y="229"/>
                  <a:pt x="226" y="186"/>
                  <a:pt x="232" y="152"/>
                </a:cubicBezTo>
                <a:cubicBezTo>
                  <a:pt x="238" y="122"/>
                  <a:pt x="246" y="112"/>
                  <a:pt x="209" y="93"/>
                </a:cubicBezTo>
              </a:path>
            </a:pathLst>
          </a:custGeom>
          <a:solidFill>
            <a:srgbClr val="76543A"/>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50000"/>
                  <a:lumOff val="50000"/>
                </a:prstClr>
              </a:solidFill>
              <a:effectLst/>
              <a:uLnTx/>
              <a:uFillTx/>
            </a:endParaRPr>
          </a:p>
        </p:txBody>
      </p:sp>
      <p:sp>
        <p:nvSpPr>
          <p:cNvPr id="40" name="Freeform 61"/>
          <p:cNvSpPr>
            <a:spLocks/>
          </p:cNvSpPr>
          <p:nvPr/>
        </p:nvSpPr>
        <p:spPr bwMode="auto">
          <a:xfrm>
            <a:off x="3148860" y="3214228"/>
            <a:ext cx="1409492" cy="1268772"/>
          </a:xfrm>
          <a:custGeom>
            <a:avLst/>
            <a:gdLst/>
            <a:ahLst/>
            <a:cxnLst>
              <a:cxn ang="0">
                <a:pos x="161" y="22"/>
              </a:cxn>
              <a:cxn ang="0">
                <a:pos x="31" y="100"/>
              </a:cxn>
              <a:cxn ang="0">
                <a:pos x="56" y="171"/>
              </a:cxn>
              <a:cxn ang="0">
                <a:pos x="287" y="293"/>
              </a:cxn>
              <a:cxn ang="0">
                <a:pos x="335" y="270"/>
              </a:cxn>
              <a:cxn ang="0">
                <a:pos x="332" y="108"/>
              </a:cxn>
              <a:cxn ang="0">
                <a:pos x="312" y="77"/>
              </a:cxn>
              <a:cxn ang="0">
                <a:pos x="224" y="32"/>
              </a:cxn>
              <a:cxn ang="0">
                <a:pos x="161" y="22"/>
              </a:cxn>
            </a:cxnLst>
            <a:rect l="0" t="0" r="r" b="b"/>
            <a:pathLst>
              <a:path w="336" h="302">
                <a:moveTo>
                  <a:pt x="161" y="22"/>
                </a:moveTo>
                <a:cubicBezTo>
                  <a:pt x="140" y="35"/>
                  <a:pt x="31" y="100"/>
                  <a:pt x="31" y="100"/>
                </a:cubicBezTo>
                <a:cubicBezTo>
                  <a:pt x="31" y="100"/>
                  <a:pt x="0" y="113"/>
                  <a:pt x="56" y="171"/>
                </a:cubicBezTo>
                <a:cubicBezTo>
                  <a:pt x="111" y="228"/>
                  <a:pt x="187" y="280"/>
                  <a:pt x="287" y="293"/>
                </a:cubicBezTo>
                <a:cubicBezTo>
                  <a:pt x="300" y="295"/>
                  <a:pt x="336" y="302"/>
                  <a:pt x="335" y="270"/>
                </a:cubicBezTo>
                <a:cubicBezTo>
                  <a:pt x="334" y="237"/>
                  <a:pt x="332" y="108"/>
                  <a:pt x="332" y="108"/>
                </a:cubicBezTo>
                <a:cubicBezTo>
                  <a:pt x="332" y="108"/>
                  <a:pt x="332" y="84"/>
                  <a:pt x="312" y="77"/>
                </a:cubicBezTo>
                <a:cubicBezTo>
                  <a:pt x="292" y="70"/>
                  <a:pt x="250" y="54"/>
                  <a:pt x="224" y="32"/>
                </a:cubicBezTo>
                <a:cubicBezTo>
                  <a:pt x="201" y="12"/>
                  <a:pt x="196" y="0"/>
                  <a:pt x="161" y="22"/>
                </a:cubicBezTo>
              </a:path>
            </a:pathLst>
          </a:custGeom>
          <a:solidFill>
            <a:srgbClr val="76543A"/>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50000"/>
                  <a:lumOff val="50000"/>
                </a:prstClr>
              </a:solidFill>
              <a:effectLst/>
              <a:uLnTx/>
              <a:uFillTx/>
            </a:endParaRPr>
          </a:p>
        </p:txBody>
      </p:sp>
      <p:sp>
        <p:nvSpPr>
          <p:cNvPr id="41" name="Freeform 59"/>
          <p:cNvSpPr>
            <a:spLocks/>
          </p:cNvSpPr>
          <p:nvPr/>
        </p:nvSpPr>
        <p:spPr bwMode="auto">
          <a:xfrm>
            <a:off x="4659850" y="1096529"/>
            <a:ext cx="1404878" cy="1278000"/>
          </a:xfrm>
          <a:custGeom>
            <a:avLst/>
            <a:gdLst/>
            <a:ahLst/>
            <a:cxnLst>
              <a:cxn ang="0">
                <a:pos x="174" y="281"/>
              </a:cxn>
              <a:cxn ang="0">
                <a:pos x="305" y="204"/>
              </a:cxn>
              <a:cxn ang="0">
                <a:pos x="280" y="133"/>
              </a:cxn>
              <a:cxn ang="0">
                <a:pos x="49" y="9"/>
              </a:cxn>
              <a:cxn ang="0">
                <a:pos x="1" y="33"/>
              </a:cxn>
              <a:cxn ang="0">
                <a:pos x="3" y="194"/>
              </a:cxn>
              <a:cxn ang="0">
                <a:pos x="23" y="226"/>
              </a:cxn>
              <a:cxn ang="0">
                <a:pos x="110" y="271"/>
              </a:cxn>
              <a:cxn ang="0">
                <a:pos x="174" y="281"/>
              </a:cxn>
            </a:cxnLst>
            <a:rect l="0" t="0" r="r" b="b"/>
            <a:pathLst>
              <a:path w="335" h="304">
                <a:moveTo>
                  <a:pt x="174" y="281"/>
                </a:moveTo>
                <a:cubicBezTo>
                  <a:pt x="195" y="268"/>
                  <a:pt x="305" y="204"/>
                  <a:pt x="305" y="204"/>
                </a:cubicBezTo>
                <a:cubicBezTo>
                  <a:pt x="305" y="204"/>
                  <a:pt x="335" y="192"/>
                  <a:pt x="280" y="133"/>
                </a:cubicBezTo>
                <a:cubicBezTo>
                  <a:pt x="225" y="76"/>
                  <a:pt x="149" y="24"/>
                  <a:pt x="49" y="9"/>
                </a:cubicBezTo>
                <a:cubicBezTo>
                  <a:pt x="36" y="7"/>
                  <a:pt x="0" y="0"/>
                  <a:pt x="1" y="33"/>
                </a:cubicBezTo>
                <a:cubicBezTo>
                  <a:pt x="2" y="65"/>
                  <a:pt x="3" y="194"/>
                  <a:pt x="3" y="194"/>
                </a:cubicBezTo>
                <a:cubicBezTo>
                  <a:pt x="3" y="194"/>
                  <a:pt x="3" y="219"/>
                  <a:pt x="23" y="226"/>
                </a:cubicBezTo>
                <a:cubicBezTo>
                  <a:pt x="43" y="233"/>
                  <a:pt x="85" y="249"/>
                  <a:pt x="110" y="271"/>
                </a:cubicBezTo>
                <a:cubicBezTo>
                  <a:pt x="133" y="292"/>
                  <a:pt x="138" y="304"/>
                  <a:pt x="174" y="281"/>
                </a:cubicBezTo>
              </a:path>
            </a:pathLst>
          </a:custGeom>
          <a:solidFill>
            <a:srgbClr val="76543A"/>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50000"/>
                  <a:lumOff val="50000"/>
                </a:prstClr>
              </a:solidFill>
              <a:effectLst/>
              <a:uLnTx/>
              <a:uFillTx/>
            </a:endParaRPr>
          </a:p>
        </p:txBody>
      </p:sp>
      <p:sp>
        <p:nvSpPr>
          <p:cNvPr id="42" name="Freeform 58"/>
          <p:cNvSpPr>
            <a:spLocks/>
          </p:cNvSpPr>
          <p:nvPr/>
        </p:nvSpPr>
        <p:spPr bwMode="auto">
          <a:xfrm>
            <a:off x="5275783" y="1975443"/>
            <a:ext cx="1031167" cy="1617109"/>
          </a:xfrm>
          <a:custGeom>
            <a:avLst/>
            <a:gdLst/>
            <a:ahLst/>
            <a:cxnLst>
              <a:cxn ang="0">
                <a:pos x="38" y="293"/>
              </a:cxn>
              <a:cxn ang="0">
                <a:pos x="171" y="365"/>
              </a:cxn>
              <a:cxn ang="0">
                <a:pos x="219" y="308"/>
              </a:cxn>
              <a:cxn ang="0">
                <a:pos x="208" y="47"/>
              </a:cxn>
              <a:cxn ang="0">
                <a:pos x="163" y="17"/>
              </a:cxn>
              <a:cxn ang="0">
                <a:pos x="26" y="101"/>
              </a:cxn>
              <a:cxn ang="0">
                <a:pos x="8" y="135"/>
              </a:cxn>
              <a:cxn ang="0">
                <a:pos x="14" y="233"/>
              </a:cxn>
              <a:cxn ang="0">
                <a:pos x="38" y="293"/>
              </a:cxn>
            </a:cxnLst>
            <a:rect l="0" t="0" r="r" b="b"/>
            <a:pathLst>
              <a:path w="246" h="385">
                <a:moveTo>
                  <a:pt x="38" y="293"/>
                </a:moveTo>
                <a:cubicBezTo>
                  <a:pt x="60" y="304"/>
                  <a:pt x="171" y="365"/>
                  <a:pt x="171" y="365"/>
                </a:cubicBezTo>
                <a:cubicBezTo>
                  <a:pt x="171" y="365"/>
                  <a:pt x="197" y="385"/>
                  <a:pt x="219" y="308"/>
                </a:cubicBezTo>
                <a:cubicBezTo>
                  <a:pt x="241" y="232"/>
                  <a:pt x="246" y="140"/>
                  <a:pt x="208" y="47"/>
                </a:cubicBezTo>
                <a:cubicBezTo>
                  <a:pt x="203" y="35"/>
                  <a:pt x="191" y="0"/>
                  <a:pt x="163" y="17"/>
                </a:cubicBezTo>
                <a:cubicBezTo>
                  <a:pt x="136" y="35"/>
                  <a:pt x="26" y="101"/>
                  <a:pt x="26" y="101"/>
                </a:cubicBezTo>
                <a:cubicBezTo>
                  <a:pt x="26" y="101"/>
                  <a:pt x="4" y="114"/>
                  <a:pt x="8" y="135"/>
                </a:cubicBezTo>
                <a:cubicBezTo>
                  <a:pt x="13" y="156"/>
                  <a:pt x="21" y="200"/>
                  <a:pt x="14" y="233"/>
                </a:cubicBezTo>
                <a:cubicBezTo>
                  <a:pt x="8" y="263"/>
                  <a:pt x="0" y="273"/>
                  <a:pt x="38" y="293"/>
                </a:cubicBezTo>
              </a:path>
            </a:pathLst>
          </a:custGeom>
          <a:solidFill>
            <a:srgbClr val="76543A"/>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50000"/>
                  <a:lumOff val="50000"/>
                </a:prstClr>
              </a:solidFill>
              <a:effectLst/>
              <a:uLnTx/>
              <a:uFillTx/>
            </a:endParaRPr>
          </a:p>
        </p:txBody>
      </p:sp>
      <p:sp>
        <p:nvSpPr>
          <p:cNvPr id="43" name="Freeform 60"/>
          <p:cNvSpPr>
            <a:spLocks/>
          </p:cNvSpPr>
          <p:nvPr/>
        </p:nvSpPr>
        <p:spPr bwMode="auto">
          <a:xfrm>
            <a:off x="4650624" y="3230373"/>
            <a:ext cx="1393343" cy="1278000"/>
          </a:xfrm>
          <a:custGeom>
            <a:avLst/>
            <a:gdLst/>
            <a:ahLst/>
            <a:cxnLst>
              <a:cxn ang="0">
                <a:pos x="2" y="120"/>
              </a:cxn>
              <a:cxn ang="0">
                <a:pos x="7" y="272"/>
              </a:cxn>
              <a:cxn ang="0">
                <a:pos x="81" y="284"/>
              </a:cxn>
              <a:cxn ang="0">
                <a:pos x="300" y="141"/>
              </a:cxn>
              <a:cxn ang="0">
                <a:pos x="303" y="88"/>
              </a:cxn>
              <a:cxn ang="0">
                <a:pos x="160" y="12"/>
              </a:cxn>
              <a:cxn ang="0">
                <a:pos x="123" y="14"/>
              </a:cxn>
              <a:cxn ang="0">
                <a:pos x="41" y="69"/>
              </a:cxn>
              <a:cxn ang="0">
                <a:pos x="2" y="120"/>
              </a:cxn>
            </a:cxnLst>
            <a:rect l="0" t="0" r="r" b="b"/>
            <a:pathLst>
              <a:path w="332" h="304">
                <a:moveTo>
                  <a:pt x="2" y="120"/>
                </a:moveTo>
                <a:cubicBezTo>
                  <a:pt x="3" y="145"/>
                  <a:pt x="7" y="272"/>
                  <a:pt x="7" y="272"/>
                </a:cubicBezTo>
                <a:cubicBezTo>
                  <a:pt x="7" y="272"/>
                  <a:pt x="4" y="304"/>
                  <a:pt x="81" y="284"/>
                </a:cubicBezTo>
                <a:cubicBezTo>
                  <a:pt x="158" y="264"/>
                  <a:pt x="240" y="222"/>
                  <a:pt x="300" y="141"/>
                </a:cubicBezTo>
                <a:cubicBezTo>
                  <a:pt x="308" y="131"/>
                  <a:pt x="332" y="102"/>
                  <a:pt x="303" y="88"/>
                </a:cubicBezTo>
                <a:cubicBezTo>
                  <a:pt x="274" y="73"/>
                  <a:pt x="160" y="12"/>
                  <a:pt x="160" y="12"/>
                </a:cubicBezTo>
                <a:cubicBezTo>
                  <a:pt x="160" y="12"/>
                  <a:pt x="139" y="0"/>
                  <a:pt x="123" y="14"/>
                </a:cubicBezTo>
                <a:cubicBezTo>
                  <a:pt x="107" y="29"/>
                  <a:pt x="73" y="58"/>
                  <a:pt x="41" y="69"/>
                </a:cubicBezTo>
                <a:cubicBezTo>
                  <a:pt x="12" y="80"/>
                  <a:pt x="0" y="78"/>
                  <a:pt x="2" y="120"/>
                </a:cubicBezTo>
              </a:path>
            </a:pathLst>
          </a:custGeom>
          <a:solidFill>
            <a:srgbClr val="76543A"/>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50000"/>
                  <a:lumOff val="50000"/>
                </a:prstClr>
              </a:solidFill>
              <a:effectLst/>
              <a:uLnTx/>
              <a:uFillTx/>
            </a:endParaRPr>
          </a:p>
        </p:txBody>
      </p:sp>
      <p:sp>
        <p:nvSpPr>
          <p:cNvPr id="44" name="AutoShape 112"/>
          <p:cNvSpPr>
            <a:spLocks/>
          </p:cNvSpPr>
          <p:nvPr/>
        </p:nvSpPr>
        <p:spPr bwMode="auto">
          <a:xfrm>
            <a:off x="3746015" y="1504111"/>
            <a:ext cx="438120" cy="438870"/>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ysClr val="window" lastClr="FFFFFF"/>
          </a:solidFill>
          <a:ln>
            <a:noFill/>
          </a:ln>
          <a:effectLst/>
          <a:extLst/>
        </p:spPr>
        <p:txBody>
          <a:bodyPr lIns="14288" tIns="14288" rIns="14288" bIns="14288"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smtClean="0">
              <a:ln>
                <a:noFill/>
              </a:ln>
              <a:solidFill>
                <a:prstClr val="black">
                  <a:lumMod val="50000"/>
                  <a:lumOff val="50000"/>
                </a:prstClr>
              </a:solidFill>
              <a:effectLst>
                <a:outerShdw blurRad="38100" dist="38100" dir="2700000" algn="tl">
                  <a:srgbClr val="000000"/>
                </a:outerShdw>
              </a:effectLst>
              <a:uLnTx/>
              <a:uFillTx/>
              <a:latin typeface="Gill Sans" charset="0"/>
              <a:sym typeface="Gill Sans" charset="0"/>
            </a:endParaRPr>
          </a:p>
        </p:txBody>
      </p:sp>
      <p:grpSp>
        <p:nvGrpSpPr>
          <p:cNvPr id="45" name="Group 87"/>
          <p:cNvGrpSpPr/>
          <p:nvPr/>
        </p:nvGrpSpPr>
        <p:grpSpPr>
          <a:xfrm>
            <a:off x="5028026" y="3638366"/>
            <a:ext cx="328777" cy="438870"/>
            <a:chOff x="586386" y="4508909"/>
            <a:chExt cx="261342" cy="348854"/>
          </a:xfrm>
          <a:solidFill>
            <a:sysClr val="window" lastClr="FFFFFF"/>
          </a:solidFill>
        </p:grpSpPr>
        <p:sp>
          <p:nvSpPr>
            <p:cNvPr id="46" name="AutoShape 108"/>
            <p:cNvSpPr>
              <a:spLocks/>
            </p:cNvSpPr>
            <p:nvPr/>
          </p:nvSpPr>
          <p:spPr bwMode="auto">
            <a:xfrm>
              <a:off x="651275" y="4574393"/>
              <a:ext cx="130969" cy="1309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smtClean="0">
                <a:ln>
                  <a:noFill/>
                </a:ln>
                <a:solidFill>
                  <a:prstClr val="black">
                    <a:lumMod val="50000"/>
                    <a:lumOff val="50000"/>
                  </a:prstClr>
                </a:solidFill>
                <a:effectLst>
                  <a:outerShdw blurRad="38100" dist="38100" dir="2700000" algn="tl">
                    <a:srgbClr val="000000"/>
                  </a:outerShdw>
                </a:effectLst>
                <a:uLnTx/>
                <a:uFillTx/>
                <a:latin typeface="Gill Sans" charset="0"/>
                <a:sym typeface="Gill Sans" charset="0"/>
              </a:endParaRPr>
            </a:p>
          </p:txBody>
        </p:sp>
        <p:sp>
          <p:nvSpPr>
            <p:cNvPr id="47" name="AutoShape 109"/>
            <p:cNvSpPr>
              <a:spLocks/>
            </p:cNvSpPr>
            <p:nvPr/>
          </p:nvSpPr>
          <p:spPr bwMode="auto">
            <a:xfrm>
              <a:off x="586386" y="4508909"/>
              <a:ext cx="261342" cy="3488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smtClean="0">
                <a:ln>
                  <a:noFill/>
                </a:ln>
                <a:solidFill>
                  <a:prstClr val="black">
                    <a:lumMod val="50000"/>
                    <a:lumOff val="50000"/>
                  </a:prstClr>
                </a:solidFill>
                <a:effectLst>
                  <a:outerShdw blurRad="38100" dist="38100" dir="2700000" algn="tl">
                    <a:srgbClr val="000000"/>
                  </a:outerShdw>
                </a:effectLst>
                <a:uLnTx/>
                <a:uFillTx/>
                <a:latin typeface="Gill Sans" charset="0"/>
                <a:sym typeface="Gill Sans" charset="0"/>
              </a:endParaRPr>
            </a:p>
          </p:txBody>
        </p:sp>
      </p:grpSp>
      <p:grpSp>
        <p:nvGrpSpPr>
          <p:cNvPr id="48" name="Group 41"/>
          <p:cNvGrpSpPr/>
          <p:nvPr/>
        </p:nvGrpSpPr>
        <p:grpSpPr>
          <a:xfrm>
            <a:off x="5604285" y="2559135"/>
            <a:ext cx="383448" cy="438120"/>
            <a:chOff x="6880625" y="3111711"/>
            <a:chExt cx="304800" cy="348258"/>
          </a:xfrm>
          <a:solidFill>
            <a:sysClr val="window" lastClr="FFFFFF"/>
          </a:solidFill>
        </p:grpSpPr>
        <p:sp>
          <p:nvSpPr>
            <p:cNvPr id="49" name="AutoShape 48"/>
            <p:cNvSpPr>
              <a:spLocks/>
            </p:cNvSpPr>
            <p:nvPr/>
          </p:nvSpPr>
          <p:spPr bwMode="auto">
            <a:xfrm>
              <a:off x="6880625" y="3111711"/>
              <a:ext cx="304800" cy="348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smtClean="0">
                <a:ln>
                  <a:noFill/>
                </a:ln>
                <a:solidFill>
                  <a:prstClr val="black">
                    <a:lumMod val="50000"/>
                    <a:lumOff val="50000"/>
                  </a:prstClr>
                </a:solidFill>
                <a:effectLst>
                  <a:outerShdw blurRad="38100" dist="38100" dir="2700000" algn="tl">
                    <a:srgbClr val="000000"/>
                  </a:outerShdw>
                </a:effectLst>
                <a:uLnTx/>
                <a:uFillTx/>
                <a:latin typeface="Gill Sans" charset="0"/>
                <a:sym typeface="Gill Sans" charset="0"/>
              </a:endParaRPr>
            </a:p>
          </p:txBody>
        </p:sp>
        <p:sp>
          <p:nvSpPr>
            <p:cNvPr id="50" name="AutoShape 49"/>
            <p:cNvSpPr>
              <a:spLocks/>
            </p:cNvSpPr>
            <p:nvPr/>
          </p:nvSpPr>
          <p:spPr bwMode="auto">
            <a:xfrm>
              <a:off x="7119940" y="3383768"/>
              <a:ext cx="22027" cy="214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smtClean="0">
                <a:ln>
                  <a:noFill/>
                </a:ln>
                <a:solidFill>
                  <a:prstClr val="black">
                    <a:lumMod val="50000"/>
                    <a:lumOff val="50000"/>
                  </a:prstClr>
                </a:solidFill>
                <a:effectLst>
                  <a:outerShdw blurRad="38100" dist="38100" dir="2700000" algn="tl">
                    <a:srgbClr val="000000"/>
                  </a:outerShdw>
                </a:effectLst>
                <a:uLnTx/>
                <a:uFillTx/>
                <a:latin typeface="Gill Sans" charset="0"/>
                <a:sym typeface="Gill Sans" charset="0"/>
              </a:endParaRPr>
            </a:p>
          </p:txBody>
        </p:sp>
        <p:sp>
          <p:nvSpPr>
            <p:cNvPr id="51" name="AutoShape 50"/>
            <p:cNvSpPr>
              <a:spLocks/>
            </p:cNvSpPr>
            <p:nvPr/>
          </p:nvSpPr>
          <p:spPr bwMode="auto">
            <a:xfrm>
              <a:off x="7119940" y="3318284"/>
              <a:ext cx="22027" cy="22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smtClean="0">
                <a:ln>
                  <a:noFill/>
                </a:ln>
                <a:solidFill>
                  <a:prstClr val="black">
                    <a:lumMod val="50000"/>
                    <a:lumOff val="50000"/>
                  </a:prstClr>
                </a:solidFill>
                <a:effectLst>
                  <a:outerShdw blurRad="38100" dist="38100" dir="2700000" algn="tl">
                    <a:srgbClr val="000000"/>
                  </a:outerShdw>
                </a:effectLst>
                <a:uLnTx/>
                <a:uFillTx/>
                <a:latin typeface="Gill Sans" charset="0"/>
                <a:sym typeface="Gill Sans" charset="0"/>
              </a:endParaRPr>
            </a:p>
          </p:txBody>
        </p:sp>
        <p:sp>
          <p:nvSpPr>
            <p:cNvPr id="52" name="AutoShape 51"/>
            <p:cNvSpPr>
              <a:spLocks/>
            </p:cNvSpPr>
            <p:nvPr/>
          </p:nvSpPr>
          <p:spPr bwMode="auto">
            <a:xfrm>
              <a:off x="7119940" y="3252799"/>
              <a:ext cx="22027" cy="22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smtClean="0">
                <a:ln>
                  <a:noFill/>
                </a:ln>
                <a:solidFill>
                  <a:prstClr val="black">
                    <a:lumMod val="50000"/>
                    <a:lumOff val="50000"/>
                  </a:prstClr>
                </a:solidFill>
                <a:effectLst>
                  <a:outerShdw blurRad="38100" dist="38100" dir="2700000" algn="tl">
                    <a:srgbClr val="000000"/>
                  </a:outerShdw>
                </a:effectLst>
                <a:uLnTx/>
                <a:uFillTx/>
                <a:latin typeface="Gill Sans" charset="0"/>
                <a:sym typeface="Gill Sans" charset="0"/>
              </a:endParaRPr>
            </a:p>
          </p:txBody>
        </p:sp>
      </p:grpSp>
      <p:sp>
        <p:nvSpPr>
          <p:cNvPr id="53" name="AutoShape 47"/>
          <p:cNvSpPr>
            <a:spLocks/>
          </p:cNvSpPr>
          <p:nvPr/>
        </p:nvSpPr>
        <p:spPr bwMode="auto">
          <a:xfrm>
            <a:off x="3146363" y="2617748"/>
            <a:ext cx="438120" cy="438120"/>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ysClr val="window" lastClr="FFFFFF"/>
          </a:solidFill>
          <a:ln>
            <a:noFill/>
          </a:ln>
          <a:effectLst/>
          <a:extLst/>
        </p:spPr>
        <p:txBody>
          <a:bodyPr lIns="14288" tIns="14288" rIns="14288" bIns="14288"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smtClean="0">
              <a:ln>
                <a:noFill/>
              </a:ln>
              <a:solidFill>
                <a:prstClr val="black">
                  <a:lumMod val="50000"/>
                  <a:lumOff val="50000"/>
                </a:prstClr>
              </a:solidFill>
              <a:effectLst>
                <a:outerShdw blurRad="38100" dist="38100" dir="2700000" algn="tl">
                  <a:srgbClr val="000000"/>
                </a:outerShdw>
              </a:effectLst>
              <a:uLnTx/>
              <a:uFillTx/>
              <a:latin typeface="Gill Sans" charset="0"/>
              <a:sym typeface="Gill Sans" charset="0"/>
            </a:endParaRPr>
          </a:p>
        </p:txBody>
      </p:sp>
      <p:grpSp>
        <p:nvGrpSpPr>
          <p:cNvPr id="54" name="组合 53"/>
          <p:cNvGrpSpPr/>
          <p:nvPr/>
        </p:nvGrpSpPr>
        <p:grpSpPr>
          <a:xfrm>
            <a:off x="5008029" y="1531727"/>
            <a:ext cx="438869" cy="438120"/>
            <a:chOff x="2581673" y="3096418"/>
            <a:chExt cx="465137" cy="464344"/>
          </a:xfrm>
          <a:solidFill>
            <a:sysClr val="window" lastClr="FFFFFF"/>
          </a:solidFill>
        </p:grpSpPr>
        <p:sp>
          <p:nvSpPr>
            <p:cNvPr id="55" name="AutoShape 128"/>
            <p:cNvSpPr>
              <a:spLocks/>
            </p:cNvSpPr>
            <p:nvPr/>
          </p:nvSpPr>
          <p:spPr bwMode="auto">
            <a:xfrm>
              <a:off x="2581673" y="3096418"/>
              <a:ext cx="46513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smtClean="0">
                <a:ln>
                  <a:noFill/>
                </a:ln>
                <a:solidFill>
                  <a:prstClr val="black">
                    <a:lumMod val="50000"/>
                    <a:lumOff val="50000"/>
                  </a:prstClr>
                </a:solidFill>
                <a:effectLst>
                  <a:outerShdw blurRad="38100" dist="38100" dir="2700000" algn="tl">
                    <a:srgbClr val="000000"/>
                  </a:outerShdw>
                </a:effectLst>
                <a:uLnTx/>
                <a:uFillTx/>
                <a:latin typeface="Gill Sans" charset="0"/>
                <a:sym typeface="Gill Sans" charset="0"/>
              </a:endParaRPr>
            </a:p>
          </p:txBody>
        </p:sp>
        <p:sp>
          <p:nvSpPr>
            <p:cNvPr id="56" name="AutoShape 129"/>
            <p:cNvSpPr>
              <a:spLocks/>
            </p:cNvSpPr>
            <p:nvPr/>
          </p:nvSpPr>
          <p:spPr bwMode="auto">
            <a:xfrm>
              <a:off x="2872186" y="3154362"/>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smtClean="0">
                <a:ln>
                  <a:noFill/>
                </a:ln>
                <a:solidFill>
                  <a:prstClr val="black">
                    <a:lumMod val="50000"/>
                    <a:lumOff val="50000"/>
                  </a:prstClr>
                </a:solidFill>
                <a:effectLst>
                  <a:outerShdw blurRad="38100" dist="38100" dir="2700000" algn="tl">
                    <a:srgbClr val="000000"/>
                  </a:outerShdw>
                </a:effectLst>
                <a:uLnTx/>
                <a:uFillTx/>
                <a:latin typeface="Gill Sans" charset="0"/>
                <a:sym typeface="Gill Sans" charset="0"/>
              </a:endParaRPr>
            </a:p>
          </p:txBody>
        </p:sp>
      </p:grpSp>
      <p:sp>
        <p:nvSpPr>
          <p:cNvPr id="57" name="AutoShape 46"/>
          <p:cNvSpPr>
            <a:spLocks/>
          </p:cNvSpPr>
          <p:nvPr/>
        </p:nvSpPr>
        <p:spPr bwMode="auto">
          <a:xfrm>
            <a:off x="3746015" y="3629554"/>
            <a:ext cx="438120" cy="4381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ysClr val="window" lastClr="FFFFFF"/>
          </a:solidFill>
          <a:ln>
            <a:noFill/>
          </a:ln>
          <a:effectLst/>
          <a:extLst/>
        </p:spPr>
        <p:txBody>
          <a:bodyPr lIns="14288" tIns="14288" rIns="14288" bIns="14288"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smtClean="0">
              <a:ln>
                <a:noFill/>
              </a:ln>
              <a:solidFill>
                <a:prstClr val="black">
                  <a:lumMod val="50000"/>
                  <a:lumOff val="50000"/>
                </a:prstClr>
              </a:solidFill>
              <a:effectLst>
                <a:outerShdw blurRad="38100" dist="38100" dir="2700000" algn="tl">
                  <a:srgbClr val="000000"/>
                </a:outerShdw>
              </a:effectLst>
              <a:uLnTx/>
              <a:uFillTx/>
              <a:latin typeface="Gill Sans" charset="0"/>
              <a:sym typeface="Gill Sans" charset="0"/>
            </a:endParaRPr>
          </a:p>
        </p:txBody>
      </p:sp>
      <p:grpSp>
        <p:nvGrpSpPr>
          <p:cNvPr id="58" name="组合 57"/>
          <p:cNvGrpSpPr/>
          <p:nvPr/>
        </p:nvGrpSpPr>
        <p:grpSpPr>
          <a:xfrm>
            <a:off x="3967793" y="2159991"/>
            <a:ext cx="1266467" cy="1264159"/>
            <a:chOff x="3895785" y="1892385"/>
            <a:chExt cx="1266467" cy="1264159"/>
          </a:xfrm>
          <a:solidFill>
            <a:sysClr val="windowText" lastClr="000000">
              <a:lumMod val="65000"/>
              <a:lumOff val="35000"/>
            </a:sysClr>
          </a:solidFill>
        </p:grpSpPr>
        <p:sp>
          <p:nvSpPr>
            <p:cNvPr id="59" name="Oval 63"/>
            <p:cNvSpPr>
              <a:spLocks noChangeArrowheads="1"/>
            </p:cNvSpPr>
            <p:nvPr/>
          </p:nvSpPr>
          <p:spPr bwMode="auto">
            <a:xfrm>
              <a:off x="3895785" y="1892385"/>
              <a:ext cx="1266467" cy="1264159"/>
            </a:xfrm>
            <a:prstGeom prst="ellipse">
              <a:avLst/>
            </a:prstGeom>
            <a:solidFill>
              <a:srgbClr val="76543A"/>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50000"/>
                    <a:lumOff val="50000"/>
                  </a:prstClr>
                </a:solidFill>
                <a:effectLst/>
                <a:uLnTx/>
                <a:uFillTx/>
              </a:endParaRPr>
            </a:p>
          </p:txBody>
        </p:sp>
        <p:sp>
          <p:nvSpPr>
            <p:cNvPr id="60" name="KSO_Shape"/>
            <p:cNvSpPr>
              <a:spLocks/>
            </p:cNvSpPr>
            <p:nvPr/>
          </p:nvSpPr>
          <p:spPr bwMode="auto">
            <a:xfrm>
              <a:off x="4248064" y="2111633"/>
              <a:ext cx="568832" cy="775681"/>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ysClr val="window" lastClr="FFFFFF"/>
            </a:solid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50000"/>
                    <a:lumOff val="50000"/>
                  </a:prstClr>
                </a:solidFill>
                <a:effectLst/>
                <a:uLnTx/>
                <a:uFillTx/>
              </a:endParaRPr>
            </a:p>
          </p:txBody>
        </p:sp>
      </p:grpSp>
      <p:sp>
        <p:nvSpPr>
          <p:cNvPr id="61" name="Content Placeholder 2"/>
          <p:cNvSpPr txBox="1">
            <a:spLocks/>
          </p:cNvSpPr>
          <p:nvPr/>
        </p:nvSpPr>
        <p:spPr bwMode="auto">
          <a:xfrm>
            <a:off x="1291926" y="1039156"/>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685663">
              <a:spcBef>
                <a:spcPct val="20000"/>
              </a:spcBef>
              <a:defRPr/>
            </a:pPr>
            <a:r>
              <a:rPr lang="zh-CN" altLang="en-US" sz="1200" b="1" kern="0" dirty="0">
                <a:solidFill>
                  <a:prstClr val="black">
                    <a:lumMod val="50000"/>
                    <a:lumOff val="50000"/>
                  </a:prstClr>
                </a:solidFill>
                <a:latin typeface="微软雅黑" pitchFamily="34" charset="-122"/>
                <a:ea typeface="微软雅黑" pitchFamily="34" charset="-122"/>
                <a:cs typeface="Raleway"/>
              </a:rPr>
              <a:t>输入你的</a:t>
            </a:r>
            <a:r>
              <a:rPr lang="zh-CN" altLang="en-US" sz="1200" b="1" kern="0" dirty="0" smtClean="0">
                <a:solidFill>
                  <a:prstClr val="black">
                    <a:lumMod val="50000"/>
                    <a:lumOff val="50000"/>
                  </a:prstClr>
                </a:solidFill>
                <a:latin typeface="微软雅黑" pitchFamily="34" charset="-122"/>
                <a:ea typeface="微软雅黑" pitchFamily="34" charset="-122"/>
                <a:cs typeface="Raleway"/>
              </a:rPr>
              <a:t>标题</a:t>
            </a:r>
            <a:endParaRPr lang="en-US" altLang="zh-CN" sz="1200" b="1" kern="0" dirty="0" smtClean="0">
              <a:solidFill>
                <a:prstClr val="black">
                  <a:lumMod val="50000"/>
                  <a:lumOff val="50000"/>
                </a:prst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prstClr val="black">
                    <a:lumMod val="50000"/>
                    <a:lumOff val="50000"/>
                  </a:prst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里这里</a:t>
            </a:r>
            <a:r>
              <a:rPr lang="zh-CN" altLang="en-US" sz="800" kern="0" dirty="0">
                <a:solidFill>
                  <a:prstClr val="black">
                    <a:lumMod val="50000"/>
                    <a:lumOff val="50000"/>
                  </a:prstClr>
                </a:solidFill>
                <a:latin typeface="微软雅黑" pitchFamily="34" charset="-122"/>
                <a:ea typeface="微软雅黑" pitchFamily="34" charset="-122"/>
                <a:cs typeface="Raleway Light"/>
              </a:rPr>
              <a:t>输入简单的文字概述里输入简单文字</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概述</a:t>
            </a:r>
            <a:endParaRPr lang="en-US" altLang="zh-CN" sz="800" kern="0" dirty="0">
              <a:solidFill>
                <a:prstClr val="black">
                  <a:lumMod val="50000"/>
                  <a:lumOff val="50000"/>
                </a:prstClr>
              </a:solidFill>
              <a:latin typeface="微软雅黑" pitchFamily="34" charset="-122"/>
              <a:ea typeface="微软雅黑" pitchFamily="34" charset="-122"/>
              <a:cs typeface="Raleway Light"/>
            </a:endParaRPr>
          </a:p>
        </p:txBody>
      </p:sp>
      <p:sp>
        <p:nvSpPr>
          <p:cNvPr id="62" name="Content Placeholder 2"/>
          <p:cNvSpPr txBox="1">
            <a:spLocks/>
          </p:cNvSpPr>
          <p:nvPr/>
        </p:nvSpPr>
        <p:spPr bwMode="auto">
          <a:xfrm>
            <a:off x="776343" y="2561901"/>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685663">
              <a:spcBef>
                <a:spcPct val="20000"/>
              </a:spcBef>
              <a:defRPr/>
            </a:pPr>
            <a:r>
              <a:rPr lang="zh-CN" altLang="en-US" sz="1200" b="1" kern="0" dirty="0">
                <a:solidFill>
                  <a:prstClr val="black">
                    <a:lumMod val="50000"/>
                    <a:lumOff val="50000"/>
                  </a:prstClr>
                </a:solidFill>
                <a:latin typeface="微软雅黑" pitchFamily="34" charset="-122"/>
                <a:ea typeface="微软雅黑" pitchFamily="34" charset="-122"/>
                <a:cs typeface="Raleway"/>
              </a:rPr>
              <a:t>输入你的</a:t>
            </a:r>
            <a:r>
              <a:rPr lang="zh-CN" altLang="en-US" sz="1200" b="1" kern="0" dirty="0" smtClean="0">
                <a:solidFill>
                  <a:prstClr val="black">
                    <a:lumMod val="50000"/>
                    <a:lumOff val="50000"/>
                  </a:prstClr>
                </a:solidFill>
                <a:latin typeface="微软雅黑" pitchFamily="34" charset="-122"/>
                <a:ea typeface="微软雅黑" pitchFamily="34" charset="-122"/>
                <a:cs typeface="Raleway"/>
              </a:rPr>
              <a:t>标题</a:t>
            </a:r>
            <a:endParaRPr lang="en-US" altLang="zh-CN" sz="1200" b="1" kern="0" dirty="0" smtClean="0">
              <a:solidFill>
                <a:prstClr val="black">
                  <a:lumMod val="50000"/>
                  <a:lumOff val="50000"/>
                </a:prst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prstClr val="black">
                    <a:lumMod val="50000"/>
                    <a:lumOff val="50000"/>
                  </a:prst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里这里</a:t>
            </a:r>
            <a:r>
              <a:rPr lang="zh-CN" altLang="en-US" sz="800" kern="0" dirty="0">
                <a:solidFill>
                  <a:prstClr val="black">
                    <a:lumMod val="50000"/>
                    <a:lumOff val="50000"/>
                  </a:prstClr>
                </a:solidFill>
                <a:latin typeface="微软雅黑" pitchFamily="34" charset="-122"/>
                <a:ea typeface="微软雅黑" pitchFamily="34" charset="-122"/>
                <a:cs typeface="Raleway Light"/>
              </a:rPr>
              <a:t>输入简单的文字概述里输入简单文字</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概述</a:t>
            </a:r>
            <a:endParaRPr lang="en-US" altLang="zh-CN" sz="800" kern="0" dirty="0">
              <a:solidFill>
                <a:prstClr val="black">
                  <a:lumMod val="50000"/>
                  <a:lumOff val="50000"/>
                </a:prstClr>
              </a:solidFill>
              <a:latin typeface="微软雅黑" pitchFamily="34" charset="-122"/>
              <a:ea typeface="微软雅黑" pitchFamily="34" charset="-122"/>
              <a:cs typeface="Raleway Light"/>
            </a:endParaRPr>
          </a:p>
        </p:txBody>
      </p:sp>
      <p:sp>
        <p:nvSpPr>
          <p:cNvPr id="63" name="Content Placeholder 2"/>
          <p:cNvSpPr txBox="1">
            <a:spLocks/>
          </p:cNvSpPr>
          <p:nvPr/>
        </p:nvSpPr>
        <p:spPr bwMode="auto">
          <a:xfrm>
            <a:off x="971600" y="3642555"/>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defTabSz="685663">
              <a:spcBef>
                <a:spcPct val="20000"/>
              </a:spcBef>
              <a:defRPr/>
            </a:pPr>
            <a:r>
              <a:rPr lang="zh-CN" altLang="en-US" sz="1200" b="1" kern="0" dirty="0">
                <a:solidFill>
                  <a:prstClr val="black">
                    <a:lumMod val="50000"/>
                    <a:lumOff val="50000"/>
                  </a:prstClr>
                </a:solidFill>
                <a:latin typeface="微软雅黑" pitchFamily="34" charset="-122"/>
                <a:ea typeface="微软雅黑" pitchFamily="34" charset="-122"/>
                <a:cs typeface="Raleway"/>
              </a:rPr>
              <a:t>输入你的</a:t>
            </a:r>
            <a:r>
              <a:rPr lang="zh-CN" altLang="en-US" sz="1200" b="1" kern="0" dirty="0" smtClean="0">
                <a:solidFill>
                  <a:prstClr val="black">
                    <a:lumMod val="50000"/>
                    <a:lumOff val="50000"/>
                  </a:prstClr>
                </a:solidFill>
                <a:latin typeface="微软雅黑" pitchFamily="34" charset="-122"/>
                <a:ea typeface="微软雅黑" pitchFamily="34" charset="-122"/>
                <a:cs typeface="Raleway"/>
              </a:rPr>
              <a:t>标题</a:t>
            </a:r>
            <a:endParaRPr lang="en-US" altLang="zh-CN" sz="1200" b="1" kern="0" dirty="0" smtClean="0">
              <a:solidFill>
                <a:prstClr val="black">
                  <a:lumMod val="50000"/>
                  <a:lumOff val="50000"/>
                </a:prst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prstClr val="black">
                    <a:lumMod val="50000"/>
                    <a:lumOff val="50000"/>
                  </a:prst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里这里</a:t>
            </a:r>
            <a:r>
              <a:rPr lang="zh-CN" altLang="en-US" sz="800" kern="0" dirty="0">
                <a:solidFill>
                  <a:prstClr val="black">
                    <a:lumMod val="50000"/>
                    <a:lumOff val="50000"/>
                  </a:prstClr>
                </a:solidFill>
                <a:latin typeface="微软雅黑" pitchFamily="34" charset="-122"/>
                <a:ea typeface="微软雅黑" pitchFamily="34" charset="-122"/>
                <a:cs typeface="Raleway Light"/>
              </a:rPr>
              <a:t>输入简单的文字概述里输入简单文字</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概述</a:t>
            </a:r>
            <a:endParaRPr lang="en-US" altLang="zh-CN" sz="800" kern="0" dirty="0">
              <a:solidFill>
                <a:prstClr val="black">
                  <a:lumMod val="50000"/>
                  <a:lumOff val="50000"/>
                </a:prstClr>
              </a:solidFill>
              <a:latin typeface="微软雅黑" pitchFamily="34" charset="-122"/>
              <a:ea typeface="微软雅黑" pitchFamily="34" charset="-122"/>
              <a:cs typeface="Raleway Light"/>
            </a:endParaRPr>
          </a:p>
        </p:txBody>
      </p:sp>
      <p:sp>
        <p:nvSpPr>
          <p:cNvPr id="64" name="Content Placeholder 2"/>
          <p:cNvSpPr txBox="1">
            <a:spLocks/>
          </p:cNvSpPr>
          <p:nvPr/>
        </p:nvSpPr>
        <p:spPr bwMode="auto">
          <a:xfrm>
            <a:off x="5867888" y="1072537"/>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spcBef>
                <a:spcPct val="20000"/>
              </a:spcBef>
              <a:defRPr/>
            </a:pPr>
            <a:r>
              <a:rPr lang="zh-CN" altLang="en-US" sz="1200" b="1" kern="0" dirty="0">
                <a:solidFill>
                  <a:prstClr val="black">
                    <a:lumMod val="50000"/>
                    <a:lumOff val="50000"/>
                  </a:prstClr>
                </a:solidFill>
                <a:latin typeface="微软雅黑" pitchFamily="34" charset="-122"/>
                <a:ea typeface="微软雅黑" pitchFamily="34" charset="-122"/>
                <a:cs typeface="Raleway"/>
              </a:rPr>
              <a:t>输入你的</a:t>
            </a:r>
            <a:r>
              <a:rPr lang="zh-CN" altLang="en-US" sz="1200" b="1" kern="0" dirty="0" smtClean="0">
                <a:solidFill>
                  <a:prstClr val="black">
                    <a:lumMod val="50000"/>
                    <a:lumOff val="50000"/>
                  </a:prstClr>
                </a:solidFill>
                <a:latin typeface="微软雅黑" pitchFamily="34" charset="-122"/>
                <a:ea typeface="微软雅黑" pitchFamily="34" charset="-122"/>
                <a:cs typeface="Raleway"/>
              </a:rPr>
              <a:t>标题</a:t>
            </a:r>
            <a:endParaRPr lang="en-US" altLang="zh-CN" sz="1200" b="1" kern="0" dirty="0" smtClean="0">
              <a:solidFill>
                <a:prstClr val="black">
                  <a:lumMod val="50000"/>
                  <a:lumOff val="50000"/>
                </a:prst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prstClr val="black">
                    <a:lumMod val="50000"/>
                    <a:lumOff val="50000"/>
                  </a:prst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里这里</a:t>
            </a:r>
            <a:r>
              <a:rPr lang="zh-CN" altLang="en-US" sz="800" kern="0" dirty="0">
                <a:solidFill>
                  <a:prstClr val="black">
                    <a:lumMod val="50000"/>
                    <a:lumOff val="50000"/>
                  </a:prstClr>
                </a:solidFill>
                <a:latin typeface="微软雅黑" pitchFamily="34" charset="-122"/>
                <a:ea typeface="微软雅黑" pitchFamily="34" charset="-122"/>
                <a:cs typeface="Raleway Light"/>
              </a:rPr>
              <a:t>输入简单的文字概述里输入简单文字</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概述</a:t>
            </a:r>
            <a:endParaRPr lang="en-US" altLang="zh-CN" sz="800" kern="0" dirty="0">
              <a:solidFill>
                <a:prstClr val="black">
                  <a:lumMod val="50000"/>
                  <a:lumOff val="50000"/>
                </a:prstClr>
              </a:solidFill>
              <a:latin typeface="微软雅黑" pitchFamily="34" charset="-122"/>
              <a:ea typeface="微软雅黑" pitchFamily="34" charset="-122"/>
              <a:cs typeface="Raleway Light"/>
            </a:endParaRPr>
          </a:p>
        </p:txBody>
      </p:sp>
      <p:sp>
        <p:nvSpPr>
          <p:cNvPr id="65" name="Content Placeholder 2"/>
          <p:cNvSpPr txBox="1">
            <a:spLocks/>
          </p:cNvSpPr>
          <p:nvPr/>
        </p:nvSpPr>
        <p:spPr bwMode="auto">
          <a:xfrm>
            <a:off x="6262742" y="2381792"/>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spcBef>
                <a:spcPct val="20000"/>
              </a:spcBef>
              <a:defRPr/>
            </a:pPr>
            <a:r>
              <a:rPr lang="zh-CN" altLang="en-US" sz="1200" b="1" kern="0" dirty="0">
                <a:solidFill>
                  <a:prstClr val="black">
                    <a:lumMod val="50000"/>
                    <a:lumOff val="50000"/>
                  </a:prstClr>
                </a:solidFill>
                <a:latin typeface="微软雅黑" pitchFamily="34" charset="-122"/>
                <a:ea typeface="微软雅黑" pitchFamily="34" charset="-122"/>
                <a:cs typeface="Raleway"/>
              </a:rPr>
              <a:t>输入你的</a:t>
            </a:r>
            <a:r>
              <a:rPr lang="zh-CN" altLang="en-US" sz="1200" b="1" kern="0" dirty="0" smtClean="0">
                <a:solidFill>
                  <a:prstClr val="black">
                    <a:lumMod val="50000"/>
                    <a:lumOff val="50000"/>
                  </a:prstClr>
                </a:solidFill>
                <a:latin typeface="微软雅黑" pitchFamily="34" charset="-122"/>
                <a:ea typeface="微软雅黑" pitchFamily="34" charset="-122"/>
                <a:cs typeface="Raleway"/>
              </a:rPr>
              <a:t>标题</a:t>
            </a:r>
            <a:endParaRPr lang="en-US" altLang="zh-CN" sz="1200" b="1" kern="0" dirty="0" smtClean="0">
              <a:solidFill>
                <a:prstClr val="black">
                  <a:lumMod val="50000"/>
                  <a:lumOff val="50000"/>
                </a:prst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prstClr val="black">
                    <a:lumMod val="50000"/>
                    <a:lumOff val="50000"/>
                  </a:prst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里这里</a:t>
            </a:r>
            <a:r>
              <a:rPr lang="zh-CN" altLang="en-US" sz="800" kern="0" dirty="0">
                <a:solidFill>
                  <a:prstClr val="black">
                    <a:lumMod val="50000"/>
                    <a:lumOff val="50000"/>
                  </a:prstClr>
                </a:solidFill>
                <a:latin typeface="微软雅黑" pitchFamily="34" charset="-122"/>
                <a:ea typeface="微软雅黑" pitchFamily="34" charset="-122"/>
                <a:cs typeface="Raleway Light"/>
              </a:rPr>
              <a:t>输入简单的文字概述里输入简单文字</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概述</a:t>
            </a:r>
            <a:endParaRPr lang="en-US" altLang="zh-CN" sz="800" kern="0" dirty="0">
              <a:solidFill>
                <a:prstClr val="black">
                  <a:lumMod val="50000"/>
                  <a:lumOff val="50000"/>
                </a:prstClr>
              </a:solidFill>
              <a:latin typeface="微软雅黑" pitchFamily="34" charset="-122"/>
              <a:ea typeface="微软雅黑" pitchFamily="34" charset="-122"/>
              <a:cs typeface="Raleway Light"/>
            </a:endParaRPr>
          </a:p>
        </p:txBody>
      </p:sp>
      <p:sp>
        <p:nvSpPr>
          <p:cNvPr id="66" name="Content Placeholder 2"/>
          <p:cNvSpPr txBox="1">
            <a:spLocks/>
          </p:cNvSpPr>
          <p:nvPr/>
        </p:nvSpPr>
        <p:spPr bwMode="auto">
          <a:xfrm>
            <a:off x="5840178" y="3760319"/>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spcBef>
                <a:spcPct val="20000"/>
              </a:spcBef>
              <a:defRPr/>
            </a:pPr>
            <a:r>
              <a:rPr lang="zh-CN" altLang="en-US" sz="1200" b="1" kern="0" dirty="0">
                <a:solidFill>
                  <a:prstClr val="black">
                    <a:lumMod val="50000"/>
                    <a:lumOff val="50000"/>
                  </a:prstClr>
                </a:solidFill>
                <a:latin typeface="微软雅黑" pitchFamily="34" charset="-122"/>
                <a:ea typeface="微软雅黑" pitchFamily="34" charset="-122"/>
                <a:cs typeface="Raleway"/>
              </a:rPr>
              <a:t>输入你的</a:t>
            </a:r>
            <a:r>
              <a:rPr lang="zh-CN" altLang="en-US" sz="1200" b="1" kern="0" dirty="0" smtClean="0">
                <a:solidFill>
                  <a:prstClr val="black">
                    <a:lumMod val="50000"/>
                    <a:lumOff val="50000"/>
                  </a:prstClr>
                </a:solidFill>
                <a:latin typeface="微软雅黑" pitchFamily="34" charset="-122"/>
                <a:ea typeface="微软雅黑" pitchFamily="34" charset="-122"/>
                <a:cs typeface="Raleway"/>
              </a:rPr>
              <a:t>标题</a:t>
            </a:r>
            <a:endParaRPr lang="en-US" altLang="zh-CN" sz="1200" b="1" kern="0" dirty="0" smtClean="0">
              <a:solidFill>
                <a:prstClr val="black">
                  <a:lumMod val="50000"/>
                  <a:lumOff val="50000"/>
                </a:prst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prstClr val="black">
                    <a:lumMod val="50000"/>
                    <a:lumOff val="50000"/>
                  </a:prst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里这里</a:t>
            </a:r>
            <a:r>
              <a:rPr lang="zh-CN" altLang="en-US" sz="800" kern="0" dirty="0">
                <a:solidFill>
                  <a:prstClr val="black">
                    <a:lumMod val="50000"/>
                    <a:lumOff val="50000"/>
                  </a:prstClr>
                </a:solidFill>
                <a:latin typeface="微软雅黑" pitchFamily="34" charset="-122"/>
                <a:ea typeface="微软雅黑" pitchFamily="34" charset="-122"/>
                <a:cs typeface="Raleway Light"/>
              </a:rPr>
              <a:t>输入简单的文字概述里输入简单文字</a:t>
            </a:r>
            <a:r>
              <a:rPr lang="zh-CN" altLang="en-US" sz="800" kern="0" dirty="0" smtClean="0">
                <a:solidFill>
                  <a:prstClr val="black">
                    <a:lumMod val="50000"/>
                    <a:lumOff val="50000"/>
                  </a:prstClr>
                </a:solidFill>
                <a:latin typeface="微软雅黑" pitchFamily="34" charset="-122"/>
                <a:ea typeface="微软雅黑" pitchFamily="34" charset="-122"/>
                <a:cs typeface="Raleway Light"/>
              </a:rPr>
              <a:t>概述</a:t>
            </a:r>
            <a:endParaRPr lang="en-US" altLang="zh-CN" sz="800" kern="0" dirty="0">
              <a:solidFill>
                <a:prstClr val="black">
                  <a:lumMod val="50000"/>
                  <a:lumOff val="50000"/>
                </a:prstClr>
              </a:solidFill>
              <a:latin typeface="微软雅黑" pitchFamily="34" charset="-122"/>
              <a:ea typeface="微软雅黑" pitchFamily="34" charset="-122"/>
              <a:cs typeface="Raleway Light"/>
            </a:endParaRPr>
          </a:p>
        </p:txBody>
      </p:sp>
    </p:spTree>
    <p:extLst>
      <p:ext uri="{BB962C8B-B14F-4D97-AF65-F5344CB8AC3E}">
        <p14:creationId xmlns:p14="http://schemas.microsoft.com/office/powerpoint/2010/main" val="58777273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anim calcmode="lin" valueType="num">
                                      <p:cBhvr>
                                        <p:cTn id="9"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6"/>
                                        </p:tgtEl>
                                      </p:cBhvr>
                                    </p:animEffect>
                                  </p:childTnLst>
                                </p:cTn>
                              </p:par>
                              <p:par>
                                <p:cTn id="12" presetID="53" presetClass="entr" presetSubtype="16" fill="hold" nodeType="withEffect">
                                  <p:stCondLst>
                                    <p:cond delay="0"/>
                                  </p:stCondLst>
                                  <p:childTnLst>
                                    <p:set>
                                      <p:cBhvr>
                                        <p:cTn id="13" dur="1" fill="hold">
                                          <p:stCondLst>
                                            <p:cond delay="0"/>
                                          </p:stCondLst>
                                        </p:cTn>
                                        <p:tgtEl>
                                          <p:spTgt spid="58"/>
                                        </p:tgtEl>
                                        <p:attrNameLst>
                                          <p:attrName>style.visibility</p:attrName>
                                        </p:attrNameLst>
                                      </p:cBhvr>
                                      <p:to>
                                        <p:strVal val="visible"/>
                                      </p:to>
                                    </p:set>
                                    <p:anim calcmode="lin" valueType="num">
                                      <p:cBhvr>
                                        <p:cTn id="14" dur="500" fill="hold"/>
                                        <p:tgtEl>
                                          <p:spTgt spid="58"/>
                                        </p:tgtEl>
                                        <p:attrNameLst>
                                          <p:attrName>ppt_w</p:attrName>
                                        </p:attrNameLst>
                                      </p:cBhvr>
                                      <p:tavLst>
                                        <p:tav tm="0">
                                          <p:val>
                                            <p:fltVal val="0"/>
                                          </p:val>
                                        </p:tav>
                                        <p:tav tm="100000">
                                          <p:val>
                                            <p:strVal val="#ppt_w"/>
                                          </p:val>
                                        </p:tav>
                                      </p:tavLst>
                                    </p:anim>
                                    <p:anim calcmode="lin" valueType="num">
                                      <p:cBhvr>
                                        <p:cTn id="15" dur="500" fill="hold"/>
                                        <p:tgtEl>
                                          <p:spTgt spid="58"/>
                                        </p:tgtEl>
                                        <p:attrNameLst>
                                          <p:attrName>ppt_h</p:attrName>
                                        </p:attrNameLst>
                                      </p:cBhvr>
                                      <p:tavLst>
                                        <p:tav tm="0">
                                          <p:val>
                                            <p:fltVal val="0"/>
                                          </p:val>
                                        </p:tav>
                                        <p:tav tm="100000">
                                          <p:val>
                                            <p:strVal val="#ppt_h"/>
                                          </p:val>
                                        </p:tav>
                                      </p:tavLst>
                                    </p:anim>
                                    <p:animEffect transition="in" filter="fade">
                                      <p:cBhvr>
                                        <p:cTn id="16" dur="500"/>
                                        <p:tgtEl>
                                          <p:spTgt spid="58"/>
                                        </p:tgtEl>
                                      </p:cBhvr>
                                    </p:animEffect>
                                  </p:childTnLst>
                                </p:cTn>
                              </p:par>
                            </p:childTnLst>
                          </p:cTn>
                        </p:par>
                        <p:par>
                          <p:cTn id="17" fill="hold">
                            <p:stCondLst>
                              <p:cond delay="600"/>
                            </p:stCondLst>
                            <p:childTnLst>
                              <p:par>
                                <p:cTn id="18" presetID="53" presetClass="entr" presetSubtype="16"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p:cTn id="20" dur="500" fill="hold"/>
                                        <p:tgtEl>
                                          <p:spTgt spid="38"/>
                                        </p:tgtEl>
                                        <p:attrNameLst>
                                          <p:attrName>ppt_w</p:attrName>
                                        </p:attrNameLst>
                                      </p:cBhvr>
                                      <p:tavLst>
                                        <p:tav tm="0">
                                          <p:val>
                                            <p:fltVal val="0"/>
                                          </p:val>
                                        </p:tav>
                                        <p:tav tm="100000">
                                          <p:val>
                                            <p:strVal val="#ppt_w"/>
                                          </p:val>
                                        </p:tav>
                                      </p:tavLst>
                                    </p:anim>
                                    <p:anim calcmode="lin" valueType="num">
                                      <p:cBhvr>
                                        <p:cTn id="21" dur="500" fill="hold"/>
                                        <p:tgtEl>
                                          <p:spTgt spid="38"/>
                                        </p:tgtEl>
                                        <p:attrNameLst>
                                          <p:attrName>ppt_h</p:attrName>
                                        </p:attrNameLst>
                                      </p:cBhvr>
                                      <p:tavLst>
                                        <p:tav tm="0">
                                          <p:val>
                                            <p:fltVal val="0"/>
                                          </p:val>
                                        </p:tav>
                                        <p:tav tm="100000">
                                          <p:val>
                                            <p:strVal val="#ppt_h"/>
                                          </p:val>
                                        </p:tav>
                                      </p:tavLst>
                                    </p:anim>
                                    <p:animEffect transition="in" filter="fade">
                                      <p:cBhvr>
                                        <p:cTn id="22" dur="500"/>
                                        <p:tgtEl>
                                          <p:spTgt spid="38"/>
                                        </p:tgtEl>
                                      </p:cBhvr>
                                    </p:animEffect>
                                  </p:childTnLst>
                                </p:cTn>
                              </p:par>
                            </p:childTnLst>
                          </p:cTn>
                        </p:par>
                        <p:par>
                          <p:cTn id="23" fill="hold">
                            <p:stCondLst>
                              <p:cond delay="1100"/>
                            </p:stCondLst>
                            <p:childTnLst>
                              <p:par>
                                <p:cTn id="24" presetID="1" presetClass="entr" presetSubtype="0"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childTnLst>
                                </p:cTn>
                              </p:par>
                            </p:childTnLst>
                          </p:cTn>
                        </p:par>
                        <p:par>
                          <p:cTn id="26" fill="hold">
                            <p:stCondLst>
                              <p:cond delay="1100"/>
                            </p:stCondLst>
                            <p:childTnLst>
                              <p:par>
                                <p:cTn id="27" presetID="10" presetClass="entr" presetSubtype="0" fill="hold" grpId="0" nodeType="after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fade">
                                      <p:cBhvr>
                                        <p:cTn id="29" dur="500"/>
                                        <p:tgtEl>
                                          <p:spTgt spid="61"/>
                                        </p:tgtEl>
                                      </p:cBhvr>
                                    </p:animEffect>
                                  </p:childTnLst>
                                </p:cTn>
                              </p:par>
                            </p:childTnLst>
                          </p:cTn>
                        </p:par>
                        <p:par>
                          <p:cTn id="30" fill="hold">
                            <p:stCondLst>
                              <p:cond delay="1600"/>
                            </p:stCondLst>
                            <p:childTnLst>
                              <p:par>
                                <p:cTn id="31" presetID="53" presetClass="entr" presetSubtype="16"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500" fill="hold"/>
                                        <p:tgtEl>
                                          <p:spTgt spid="41"/>
                                        </p:tgtEl>
                                        <p:attrNameLst>
                                          <p:attrName>ppt_w</p:attrName>
                                        </p:attrNameLst>
                                      </p:cBhvr>
                                      <p:tavLst>
                                        <p:tav tm="0">
                                          <p:val>
                                            <p:fltVal val="0"/>
                                          </p:val>
                                        </p:tav>
                                        <p:tav tm="100000">
                                          <p:val>
                                            <p:strVal val="#ppt_w"/>
                                          </p:val>
                                        </p:tav>
                                      </p:tavLst>
                                    </p:anim>
                                    <p:anim calcmode="lin" valueType="num">
                                      <p:cBhvr>
                                        <p:cTn id="34" dur="500" fill="hold"/>
                                        <p:tgtEl>
                                          <p:spTgt spid="41"/>
                                        </p:tgtEl>
                                        <p:attrNameLst>
                                          <p:attrName>ppt_h</p:attrName>
                                        </p:attrNameLst>
                                      </p:cBhvr>
                                      <p:tavLst>
                                        <p:tav tm="0">
                                          <p:val>
                                            <p:fltVal val="0"/>
                                          </p:val>
                                        </p:tav>
                                        <p:tav tm="100000">
                                          <p:val>
                                            <p:strVal val="#ppt_h"/>
                                          </p:val>
                                        </p:tav>
                                      </p:tavLst>
                                    </p:anim>
                                    <p:animEffect transition="in" filter="fade">
                                      <p:cBhvr>
                                        <p:cTn id="35" dur="500"/>
                                        <p:tgtEl>
                                          <p:spTgt spid="41"/>
                                        </p:tgtEl>
                                      </p:cBhvr>
                                    </p:animEffect>
                                  </p:childTnLst>
                                </p:cTn>
                              </p:par>
                            </p:childTnLst>
                          </p:cTn>
                        </p:par>
                        <p:par>
                          <p:cTn id="36" fill="hold">
                            <p:stCondLst>
                              <p:cond delay="2100"/>
                            </p:stCondLst>
                            <p:childTnLst>
                              <p:par>
                                <p:cTn id="37" presetID="1" presetClass="entr" presetSubtype="0" fill="hold" nodeType="afterEffect">
                                  <p:stCondLst>
                                    <p:cond delay="0"/>
                                  </p:stCondLst>
                                  <p:childTnLst>
                                    <p:set>
                                      <p:cBhvr>
                                        <p:cTn id="38" dur="1" fill="hold">
                                          <p:stCondLst>
                                            <p:cond delay="0"/>
                                          </p:stCondLst>
                                        </p:cTn>
                                        <p:tgtEl>
                                          <p:spTgt spid="54"/>
                                        </p:tgtEl>
                                        <p:attrNameLst>
                                          <p:attrName>style.visibility</p:attrName>
                                        </p:attrNameLst>
                                      </p:cBhvr>
                                      <p:to>
                                        <p:strVal val="visible"/>
                                      </p:to>
                                    </p:set>
                                  </p:childTnLst>
                                </p:cTn>
                              </p:par>
                            </p:childTnLst>
                          </p:cTn>
                        </p:par>
                        <p:par>
                          <p:cTn id="39" fill="hold">
                            <p:stCondLst>
                              <p:cond delay="2100"/>
                            </p:stCondLst>
                            <p:childTnLst>
                              <p:par>
                                <p:cTn id="40" presetID="10" presetClass="entr" presetSubtype="0" fill="hold" grpId="0" nodeType="afterEffect">
                                  <p:stCondLst>
                                    <p:cond delay="0"/>
                                  </p:stCondLst>
                                  <p:childTnLst>
                                    <p:set>
                                      <p:cBhvr>
                                        <p:cTn id="41" dur="1" fill="hold">
                                          <p:stCondLst>
                                            <p:cond delay="0"/>
                                          </p:stCondLst>
                                        </p:cTn>
                                        <p:tgtEl>
                                          <p:spTgt spid="64"/>
                                        </p:tgtEl>
                                        <p:attrNameLst>
                                          <p:attrName>style.visibility</p:attrName>
                                        </p:attrNameLst>
                                      </p:cBhvr>
                                      <p:to>
                                        <p:strVal val="visible"/>
                                      </p:to>
                                    </p:set>
                                    <p:animEffect transition="in" filter="fade">
                                      <p:cBhvr>
                                        <p:cTn id="42" dur="500"/>
                                        <p:tgtEl>
                                          <p:spTgt spid="64"/>
                                        </p:tgtEl>
                                      </p:cBhvr>
                                    </p:animEffect>
                                  </p:childTnLst>
                                </p:cTn>
                              </p:par>
                            </p:childTnLst>
                          </p:cTn>
                        </p:par>
                        <p:par>
                          <p:cTn id="43" fill="hold">
                            <p:stCondLst>
                              <p:cond delay="2600"/>
                            </p:stCondLst>
                            <p:childTnLst>
                              <p:par>
                                <p:cTn id="44" presetID="53" presetClass="entr" presetSubtype="16" fill="hold" grpId="0" nodeType="afterEffect">
                                  <p:stCondLst>
                                    <p:cond delay="0"/>
                                  </p:stCondLst>
                                  <p:childTnLst>
                                    <p:set>
                                      <p:cBhvr>
                                        <p:cTn id="45" dur="1" fill="hold">
                                          <p:stCondLst>
                                            <p:cond delay="0"/>
                                          </p:stCondLst>
                                        </p:cTn>
                                        <p:tgtEl>
                                          <p:spTgt spid="42"/>
                                        </p:tgtEl>
                                        <p:attrNameLst>
                                          <p:attrName>style.visibility</p:attrName>
                                        </p:attrNameLst>
                                      </p:cBhvr>
                                      <p:to>
                                        <p:strVal val="visible"/>
                                      </p:to>
                                    </p:set>
                                    <p:anim calcmode="lin" valueType="num">
                                      <p:cBhvr>
                                        <p:cTn id="46" dur="500" fill="hold"/>
                                        <p:tgtEl>
                                          <p:spTgt spid="42"/>
                                        </p:tgtEl>
                                        <p:attrNameLst>
                                          <p:attrName>ppt_w</p:attrName>
                                        </p:attrNameLst>
                                      </p:cBhvr>
                                      <p:tavLst>
                                        <p:tav tm="0">
                                          <p:val>
                                            <p:fltVal val="0"/>
                                          </p:val>
                                        </p:tav>
                                        <p:tav tm="100000">
                                          <p:val>
                                            <p:strVal val="#ppt_w"/>
                                          </p:val>
                                        </p:tav>
                                      </p:tavLst>
                                    </p:anim>
                                    <p:anim calcmode="lin" valueType="num">
                                      <p:cBhvr>
                                        <p:cTn id="47" dur="500" fill="hold"/>
                                        <p:tgtEl>
                                          <p:spTgt spid="42"/>
                                        </p:tgtEl>
                                        <p:attrNameLst>
                                          <p:attrName>ppt_h</p:attrName>
                                        </p:attrNameLst>
                                      </p:cBhvr>
                                      <p:tavLst>
                                        <p:tav tm="0">
                                          <p:val>
                                            <p:fltVal val="0"/>
                                          </p:val>
                                        </p:tav>
                                        <p:tav tm="100000">
                                          <p:val>
                                            <p:strVal val="#ppt_h"/>
                                          </p:val>
                                        </p:tav>
                                      </p:tavLst>
                                    </p:anim>
                                    <p:animEffect transition="in" filter="fade">
                                      <p:cBhvr>
                                        <p:cTn id="48" dur="500"/>
                                        <p:tgtEl>
                                          <p:spTgt spid="42"/>
                                        </p:tgtEl>
                                      </p:cBhvr>
                                    </p:animEffect>
                                  </p:childTnLst>
                                </p:cTn>
                              </p:par>
                            </p:childTnLst>
                          </p:cTn>
                        </p:par>
                        <p:par>
                          <p:cTn id="49" fill="hold">
                            <p:stCondLst>
                              <p:cond delay="3100"/>
                            </p:stCondLst>
                            <p:childTnLst>
                              <p:par>
                                <p:cTn id="50" presetID="1" presetClass="entr" presetSubtype="0" fill="hold" nodeType="afterEffect">
                                  <p:stCondLst>
                                    <p:cond delay="0"/>
                                  </p:stCondLst>
                                  <p:childTnLst>
                                    <p:set>
                                      <p:cBhvr>
                                        <p:cTn id="51" dur="1" fill="hold">
                                          <p:stCondLst>
                                            <p:cond delay="0"/>
                                          </p:stCondLst>
                                        </p:cTn>
                                        <p:tgtEl>
                                          <p:spTgt spid="48"/>
                                        </p:tgtEl>
                                        <p:attrNameLst>
                                          <p:attrName>style.visibility</p:attrName>
                                        </p:attrNameLst>
                                      </p:cBhvr>
                                      <p:to>
                                        <p:strVal val="visible"/>
                                      </p:to>
                                    </p:set>
                                  </p:childTnLst>
                                </p:cTn>
                              </p:par>
                            </p:childTnLst>
                          </p:cTn>
                        </p:par>
                        <p:par>
                          <p:cTn id="52" fill="hold">
                            <p:stCondLst>
                              <p:cond delay="3100"/>
                            </p:stCondLst>
                            <p:childTnLst>
                              <p:par>
                                <p:cTn id="53" presetID="10" presetClass="entr" presetSubtype="0" fill="hold" grpId="0"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fade">
                                      <p:cBhvr>
                                        <p:cTn id="55" dur="500"/>
                                        <p:tgtEl>
                                          <p:spTgt spid="65"/>
                                        </p:tgtEl>
                                      </p:cBhvr>
                                    </p:animEffect>
                                  </p:childTnLst>
                                </p:cTn>
                              </p:par>
                            </p:childTnLst>
                          </p:cTn>
                        </p:par>
                        <p:par>
                          <p:cTn id="56" fill="hold">
                            <p:stCondLst>
                              <p:cond delay="3600"/>
                            </p:stCondLst>
                            <p:childTnLst>
                              <p:par>
                                <p:cTn id="57" presetID="53" presetClass="entr" presetSubtype="16" fill="hold" grpId="0" nodeType="afterEffect">
                                  <p:stCondLst>
                                    <p:cond delay="0"/>
                                  </p:stCondLst>
                                  <p:childTnLst>
                                    <p:set>
                                      <p:cBhvr>
                                        <p:cTn id="58" dur="1" fill="hold">
                                          <p:stCondLst>
                                            <p:cond delay="0"/>
                                          </p:stCondLst>
                                        </p:cTn>
                                        <p:tgtEl>
                                          <p:spTgt spid="43"/>
                                        </p:tgtEl>
                                        <p:attrNameLst>
                                          <p:attrName>style.visibility</p:attrName>
                                        </p:attrNameLst>
                                      </p:cBhvr>
                                      <p:to>
                                        <p:strVal val="visible"/>
                                      </p:to>
                                    </p:set>
                                    <p:anim calcmode="lin" valueType="num">
                                      <p:cBhvr>
                                        <p:cTn id="59" dur="500" fill="hold"/>
                                        <p:tgtEl>
                                          <p:spTgt spid="43"/>
                                        </p:tgtEl>
                                        <p:attrNameLst>
                                          <p:attrName>ppt_w</p:attrName>
                                        </p:attrNameLst>
                                      </p:cBhvr>
                                      <p:tavLst>
                                        <p:tav tm="0">
                                          <p:val>
                                            <p:fltVal val="0"/>
                                          </p:val>
                                        </p:tav>
                                        <p:tav tm="100000">
                                          <p:val>
                                            <p:strVal val="#ppt_w"/>
                                          </p:val>
                                        </p:tav>
                                      </p:tavLst>
                                    </p:anim>
                                    <p:anim calcmode="lin" valueType="num">
                                      <p:cBhvr>
                                        <p:cTn id="60" dur="500" fill="hold"/>
                                        <p:tgtEl>
                                          <p:spTgt spid="43"/>
                                        </p:tgtEl>
                                        <p:attrNameLst>
                                          <p:attrName>ppt_h</p:attrName>
                                        </p:attrNameLst>
                                      </p:cBhvr>
                                      <p:tavLst>
                                        <p:tav tm="0">
                                          <p:val>
                                            <p:fltVal val="0"/>
                                          </p:val>
                                        </p:tav>
                                        <p:tav tm="100000">
                                          <p:val>
                                            <p:strVal val="#ppt_h"/>
                                          </p:val>
                                        </p:tav>
                                      </p:tavLst>
                                    </p:anim>
                                    <p:animEffect transition="in" filter="fade">
                                      <p:cBhvr>
                                        <p:cTn id="61" dur="500"/>
                                        <p:tgtEl>
                                          <p:spTgt spid="43"/>
                                        </p:tgtEl>
                                      </p:cBhvr>
                                    </p:animEffect>
                                  </p:childTnLst>
                                </p:cTn>
                              </p:par>
                            </p:childTnLst>
                          </p:cTn>
                        </p:par>
                        <p:par>
                          <p:cTn id="62" fill="hold">
                            <p:stCondLst>
                              <p:cond delay="4100"/>
                            </p:stCondLst>
                            <p:childTnLst>
                              <p:par>
                                <p:cTn id="63" presetID="1" presetClass="entr" presetSubtype="0"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childTnLst>
                                </p:cTn>
                              </p:par>
                            </p:childTnLst>
                          </p:cTn>
                        </p:par>
                        <p:par>
                          <p:cTn id="65" fill="hold">
                            <p:stCondLst>
                              <p:cond delay="4100"/>
                            </p:stCondLst>
                            <p:childTnLst>
                              <p:par>
                                <p:cTn id="66" presetID="10" presetClass="entr" presetSubtype="0"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fade">
                                      <p:cBhvr>
                                        <p:cTn id="68" dur="500"/>
                                        <p:tgtEl>
                                          <p:spTgt spid="66"/>
                                        </p:tgtEl>
                                      </p:cBhvr>
                                    </p:animEffect>
                                  </p:childTnLst>
                                </p:cTn>
                              </p:par>
                            </p:childTnLst>
                          </p:cTn>
                        </p:par>
                        <p:par>
                          <p:cTn id="69" fill="hold">
                            <p:stCondLst>
                              <p:cond delay="4600"/>
                            </p:stCondLst>
                            <p:childTnLst>
                              <p:par>
                                <p:cTn id="70" presetID="53" presetClass="entr" presetSubtype="16" fill="hold" grpId="0" nodeType="afterEffect">
                                  <p:stCondLst>
                                    <p:cond delay="0"/>
                                  </p:stCondLst>
                                  <p:childTnLst>
                                    <p:set>
                                      <p:cBhvr>
                                        <p:cTn id="71" dur="1" fill="hold">
                                          <p:stCondLst>
                                            <p:cond delay="0"/>
                                          </p:stCondLst>
                                        </p:cTn>
                                        <p:tgtEl>
                                          <p:spTgt spid="40"/>
                                        </p:tgtEl>
                                        <p:attrNameLst>
                                          <p:attrName>style.visibility</p:attrName>
                                        </p:attrNameLst>
                                      </p:cBhvr>
                                      <p:to>
                                        <p:strVal val="visible"/>
                                      </p:to>
                                    </p:set>
                                    <p:anim calcmode="lin" valueType="num">
                                      <p:cBhvr>
                                        <p:cTn id="72" dur="500" fill="hold"/>
                                        <p:tgtEl>
                                          <p:spTgt spid="40"/>
                                        </p:tgtEl>
                                        <p:attrNameLst>
                                          <p:attrName>ppt_w</p:attrName>
                                        </p:attrNameLst>
                                      </p:cBhvr>
                                      <p:tavLst>
                                        <p:tav tm="0">
                                          <p:val>
                                            <p:fltVal val="0"/>
                                          </p:val>
                                        </p:tav>
                                        <p:tav tm="100000">
                                          <p:val>
                                            <p:strVal val="#ppt_w"/>
                                          </p:val>
                                        </p:tav>
                                      </p:tavLst>
                                    </p:anim>
                                    <p:anim calcmode="lin" valueType="num">
                                      <p:cBhvr>
                                        <p:cTn id="73" dur="500" fill="hold"/>
                                        <p:tgtEl>
                                          <p:spTgt spid="40"/>
                                        </p:tgtEl>
                                        <p:attrNameLst>
                                          <p:attrName>ppt_h</p:attrName>
                                        </p:attrNameLst>
                                      </p:cBhvr>
                                      <p:tavLst>
                                        <p:tav tm="0">
                                          <p:val>
                                            <p:fltVal val="0"/>
                                          </p:val>
                                        </p:tav>
                                        <p:tav tm="100000">
                                          <p:val>
                                            <p:strVal val="#ppt_h"/>
                                          </p:val>
                                        </p:tav>
                                      </p:tavLst>
                                    </p:anim>
                                    <p:animEffect transition="in" filter="fade">
                                      <p:cBhvr>
                                        <p:cTn id="74" dur="500"/>
                                        <p:tgtEl>
                                          <p:spTgt spid="40"/>
                                        </p:tgtEl>
                                      </p:cBhvr>
                                    </p:animEffect>
                                  </p:childTnLst>
                                </p:cTn>
                              </p:par>
                            </p:childTnLst>
                          </p:cTn>
                        </p:par>
                        <p:par>
                          <p:cTn id="75" fill="hold">
                            <p:stCondLst>
                              <p:cond delay="5100"/>
                            </p:stCondLst>
                            <p:childTnLst>
                              <p:par>
                                <p:cTn id="76" presetID="1" presetClass="entr" presetSubtype="0" fill="hold" grpId="0" nodeType="afterEffect">
                                  <p:stCondLst>
                                    <p:cond delay="0"/>
                                  </p:stCondLst>
                                  <p:childTnLst>
                                    <p:set>
                                      <p:cBhvr>
                                        <p:cTn id="77" dur="1" fill="hold">
                                          <p:stCondLst>
                                            <p:cond delay="0"/>
                                          </p:stCondLst>
                                        </p:cTn>
                                        <p:tgtEl>
                                          <p:spTgt spid="57"/>
                                        </p:tgtEl>
                                        <p:attrNameLst>
                                          <p:attrName>style.visibility</p:attrName>
                                        </p:attrNameLst>
                                      </p:cBhvr>
                                      <p:to>
                                        <p:strVal val="visible"/>
                                      </p:to>
                                    </p:set>
                                  </p:childTnLst>
                                </p:cTn>
                              </p:par>
                            </p:childTnLst>
                          </p:cTn>
                        </p:par>
                        <p:par>
                          <p:cTn id="78" fill="hold">
                            <p:stCondLst>
                              <p:cond delay="5100"/>
                            </p:stCondLst>
                            <p:childTnLst>
                              <p:par>
                                <p:cTn id="79" presetID="10" presetClass="entr" presetSubtype="0" fill="hold" grpId="0" nodeType="afterEffect">
                                  <p:stCondLst>
                                    <p:cond delay="0"/>
                                  </p:stCondLst>
                                  <p:childTnLst>
                                    <p:set>
                                      <p:cBhvr>
                                        <p:cTn id="80" dur="1" fill="hold">
                                          <p:stCondLst>
                                            <p:cond delay="0"/>
                                          </p:stCondLst>
                                        </p:cTn>
                                        <p:tgtEl>
                                          <p:spTgt spid="63"/>
                                        </p:tgtEl>
                                        <p:attrNameLst>
                                          <p:attrName>style.visibility</p:attrName>
                                        </p:attrNameLst>
                                      </p:cBhvr>
                                      <p:to>
                                        <p:strVal val="visible"/>
                                      </p:to>
                                    </p:set>
                                    <p:animEffect transition="in" filter="fade">
                                      <p:cBhvr>
                                        <p:cTn id="81" dur="500"/>
                                        <p:tgtEl>
                                          <p:spTgt spid="63"/>
                                        </p:tgtEl>
                                      </p:cBhvr>
                                    </p:animEffect>
                                  </p:childTnLst>
                                </p:cTn>
                              </p:par>
                            </p:childTnLst>
                          </p:cTn>
                        </p:par>
                        <p:par>
                          <p:cTn id="82" fill="hold">
                            <p:stCondLst>
                              <p:cond delay="5600"/>
                            </p:stCondLst>
                            <p:childTnLst>
                              <p:par>
                                <p:cTn id="83" presetID="53" presetClass="entr" presetSubtype="16" fill="hold" grpId="0" nodeType="afterEffect">
                                  <p:stCondLst>
                                    <p:cond delay="0"/>
                                  </p:stCondLst>
                                  <p:childTnLst>
                                    <p:set>
                                      <p:cBhvr>
                                        <p:cTn id="84" dur="1" fill="hold">
                                          <p:stCondLst>
                                            <p:cond delay="0"/>
                                          </p:stCondLst>
                                        </p:cTn>
                                        <p:tgtEl>
                                          <p:spTgt spid="39"/>
                                        </p:tgtEl>
                                        <p:attrNameLst>
                                          <p:attrName>style.visibility</p:attrName>
                                        </p:attrNameLst>
                                      </p:cBhvr>
                                      <p:to>
                                        <p:strVal val="visible"/>
                                      </p:to>
                                    </p:set>
                                    <p:anim calcmode="lin" valueType="num">
                                      <p:cBhvr>
                                        <p:cTn id="85" dur="500" fill="hold"/>
                                        <p:tgtEl>
                                          <p:spTgt spid="39"/>
                                        </p:tgtEl>
                                        <p:attrNameLst>
                                          <p:attrName>ppt_w</p:attrName>
                                        </p:attrNameLst>
                                      </p:cBhvr>
                                      <p:tavLst>
                                        <p:tav tm="0">
                                          <p:val>
                                            <p:fltVal val="0"/>
                                          </p:val>
                                        </p:tav>
                                        <p:tav tm="100000">
                                          <p:val>
                                            <p:strVal val="#ppt_w"/>
                                          </p:val>
                                        </p:tav>
                                      </p:tavLst>
                                    </p:anim>
                                    <p:anim calcmode="lin" valueType="num">
                                      <p:cBhvr>
                                        <p:cTn id="86" dur="500" fill="hold"/>
                                        <p:tgtEl>
                                          <p:spTgt spid="39"/>
                                        </p:tgtEl>
                                        <p:attrNameLst>
                                          <p:attrName>ppt_h</p:attrName>
                                        </p:attrNameLst>
                                      </p:cBhvr>
                                      <p:tavLst>
                                        <p:tav tm="0">
                                          <p:val>
                                            <p:fltVal val="0"/>
                                          </p:val>
                                        </p:tav>
                                        <p:tav tm="100000">
                                          <p:val>
                                            <p:strVal val="#ppt_h"/>
                                          </p:val>
                                        </p:tav>
                                      </p:tavLst>
                                    </p:anim>
                                    <p:animEffect transition="in" filter="fade">
                                      <p:cBhvr>
                                        <p:cTn id="87" dur="500"/>
                                        <p:tgtEl>
                                          <p:spTgt spid="39"/>
                                        </p:tgtEl>
                                      </p:cBhvr>
                                    </p:animEffect>
                                  </p:childTnLst>
                                </p:cTn>
                              </p:par>
                            </p:childTnLst>
                          </p:cTn>
                        </p:par>
                        <p:par>
                          <p:cTn id="88" fill="hold">
                            <p:stCondLst>
                              <p:cond delay="6100"/>
                            </p:stCondLst>
                            <p:childTnLst>
                              <p:par>
                                <p:cTn id="89" presetID="1" presetClass="entr" presetSubtype="0" fill="hold" grpId="0" nodeType="afterEffect">
                                  <p:stCondLst>
                                    <p:cond delay="0"/>
                                  </p:stCondLst>
                                  <p:childTnLst>
                                    <p:set>
                                      <p:cBhvr>
                                        <p:cTn id="90" dur="1" fill="hold">
                                          <p:stCondLst>
                                            <p:cond delay="0"/>
                                          </p:stCondLst>
                                        </p:cTn>
                                        <p:tgtEl>
                                          <p:spTgt spid="53"/>
                                        </p:tgtEl>
                                        <p:attrNameLst>
                                          <p:attrName>style.visibility</p:attrName>
                                        </p:attrNameLst>
                                      </p:cBhvr>
                                      <p:to>
                                        <p:strVal val="visible"/>
                                      </p:to>
                                    </p:set>
                                  </p:childTnLst>
                                </p:cTn>
                              </p:par>
                            </p:childTnLst>
                          </p:cTn>
                        </p:par>
                        <p:par>
                          <p:cTn id="91" fill="hold">
                            <p:stCondLst>
                              <p:cond delay="6100"/>
                            </p:stCondLst>
                            <p:childTnLst>
                              <p:par>
                                <p:cTn id="92" presetID="10" presetClass="entr" presetSubtype="0" fill="hold" grpId="0" nodeType="afterEffect">
                                  <p:stCondLst>
                                    <p:cond delay="0"/>
                                  </p:stCondLst>
                                  <p:childTnLst>
                                    <p:set>
                                      <p:cBhvr>
                                        <p:cTn id="93" dur="1" fill="hold">
                                          <p:stCondLst>
                                            <p:cond delay="0"/>
                                          </p:stCondLst>
                                        </p:cTn>
                                        <p:tgtEl>
                                          <p:spTgt spid="62"/>
                                        </p:tgtEl>
                                        <p:attrNameLst>
                                          <p:attrName>style.visibility</p:attrName>
                                        </p:attrNameLst>
                                      </p:cBhvr>
                                      <p:to>
                                        <p:strVal val="visible"/>
                                      </p:to>
                                    </p:set>
                                    <p:animEffect transition="in" filter="fade">
                                      <p:cBhvr>
                                        <p:cTn id="94"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8" grpId="0" animBg="1"/>
      <p:bldP spid="39" grpId="0" animBg="1"/>
      <p:bldP spid="40" grpId="0" animBg="1"/>
      <p:bldP spid="41" grpId="0" animBg="1"/>
      <p:bldP spid="42" grpId="0" animBg="1"/>
      <p:bldP spid="43" grpId="0" animBg="1"/>
      <p:bldP spid="44" grpId="0" animBg="1"/>
      <p:bldP spid="53" grpId="0" animBg="1"/>
      <p:bldP spid="57" grpId="0" animBg="1"/>
      <p:bldP spid="61" grpId="0"/>
      <p:bldP spid="62" grpId="0"/>
      <p:bldP spid="63" grpId="0"/>
      <p:bldP spid="64" grpId="0"/>
      <p:bldP spid="65" grpId="0"/>
      <p:bldP spid="6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4" name="矩形 6"/>
          <p:cNvSpPr>
            <a:spLocks noChangeArrowheads="1"/>
          </p:cNvSpPr>
          <p:nvPr/>
        </p:nvSpPr>
        <p:spPr bwMode="auto">
          <a:xfrm>
            <a:off x="0" y="3114675"/>
            <a:ext cx="9144000" cy="2047875"/>
          </a:xfrm>
          <a:prstGeom prst="rect">
            <a:avLst/>
          </a:prstGeom>
          <a:solidFill>
            <a:srgbClr val="76543A"/>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9" name="文本框 8"/>
          <p:cNvSpPr txBox="1">
            <a:spLocks noChangeArrowheads="1"/>
          </p:cNvSpPr>
          <p:nvPr/>
        </p:nvSpPr>
        <p:spPr bwMode="auto">
          <a:xfrm>
            <a:off x="0" y="1178719"/>
            <a:ext cx="1121569" cy="4039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5800" b="1" smtClean="0">
                <a:solidFill>
                  <a:schemeClr val="bg1"/>
                </a:solidFill>
                <a:latin typeface="微软雅黑" pitchFamily="34" charset="-122"/>
                <a:ea typeface="微软雅黑" pitchFamily="34" charset="-122"/>
              </a:rPr>
              <a:t>5</a:t>
            </a:r>
            <a:endParaRPr lang="zh-CN" altLang="en-US" sz="25800" b="1" dirty="0">
              <a:solidFill>
                <a:schemeClr val="bg1"/>
              </a:solidFill>
              <a:latin typeface="微软雅黑" pitchFamily="34" charset="-122"/>
              <a:ea typeface="微软雅黑" pitchFamily="34" charset="-122"/>
            </a:endParaRPr>
          </a:p>
        </p:txBody>
      </p:sp>
      <p:sp>
        <p:nvSpPr>
          <p:cNvPr id="11" name="TextBox 20"/>
          <p:cNvSpPr txBox="1"/>
          <p:nvPr/>
        </p:nvSpPr>
        <p:spPr>
          <a:xfrm>
            <a:off x="2199560" y="3198614"/>
            <a:ext cx="3185487" cy="646331"/>
          </a:xfrm>
          <a:prstGeom prst="rect">
            <a:avLst/>
          </a:prstGeom>
          <a:noFill/>
        </p:spPr>
        <p:txBody>
          <a:bodyPr wrap="none" rtlCol="0">
            <a:spAutoFit/>
          </a:bodyPr>
          <a:lstStyle/>
          <a:p>
            <a:pPr marL="0" lvl="1"/>
            <a:r>
              <a:rPr lang="zh-CN" altLang="en-US" sz="3600" b="1" spc="30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明年工作计划</a:t>
            </a:r>
            <a:endParaRPr lang="zh-CN" altLang="en-US" sz="3600" b="1" spc="3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2" name="文本框 9"/>
          <p:cNvSpPr txBox="1"/>
          <p:nvPr/>
        </p:nvSpPr>
        <p:spPr>
          <a:xfrm>
            <a:off x="2379761" y="393851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smtClean="0">
                <a:solidFill>
                  <a:schemeClr val="bg1"/>
                </a:solidFill>
                <a:latin typeface="微软雅黑" pitchFamily="34" charset="-122"/>
                <a:ea typeface="微软雅黑" pitchFamily="34" charset="-122"/>
              </a:rPr>
              <a:t>添加文字内容</a:t>
            </a:r>
            <a:endParaRPr lang="zh-CN" altLang="en-US" sz="1500" b="0" dirty="0">
              <a:solidFill>
                <a:schemeClr val="bg1"/>
              </a:solidFill>
              <a:latin typeface="微软雅黑" pitchFamily="34" charset="-122"/>
              <a:ea typeface="微软雅黑" pitchFamily="34" charset="-122"/>
            </a:endParaRPr>
          </a:p>
        </p:txBody>
      </p:sp>
      <p:sp>
        <p:nvSpPr>
          <p:cNvPr id="13" name="文本框 9"/>
          <p:cNvSpPr txBox="1"/>
          <p:nvPr/>
        </p:nvSpPr>
        <p:spPr>
          <a:xfrm>
            <a:off x="2379760" y="426395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4" name="文本框 9"/>
          <p:cNvSpPr txBox="1"/>
          <p:nvPr/>
        </p:nvSpPr>
        <p:spPr>
          <a:xfrm>
            <a:off x="2379761" y="458984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5" name="文本框 9"/>
          <p:cNvSpPr txBox="1"/>
          <p:nvPr/>
        </p:nvSpPr>
        <p:spPr>
          <a:xfrm>
            <a:off x="4116235" y="394177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6" name="文本框 9"/>
          <p:cNvSpPr txBox="1"/>
          <p:nvPr/>
        </p:nvSpPr>
        <p:spPr>
          <a:xfrm>
            <a:off x="4116236" y="426766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7" name="文本框 9"/>
          <p:cNvSpPr txBox="1"/>
          <p:nvPr/>
        </p:nvSpPr>
        <p:spPr>
          <a:xfrm>
            <a:off x="4116235" y="458904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Tree>
    <p:extLst>
      <p:ext uri="{BB962C8B-B14F-4D97-AF65-F5344CB8AC3E}">
        <p14:creationId xmlns:p14="http://schemas.microsoft.com/office/powerpoint/2010/main" val="404491296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12" presetClass="entr" presetSubtype="8"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p:tgtEl>
                                          <p:spTgt spid="11"/>
                                        </p:tgtEl>
                                        <p:attrNameLst>
                                          <p:attrName>ppt_x</p:attrName>
                                        </p:attrNameLst>
                                      </p:cBhvr>
                                      <p:tavLst>
                                        <p:tav tm="0">
                                          <p:val>
                                            <p:strVal val="#ppt_x-#ppt_w*1.125000"/>
                                          </p:val>
                                        </p:tav>
                                        <p:tav tm="100000">
                                          <p:val>
                                            <p:strVal val="#ppt_x"/>
                                          </p:val>
                                        </p:tav>
                                      </p:tavLst>
                                    </p:anim>
                                    <p:animEffect transition="in" filter="wipe(right)">
                                      <p:cBhvr>
                                        <p:cTn id="17" dur="500"/>
                                        <p:tgtEl>
                                          <p:spTgt spid="11"/>
                                        </p:tgtEl>
                                      </p:cBhvr>
                                    </p:animEffect>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20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40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ppt_x"/>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1" grpId="0"/>
      <p:bldP spid="12" grpId="0"/>
      <p:bldP spid="13" grpId="0"/>
      <p:bldP spid="14" grpId="0"/>
      <p:bldP spid="15" grpId="0"/>
      <p:bldP spid="16"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cxnSp>
        <p:nvCxnSpPr>
          <p:cNvPr id="10" name="Straight Line buttom"/>
          <p:cNvCxnSpPr>
            <a:cxnSpLocks noChangeShapeType="1"/>
          </p:cNvCxnSpPr>
          <p:nvPr/>
        </p:nvCxnSpPr>
        <p:spPr bwMode="auto">
          <a:xfrm>
            <a:off x="760040" y="2161951"/>
            <a:ext cx="7772400" cy="0"/>
          </a:xfrm>
          <a:prstGeom prst="line">
            <a:avLst/>
          </a:prstGeom>
          <a:noFill/>
          <a:ln w="19050" cmpd="sng">
            <a:solidFill>
              <a:srgbClr val="291618"/>
            </a:solidFill>
            <a:prstDash val="sysDot"/>
            <a:round/>
            <a:headEnd/>
            <a:tailEnd/>
          </a:ln>
          <a:extLst>
            <a:ext uri="{909E8E84-426E-40DD-AFC4-6F175D3DCCD1}">
              <a14:hiddenFill xmlns:a14="http://schemas.microsoft.com/office/drawing/2010/main">
                <a:noFill/>
              </a14:hiddenFill>
            </a:ext>
          </a:extLst>
        </p:spPr>
      </p:cxnSp>
      <p:sp>
        <p:nvSpPr>
          <p:cNvPr id="11" name="Oval 4"/>
          <p:cNvSpPr>
            <a:spLocks noChangeArrowheads="1"/>
          </p:cNvSpPr>
          <p:nvPr/>
        </p:nvSpPr>
        <p:spPr bwMode="auto">
          <a:xfrm>
            <a:off x="1722065" y="1744042"/>
            <a:ext cx="835819" cy="835819"/>
          </a:xfrm>
          <a:prstGeom prst="ellipse">
            <a:avLst/>
          </a:prstGeom>
          <a:solidFill>
            <a:srgbClr val="76543A"/>
          </a:solidFill>
          <a:ln>
            <a:noFill/>
          </a:ln>
        </p:spPr>
        <p:txBody>
          <a:bodyPr lIns="68580" tIns="34290" rIns="68580" bIns="34290" anchor="ctr"/>
          <a:lstStyle>
            <a:lvl1pPr defTabSz="1374775">
              <a:defRPr>
                <a:solidFill>
                  <a:schemeClr val="tx1"/>
                </a:solidFill>
                <a:latin typeface="Calibri" pitchFamily="34" charset="0"/>
                <a:ea typeface="宋体" pitchFamily="2" charset="-122"/>
              </a:defRPr>
            </a:lvl1pPr>
            <a:lvl2pPr marL="742950" indent="-285750" defTabSz="1374775">
              <a:defRPr>
                <a:solidFill>
                  <a:schemeClr val="tx1"/>
                </a:solidFill>
                <a:latin typeface="Calibri" pitchFamily="34" charset="0"/>
                <a:ea typeface="宋体" pitchFamily="2" charset="-122"/>
              </a:defRPr>
            </a:lvl2pPr>
            <a:lvl3pPr marL="1143000" indent="-228600" defTabSz="1374775">
              <a:defRPr>
                <a:solidFill>
                  <a:schemeClr val="tx1"/>
                </a:solidFill>
                <a:latin typeface="Calibri" pitchFamily="34" charset="0"/>
                <a:ea typeface="宋体" pitchFamily="2" charset="-122"/>
              </a:defRPr>
            </a:lvl3pPr>
            <a:lvl4pPr marL="1600200" indent="-228600" defTabSz="1374775">
              <a:defRPr>
                <a:solidFill>
                  <a:schemeClr val="tx1"/>
                </a:solidFill>
                <a:latin typeface="Calibri" pitchFamily="34" charset="0"/>
                <a:ea typeface="宋体" pitchFamily="2" charset="-122"/>
              </a:defRPr>
            </a:lvl4pPr>
            <a:lvl5pPr marL="2057400" indent="-228600" defTabSz="1374775">
              <a:defRPr>
                <a:solidFill>
                  <a:schemeClr val="tx1"/>
                </a:solidFill>
                <a:latin typeface="Calibri" pitchFamily="34" charset="0"/>
                <a:ea typeface="宋体" pitchFamily="2" charset="-122"/>
              </a:defRPr>
            </a:lvl5pPr>
            <a:lvl6pPr marL="25146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374775" eaLnBrk="1" fontAlgn="base" latinLnBrk="0" hangingPunct="1">
              <a:lnSpc>
                <a:spcPct val="100000"/>
              </a:lnSpc>
              <a:spcBef>
                <a:spcPct val="0"/>
              </a:spcBef>
              <a:spcAft>
                <a:spcPct val="0"/>
              </a:spcAft>
              <a:buClrTx/>
              <a:buSzTx/>
              <a:buFontTx/>
              <a:buNone/>
              <a:tabLst/>
              <a:defRPr/>
            </a:pPr>
            <a:r>
              <a:rPr kumimoji="0" lang="en-US" altLang="zh-CN" sz="2100" b="1" i="0" u="none" strike="noStrike" kern="0" cap="none" spc="0" normalizeH="0" baseline="0" noProof="0" dirty="0">
                <a:ln>
                  <a:noFill/>
                </a:ln>
                <a:solidFill>
                  <a:srgbClr val="FFFFFF"/>
                </a:solidFill>
                <a:effectLst/>
                <a:uLnTx/>
                <a:uFillTx/>
                <a:latin typeface="Arial" pitchFamily="34" charset="0"/>
                <a:ea typeface="微软雅黑" pitchFamily="34" charset="-122"/>
                <a:sym typeface="Arial" pitchFamily="34" charset="0"/>
              </a:rPr>
              <a:t>1</a:t>
            </a:r>
          </a:p>
        </p:txBody>
      </p:sp>
      <p:sp>
        <p:nvSpPr>
          <p:cNvPr id="12" name="Oval 8"/>
          <p:cNvSpPr>
            <a:spLocks noChangeArrowheads="1"/>
          </p:cNvSpPr>
          <p:nvPr/>
        </p:nvSpPr>
        <p:spPr bwMode="auto">
          <a:xfrm>
            <a:off x="2711474" y="1614264"/>
            <a:ext cx="1094185" cy="1095375"/>
          </a:xfrm>
          <a:prstGeom prst="ellipse">
            <a:avLst/>
          </a:prstGeom>
          <a:solidFill>
            <a:srgbClr val="76543A"/>
          </a:solidFill>
          <a:ln>
            <a:noFill/>
          </a:ln>
        </p:spPr>
        <p:txBody>
          <a:bodyPr lIns="68580" tIns="34290" rIns="68580" bIns="34290" anchor="ctr"/>
          <a:lstStyle>
            <a:lvl1pPr defTabSz="1374775">
              <a:defRPr>
                <a:solidFill>
                  <a:schemeClr val="tx1"/>
                </a:solidFill>
                <a:latin typeface="Calibri" pitchFamily="34" charset="0"/>
                <a:ea typeface="宋体" pitchFamily="2" charset="-122"/>
              </a:defRPr>
            </a:lvl1pPr>
            <a:lvl2pPr marL="742950" indent="-285750" defTabSz="1374775">
              <a:defRPr>
                <a:solidFill>
                  <a:schemeClr val="tx1"/>
                </a:solidFill>
                <a:latin typeface="Calibri" pitchFamily="34" charset="0"/>
                <a:ea typeface="宋体" pitchFamily="2" charset="-122"/>
              </a:defRPr>
            </a:lvl2pPr>
            <a:lvl3pPr marL="1143000" indent="-228600" defTabSz="1374775">
              <a:defRPr>
                <a:solidFill>
                  <a:schemeClr val="tx1"/>
                </a:solidFill>
                <a:latin typeface="Calibri" pitchFamily="34" charset="0"/>
                <a:ea typeface="宋体" pitchFamily="2" charset="-122"/>
              </a:defRPr>
            </a:lvl3pPr>
            <a:lvl4pPr marL="1600200" indent="-228600" defTabSz="1374775">
              <a:defRPr>
                <a:solidFill>
                  <a:schemeClr val="tx1"/>
                </a:solidFill>
                <a:latin typeface="Calibri" pitchFamily="34" charset="0"/>
                <a:ea typeface="宋体" pitchFamily="2" charset="-122"/>
              </a:defRPr>
            </a:lvl4pPr>
            <a:lvl5pPr marL="2057400" indent="-228600" defTabSz="1374775">
              <a:defRPr>
                <a:solidFill>
                  <a:schemeClr val="tx1"/>
                </a:solidFill>
                <a:latin typeface="Calibri" pitchFamily="34" charset="0"/>
                <a:ea typeface="宋体" pitchFamily="2" charset="-122"/>
              </a:defRPr>
            </a:lvl5pPr>
            <a:lvl6pPr marL="25146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374775"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a:ln>
                  <a:noFill/>
                </a:ln>
                <a:solidFill>
                  <a:srgbClr val="FFFFFF"/>
                </a:solidFill>
                <a:effectLst/>
                <a:uLnTx/>
                <a:uFillTx/>
                <a:latin typeface="Arial" pitchFamily="34" charset="0"/>
                <a:ea typeface="微软雅黑" pitchFamily="34" charset="-122"/>
                <a:sym typeface="Arial" pitchFamily="34" charset="0"/>
              </a:rPr>
              <a:t>2</a:t>
            </a:r>
          </a:p>
        </p:txBody>
      </p:sp>
      <p:sp>
        <p:nvSpPr>
          <p:cNvPr id="13" name="Oval 12"/>
          <p:cNvSpPr>
            <a:spLocks noChangeArrowheads="1"/>
          </p:cNvSpPr>
          <p:nvPr/>
        </p:nvSpPr>
        <p:spPr bwMode="auto">
          <a:xfrm>
            <a:off x="3960440" y="1491630"/>
            <a:ext cx="1341834" cy="1340644"/>
          </a:xfrm>
          <a:prstGeom prst="ellipse">
            <a:avLst/>
          </a:prstGeom>
          <a:solidFill>
            <a:srgbClr val="76543A"/>
          </a:solidFill>
          <a:ln>
            <a:noFill/>
          </a:ln>
        </p:spPr>
        <p:txBody>
          <a:bodyPr lIns="68580" tIns="34290" rIns="68580" bIns="34290" anchor="ctr"/>
          <a:lstStyle>
            <a:lvl1pPr defTabSz="1374775">
              <a:defRPr>
                <a:solidFill>
                  <a:schemeClr val="tx1"/>
                </a:solidFill>
                <a:latin typeface="Calibri" pitchFamily="34" charset="0"/>
                <a:ea typeface="宋体" pitchFamily="2" charset="-122"/>
              </a:defRPr>
            </a:lvl1pPr>
            <a:lvl2pPr marL="742950" indent="-285750" defTabSz="1374775">
              <a:defRPr>
                <a:solidFill>
                  <a:schemeClr val="tx1"/>
                </a:solidFill>
                <a:latin typeface="Calibri" pitchFamily="34" charset="0"/>
                <a:ea typeface="宋体" pitchFamily="2" charset="-122"/>
              </a:defRPr>
            </a:lvl2pPr>
            <a:lvl3pPr marL="1143000" indent="-228600" defTabSz="1374775">
              <a:defRPr>
                <a:solidFill>
                  <a:schemeClr val="tx1"/>
                </a:solidFill>
                <a:latin typeface="Calibri" pitchFamily="34" charset="0"/>
                <a:ea typeface="宋体" pitchFamily="2" charset="-122"/>
              </a:defRPr>
            </a:lvl3pPr>
            <a:lvl4pPr marL="1600200" indent="-228600" defTabSz="1374775">
              <a:defRPr>
                <a:solidFill>
                  <a:schemeClr val="tx1"/>
                </a:solidFill>
                <a:latin typeface="Calibri" pitchFamily="34" charset="0"/>
                <a:ea typeface="宋体" pitchFamily="2" charset="-122"/>
              </a:defRPr>
            </a:lvl4pPr>
            <a:lvl5pPr marL="2057400" indent="-228600" defTabSz="1374775">
              <a:defRPr>
                <a:solidFill>
                  <a:schemeClr val="tx1"/>
                </a:solidFill>
                <a:latin typeface="Calibri" pitchFamily="34" charset="0"/>
                <a:ea typeface="宋体" pitchFamily="2" charset="-122"/>
              </a:defRPr>
            </a:lvl5pPr>
            <a:lvl6pPr marL="25146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pPr>
            <a:r>
              <a:rPr lang="en-US" altLang="zh-CN" sz="4500" b="1">
                <a:solidFill>
                  <a:srgbClr val="FFFFFF"/>
                </a:solidFill>
                <a:latin typeface="Arial" pitchFamily="34" charset="0"/>
                <a:ea typeface="微软雅黑" pitchFamily="34" charset="-122"/>
                <a:sym typeface="Arial" pitchFamily="34" charset="0"/>
              </a:rPr>
              <a:t>3</a:t>
            </a:r>
          </a:p>
        </p:txBody>
      </p:sp>
      <p:sp>
        <p:nvSpPr>
          <p:cNvPr id="14" name="Oval 16"/>
          <p:cNvSpPr>
            <a:spLocks noChangeArrowheads="1"/>
          </p:cNvSpPr>
          <p:nvPr/>
        </p:nvSpPr>
        <p:spPr bwMode="auto">
          <a:xfrm>
            <a:off x="5455865" y="1614264"/>
            <a:ext cx="1095375" cy="1095375"/>
          </a:xfrm>
          <a:prstGeom prst="ellipse">
            <a:avLst/>
          </a:prstGeom>
          <a:solidFill>
            <a:srgbClr val="76543A"/>
          </a:solidFill>
          <a:ln>
            <a:noFill/>
          </a:ln>
        </p:spPr>
        <p:txBody>
          <a:bodyPr lIns="68580" tIns="34290" rIns="68580" bIns="34290" anchor="ctr"/>
          <a:lstStyle>
            <a:lvl1pPr defTabSz="1374775">
              <a:defRPr>
                <a:solidFill>
                  <a:schemeClr val="tx1"/>
                </a:solidFill>
                <a:latin typeface="Calibri" pitchFamily="34" charset="0"/>
                <a:ea typeface="宋体" pitchFamily="2" charset="-122"/>
              </a:defRPr>
            </a:lvl1pPr>
            <a:lvl2pPr marL="742950" indent="-285750" defTabSz="1374775">
              <a:defRPr>
                <a:solidFill>
                  <a:schemeClr val="tx1"/>
                </a:solidFill>
                <a:latin typeface="Calibri" pitchFamily="34" charset="0"/>
                <a:ea typeface="宋体" pitchFamily="2" charset="-122"/>
              </a:defRPr>
            </a:lvl2pPr>
            <a:lvl3pPr marL="1143000" indent="-228600" defTabSz="1374775">
              <a:defRPr>
                <a:solidFill>
                  <a:schemeClr val="tx1"/>
                </a:solidFill>
                <a:latin typeface="Calibri" pitchFamily="34" charset="0"/>
                <a:ea typeface="宋体" pitchFamily="2" charset="-122"/>
              </a:defRPr>
            </a:lvl3pPr>
            <a:lvl4pPr marL="1600200" indent="-228600" defTabSz="1374775">
              <a:defRPr>
                <a:solidFill>
                  <a:schemeClr val="tx1"/>
                </a:solidFill>
                <a:latin typeface="Calibri" pitchFamily="34" charset="0"/>
                <a:ea typeface="宋体" pitchFamily="2" charset="-122"/>
              </a:defRPr>
            </a:lvl4pPr>
            <a:lvl5pPr marL="2057400" indent="-228600" defTabSz="1374775">
              <a:defRPr>
                <a:solidFill>
                  <a:schemeClr val="tx1"/>
                </a:solidFill>
                <a:latin typeface="Calibri" pitchFamily="34" charset="0"/>
                <a:ea typeface="宋体" pitchFamily="2" charset="-122"/>
              </a:defRPr>
            </a:lvl5pPr>
            <a:lvl6pPr marL="25146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374775"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a:ln>
                  <a:noFill/>
                </a:ln>
                <a:solidFill>
                  <a:srgbClr val="FFFFFF"/>
                </a:solidFill>
                <a:effectLst/>
                <a:uLnTx/>
                <a:uFillTx/>
                <a:latin typeface="Arial" pitchFamily="34" charset="0"/>
                <a:ea typeface="微软雅黑" pitchFamily="34" charset="-122"/>
                <a:sym typeface="Arial" pitchFamily="34" charset="0"/>
              </a:rPr>
              <a:t>4</a:t>
            </a:r>
          </a:p>
        </p:txBody>
      </p:sp>
      <p:sp>
        <p:nvSpPr>
          <p:cNvPr id="15" name="Oval 19"/>
          <p:cNvSpPr>
            <a:spLocks noChangeArrowheads="1"/>
          </p:cNvSpPr>
          <p:nvPr/>
        </p:nvSpPr>
        <p:spPr bwMode="auto">
          <a:xfrm>
            <a:off x="6704831" y="1744042"/>
            <a:ext cx="835819" cy="835819"/>
          </a:xfrm>
          <a:prstGeom prst="ellipse">
            <a:avLst/>
          </a:prstGeom>
          <a:solidFill>
            <a:srgbClr val="76543A"/>
          </a:solidFill>
          <a:ln>
            <a:noFill/>
          </a:ln>
        </p:spPr>
        <p:txBody>
          <a:bodyPr lIns="68580" tIns="34290" rIns="68580" bIns="34290" anchor="ctr"/>
          <a:lstStyle>
            <a:lvl1pPr defTabSz="1374775">
              <a:defRPr>
                <a:solidFill>
                  <a:schemeClr val="tx1"/>
                </a:solidFill>
                <a:latin typeface="Calibri" pitchFamily="34" charset="0"/>
                <a:ea typeface="宋体" pitchFamily="2" charset="-122"/>
              </a:defRPr>
            </a:lvl1pPr>
            <a:lvl2pPr marL="742950" indent="-285750" defTabSz="1374775">
              <a:defRPr>
                <a:solidFill>
                  <a:schemeClr val="tx1"/>
                </a:solidFill>
                <a:latin typeface="Calibri" pitchFamily="34" charset="0"/>
                <a:ea typeface="宋体" pitchFamily="2" charset="-122"/>
              </a:defRPr>
            </a:lvl2pPr>
            <a:lvl3pPr marL="1143000" indent="-228600" defTabSz="1374775">
              <a:defRPr>
                <a:solidFill>
                  <a:schemeClr val="tx1"/>
                </a:solidFill>
                <a:latin typeface="Calibri" pitchFamily="34" charset="0"/>
                <a:ea typeface="宋体" pitchFamily="2" charset="-122"/>
              </a:defRPr>
            </a:lvl3pPr>
            <a:lvl4pPr marL="1600200" indent="-228600" defTabSz="1374775">
              <a:defRPr>
                <a:solidFill>
                  <a:schemeClr val="tx1"/>
                </a:solidFill>
                <a:latin typeface="Calibri" pitchFamily="34" charset="0"/>
                <a:ea typeface="宋体" pitchFamily="2" charset="-122"/>
              </a:defRPr>
            </a:lvl4pPr>
            <a:lvl5pPr marL="2057400" indent="-228600" defTabSz="1374775">
              <a:defRPr>
                <a:solidFill>
                  <a:schemeClr val="tx1"/>
                </a:solidFill>
                <a:latin typeface="Calibri" pitchFamily="34" charset="0"/>
                <a:ea typeface="宋体" pitchFamily="2" charset="-122"/>
              </a:defRPr>
            </a:lvl5pPr>
            <a:lvl6pPr marL="25146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477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374775" eaLnBrk="1" fontAlgn="base" latinLnBrk="0" hangingPunct="1">
              <a:lnSpc>
                <a:spcPct val="100000"/>
              </a:lnSpc>
              <a:spcBef>
                <a:spcPct val="0"/>
              </a:spcBef>
              <a:spcAft>
                <a:spcPct val="0"/>
              </a:spcAft>
              <a:buClrTx/>
              <a:buSzTx/>
              <a:buFontTx/>
              <a:buNone/>
              <a:tabLst/>
              <a:defRPr/>
            </a:pPr>
            <a:r>
              <a:rPr kumimoji="0" lang="en-US" altLang="zh-CN" sz="2100" b="1" i="0" u="none" strike="noStrike" kern="0" cap="none" spc="0" normalizeH="0" baseline="0" noProof="0">
                <a:ln>
                  <a:noFill/>
                </a:ln>
                <a:solidFill>
                  <a:srgbClr val="FFFFFF"/>
                </a:solidFill>
                <a:effectLst/>
                <a:uLnTx/>
                <a:uFillTx/>
                <a:latin typeface="Arial" pitchFamily="34" charset="0"/>
                <a:ea typeface="微软雅黑" pitchFamily="34" charset="-122"/>
                <a:sym typeface="Arial" pitchFamily="34" charset="0"/>
              </a:rPr>
              <a:t>5</a:t>
            </a:r>
          </a:p>
        </p:txBody>
      </p:sp>
      <p:sp>
        <p:nvSpPr>
          <p:cNvPr id="16" name="矩形 10"/>
          <p:cNvSpPr>
            <a:spLocks noChangeArrowheads="1"/>
          </p:cNvSpPr>
          <p:nvPr/>
        </p:nvSpPr>
        <p:spPr bwMode="auto">
          <a:xfrm>
            <a:off x="993402" y="3579862"/>
            <a:ext cx="7147322"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120000"/>
              </a:lnSpc>
              <a:spcBef>
                <a:spcPct val="20000"/>
              </a:spcBef>
              <a:spcAft>
                <a:spcPct val="0"/>
              </a:spcAft>
            </a:pPr>
            <a:r>
              <a:rPr lang="zh-CN" altLang="en-US" sz="1200" b="1" dirty="0">
                <a:solidFill>
                  <a:srgbClr val="445469"/>
                </a:solidFill>
                <a:latin typeface="Arial" pitchFamily="34" charset="0"/>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200" b="1" dirty="0">
              <a:solidFill>
                <a:srgbClr val="445469"/>
              </a:solidFill>
              <a:latin typeface="Arial" pitchFamily="34" charset="0"/>
              <a:ea typeface="微软雅黑" pitchFamily="34" charset="-122"/>
              <a:sym typeface="Arial" pitchFamily="34" charset="0"/>
            </a:endParaRPr>
          </a:p>
        </p:txBody>
      </p:sp>
      <p:sp>
        <p:nvSpPr>
          <p:cNvPr id="17" name="TextBox 13"/>
          <p:cNvSpPr txBox="1">
            <a:spLocks noChangeArrowheads="1"/>
          </p:cNvSpPr>
          <p:nvPr/>
        </p:nvSpPr>
        <p:spPr bwMode="auto">
          <a:xfrm>
            <a:off x="1916137" y="2696542"/>
            <a:ext cx="641747"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20000"/>
              </a:spcBef>
              <a:spcAft>
                <a:spcPct val="0"/>
              </a:spcAft>
            </a:pPr>
            <a:r>
              <a:rPr lang="zh-CN" altLang="en-US" sz="1200" b="1">
                <a:solidFill>
                  <a:srgbClr val="76543A"/>
                </a:solidFill>
                <a:latin typeface="Arial" pitchFamily="34" charset="0"/>
                <a:ea typeface="微软雅黑" pitchFamily="34" charset="-122"/>
                <a:sym typeface="Arial" pitchFamily="34" charset="0"/>
              </a:rPr>
              <a:t>关键词</a:t>
            </a:r>
            <a:endParaRPr lang="en-US" altLang="zh-CN" sz="1200" b="1">
              <a:solidFill>
                <a:srgbClr val="76543A"/>
              </a:solidFill>
              <a:latin typeface="Arial" pitchFamily="34" charset="0"/>
              <a:ea typeface="微软雅黑" pitchFamily="34" charset="-122"/>
              <a:sym typeface="Arial" pitchFamily="34" charset="0"/>
            </a:endParaRPr>
          </a:p>
        </p:txBody>
      </p:sp>
      <p:sp>
        <p:nvSpPr>
          <p:cNvPr id="18" name="TextBox 13"/>
          <p:cNvSpPr txBox="1">
            <a:spLocks noChangeArrowheads="1"/>
          </p:cNvSpPr>
          <p:nvPr/>
        </p:nvSpPr>
        <p:spPr bwMode="auto">
          <a:xfrm>
            <a:off x="3011512" y="2888232"/>
            <a:ext cx="641747"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20000"/>
              </a:spcBef>
              <a:spcAft>
                <a:spcPct val="0"/>
              </a:spcAft>
            </a:pPr>
            <a:r>
              <a:rPr lang="zh-CN" altLang="en-US" sz="1200" b="1">
                <a:solidFill>
                  <a:srgbClr val="76543A"/>
                </a:solidFill>
                <a:latin typeface="Arial" pitchFamily="34" charset="0"/>
                <a:ea typeface="微软雅黑" pitchFamily="34" charset="-122"/>
                <a:sym typeface="Arial" pitchFamily="34" charset="0"/>
              </a:rPr>
              <a:t>关键词</a:t>
            </a:r>
            <a:endParaRPr lang="en-US" altLang="zh-CN" sz="1200" b="1">
              <a:solidFill>
                <a:srgbClr val="76543A"/>
              </a:solidFill>
              <a:latin typeface="Arial" pitchFamily="34" charset="0"/>
              <a:ea typeface="微软雅黑" pitchFamily="34" charset="-122"/>
              <a:sym typeface="Arial" pitchFamily="34" charset="0"/>
            </a:endParaRPr>
          </a:p>
        </p:txBody>
      </p:sp>
      <p:sp>
        <p:nvSpPr>
          <p:cNvPr id="19" name="TextBox 13"/>
          <p:cNvSpPr txBox="1">
            <a:spLocks noChangeArrowheads="1"/>
          </p:cNvSpPr>
          <p:nvPr/>
        </p:nvSpPr>
        <p:spPr bwMode="auto">
          <a:xfrm>
            <a:off x="4402162" y="3039442"/>
            <a:ext cx="641747"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20000"/>
              </a:spcBef>
              <a:spcAft>
                <a:spcPct val="0"/>
              </a:spcAft>
            </a:pPr>
            <a:r>
              <a:rPr lang="zh-CN" altLang="en-US" sz="1200" b="1">
                <a:solidFill>
                  <a:srgbClr val="76543A"/>
                </a:solidFill>
                <a:latin typeface="Arial" pitchFamily="34" charset="0"/>
                <a:ea typeface="微软雅黑" pitchFamily="34" charset="-122"/>
                <a:sym typeface="Arial" pitchFamily="34" charset="0"/>
              </a:rPr>
              <a:t>关键词</a:t>
            </a:r>
            <a:endParaRPr lang="en-US" altLang="zh-CN" sz="1200" b="1">
              <a:solidFill>
                <a:srgbClr val="76543A"/>
              </a:solidFill>
              <a:latin typeface="Arial" pitchFamily="34" charset="0"/>
              <a:ea typeface="微软雅黑" pitchFamily="34" charset="-122"/>
              <a:sym typeface="Arial" pitchFamily="34" charset="0"/>
            </a:endParaRPr>
          </a:p>
        </p:txBody>
      </p:sp>
      <p:sp>
        <p:nvSpPr>
          <p:cNvPr id="20" name="TextBox 13"/>
          <p:cNvSpPr txBox="1">
            <a:spLocks noChangeArrowheads="1"/>
          </p:cNvSpPr>
          <p:nvPr/>
        </p:nvSpPr>
        <p:spPr bwMode="auto">
          <a:xfrm>
            <a:off x="5773762" y="2831082"/>
            <a:ext cx="641747"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20000"/>
              </a:spcBef>
              <a:spcAft>
                <a:spcPct val="0"/>
              </a:spcAft>
            </a:pPr>
            <a:r>
              <a:rPr lang="zh-CN" altLang="en-US" sz="1200" b="1">
                <a:solidFill>
                  <a:srgbClr val="76543A"/>
                </a:solidFill>
                <a:latin typeface="Arial" pitchFamily="34" charset="0"/>
                <a:ea typeface="微软雅黑" pitchFamily="34" charset="-122"/>
                <a:sym typeface="Arial" pitchFamily="34" charset="0"/>
              </a:rPr>
              <a:t>关键词</a:t>
            </a:r>
            <a:endParaRPr lang="en-US" altLang="zh-CN" sz="1200" b="1">
              <a:solidFill>
                <a:srgbClr val="76543A"/>
              </a:solidFill>
              <a:latin typeface="Arial" pitchFamily="34" charset="0"/>
              <a:ea typeface="微软雅黑" pitchFamily="34" charset="-122"/>
              <a:sym typeface="Arial" pitchFamily="34" charset="0"/>
            </a:endParaRPr>
          </a:p>
        </p:txBody>
      </p:sp>
      <p:sp>
        <p:nvSpPr>
          <p:cNvPr id="21" name="TextBox 13"/>
          <p:cNvSpPr txBox="1">
            <a:spLocks noChangeArrowheads="1"/>
          </p:cNvSpPr>
          <p:nvPr/>
        </p:nvSpPr>
        <p:spPr bwMode="auto">
          <a:xfrm>
            <a:off x="6886997" y="2696542"/>
            <a:ext cx="640556"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20000"/>
              </a:spcBef>
              <a:spcAft>
                <a:spcPct val="0"/>
              </a:spcAft>
            </a:pPr>
            <a:r>
              <a:rPr lang="zh-CN" altLang="en-US" sz="1200" b="1" dirty="0">
                <a:solidFill>
                  <a:srgbClr val="76543A"/>
                </a:solidFill>
                <a:latin typeface="Arial" pitchFamily="34" charset="0"/>
                <a:ea typeface="微软雅黑" pitchFamily="34" charset="-122"/>
                <a:sym typeface="Arial" pitchFamily="34" charset="0"/>
              </a:rPr>
              <a:t>关键词</a:t>
            </a:r>
            <a:endParaRPr lang="en-US" altLang="zh-CN" sz="1200" b="1" dirty="0">
              <a:solidFill>
                <a:srgbClr val="76543A"/>
              </a:solidFill>
              <a:latin typeface="Arial" pitchFamily="34" charset="0"/>
              <a:ea typeface="微软雅黑" pitchFamily="34" charset="-122"/>
              <a:sym typeface="Arial" pitchFamily="34" charset="0"/>
            </a:endParaRPr>
          </a:p>
        </p:txBody>
      </p:sp>
    </p:spTree>
    <p:extLst>
      <p:ext uri="{BB962C8B-B14F-4D97-AF65-F5344CB8AC3E}">
        <p14:creationId xmlns:p14="http://schemas.microsoft.com/office/powerpoint/2010/main" val="182301834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anim calcmode="lin" valueType="num">
                                      <p:cBhvr>
                                        <p:cTn id="9"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32"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strVal val="4*#ppt_w"/>
                                          </p:val>
                                        </p:tav>
                                        <p:tav tm="100000">
                                          <p:val>
                                            <p:strVal val="#ppt_w"/>
                                          </p:val>
                                        </p:tav>
                                      </p:tavLst>
                                    </p:anim>
                                    <p:anim calcmode="lin" valueType="num">
                                      <p:cBhvr>
                                        <p:cTn id="22" dur="500" fill="hold"/>
                                        <p:tgtEl>
                                          <p:spTgt spid="11"/>
                                        </p:tgtEl>
                                        <p:attrNameLst>
                                          <p:attrName>ppt_h</p:attrName>
                                        </p:attrNameLst>
                                      </p:cBhvr>
                                      <p:tavLst>
                                        <p:tav tm="0">
                                          <p:val>
                                            <p:strVal val="4*#ppt_h"/>
                                          </p:val>
                                        </p:tav>
                                        <p:tav tm="100000">
                                          <p:val>
                                            <p:strVal val="#ppt_h"/>
                                          </p:val>
                                        </p:tav>
                                      </p:tavLst>
                                    </p:anim>
                                  </p:childTnLst>
                                </p:cTn>
                              </p:par>
                              <p:par>
                                <p:cTn id="23" presetID="23" presetClass="entr" presetSubtype="32" fill="hold" grpId="0" nodeType="withEffect">
                                  <p:stCondLst>
                                    <p:cond delay="20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strVal val="4*#ppt_w"/>
                                          </p:val>
                                        </p:tav>
                                        <p:tav tm="100000">
                                          <p:val>
                                            <p:strVal val="#ppt_w"/>
                                          </p:val>
                                        </p:tav>
                                      </p:tavLst>
                                    </p:anim>
                                    <p:anim calcmode="lin" valueType="num">
                                      <p:cBhvr>
                                        <p:cTn id="26" dur="500" fill="hold"/>
                                        <p:tgtEl>
                                          <p:spTgt spid="12"/>
                                        </p:tgtEl>
                                        <p:attrNameLst>
                                          <p:attrName>ppt_h</p:attrName>
                                        </p:attrNameLst>
                                      </p:cBhvr>
                                      <p:tavLst>
                                        <p:tav tm="0">
                                          <p:val>
                                            <p:strVal val="4*#ppt_h"/>
                                          </p:val>
                                        </p:tav>
                                        <p:tav tm="100000">
                                          <p:val>
                                            <p:strVal val="#ppt_h"/>
                                          </p:val>
                                        </p:tav>
                                      </p:tavLst>
                                    </p:anim>
                                  </p:childTnLst>
                                </p:cTn>
                              </p:par>
                              <p:par>
                                <p:cTn id="27" presetID="23" presetClass="entr" presetSubtype="32" fill="hold" grpId="0" nodeType="withEffect">
                                  <p:stCondLst>
                                    <p:cond delay="40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strVal val="4*#ppt_w"/>
                                          </p:val>
                                        </p:tav>
                                        <p:tav tm="100000">
                                          <p:val>
                                            <p:strVal val="#ppt_w"/>
                                          </p:val>
                                        </p:tav>
                                      </p:tavLst>
                                    </p:anim>
                                    <p:anim calcmode="lin" valueType="num">
                                      <p:cBhvr>
                                        <p:cTn id="30" dur="500" fill="hold"/>
                                        <p:tgtEl>
                                          <p:spTgt spid="13"/>
                                        </p:tgtEl>
                                        <p:attrNameLst>
                                          <p:attrName>ppt_h</p:attrName>
                                        </p:attrNameLst>
                                      </p:cBhvr>
                                      <p:tavLst>
                                        <p:tav tm="0">
                                          <p:val>
                                            <p:strVal val="4*#ppt_h"/>
                                          </p:val>
                                        </p:tav>
                                        <p:tav tm="100000">
                                          <p:val>
                                            <p:strVal val="#ppt_h"/>
                                          </p:val>
                                        </p:tav>
                                      </p:tavLst>
                                    </p:anim>
                                  </p:childTnLst>
                                </p:cTn>
                              </p:par>
                              <p:par>
                                <p:cTn id="31" presetID="23" presetClass="entr" presetSubtype="32" fill="hold" grpId="0" nodeType="withEffect">
                                  <p:stCondLst>
                                    <p:cond delay="60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strVal val="4*#ppt_w"/>
                                          </p:val>
                                        </p:tav>
                                        <p:tav tm="100000">
                                          <p:val>
                                            <p:strVal val="#ppt_w"/>
                                          </p:val>
                                        </p:tav>
                                      </p:tavLst>
                                    </p:anim>
                                    <p:anim calcmode="lin" valueType="num">
                                      <p:cBhvr>
                                        <p:cTn id="34" dur="500" fill="hold"/>
                                        <p:tgtEl>
                                          <p:spTgt spid="14"/>
                                        </p:tgtEl>
                                        <p:attrNameLst>
                                          <p:attrName>ppt_h</p:attrName>
                                        </p:attrNameLst>
                                      </p:cBhvr>
                                      <p:tavLst>
                                        <p:tav tm="0">
                                          <p:val>
                                            <p:strVal val="4*#ppt_h"/>
                                          </p:val>
                                        </p:tav>
                                        <p:tav tm="100000">
                                          <p:val>
                                            <p:strVal val="#ppt_h"/>
                                          </p:val>
                                        </p:tav>
                                      </p:tavLst>
                                    </p:anim>
                                  </p:childTnLst>
                                </p:cTn>
                              </p:par>
                              <p:par>
                                <p:cTn id="35" presetID="23" presetClass="entr" presetSubtype="32" fill="hold" grpId="0" nodeType="withEffect">
                                  <p:stCondLst>
                                    <p:cond delay="80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strVal val="4*#ppt_w"/>
                                          </p:val>
                                        </p:tav>
                                        <p:tav tm="100000">
                                          <p:val>
                                            <p:strVal val="#ppt_w"/>
                                          </p:val>
                                        </p:tav>
                                      </p:tavLst>
                                    </p:anim>
                                    <p:anim calcmode="lin" valueType="num">
                                      <p:cBhvr>
                                        <p:cTn id="38" dur="500" fill="hold"/>
                                        <p:tgtEl>
                                          <p:spTgt spid="15"/>
                                        </p:tgtEl>
                                        <p:attrNameLst>
                                          <p:attrName>ppt_h</p:attrName>
                                        </p:attrNameLst>
                                      </p:cBhvr>
                                      <p:tavLst>
                                        <p:tav tm="0">
                                          <p:val>
                                            <p:strVal val="4*#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barn(inVertical)">
                                      <p:cBhvr>
                                        <p:cTn id="43" dur="500"/>
                                        <p:tgtEl>
                                          <p:spTgt spid="17"/>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barn(inVertical)">
                                      <p:cBhvr>
                                        <p:cTn id="46" dur="500"/>
                                        <p:tgtEl>
                                          <p:spTgt spid="18"/>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barn(inVertical)">
                                      <p:cBhvr>
                                        <p:cTn id="49" dur="500"/>
                                        <p:tgtEl>
                                          <p:spTgt spid="19"/>
                                        </p:tgtEl>
                                      </p:cBhvr>
                                    </p:animEffect>
                                  </p:childTnLst>
                                </p:cTn>
                              </p:par>
                              <p:par>
                                <p:cTn id="50" presetID="16" presetClass="entr" presetSubtype="21"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barn(inVertical)">
                                      <p:cBhvr>
                                        <p:cTn id="52" dur="500"/>
                                        <p:tgtEl>
                                          <p:spTgt spid="20"/>
                                        </p:tgtEl>
                                      </p:cBhvr>
                                    </p:animEffect>
                                  </p:childTnLst>
                                </p:cTn>
                              </p:par>
                              <p:par>
                                <p:cTn id="53" presetID="16" presetClass="entr" presetSubtype="21"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barn(inVertical)">
                                      <p:cBhvr>
                                        <p:cTn id="55" dur="500"/>
                                        <p:tgtEl>
                                          <p:spTgt spid="21"/>
                                        </p:tgtEl>
                                      </p:cBhvr>
                                    </p:animEffect>
                                  </p:childTnLst>
                                </p:cTn>
                              </p:par>
                            </p:childTnLst>
                          </p:cTn>
                        </p:par>
                      </p:childTnLst>
                    </p:cTn>
                  </p:par>
                  <p:par>
                    <p:cTn id="56" fill="hold">
                      <p:stCondLst>
                        <p:cond delay="indefinite"/>
                      </p:stCondLst>
                      <p:childTnLst>
                        <p:par>
                          <p:cTn id="57" fill="hold">
                            <p:stCondLst>
                              <p:cond delay="0"/>
                            </p:stCondLst>
                            <p:childTnLst>
                              <p:par>
                                <p:cTn id="58" presetID="52" presetClass="entr" presetSubtype="0" fill="hold" grpId="0" nodeType="clickEffect">
                                  <p:stCondLst>
                                    <p:cond delay="0"/>
                                  </p:stCondLst>
                                  <p:iterate type="lt">
                                    <p:tmPct val="10000"/>
                                  </p:iterate>
                                  <p:childTnLst>
                                    <p:set>
                                      <p:cBhvr>
                                        <p:cTn id="59" dur="1" fill="hold">
                                          <p:stCondLst>
                                            <p:cond delay="0"/>
                                          </p:stCondLst>
                                        </p:cTn>
                                        <p:tgtEl>
                                          <p:spTgt spid="16"/>
                                        </p:tgtEl>
                                        <p:attrNameLst>
                                          <p:attrName>style.visibility</p:attrName>
                                        </p:attrNameLst>
                                      </p:cBhvr>
                                      <p:to>
                                        <p:strVal val="visible"/>
                                      </p:to>
                                    </p:set>
                                    <p:animScale>
                                      <p:cBhvr>
                                        <p:cTn id="60"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16"/>
                                        </p:tgtEl>
                                        <p:attrNameLst>
                                          <p:attrName>ppt_x</p:attrName>
                                          <p:attrName>ppt_y</p:attrName>
                                        </p:attrNameLst>
                                      </p:cBhvr>
                                    </p:animMotion>
                                    <p:animEffect transition="in" filter="fade">
                                      <p:cBhvr>
                                        <p:cTn id="62"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animBg="1"/>
      <p:bldP spid="12" grpId="0" animBg="1"/>
      <p:bldP spid="13" grpId="0" animBg="1"/>
      <p:bldP spid="14" grpId="0" animBg="1"/>
      <p:bldP spid="15" grpId="0" animBg="1"/>
      <p:bldP spid="16" grpId="0"/>
      <p:bldP spid="17" grpId="0"/>
      <p:bldP spid="18" grpId="0"/>
      <p:bldP spid="19" grpId="0"/>
      <p:bldP spid="20" grpId="0"/>
      <p:bldP spid="2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sp>
        <p:nvSpPr>
          <p:cNvPr id="10" name="Freeform 11"/>
          <p:cNvSpPr>
            <a:spLocks/>
          </p:cNvSpPr>
          <p:nvPr/>
        </p:nvSpPr>
        <p:spPr bwMode="auto">
          <a:xfrm>
            <a:off x="3887000" y="1671503"/>
            <a:ext cx="1456436" cy="1500317"/>
          </a:xfrm>
          <a:custGeom>
            <a:avLst/>
            <a:gdLst>
              <a:gd name="T0" fmla="*/ 276 w 322"/>
              <a:gd name="T1" fmla="*/ 284 h 332"/>
              <a:gd name="T2" fmla="*/ 162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2" y="332"/>
                </a:cubicBezTo>
                <a:cubicBezTo>
                  <a:pt x="72" y="332"/>
                  <a:pt x="0" y="259"/>
                  <a:pt x="0" y="170"/>
                </a:cubicBezTo>
                <a:cubicBezTo>
                  <a:pt x="0" y="125"/>
                  <a:pt x="18" y="81"/>
                  <a:pt x="47" y="51"/>
                </a:cubicBezTo>
                <a:cubicBezTo>
                  <a:pt x="77" y="22"/>
                  <a:pt x="117" y="0"/>
                  <a:pt x="162" y="0"/>
                </a:cubicBezTo>
                <a:cubicBezTo>
                  <a:pt x="322" y="0"/>
                  <a:pt x="322" y="0"/>
                  <a:pt x="322" y="0"/>
                </a:cubicBezTo>
                <a:cubicBezTo>
                  <a:pt x="322" y="170"/>
                  <a:pt x="322" y="170"/>
                  <a:pt x="322" y="170"/>
                </a:cubicBezTo>
                <a:cubicBezTo>
                  <a:pt x="322" y="214"/>
                  <a:pt x="305" y="255"/>
                  <a:pt x="276" y="284"/>
                </a:cubicBezTo>
                <a:close/>
              </a:path>
            </a:pathLst>
          </a:custGeom>
          <a:solidFill>
            <a:srgbClr val="76543A"/>
          </a:solidFill>
          <a:ln>
            <a:noFill/>
          </a:ln>
          <a:effectLst/>
          <a:extLst/>
        </p:spPr>
        <p:txBody>
          <a:bodyPr vert="horz" wrap="square" lIns="68580" tIns="486000" rIns="68580" bIns="34290" numCol="1" anchor="t" anchorCtr="0" compatLnSpc="1">
            <a:prstTxWarp prst="textNoShape">
              <a:avLst/>
            </a:prstTxWarp>
          </a:bodyPr>
          <a:lstStyle/>
          <a:p>
            <a:pPr algn="ctr" defTabSz="914400"/>
            <a:r>
              <a:rPr lang="en-US" altLang="zh-CN" sz="5400">
                <a:solidFill>
                  <a:prstClr val="white"/>
                </a:solidFill>
                <a:latin typeface="UKIJ Qolyazma" pitchFamily="18" charset="0"/>
                <a:ea typeface="UKIJ Qolyazma" pitchFamily="18" charset="0"/>
                <a:cs typeface="UKIJ Qolyazma" pitchFamily="18" charset="0"/>
              </a:rPr>
              <a:t>43</a:t>
            </a:r>
            <a:r>
              <a:rPr lang="en-US" altLang="zh-CN" sz="3000">
                <a:solidFill>
                  <a:prstClr val="white"/>
                </a:solidFill>
                <a:latin typeface="UKIJ Qolyazma" pitchFamily="18" charset="0"/>
                <a:ea typeface="UKIJ Qolyazma" pitchFamily="18" charset="0"/>
                <a:cs typeface="UKIJ Qolyazma" pitchFamily="18" charset="0"/>
              </a:rPr>
              <a:t>%</a:t>
            </a:r>
            <a:endParaRPr lang="zh-CN" altLang="en-US" sz="3000">
              <a:solidFill>
                <a:prstClr val="white"/>
              </a:solidFill>
              <a:latin typeface="UKIJ Qolyazma" pitchFamily="18" charset="0"/>
              <a:ea typeface="UKIJ Qolyazma" pitchFamily="18" charset="0"/>
              <a:cs typeface="UKIJ Qolyazma" pitchFamily="18" charset="0"/>
            </a:endParaRPr>
          </a:p>
        </p:txBody>
      </p:sp>
      <p:sp>
        <p:nvSpPr>
          <p:cNvPr id="11" name="Freeform 6"/>
          <p:cNvSpPr>
            <a:spLocks/>
          </p:cNvSpPr>
          <p:nvPr/>
        </p:nvSpPr>
        <p:spPr bwMode="auto">
          <a:xfrm>
            <a:off x="1661071" y="1671503"/>
            <a:ext cx="1456436" cy="1500317"/>
          </a:xfrm>
          <a:custGeom>
            <a:avLst/>
            <a:gdLst>
              <a:gd name="T0" fmla="*/ 276 w 322"/>
              <a:gd name="T1" fmla="*/ 284 h 332"/>
              <a:gd name="T2" fmla="*/ 161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1" y="332"/>
                </a:cubicBezTo>
                <a:cubicBezTo>
                  <a:pt x="72" y="332"/>
                  <a:pt x="0" y="259"/>
                  <a:pt x="0" y="170"/>
                </a:cubicBezTo>
                <a:cubicBezTo>
                  <a:pt x="0" y="125"/>
                  <a:pt x="18" y="81"/>
                  <a:pt x="47" y="51"/>
                </a:cubicBezTo>
                <a:cubicBezTo>
                  <a:pt x="76" y="22"/>
                  <a:pt x="117" y="0"/>
                  <a:pt x="162" y="0"/>
                </a:cubicBezTo>
                <a:cubicBezTo>
                  <a:pt x="322" y="0"/>
                  <a:pt x="322" y="0"/>
                  <a:pt x="322" y="0"/>
                </a:cubicBezTo>
                <a:cubicBezTo>
                  <a:pt x="322" y="170"/>
                  <a:pt x="322" y="170"/>
                  <a:pt x="322" y="170"/>
                </a:cubicBezTo>
                <a:cubicBezTo>
                  <a:pt x="322" y="214"/>
                  <a:pt x="305" y="255"/>
                  <a:pt x="276" y="284"/>
                </a:cubicBezTo>
                <a:close/>
              </a:path>
            </a:pathLst>
          </a:custGeom>
          <a:solidFill>
            <a:srgbClr val="76543A"/>
          </a:solidFill>
          <a:ln>
            <a:noFill/>
          </a:ln>
          <a:effectLst/>
          <a:extLst/>
        </p:spPr>
        <p:txBody>
          <a:bodyPr vert="horz" wrap="square" lIns="68580" tIns="486000" rIns="68580" bIns="34290" numCol="1" anchor="t" anchorCtr="0" compatLnSpc="1">
            <a:prstTxWarp prst="textNoShape">
              <a:avLst/>
            </a:prstTxWarp>
          </a:bodyPr>
          <a:lstStyle/>
          <a:p>
            <a:pPr algn="ctr" defTabSz="914400"/>
            <a:r>
              <a:rPr lang="en-US" altLang="zh-CN" sz="5400">
                <a:solidFill>
                  <a:prstClr val="white"/>
                </a:solidFill>
                <a:latin typeface="UKIJ Qolyazma" pitchFamily="18" charset="0"/>
                <a:ea typeface="UKIJ Qolyazma" pitchFamily="18" charset="0"/>
                <a:cs typeface="UKIJ Qolyazma" pitchFamily="18" charset="0"/>
              </a:rPr>
              <a:t>31</a:t>
            </a:r>
            <a:r>
              <a:rPr lang="en-US" altLang="zh-CN" sz="3000">
                <a:solidFill>
                  <a:prstClr val="white"/>
                </a:solidFill>
                <a:latin typeface="UKIJ Qolyazma" pitchFamily="18" charset="0"/>
                <a:ea typeface="UKIJ Qolyazma" pitchFamily="18" charset="0"/>
                <a:cs typeface="UKIJ Qolyazma" pitchFamily="18" charset="0"/>
              </a:rPr>
              <a:t>%</a:t>
            </a:r>
            <a:endParaRPr lang="zh-CN" altLang="en-US" sz="3000">
              <a:solidFill>
                <a:prstClr val="white"/>
              </a:solidFill>
              <a:latin typeface="UKIJ Qolyazma" pitchFamily="18" charset="0"/>
              <a:cs typeface="UKIJ Qolyazma" pitchFamily="18" charset="0"/>
            </a:endParaRPr>
          </a:p>
        </p:txBody>
      </p:sp>
      <p:sp>
        <p:nvSpPr>
          <p:cNvPr id="12" name="Freeform 16"/>
          <p:cNvSpPr>
            <a:spLocks/>
          </p:cNvSpPr>
          <p:nvPr/>
        </p:nvSpPr>
        <p:spPr bwMode="auto">
          <a:xfrm>
            <a:off x="6112928" y="1671503"/>
            <a:ext cx="1458352" cy="1500317"/>
          </a:xfrm>
          <a:custGeom>
            <a:avLst/>
            <a:gdLst>
              <a:gd name="T0" fmla="*/ 276 w 322"/>
              <a:gd name="T1" fmla="*/ 284 h 332"/>
              <a:gd name="T2" fmla="*/ 162 w 322"/>
              <a:gd name="T3" fmla="*/ 332 h 332"/>
              <a:gd name="T4" fmla="*/ 0 w 322"/>
              <a:gd name="T5" fmla="*/ 170 h 332"/>
              <a:gd name="T6" fmla="*/ 48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7" y="332"/>
                  <a:pt x="162" y="332"/>
                </a:cubicBezTo>
                <a:cubicBezTo>
                  <a:pt x="72" y="332"/>
                  <a:pt x="0" y="259"/>
                  <a:pt x="0" y="170"/>
                </a:cubicBezTo>
                <a:cubicBezTo>
                  <a:pt x="0" y="125"/>
                  <a:pt x="18" y="81"/>
                  <a:pt x="48" y="51"/>
                </a:cubicBezTo>
                <a:cubicBezTo>
                  <a:pt x="77" y="22"/>
                  <a:pt x="118" y="0"/>
                  <a:pt x="162" y="0"/>
                </a:cubicBezTo>
                <a:cubicBezTo>
                  <a:pt x="322" y="0"/>
                  <a:pt x="322" y="0"/>
                  <a:pt x="322" y="0"/>
                </a:cubicBezTo>
                <a:cubicBezTo>
                  <a:pt x="322" y="170"/>
                  <a:pt x="322" y="170"/>
                  <a:pt x="322" y="170"/>
                </a:cubicBezTo>
                <a:cubicBezTo>
                  <a:pt x="322" y="214"/>
                  <a:pt x="305" y="255"/>
                  <a:pt x="276" y="284"/>
                </a:cubicBezTo>
                <a:close/>
              </a:path>
            </a:pathLst>
          </a:custGeom>
          <a:solidFill>
            <a:srgbClr val="76543A"/>
          </a:solidFill>
          <a:ln>
            <a:noFill/>
          </a:ln>
          <a:effectLst/>
          <a:extLst/>
        </p:spPr>
        <p:txBody>
          <a:bodyPr vert="horz" wrap="square" lIns="68580" tIns="486000" rIns="68580" bIns="34290" numCol="1" anchor="t" anchorCtr="0" compatLnSpc="1">
            <a:prstTxWarp prst="textNoShape">
              <a:avLst/>
            </a:prstTxWarp>
          </a:bodyPr>
          <a:lstStyle/>
          <a:p>
            <a:pPr algn="ctr" defTabSz="914400"/>
            <a:r>
              <a:rPr lang="en-US" altLang="zh-CN" sz="5400">
                <a:solidFill>
                  <a:prstClr val="white"/>
                </a:solidFill>
                <a:latin typeface="UKIJ Qolyazma" pitchFamily="18" charset="0"/>
                <a:ea typeface="UKIJ Qolyazma" pitchFamily="18" charset="0"/>
                <a:cs typeface="UKIJ Qolyazma" pitchFamily="18" charset="0"/>
              </a:rPr>
              <a:t>82</a:t>
            </a:r>
            <a:r>
              <a:rPr lang="en-US" altLang="zh-CN" sz="3000">
                <a:solidFill>
                  <a:prstClr val="white"/>
                </a:solidFill>
                <a:latin typeface="UKIJ Qolyazma" pitchFamily="18" charset="0"/>
                <a:ea typeface="UKIJ Qolyazma" pitchFamily="18" charset="0"/>
                <a:cs typeface="UKIJ Qolyazma" pitchFamily="18" charset="0"/>
              </a:rPr>
              <a:t>%</a:t>
            </a:r>
            <a:endParaRPr lang="zh-CN" altLang="en-US" sz="3000">
              <a:solidFill>
                <a:prstClr val="white"/>
              </a:solidFill>
              <a:latin typeface="UKIJ Qolyazma" pitchFamily="18" charset="0"/>
              <a:ea typeface="UKIJ Qolyazma" pitchFamily="18" charset="0"/>
              <a:cs typeface="UKIJ Qolyazma" pitchFamily="18" charset="0"/>
            </a:endParaRPr>
          </a:p>
        </p:txBody>
      </p:sp>
      <p:sp>
        <p:nvSpPr>
          <p:cNvPr id="13" name="TextBox 5"/>
          <p:cNvSpPr txBox="1"/>
          <p:nvPr/>
        </p:nvSpPr>
        <p:spPr>
          <a:xfrm>
            <a:off x="1653268" y="3183672"/>
            <a:ext cx="1549143" cy="946413"/>
          </a:xfrm>
          <a:prstGeom prst="rect">
            <a:avLst/>
          </a:prstGeom>
          <a:noFill/>
        </p:spPr>
        <p:txBody>
          <a:bodyPr wrap="none" lIns="68580" tIns="34290" rIns="68580" bIns="34290" rtlCol="0" anchor="t">
            <a:spAutoFit/>
          </a:bodyPr>
          <a:lstStyle/>
          <a:p>
            <a:pPr algn="ctr" defTabSz="914400">
              <a:lnSpc>
                <a:spcPct val="150000"/>
              </a:lnSpc>
            </a:pPr>
            <a:endParaRPr lang="en-US" altLang="zh-CN" sz="500" dirty="0">
              <a:solidFill>
                <a:prstClr val="black">
                  <a:lumMod val="65000"/>
                  <a:lumOff val="35000"/>
                </a:prstClr>
              </a:solidFill>
              <a:latin typeface="微软雅黑" pitchFamily="34" charset="-122"/>
              <a:ea typeface="微软雅黑" pitchFamily="34" charset="-122"/>
              <a:cs typeface="华文黑体" pitchFamily="2" charset="-122"/>
            </a:endParaRPr>
          </a:p>
          <a:p>
            <a:pPr algn="ctr" defTabSz="914400">
              <a:lnSpc>
                <a:spcPct val="150000"/>
              </a:lnSpc>
            </a:pPr>
            <a:r>
              <a:rPr lang="zh-CN" altLang="en-US" sz="1100" dirty="0">
                <a:solidFill>
                  <a:prstClr val="black">
                    <a:lumMod val="65000"/>
                    <a:lumOff val="35000"/>
                  </a:prstClr>
                </a:solidFill>
                <a:latin typeface="微软雅黑" pitchFamily="34" charset="-122"/>
                <a:ea typeface="微软雅黑" pitchFamily="34" charset="-122"/>
                <a:cs typeface="华文黑体" pitchFamily="2" charset="-122"/>
              </a:rPr>
              <a:t>单击添加文本单击添加</a:t>
            </a:r>
            <a:endParaRPr lang="en-US" altLang="zh-CN" sz="1100" dirty="0">
              <a:solidFill>
                <a:prstClr val="black">
                  <a:lumMod val="65000"/>
                  <a:lumOff val="35000"/>
                </a:prstClr>
              </a:solidFill>
              <a:latin typeface="微软雅黑" pitchFamily="34" charset="-122"/>
              <a:ea typeface="微软雅黑" pitchFamily="34" charset="-122"/>
              <a:cs typeface="华文黑体" pitchFamily="2" charset="-122"/>
            </a:endParaRPr>
          </a:p>
          <a:p>
            <a:pPr algn="ctr" defTabSz="914400">
              <a:lnSpc>
                <a:spcPct val="150000"/>
              </a:lnSpc>
            </a:pPr>
            <a:r>
              <a:rPr lang="zh-CN" altLang="en-US" sz="1100" dirty="0">
                <a:solidFill>
                  <a:prstClr val="black">
                    <a:lumMod val="65000"/>
                    <a:lumOff val="35000"/>
                  </a:prstClr>
                </a:solidFill>
                <a:latin typeface="微软雅黑" pitchFamily="34" charset="-122"/>
                <a:ea typeface="微软雅黑" pitchFamily="34" charset="-122"/>
                <a:cs typeface="华文黑体" pitchFamily="2" charset="-122"/>
              </a:rPr>
              <a:t>文本单击添加文本单击</a:t>
            </a:r>
            <a:endParaRPr lang="en-US" altLang="zh-CN" sz="1100" dirty="0">
              <a:solidFill>
                <a:prstClr val="black">
                  <a:lumMod val="65000"/>
                  <a:lumOff val="35000"/>
                </a:prstClr>
              </a:solidFill>
              <a:latin typeface="微软雅黑" pitchFamily="34" charset="-122"/>
              <a:ea typeface="微软雅黑" pitchFamily="34" charset="-122"/>
              <a:cs typeface="华文黑体" pitchFamily="2" charset="-122"/>
            </a:endParaRPr>
          </a:p>
          <a:p>
            <a:pPr algn="ctr" defTabSz="914400">
              <a:lnSpc>
                <a:spcPct val="150000"/>
              </a:lnSpc>
            </a:pPr>
            <a:r>
              <a:rPr lang="zh-CN" altLang="en-US" sz="1100" dirty="0">
                <a:solidFill>
                  <a:prstClr val="black">
                    <a:lumMod val="65000"/>
                    <a:lumOff val="35000"/>
                  </a:prstClr>
                </a:solidFill>
                <a:latin typeface="微软雅黑" pitchFamily="34" charset="-122"/>
                <a:ea typeface="微软雅黑" pitchFamily="34" charset="-122"/>
                <a:cs typeface="华文黑体" pitchFamily="2" charset="-122"/>
              </a:rPr>
              <a:t>添加文本单击添加文本</a:t>
            </a:r>
          </a:p>
        </p:txBody>
      </p:sp>
      <p:sp>
        <p:nvSpPr>
          <p:cNvPr id="14" name="TextBox 6"/>
          <p:cNvSpPr txBox="1"/>
          <p:nvPr/>
        </p:nvSpPr>
        <p:spPr>
          <a:xfrm>
            <a:off x="3811003" y="3183672"/>
            <a:ext cx="1549143" cy="946413"/>
          </a:xfrm>
          <a:prstGeom prst="rect">
            <a:avLst/>
          </a:prstGeom>
          <a:noFill/>
        </p:spPr>
        <p:txBody>
          <a:bodyPr wrap="none" lIns="68580" tIns="34290" rIns="68580" bIns="34290" rtlCol="0" anchor="t">
            <a:spAutoFit/>
          </a:bodyPr>
          <a:lstStyle/>
          <a:p>
            <a:pPr algn="ctr" defTabSz="914400">
              <a:lnSpc>
                <a:spcPct val="150000"/>
              </a:lnSpc>
            </a:pPr>
            <a:endParaRPr lang="en-US" altLang="zh-CN" sz="500">
              <a:solidFill>
                <a:prstClr val="black">
                  <a:lumMod val="65000"/>
                  <a:lumOff val="35000"/>
                </a:prstClr>
              </a:solidFill>
              <a:latin typeface="微软雅黑" pitchFamily="34" charset="-122"/>
              <a:ea typeface="微软雅黑" pitchFamily="34" charset="-122"/>
              <a:cs typeface="华文黑体" pitchFamily="2" charset="-122"/>
            </a:endParaRPr>
          </a:p>
          <a:p>
            <a:pPr algn="ctr" defTabSz="914400">
              <a:lnSpc>
                <a:spcPct val="150000"/>
              </a:lnSpc>
            </a:pPr>
            <a:r>
              <a:rPr lang="zh-CN" altLang="en-US" sz="1100">
                <a:solidFill>
                  <a:prstClr val="black">
                    <a:lumMod val="65000"/>
                    <a:lumOff val="35000"/>
                  </a:prstClr>
                </a:solidFill>
                <a:latin typeface="微软雅黑" pitchFamily="34" charset="-122"/>
                <a:ea typeface="微软雅黑" pitchFamily="34" charset="-122"/>
                <a:cs typeface="华文黑体" pitchFamily="2" charset="-122"/>
              </a:rPr>
              <a:t>单击添加文本单击添加</a:t>
            </a:r>
            <a:endParaRPr lang="en-US" altLang="zh-CN" sz="1100">
              <a:solidFill>
                <a:prstClr val="black">
                  <a:lumMod val="65000"/>
                  <a:lumOff val="35000"/>
                </a:prstClr>
              </a:solidFill>
              <a:latin typeface="微软雅黑" pitchFamily="34" charset="-122"/>
              <a:ea typeface="微软雅黑" pitchFamily="34" charset="-122"/>
              <a:cs typeface="华文黑体" pitchFamily="2" charset="-122"/>
            </a:endParaRPr>
          </a:p>
          <a:p>
            <a:pPr algn="ctr" defTabSz="914400">
              <a:lnSpc>
                <a:spcPct val="150000"/>
              </a:lnSpc>
            </a:pPr>
            <a:r>
              <a:rPr lang="zh-CN" altLang="en-US" sz="1100">
                <a:solidFill>
                  <a:prstClr val="black">
                    <a:lumMod val="65000"/>
                    <a:lumOff val="35000"/>
                  </a:prstClr>
                </a:solidFill>
                <a:latin typeface="微软雅黑" pitchFamily="34" charset="-122"/>
                <a:ea typeface="微软雅黑" pitchFamily="34" charset="-122"/>
                <a:cs typeface="华文黑体" pitchFamily="2" charset="-122"/>
              </a:rPr>
              <a:t>文本单击添加文本单击</a:t>
            </a:r>
            <a:endParaRPr lang="en-US" altLang="zh-CN" sz="1100">
              <a:solidFill>
                <a:prstClr val="black">
                  <a:lumMod val="65000"/>
                  <a:lumOff val="35000"/>
                </a:prstClr>
              </a:solidFill>
              <a:latin typeface="微软雅黑" pitchFamily="34" charset="-122"/>
              <a:ea typeface="微软雅黑" pitchFamily="34" charset="-122"/>
              <a:cs typeface="华文黑体" pitchFamily="2" charset="-122"/>
            </a:endParaRPr>
          </a:p>
          <a:p>
            <a:pPr algn="ctr" defTabSz="914400">
              <a:lnSpc>
                <a:spcPct val="150000"/>
              </a:lnSpc>
            </a:pPr>
            <a:r>
              <a:rPr lang="zh-CN" altLang="en-US" sz="1100">
                <a:solidFill>
                  <a:prstClr val="black">
                    <a:lumMod val="65000"/>
                    <a:lumOff val="35000"/>
                  </a:prstClr>
                </a:solidFill>
                <a:latin typeface="微软雅黑" pitchFamily="34" charset="-122"/>
                <a:ea typeface="微软雅黑" pitchFamily="34" charset="-122"/>
                <a:cs typeface="华文黑体" pitchFamily="2" charset="-122"/>
              </a:rPr>
              <a:t>添加文本单击添加文本</a:t>
            </a:r>
          </a:p>
        </p:txBody>
      </p:sp>
      <p:sp>
        <p:nvSpPr>
          <p:cNvPr id="15" name="TextBox 7"/>
          <p:cNvSpPr txBox="1"/>
          <p:nvPr/>
        </p:nvSpPr>
        <p:spPr>
          <a:xfrm>
            <a:off x="6079551" y="3183672"/>
            <a:ext cx="1549143" cy="946413"/>
          </a:xfrm>
          <a:prstGeom prst="rect">
            <a:avLst/>
          </a:prstGeom>
          <a:noFill/>
        </p:spPr>
        <p:txBody>
          <a:bodyPr wrap="none" lIns="68580" tIns="34290" rIns="68580" bIns="34290" rtlCol="0" anchor="t">
            <a:spAutoFit/>
          </a:bodyPr>
          <a:lstStyle/>
          <a:p>
            <a:pPr algn="ctr" defTabSz="914400">
              <a:lnSpc>
                <a:spcPct val="150000"/>
              </a:lnSpc>
            </a:pPr>
            <a:endParaRPr lang="en-US" altLang="zh-CN" sz="500">
              <a:solidFill>
                <a:prstClr val="black">
                  <a:lumMod val="65000"/>
                  <a:lumOff val="35000"/>
                </a:prstClr>
              </a:solidFill>
              <a:latin typeface="微软雅黑" pitchFamily="34" charset="-122"/>
              <a:ea typeface="微软雅黑" pitchFamily="34" charset="-122"/>
              <a:cs typeface="华文黑体" pitchFamily="2" charset="-122"/>
            </a:endParaRPr>
          </a:p>
          <a:p>
            <a:pPr algn="ctr" defTabSz="914400">
              <a:lnSpc>
                <a:spcPct val="150000"/>
              </a:lnSpc>
            </a:pPr>
            <a:r>
              <a:rPr lang="zh-CN" altLang="en-US" sz="1100">
                <a:solidFill>
                  <a:prstClr val="black">
                    <a:lumMod val="65000"/>
                    <a:lumOff val="35000"/>
                  </a:prstClr>
                </a:solidFill>
                <a:latin typeface="微软雅黑" pitchFamily="34" charset="-122"/>
                <a:ea typeface="微软雅黑" pitchFamily="34" charset="-122"/>
                <a:cs typeface="华文黑体" pitchFamily="2" charset="-122"/>
              </a:rPr>
              <a:t>单击添加文本单击添加</a:t>
            </a:r>
            <a:endParaRPr lang="en-US" altLang="zh-CN" sz="1100">
              <a:solidFill>
                <a:prstClr val="black">
                  <a:lumMod val="65000"/>
                  <a:lumOff val="35000"/>
                </a:prstClr>
              </a:solidFill>
              <a:latin typeface="微软雅黑" pitchFamily="34" charset="-122"/>
              <a:ea typeface="微软雅黑" pitchFamily="34" charset="-122"/>
              <a:cs typeface="华文黑体" pitchFamily="2" charset="-122"/>
            </a:endParaRPr>
          </a:p>
          <a:p>
            <a:pPr algn="ctr" defTabSz="914400">
              <a:lnSpc>
                <a:spcPct val="150000"/>
              </a:lnSpc>
            </a:pPr>
            <a:r>
              <a:rPr lang="zh-CN" altLang="en-US" sz="1100">
                <a:solidFill>
                  <a:prstClr val="black">
                    <a:lumMod val="65000"/>
                    <a:lumOff val="35000"/>
                  </a:prstClr>
                </a:solidFill>
                <a:latin typeface="微软雅黑" pitchFamily="34" charset="-122"/>
                <a:ea typeface="微软雅黑" pitchFamily="34" charset="-122"/>
                <a:cs typeface="华文黑体" pitchFamily="2" charset="-122"/>
              </a:rPr>
              <a:t>文本单击添加文本单击</a:t>
            </a:r>
            <a:endParaRPr lang="en-US" altLang="zh-CN" sz="1100">
              <a:solidFill>
                <a:prstClr val="black">
                  <a:lumMod val="65000"/>
                  <a:lumOff val="35000"/>
                </a:prstClr>
              </a:solidFill>
              <a:latin typeface="微软雅黑" pitchFamily="34" charset="-122"/>
              <a:ea typeface="微软雅黑" pitchFamily="34" charset="-122"/>
              <a:cs typeface="华文黑体" pitchFamily="2" charset="-122"/>
            </a:endParaRPr>
          </a:p>
          <a:p>
            <a:pPr algn="ctr" defTabSz="914400">
              <a:lnSpc>
                <a:spcPct val="150000"/>
              </a:lnSpc>
            </a:pPr>
            <a:r>
              <a:rPr lang="zh-CN" altLang="en-US" sz="1100">
                <a:solidFill>
                  <a:prstClr val="black">
                    <a:lumMod val="65000"/>
                    <a:lumOff val="35000"/>
                  </a:prstClr>
                </a:solidFill>
                <a:latin typeface="微软雅黑" pitchFamily="34" charset="-122"/>
                <a:ea typeface="微软雅黑" pitchFamily="34" charset="-122"/>
                <a:cs typeface="华文黑体" pitchFamily="2" charset="-122"/>
              </a:rPr>
              <a:t>添加文本单击添加文本</a:t>
            </a:r>
          </a:p>
        </p:txBody>
      </p:sp>
      <p:sp>
        <p:nvSpPr>
          <p:cNvPr id="16" name="TextBox 8"/>
          <p:cNvSpPr txBox="1"/>
          <p:nvPr/>
        </p:nvSpPr>
        <p:spPr>
          <a:xfrm>
            <a:off x="1973928" y="1184619"/>
            <a:ext cx="907823" cy="300083"/>
          </a:xfrm>
          <a:prstGeom prst="rect">
            <a:avLst/>
          </a:prstGeom>
          <a:noFill/>
        </p:spPr>
        <p:txBody>
          <a:bodyPr wrap="none" lIns="68580" tIns="34290" rIns="68580" bIns="34290" rtlCol="0">
            <a:spAutoFit/>
          </a:bodyPr>
          <a:lstStyle/>
          <a:p>
            <a:pPr algn="ctr" defTabSz="914400"/>
            <a:r>
              <a:rPr lang="zh-CN" altLang="en-US" sz="1500" dirty="0">
                <a:solidFill>
                  <a:srgbClr val="76543A"/>
                </a:solidFill>
                <a:latin typeface="微软雅黑" pitchFamily="34" charset="-122"/>
                <a:ea typeface="微软雅黑" pitchFamily="34" charset="-122"/>
                <a:cs typeface="华文黑体" pitchFamily="2" charset="-122"/>
              </a:rPr>
              <a:t>添加标题</a:t>
            </a:r>
            <a:endParaRPr lang="zh-CN" altLang="en-US" sz="1100" dirty="0">
              <a:solidFill>
                <a:srgbClr val="76543A"/>
              </a:solidFill>
              <a:latin typeface="微软雅黑" pitchFamily="34" charset="-122"/>
              <a:ea typeface="微软雅黑" pitchFamily="34" charset="-122"/>
              <a:cs typeface="华文黑体" pitchFamily="2" charset="-122"/>
            </a:endParaRPr>
          </a:p>
        </p:txBody>
      </p:sp>
      <p:sp>
        <p:nvSpPr>
          <p:cNvPr id="17" name="TextBox 9"/>
          <p:cNvSpPr txBox="1"/>
          <p:nvPr/>
        </p:nvSpPr>
        <p:spPr>
          <a:xfrm>
            <a:off x="4309900" y="1184619"/>
            <a:ext cx="907823" cy="300083"/>
          </a:xfrm>
          <a:prstGeom prst="rect">
            <a:avLst/>
          </a:prstGeom>
          <a:noFill/>
        </p:spPr>
        <p:txBody>
          <a:bodyPr wrap="none" lIns="68580" tIns="34290" rIns="68580" bIns="34290" rtlCol="0">
            <a:spAutoFit/>
          </a:bodyPr>
          <a:lstStyle/>
          <a:p>
            <a:pPr algn="ctr" defTabSz="914400"/>
            <a:r>
              <a:rPr lang="zh-CN" altLang="en-US" sz="1500">
                <a:solidFill>
                  <a:srgbClr val="76543A"/>
                </a:solidFill>
                <a:latin typeface="微软雅黑" pitchFamily="34" charset="-122"/>
                <a:ea typeface="微软雅黑" pitchFamily="34" charset="-122"/>
                <a:cs typeface="华文黑体" pitchFamily="2" charset="-122"/>
              </a:rPr>
              <a:t>添加标题</a:t>
            </a:r>
            <a:endParaRPr lang="zh-CN" altLang="en-US" sz="1100">
              <a:solidFill>
                <a:srgbClr val="76543A"/>
              </a:solidFill>
              <a:latin typeface="微软雅黑" pitchFamily="34" charset="-122"/>
              <a:ea typeface="微软雅黑" pitchFamily="34" charset="-122"/>
              <a:cs typeface="华文黑体" pitchFamily="2" charset="-122"/>
            </a:endParaRPr>
          </a:p>
        </p:txBody>
      </p:sp>
      <p:sp>
        <p:nvSpPr>
          <p:cNvPr id="18" name="TextBox 10"/>
          <p:cNvSpPr txBox="1"/>
          <p:nvPr/>
        </p:nvSpPr>
        <p:spPr>
          <a:xfrm>
            <a:off x="6560838" y="1184619"/>
            <a:ext cx="907823" cy="300083"/>
          </a:xfrm>
          <a:prstGeom prst="rect">
            <a:avLst/>
          </a:prstGeom>
          <a:noFill/>
        </p:spPr>
        <p:txBody>
          <a:bodyPr wrap="none" lIns="68580" tIns="34290" rIns="68580" bIns="34290" rtlCol="0">
            <a:spAutoFit/>
          </a:bodyPr>
          <a:lstStyle/>
          <a:p>
            <a:pPr algn="ctr" defTabSz="914400"/>
            <a:r>
              <a:rPr lang="zh-CN" altLang="en-US" sz="1500">
                <a:solidFill>
                  <a:srgbClr val="76543A"/>
                </a:solidFill>
                <a:latin typeface="微软雅黑" pitchFamily="34" charset="-122"/>
                <a:ea typeface="微软雅黑" pitchFamily="34" charset="-122"/>
                <a:cs typeface="华文黑体" pitchFamily="2" charset="-122"/>
              </a:rPr>
              <a:t>添加标题</a:t>
            </a:r>
            <a:endParaRPr lang="zh-CN" altLang="en-US" sz="1100">
              <a:solidFill>
                <a:srgbClr val="76543A"/>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106788836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anim calcmode="lin" valueType="num">
                                      <p:cBhvr>
                                        <p:cTn id="9"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6"/>
                                        </p:tgtEl>
                                      </p:cBhvr>
                                    </p:animEffect>
                                  </p:childTnLst>
                                </p:cTn>
                              </p:par>
                            </p:childTnLst>
                          </p:cTn>
                        </p:par>
                        <p:par>
                          <p:cTn id="12" fill="hold">
                            <p:stCondLst>
                              <p:cond delay="600"/>
                            </p:stCondLst>
                            <p:childTnLst>
                              <p:par>
                                <p:cTn id="13" presetID="2" presetClass="entr" presetSubtype="8" decel="10000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0-#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4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0-#ppt_w/2"/>
                                          </p:val>
                                        </p:tav>
                                        <p:tav tm="100000">
                                          <p:val>
                                            <p:strVal val="#ppt_x"/>
                                          </p:val>
                                        </p:tav>
                                      </p:tavLst>
                                    </p:anim>
                                    <p:anim calcmode="lin" valueType="num">
                                      <p:cBhvr additive="base">
                                        <p:cTn id="24" dur="500" fill="hold"/>
                                        <p:tgtEl>
                                          <p:spTgt spid="12"/>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1" grpId="0" animBg="1"/>
      <p:bldP spid="12" grpId="0" animBg="1"/>
      <p:bldP spid="13" grpId="0"/>
      <p:bldP spid="14" grpId="0"/>
      <p:bldP spid="15" grpId="0"/>
      <p:bldP spid="16" grpId="0"/>
      <p:bldP spid="17" grpId="0"/>
      <p:bldP spid="1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sp>
        <p:nvSpPr>
          <p:cNvPr id="10" name="Freeform 5"/>
          <p:cNvSpPr>
            <a:spLocks noChangeArrowheads="1"/>
          </p:cNvSpPr>
          <p:nvPr/>
        </p:nvSpPr>
        <p:spPr bwMode="auto">
          <a:xfrm>
            <a:off x="755576" y="1603723"/>
            <a:ext cx="3683000" cy="1954213"/>
          </a:xfrm>
          <a:custGeom>
            <a:avLst/>
            <a:gdLst>
              <a:gd name="T0" fmla="*/ 245 w 262"/>
              <a:gd name="T1" fmla="*/ 69 h 139"/>
              <a:gd name="T2" fmla="*/ 192 w 262"/>
              <a:gd name="T3" fmla="*/ 122 h 139"/>
              <a:gd name="T4" fmla="*/ 139 w 262"/>
              <a:gd name="T5" fmla="*/ 69 h 139"/>
              <a:gd name="T6" fmla="*/ 69 w 262"/>
              <a:gd name="T7" fmla="*/ 0 h 139"/>
              <a:gd name="T8" fmla="*/ 0 w 262"/>
              <a:gd name="T9" fmla="*/ 69 h 139"/>
              <a:gd name="T10" fmla="*/ 16 w 262"/>
              <a:gd name="T11" fmla="*/ 69 h 139"/>
              <a:gd name="T12" fmla="*/ 69 w 262"/>
              <a:gd name="T13" fmla="*/ 16 h 139"/>
              <a:gd name="T14" fmla="*/ 122 w 262"/>
              <a:gd name="T15" fmla="*/ 69 h 139"/>
              <a:gd name="T16" fmla="*/ 192 w 262"/>
              <a:gd name="T17" fmla="*/ 139 h 139"/>
              <a:gd name="T18" fmla="*/ 262 w 262"/>
              <a:gd name="T19" fmla="*/ 69 h 139"/>
              <a:gd name="T20" fmla="*/ 245 w 262"/>
              <a:gd name="T21" fmla="*/ 69 h 1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2"/>
              <a:gd name="T34" fmla="*/ 0 h 139"/>
              <a:gd name="T35" fmla="*/ 262 w 262"/>
              <a:gd name="T36" fmla="*/ 139 h 1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2" h="139">
                <a:moveTo>
                  <a:pt x="245" y="69"/>
                </a:moveTo>
                <a:cubicBezTo>
                  <a:pt x="245" y="99"/>
                  <a:pt x="222" y="122"/>
                  <a:pt x="192" y="122"/>
                </a:cubicBezTo>
                <a:cubicBezTo>
                  <a:pt x="163" y="122"/>
                  <a:pt x="139" y="99"/>
                  <a:pt x="139" y="69"/>
                </a:cubicBezTo>
                <a:cubicBezTo>
                  <a:pt x="139" y="31"/>
                  <a:pt x="108" y="0"/>
                  <a:pt x="69" y="0"/>
                </a:cubicBezTo>
                <a:cubicBezTo>
                  <a:pt x="31" y="0"/>
                  <a:pt x="0" y="31"/>
                  <a:pt x="0" y="69"/>
                </a:cubicBezTo>
                <a:cubicBezTo>
                  <a:pt x="16" y="69"/>
                  <a:pt x="16" y="69"/>
                  <a:pt x="16" y="69"/>
                </a:cubicBezTo>
                <a:cubicBezTo>
                  <a:pt x="16" y="40"/>
                  <a:pt x="40" y="16"/>
                  <a:pt x="69" y="16"/>
                </a:cubicBezTo>
                <a:cubicBezTo>
                  <a:pt x="99" y="16"/>
                  <a:pt x="122" y="40"/>
                  <a:pt x="122" y="69"/>
                </a:cubicBezTo>
                <a:cubicBezTo>
                  <a:pt x="122" y="108"/>
                  <a:pt x="154" y="139"/>
                  <a:pt x="192" y="139"/>
                </a:cubicBezTo>
                <a:cubicBezTo>
                  <a:pt x="231" y="139"/>
                  <a:pt x="262" y="108"/>
                  <a:pt x="262" y="69"/>
                </a:cubicBezTo>
                <a:lnTo>
                  <a:pt x="245" y="69"/>
                </a:lnTo>
                <a:close/>
              </a:path>
            </a:pathLst>
          </a:custGeom>
          <a:solidFill>
            <a:srgbClr val="76543A"/>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sym typeface="宋体" pitchFamily="2" charset="-122"/>
            </a:endParaRPr>
          </a:p>
        </p:txBody>
      </p:sp>
      <p:sp>
        <p:nvSpPr>
          <p:cNvPr id="11" name="TextBox 265"/>
          <p:cNvSpPr>
            <a:spLocks noChangeArrowheads="1"/>
          </p:cNvSpPr>
          <p:nvPr/>
        </p:nvSpPr>
        <p:spPr bwMode="auto">
          <a:xfrm>
            <a:off x="4788024" y="1505298"/>
            <a:ext cx="18261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3200" b="0" i="0" u="none" strike="noStrike" kern="1200" cap="none" spc="0" normalizeH="0" baseline="0" noProof="0" dirty="0">
                <a:ln>
                  <a:noFill/>
                </a:ln>
                <a:solidFill>
                  <a:srgbClr val="76543A"/>
                </a:solidFill>
                <a:effectLst/>
                <a:uLnTx/>
                <a:uFillTx/>
                <a:latin typeface="微软雅黑" pitchFamily="34" charset="-122"/>
                <a:ea typeface="微软雅黑" pitchFamily="34" charset="-122"/>
                <a:sym typeface="Arial" pitchFamily="34" charset="0"/>
              </a:rPr>
              <a:t>添加标题</a:t>
            </a:r>
            <a:endParaRPr kumimoji="0" lang="zh-CN" altLang="en-US" sz="1800" b="0" i="0" u="none" strike="noStrike" kern="1200" cap="none" spc="0" normalizeH="0" baseline="0" noProof="0" dirty="0">
              <a:ln>
                <a:noFill/>
              </a:ln>
              <a:solidFill>
                <a:srgbClr val="76543A"/>
              </a:solidFill>
              <a:effectLst/>
              <a:uLnTx/>
              <a:uFillTx/>
            </a:endParaRPr>
          </a:p>
        </p:txBody>
      </p:sp>
      <p:sp>
        <p:nvSpPr>
          <p:cNvPr id="12" name="矩形 11"/>
          <p:cNvSpPr>
            <a:spLocks noChangeArrowheads="1"/>
          </p:cNvSpPr>
          <p:nvPr/>
        </p:nvSpPr>
        <p:spPr bwMode="auto">
          <a:xfrm>
            <a:off x="4773538" y="2067694"/>
            <a:ext cx="3960813" cy="2265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914400">
              <a:lnSpc>
                <a:spcPct val="150000"/>
              </a:lnSpc>
            </a:pPr>
            <a:r>
              <a:rPr lang="zh-CN" altLang="en-US" sz="1200" dirty="0">
                <a:solidFill>
                  <a:srgbClr val="595959"/>
                </a:solidFill>
                <a:latin typeface="方正兰亭粗黑_GBK" charset="-122"/>
                <a:sym typeface="宋体"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200" dirty="0" smtClean="0">
                <a:solidFill>
                  <a:srgbClr val="595959"/>
                </a:solidFill>
                <a:latin typeface="方正兰亭粗黑_GBK" charset="-122"/>
                <a:sym typeface="宋体" pitchFamily="2" charset="-122"/>
              </a:rPr>
              <a:t>输入</a:t>
            </a:r>
            <a:endParaRPr lang="en-US" altLang="zh-CN" sz="1200" dirty="0" smtClean="0">
              <a:solidFill>
                <a:srgbClr val="595959"/>
              </a:solidFill>
              <a:latin typeface="方正兰亭粗黑_GBK" charset="-122"/>
              <a:sym typeface="宋体" pitchFamily="2" charset="-122"/>
            </a:endParaRPr>
          </a:p>
          <a:p>
            <a:pPr defTabSz="914400">
              <a:lnSpc>
                <a:spcPct val="150000"/>
              </a:lnSpc>
            </a:pPr>
            <a:r>
              <a:rPr lang="zh-CN" altLang="en-US" sz="1200" dirty="0" smtClean="0">
                <a:solidFill>
                  <a:srgbClr val="595959"/>
                </a:solidFill>
                <a:latin typeface="方正兰亭粗黑_GBK" charset="-122"/>
                <a:sym typeface="宋体" pitchFamily="2" charset="-122"/>
              </a:rPr>
              <a:t>这里</a:t>
            </a:r>
            <a:r>
              <a:rPr lang="zh-CN" altLang="en-US" sz="1200" dirty="0">
                <a:solidFill>
                  <a:srgbClr val="595959"/>
                </a:solidFill>
                <a:latin typeface="方正兰亭粗黑_GBK" charset="-122"/>
                <a:sym typeface="宋体" pitchFamily="2" charset="-122"/>
              </a:rPr>
              <a:t>输入简单的文字概述这里输入简单字概述这里输入简单简单的文字概述这里输入简单的文字概述简单的文字概述这里输入简单的</a:t>
            </a:r>
            <a:r>
              <a:rPr lang="zh-CN" altLang="en-US" sz="1200" dirty="0" smtClean="0">
                <a:solidFill>
                  <a:srgbClr val="595959"/>
                </a:solidFill>
                <a:latin typeface="方正兰亭粗黑_GBK" charset="-122"/>
                <a:sym typeface="宋体" pitchFamily="2" charset="-122"/>
              </a:rPr>
              <a:t>文字</a:t>
            </a:r>
            <a:endParaRPr lang="zh-CN" altLang="en-US" sz="1200" dirty="0">
              <a:solidFill>
                <a:prstClr val="black"/>
              </a:solidFill>
              <a:latin typeface="方正兰亭粗黑_GBK" charset="-122"/>
            </a:endParaRPr>
          </a:p>
        </p:txBody>
      </p:sp>
      <p:sp>
        <p:nvSpPr>
          <p:cNvPr id="13" name="TextBox 268"/>
          <p:cNvSpPr>
            <a:spLocks noChangeArrowheads="1"/>
          </p:cNvSpPr>
          <p:nvPr/>
        </p:nvSpPr>
        <p:spPr bwMode="auto">
          <a:xfrm>
            <a:off x="3032630" y="3784948"/>
            <a:ext cx="8322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914400"/>
            <a:r>
              <a:rPr lang="en-US" sz="2800" dirty="0">
                <a:solidFill>
                  <a:srgbClr val="76543A"/>
                </a:solidFill>
                <a:latin typeface="微软雅黑" pitchFamily="34" charset="-122"/>
                <a:ea typeface="微软雅黑" pitchFamily="34" charset="-122"/>
                <a:sym typeface="Arial" pitchFamily="34" charset="0"/>
              </a:rPr>
              <a:t>52</a:t>
            </a:r>
            <a:r>
              <a:rPr lang="en-US" sz="2000" dirty="0">
                <a:solidFill>
                  <a:srgbClr val="76543A"/>
                </a:solidFill>
                <a:latin typeface="微软雅黑" pitchFamily="34" charset="-122"/>
                <a:ea typeface="微软雅黑" pitchFamily="34" charset="-122"/>
                <a:sym typeface="Arial" pitchFamily="34" charset="0"/>
              </a:rPr>
              <a:t>%</a:t>
            </a:r>
            <a:endParaRPr lang="zh-CN" altLang="en-US" sz="2000" dirty="0">
              <a:solidFill>
                <a:srgbClr val="76543A"/>
              </a:solidFill>
              <a:latin typeface="微软雅黑" pitchFamily="34" charset="-122"/>
              <a:ea typeface="微软雅黑" pitchFamily="34" charset="-122"/>
              <a:sym typeface="Arial" pitchFamily="34" charset="0"/>
            </a:endParaRPr>
          </a:p>
        </p:txBody>
      </p:sp>
      <p:sp>
        <p:nvSpPr>
          <p:cNvPr id="14" name="TextBox 269"/>
          <p:cNvSpPr>
            <a:spLocks noChangeArrowheads="1"/>
          </p:cNvSpPr>
          <p:nvPr/>
        </p:nvSpPr>
        <p:spPr bwMode="auto">
          <a:xfrm>
            <a:off x="1310192" y="3784948"/>
            <a:ext cx="8322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914400"/>
            <a:r>
              <a:rPr lang="en-US" sz="2800" dirty="0">
                <a:solidFill>
                  <a:srgbClr val="76543A"/>
                </a:solidFill>
                <a:latin typeface="微软雅黑" pitchFamily="34" charset="-122"/>
                <a:ea typeface="微软雅黑" pitchFamily="34" charset="-122"/>
                <a:sym typeface="Arial" pitchFamily="34" charset="0"/>
              </a:rPr>
              <a:t>48</a:t>
            </a:r>
            <a:r>
              <a:rPr lang="en-US" sz="2000" dirty="0">
                <a:solidFill>
                  <a:srgbClr val="76543A"/>
                </a:solidFill>
                <a:latin typeface="微软雅黑" pitchFamily="34" charset="-122"/>
                <a:ea typeface="微软雅黑" pitchFamily="34" charset="-122"/>
                <a:sym typeface="Arial" pitchFamily="34" charset="0"/>
              </a:rPr>
              <a:t>%</a:t>
            </a:r>
            <a:endParaRPr lang="zh-CN" altLang="en-US" sz="2800" dirty="0">
              <a:solidFill>
                <a:srgbClr val="76543A"/>
              </a:solidFill>
              <a:latin typeface="微软雅黑" pitchFamily="34" charset="-122"/>
              <a:ea typeface="微软雅黑" pitchFamily="34" charset="-122"/>
              <a:sym typeface="Arial" pitchFamily="34" charset="0"/>
            </a:endParaRPr>
          </a:p>
        </p:txBody>
      </p:sp>
      <p:sp>
        <p:nvSpPr>
          <p:cNvPr id="15" name="椭圆 14"/>
          <p:cNvSpPr/>
          <p:nvPr/>
        </p:nvSpPr>
        <p:spPr>
          <a:xfrm>
            <a:off x="1073795" y="1928292"/>
            <a:ext cx="1305074" cy="1305074"/>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6" name="椭圆 15"/>
          <p:cNvSpPr/>
          <p:nvPr/>
        </p:nvSpPr>
        <p:spPr>
          <a:xfrm>
            <a:off x="2796232" y="1890578"/>
            <a:ext cx="1305074" cy="130507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Tree>
    <p:extLst>
      <p:ext uri="{BB962C8B-B14F-4D97-AF65-F5344CB8AC3E}">
        <p14:creationId xmlns:p14="http://schemas.microsoft.com/office/powerpoint/2010/main" val="340771911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anim calcmode="lin" valueType="num">
                                      <p:cBhvr>
                                        <p:cTn id="9"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6"/>
                                        </p:tgtEl>
                                      </p:cBhvr>
                                    </p:animEffect>
                                  </p:childTnLst>
                                </p:cTn>
                              </p:par>
                            </p:childTnLst>
                          </p:cTn>
                        </p:par>
                        <p:par>
                          <p:cTn id="12" fill="hold">
                            <p:stCondLst>
                              <p:cond delay="600"/>
                            </p:stCondLst>
                            <p:childTnLst>
                              <p:par>
                                <p:cTn id="13" presetID="16" presetClass="entr" presetSubtype="2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childTnLst>
                          </p:cTn>
                        </p:par>
                        <p:par>
                          <p:cTn id="16" fill="hold">
                            <p:stCondLst>
                              <p:cond delay="1100"/>
                            </p:stCondLst>
                            <p:childTnLst>
                              <p:par>
                                <p:cTn id="17" presetID="10" presetClass="entr" presetSubtype="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par>
                          <p:cTn id="23" fill="hold">
                            <p:stCondLst>
                              <p:cond delay="1600"/>
                            </p:stCondLst>
                            <p:childTnLst>
                              <p:par>
                                <p:cTn id="24" presetID="17" presetClass="entr" presetSubtype="1" fill="hold" grpId="0" nodeType="afterEffect">
                                  <p:stCondLst>
                                    <p:cond delay="0"/>
                                  </p:stCondLst>
                                  <p:iterate type="lt">
                                    <p:tmPct val="10000"/>
                                  </p:iterate>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ppt_x</p:attrName>
                                        </p:attrNameLst>
                                      </p:cBhvr>
                                      <p:tavLst>
                                        <p:tav tm="0">
                                          <p:val>
                                            <p:strVal val="#ppt_x"/>
                                          </p:val>
                                        </p:tav>
                                        <p:tav tm="100000">
                                          <p:val>
                                            <p:strVal val="#ppt_x"/>
                                          </p:val>
                                        </p:tav>
                                      </p:tavLst>
                                    </p:anim>
                                    <p:anim calcmode="lin" valueType="num">
                                      <p:cBhvr>
                                        <p:cTn id="27" dur="500" fill="hold"/>
                                        <p:tgtEl>
                                          <p:spTgt spid="14"/>
                                        </p:tgtEl>
                                        <p:attrNameLst>
                                          <p:attrName>ppt_y</p:attrName>
                                        </p:attrNameLst>
                                      </p:cBhvr>
                                      <p:tavLst>
                                        <p:tav tm="0">
                                          <p:val>
                                            <p:strVal val="#ppt_y-#ppt_h/2"/>
                                          </p:val>
                                        </p:tav>
                                        <p:tav tm="100000">
                                          <p:val>
                                            <p:strVal val="#ppt_y"/>
                                          </p:val>
                                        </p:tav>
                                      </p:tavLst>
                                    </p:anim>
                                    <p:anim calcmode="lin" valueType="num">
                                      <p:cBhvr>
                                        <p:cTn id="28" dur="500" fill="hold"/>
                                        <p:tgtEl>
                                          <p:spTgt spid="14"/>
                                        </p:tgtEl>
                                        <p:attrNameLst>
                                          <p:attrName>ppt_w</p:attrName>
                                        </p:attrNameLst>
                                      </p:cBhvr>
                                      <p:tavLst>
                                        <p:tav tm="0">
                                          <p:val>
                                            <p:strVal val="#ppt_w"/>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childTnLst>
                                </p:cTn>
                              </p:par>
                              <p:par>
                                <p:cTn id="30" presetID="17" presetClass="entr" presetSubtype="1" fill="hold" grpId="0" nodeType="withEffect">
                                  <p:stCondLst>
                                    <p:cond delay="0"/>
                                  </p:stCondLst>
                                  <p:iterate type="lt">
                                    <p:tmPct val="10000"/>
                                  </p:iterate>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ppt_x</p:attrName>
                                        </p:attrNameLst>
                                      </p:cBhvr>
                                      <p:tavLst>
                                        <p:tav tm="0">
                                          <p:val>
                                            <p:strVal val="#ppt_x"/>
                                          </p:val>
                                        </p:tav>
                                        <p:tav tm="100000">
                                          <p:val>
                                            <p:strVal val="#ppt_x"/>
                                          </p:val>
                                        </p:tav>
                                      </p:tavLst>
                                    </p:anim>
                                    <p:anim calcmode="lin" valueType="num">
                                      <p:cBhvr>
                                        <p:cTn id="33" dur="500" fill="hold"/>
                                        <p:tgtEl>
                                          <p:spTgt spid="13"/>
                                        </p:tgtEl>
                                        <p:attrNameLst>
                                          <p:attrName>ppt_y</p:attrName>
                                        </p:attrNameLst>
                                      </p:cBhvr>
                                      <p:tavLst>
                                        <p:tav tm="0">
                                          <p:val>
                                            <p:strVal val="#ppt_y-#ppt_h/2"/>
                                          </p:val>
                                        </p:tav>
                                        <p:tav tm="100000">
                                          <p:val>
                                            <p:strVal val="#ppt_y"/>
                                          </p:val>
                                        </p:tav>
                                      </p:tavLst>
                                    </p:anim>
                                    <p:anim calcmode="lin" valueType="num">
                                      <p:cBhvr>
                                        <p:cTn id="34" dur="500" fill="hold"/>
                                        <p:tgtEl>
                                          <p:spTgt spid="13"/>
                                        </p:tgtEl>
                                        <p:attrNameLst>
                                          <p:attrName>ppt_w</p:attrName>
                                        </p:attrNameLst>
                                      </p:cBhvr>
                                      <p:tavLst>
                                        <p:tav tm="0">
                                          <p:val>
                                            <p:strVal val="#ppt_w"/>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childTnLst>
                                </p:cTn>
                              </p:par>
                              <p:par>
                                <p:cTn id="36" presetID="17" presetClass="entr" presetSubtype="1" fill="hold" grpId="0" nodeType="withEffect">
                                  <p:stCondLst>
                                    <p:cond delay="0"/>
                                  </p:stCondLst>
                                  <p:iterate type="lt">
                                    <p:tmPct val="10000"/>
                                  </p:iterate>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ppt_x</p:attrName>
                                        </p:attrNameLst>
                                      </p:cBhvr>
                                      <p:tavLst>
                                        <p:tav tm="0">
                                          <p:val>
                                            <p:strVal val="#ppt_x"/>
                                          </p:val>
                                        </p:tav>
                                        <p:tav tm="100000">
                                          <p:val>
                                            <p:strVal val="#ppt_x"/>
                                          </p:val>
                                        </p:tav>
                                      </p:tavLst>
                                    </p:anim>
                                    <p:anim calcmode="lin" valueType="num">
                                      <p:cBhvr>
                                        <p:cTn id="39" dur="500" fill="hold"/>
                                        <p:tgtEl>
                                          <p:spTgt spid="11"/>
                                        </p:tgtEl>
                                        <p:attrNameLst>
                                          <p:attrName>ppt_y</p:attrName>
                                        </p:attrNameLst>
                                      </p:cBhvr>
                                      <p:tavLst>
                                        <p:tav tm="0">
                                          <p:val>
                                            <p:strVal val="#ppt_y-#ppt_h/2"/>
                                          </p:val>
                                        </p:tav>
                                        <p:tav tm="100000">
                                          <p:val>
                                            <p:strVal val="#ppt_y"/>
                                          </p:val>
                                        </p:tav>
                                      </p:tavLst>
                                    </p:anim>
                                    <p:anim calcmode="lin" valueType="num">
                                      <p:cBhvr>
                                        <p:cTn id="40" dur="500" fill="hold"/>
                                        <p:tgtEl>
                                          <p:spTgt spid="11"/>
                                        </p:tgtEl>
                                        <p:attrNameLst>
                                          <p:attrName>ppt_w</p:attrName>
                                        </p:attrNameLst>
                                      </p:cBhvr>
                                      <p:tavLst>
                                        <p:tav tm="0">
                                          <p:val>
                                            <p:strVal val="#ppt_w"/>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childTnLst>
                                </p:cTn>
                              </p:par>
                            </p:childTnLst>
                          </p:cTn>
                        </p:par>
                        <p:par>
                          <p:cTn id="42" fill="hold">
                            <p:stCondLst>
                              <p:cond delay="2250"/>
                            </p:stCondLst>
                            <p:childTnLst>
                              <p:par>
                                <p:cTn id="43" presetID="22" presetClass="entr" presetSubtype="1"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up)">
                                      <p:cBhvr>
                                        <p:cTn id="4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1" grpId="0"/>
      <p:bldP spid="12" grpId="0"/>
      <p:bldP spid="13" grpId="0"/>
      <p:bldP spid="14" grpId="0"/>
      <p:bldP spid="15" grpId="0" animBg="1"/>
      <p:bldP spid="1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pic>
        <p:nvPicPr>
          <p:cNvPr id="10" name="图片 9"/>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190972" y="1239602"/>
            <a:ext cx="4896544" cy="3389136"/>
          </a:xfrm>
          <a:prstGeom prst="rect">
            <a:avLst/>
          </a:prstGeom>
          <a:noFill/>
          <a:ln w="19050" cmpd="sng">
            <a:solidFill>
              <a:srgbClr val="F2F2F2"/>
            </a:solidFill>
            <a:bevel/>
            <a:headEnd/>
            <a:tailEnd/>
          </a:ln>
          <a:extLst>
            <a:ext uri="{909E8E84-426E-40DD-AFC4-6F175D3DCCD1}">
              <a14:hiddenFill xmlns:a14="http://schemas.microsoft.com/office/drawing/2010/main">
                <a:solidFill>
                  <a:srgbClr val="FFFFFF"/>
                </a:solidFill>
              </a14:hiddenFill>
            </a:ext>
          </a:extLst>
        </p:spPr>
      </p:pic>
      <p:grpSp>
        <p:nvGrpSpPr>
          <p:cNvPr id="11" name="组合 4"/>
          <p:cNvGrpSpPr>
            <a:grpSpLocks/>
          </p:cNvGrpSpPr>
          <p:nvPr/>
        </p:nvGrpSpPr>
        <p:grpSpPr bwMode="auto">
          <a:xfrm>
            <a:off x="5219700" y="1671650"/>
            <a:ext cx="3711595" cy="466560"/>
            <a:chOff x="0" y="0"/>
            <a:chExt cx="4752528" cy="549875"/>
          </a:xfrm>
          <a:solidFill>
            <a:srgbClr val="76543A"/>
          </a:solidFill>
        </p:grpSpPr>
        <p:sp>
          <p:nvSpPr>
            <p:cNvPr id="12" name="矩形 3"/>
            <p:cNvSpPr>
              <a:spLocks noChangeArrowheads="1"/>
            </p:cNvSpPr>
            <p:nvPr/>
          </p:nvSpPr>
          <p:spPr bwMode="auto">
            <a:xfrm>
              <a:off x="0" y="0"/>
              <a:ext cx="4752528" cy="549875"/>
            </a:xfrm>
            <a:prstGeom prst="rect">
              <a:avLst/>
            </a:pr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defTabSz="914400"/>
              <a:endParaRPr lang="zh-CN" altLang="zh-CN" sz="1800">
                <a:solidFill>
                  <a:srgbClr val="FFFFFF"/>
                </a:solidFill>
                <a:latin typeface="宋体" pitchFamily="2" charset="-122"/>
                <a:sym typeface="宋体" pitchFamily="2" charset="-122"/>
              </a:endParaRPr>
            </a:p>
          </p:txBody>
        </p:sp>
        <p:sp>
          <p:nvSpPr>
            <p:cNvPr id="13" name="TextBox 8"/>
            <p:cNvSpPr>
              <a:spLocks noChangeArrowheads="1"/>
            </p:cNvSpPr>
            <p:nvPr/>
          </p:nvSpPr>
          <p:spPr bwMode="auto">
            <a:xfrm>
              <a:off x="764955" y="84439"/>
              <a:ext cx="3456384" cy="43528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r>
                <a:rPr lang="zh-CN" altLang="en-US" sz="1800" dirty="0" smtClean="0">
                  <a:solidFill>
                    <a:prstClr val="white"/>
                  </a:solidFill>
                  <a:latin typeface="Impact" pitchFamily="34" charset="0"/>
                  <a:ea typeface="微软雅黑" pitchFamily="34" charset="-122"/>
                  <a:sym typeface="Impact" pitchFamily="34" charset="0"/>
                </a:rPr>
                <a:t>项目展示分类</a:t>
              </a:r>
              <a:endParaRPr lang="zh-CN" altLang="en-US" sz="1800" dirty="0">
                <a:solidFill>
                  <a:prstClr val="white"/>
                </a:solidFill>
                <a:latin typeface="微软雅黑" pitchFamily="34" charset="-122"/>
                <a:ea typeface="微软雅黑" pitchFamily="34" charset="-122"/>
                <a:sym typeface="微软雅黑" pitchFamily="34" charset="-122"/>
              </a:endParaRPr>
            </a:p>
          </p:txBody>
        </p:sp>
      </p:grpSp>
      <p:sp>
        <p:nvSpPr>
          <p:cNvPr id="14" name="矩形 13"/>
          <p:cNvSpPr>
            <a:spLocks noChangeArrowheads="1"/>
          </p:cNvSpPr>
          <p:nvPr/>
        </p:nvSpPr>
        <p:spPr bwMode="auto">
          <a:xfrm>
            <a:off x="5076056" y="2211710"/>
            <a:ext cx="3821112"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defTabSz="914400">
              <a:lnSpc>
                <a:spcPct val="150000"/>
              </a:lnSpc>
            </a:pPr>
            <a:r>
              <a:rPr lang="zh-CN" altLang="en-US" sz="1200" dirty="0">
                <a:solidFill>
                  <a:prstClr val="black">
                    <a:lumMod val="65000"/>
                    <a:lumOff val="35000"/>
                  </a:prst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a:t>
            </a:r>
            <a:r>
              <a:rPr lang="zh-CN" altLang="en-US" sz="1200" dirty="0" smtClean="0">
                <a:solidFill>
                  <a:prstClr val="black">
                    <a:lumMod val="65000"/>
                    <a:lumOff val="35000"/>
                  </a:prstClr>
                </a:solidFill>
                <a:latin typeface="微软雅黑" pitchFamily="34" charset="-122"/>
                <a:ea typeface="微软雅黑" pitchFamily="34" charset="-122"/>
                <a:sym typeface="微软雅黑" pitchFamily="34" charset="-122"/>
              </a:rPr>
              <a:t>文本</a:t>
            </a:r>
            <a:r>
              <a:rPr lang="zh-CN" altLang="en-US" sz="1200" dirty="0">
                <a:solidFill>
                  <a:prstClr val="black">
                    <a:lumMod val="65000"/>
                    <a:lumOff val="35000"/>
                  </a:prst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a:p>
            <a:pPr algn="just" defTabSz="914400">
              <a:lnSpc>
                <a:spcPct val="150000"/>
              </a:lnSpc>
            </a:pPr>
            <a:r>
              <a:rPr lang="zh-CN" altLang="en-US" sz="1200" dirty="0">
                <a:solidFill>
                  <a:prstClr val="black">
                    <a:lumMod val="65000"/>
                    <a:lumOff val="35000"/>
                  </a:prstClr>
                </a:solidFill>
                <a:latin typeface="微软雅黑" pitchFamily="34" charset="-122"/>
                <a:ea typeface="微软雅黑" pitchFamily="34" charset="-122"/>
                <a:sym typeface="微软雅黑" pitchFamily="34" charset="-122"/>
              </a:rPr>
              <a:t>在这里输入内容文本在这里输入内容文本在这里输入内容文本在这里输入</a:t>
            </a:r>
            <a:r>
              <a:rPr lang="zh-CN" altLang="en-US" sz="1200" dirty="0" smtClean="0">
                <a:solidFill>
                  <a:prstClr val="black">
                    <a:lumMod val="65000"/>
                    <a:lumOff val="35000"/>
                  </a:prstClr>
                </a:solidFill>
                <a:latin typeface="微软雅黑" pitchFamily="34" charset="-122"/>
                <a:ea typeface="微软雅黑" pitchFamily="34" charset="-122"/>
                <a:sym typeface="微软雅黑" pitchFamily="34" charset="-122"/>
              </a:rPr>
              <a:t>内容</a:t>
            </a:r>
            <a:endParaRPr lang="zh-CN" altLang="en-US" sz="1200" dirty="0">
              <a:solidFill>
                <a:prstClr val="black">
                  <a:lumMod val="65000"/>
                  <a:lumOff val="35000"/>
                </a:prst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109484830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anim calcmode="lin" valueType="num">
                                      <p:cBhvr>
                                        <p:cTn id="9"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6"/>
                                        </p:tgtEl>
                                      </p:cBhvr>
                                    </p:animEffect>
                                  </p:childTnLst>
                                </p:cTn>
                              </p:par>
                            </p:childTnLst>
                          </p:cTn>
                        </p:par>
                        <p:par>
                          <p:cTn id="12" fill="hold">
                            <p:stCondLst>
                              <p:cond delay="600"/>
                            </p:stCondLst>
                            <p:childTnLst>
                              <p:par>
                                <p:cTn id="13" presetID="42"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childTnLst>
                          </p:cTn>
                        </p:par>
                        <p:par>
                          <p:cTn id="18" fill="hold">
                            <p:stCondLst>
                              <p:cond delay="1600"/>
                            </p:stCondLst>
                            <p:childTnLst>
                              <p:par>
                                <p:cTn id="19" presetID="22" presetClass="entr" presetSubtype="8"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100"/>
                            </p:stCondLst>
                            <p:childTnLst>
                              <p:par>
                                <p:cTn id="23" presetID="2" presetClass="entr" presetSubtype="4"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childTnLst>
                          </p:cTn>
                        </p:par>
                        <p:par>
                          <p:cTn id="27" fill="hold">
                            <p:stCondLst>
                              <p:cond delay="2600"/>
                            </p:stCondLst>
                            <p:childTnLst>
                              <p:par>
                                <p:cTn id="28" presetID="6" presetClass="emph" presetSubtype="0" fill="hold" nodeType="afterEffect">
                                  <p:stCondLst>
                                    <p:cond delay="0"/>
                                  </p:stCondLst>
                                  <p:childTnLst>
                                    <p:animScale>
                                      <p:cBhvr>
                                        <p:cTn id="29" dur="2000" fill="hold"/>
                                        <p:tgtEl>
                                          <p:spTgt spid="10"/>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155954"/>
            <a:ext cx="9144000" cy="2679192"/>
          </a:xfrm>
          <a:prstGeom prst="rect">
            <a:avLst/>
          </a:prstGeom>
        </p:spPr>
      </p:pic>
      <p:sp>
        <p:nvSpPr>
          <p:cNvPr id="6" name="文本框 5"/>
          <p:cNvSpPr txBox="1"/>
          <p:nvPr/>
        </p:nvSpPr>
        <p:spPr>
          <a:xfrm>
            <a:off x="2240280" y="1771006"/>
            <a:ext cx="5631180" cy="646331"/>
          </a:xfrm>
          <a:prstGeom prst="rect">
            <a:avLst/>
          </a:prstGeom>
          <a:noFill/>
        </p:spPr>
        <p:txBody>
          <a:bodyPr wrap="square" rtlCol="0">
            <a:spAutoFit/>
          </a:bodyPr>
          <a:lstStyle/>
          <a:p>
            <a:r>
              <a:rPr lang="zh-CN" altLang="en-US" sz="3600" b="1" smtClean="0">
                <a:solidFill>
                  <a:srgbClr val="76543A"/>
                </a:solidFill>
                <a:latin typeface="微软雅黑" panose="020B0503020204020204" pitchFamily="34" charset="-122"/>
                <a:ea typeface="微软雅黑" panose="020B0503020204020204" pitchFamily="34" charset="-122"/>
              </a:rPr>
              <a:t>汇报完毕，感谢收看</a:t>
            </a:r>
            <a:endParaRPr lang="zh-CN" altLang="en-US" sz="3600" b="1">
              <a:solidFill>
                <a:srgbClr val="76543A"/>
              </a:solidFill>
              <a:latin typeface="微软雅黑" panose="020B0503020204020204" pitchFamily="34" charset="-122"/>
              <a:ea typeface="微软雅黑" panose="020B0503020204020204" pitchFamily="34" charset="-122"/>
            </a:endParaRPr>
          </a:p>
        </p:txBody>
      </p:sp>
      <p:sp>
        <p:nvSpPr>
          <p:cNvPr id="7" name="Rectangle 4"/>
          <p:cNvSpPr txBox="1">
            <a:spLocks noChangeArrowheads="1"/>
          </p:cNvSpPr>
          <p:nvPr/>
        </p:nvSpPr>
        <p:spPr bwMode="auto">
          <a:xfrm>
            <a:off x="2442845" y="2385218"/>
            <a:ext cx="10182225" cy="373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rgbClr val="291618"/>
                </a:solidFill>
                <a:uLnTx/>
                <a:uFillTx/>
                <a:latin typeface="微软雅黑" panose="020B0503020204020204" pitchFamily="34" charset="-122"/>
                <a:ea typeface="微软雅黑" panose="020B0503020204020204" pitchFamily="34" charset="-122"/>
              </a:rPr>
              <a:t>适用于室内设计，合作洽淡，案例展示，公司简介等主题</a:t>
            </a:r>
            <a:endParaRPr kumimoji="0" lang="zh-CN" altLang="zh-CN" sz="1200" b="0" i="0" u="none" strike="noStrike" kern="1200" cap="none" spc="0" normalizeH="0" baseline="0" noProof="0" dirty="0">
              <a:ln>
                <a:noFill/>
              </a:ln>
              <a:solidFill>
                <a:srgbClr val="291618"/>
              </a:solidFill>
              <a:uLnTx/>
              <a:uFillTx/>
              <a:latin typeface="微软雅黑" panose="020B0503020204020204" pitchFamily="34" charset="-122"/>
              <a:ea typeface="微软雅黑" panose="020B0503020204020204" pitchFamily="34" charset="-122"/>
            </a:endParaRPr>
          </a:p>
        </p:txBody>
      </p:sp>
      <p:grpSp>
        <p:nvGrpSpPr>
          <p:cNvPr id="11" name="组合 10"/>
          <p:cNvGrpSpPr/>
          <p:nvPr/>
        </p:nvGrpSpPr>
        <p:grpSpPr>
          <a:xfrm>
            <a:off x="1790700" y="2694690"/>
            <a:ext cx="5562600" cy="281295"/>
            <a:chOff x="3878932" y="3054730"/>
            <a:chExt cx="5562600" cy="281295"/>
          </a:xfrm>
        </p:grpSpPr>
        <p:sp>
          <p:nvSpPr>
            <p:cNvPr id="12" name="圆角矩形 11"/>
            <p:cNvSpPr/>
            <p:nvPr/>
          </p:nvSpPr>
          <p:spPr>
            <a:xfrm>
              <a:off x="5404349" y="3086898"/>
              <a:ext cx="2398485" cy="216961"/>
            </a:xfrm>
            <a:prstGeom prst="roundRect">
              <a:avLst/>
            </a:prstGeom>
            <a:solidFill>
              <a:srgbClr val="76543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ABB58B"/>
                </a:solidFill>
                <a:effectLst/>
                <a:uLnTx/>
                <a:uFillTx/>
                <a:latin typeface="Calibri"/>
                <a:ea typeface="宋体" panose="02010600030101010101" pitchFamily="2" charset="-122"/>
              </a:endParaRPr>
            </a:p>
          </p:txBody>
        </p:sp>
        <p:sp>
          <p:nvSpPr>
            <p:cNvPr id="13" name="Text Box 2"/>
            <p:cNvSpPr txBox="1">
              <a:spLocks noChangeArrowheads="1"/>
            </p:cNvSpPr>
            <p:nvPr/>
          </p:nvSpPr>
          <p:spPr bwMode="auto">
            <a:xfrm>
              <a:off x="3878932" y="3054730"/>
              <a:ext cx="5562600" cy="281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lvl1pPr eaLnBrk="0" hangingPunct="0">
                <a:defRPr baseline="-25000">
                  <a:solidFill>
                    <a:schemeClr val="tx1"/>
                  </a:solidFill>
                  <a:latin typeface="Arial" pitchFamily="34" charset="0"/>
                </a:defRPr>
              </a:lvl1pPr>
              <a:lvl2pPr marL="742950" indent="-285750" eaLnBrk="0" hangingPunct="0">
                <a:defRPr baseline="-25000">
                  <a:solidFill>
                    <a:schemeClr val="tx1"/>
                  </a:solidFill>
                  <a:latin typeface="Arial" pitchFamily="34" charset="0"/>
                </a:defRPr>
              </a:lvl2pPr>
              <a:lvl3pPr marL="1143000" indent="-228600" eaLnBrk="0" hangingPunct="0">
                <a:defRPr baseline="-25000">
                  <a:solidFill>
                    <a:schemeClr val="tx1"/>
                  </a:solidFill>
                  <a:latin typeface="Arial" pitchFamily="34" charset="0"/>
                </a:defRPr>
              </a:lvl3pPr>
              <a:lvl4pPr marL="1600200" indent="-228600" eaLnBrk="0" hangingPunct="0">
                <a:defRPr baseline="-25000">
                  <a:solidFill>
                    <a:schemeClr val="tx1"/>
                  </a:solidFill>
                  <a:latin typeface="Arial" pitchFamily="34" charset="0"/>
                </a:defRPr>
              </a:lvl4pPr>
              <a:lvl5pPr marL="2057400" indent="-228600" eaLnBrk="0" hangingPunct="0">
                <a:defRPr baseline="-25000">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aseline="-25000">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aseline="-25000">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aseline="-25000">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aseline="-25000">
                  <a:solidFill>
                    <a:schemeClr val="tx1"/>
                  </a:solidFill>
                  <a:latin typeface="Arial" pitchFamily="34" charset="0"/>
                </a:defRPr>
              </a:lvl9p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en-US" altLang="zh-CN" sz="1200" b="0" i="0" u="none" strike="noStrike" kern="0" cap="none" spc="0" normalizeH="0" baseline="0" noProof="0" smtClean="0">
                  <a:ln>
                    <a:noFill/>
                  </a:ln>
                  <a:solidFill>
                    <a:srgbClr val="76543A"/>
                  </a:solidFill>
                  <a:effectLst/>
                  <a:uLnTx/>
                  <a:uFillTx/>
                  <a:latin typeface="微软雅黑" panose="020B0503020204020204" pitchFamily="34" charset="-122"/>
                  <a:ea typeface="微软雅黑" panose="020B0503020204020204" pitchFamily="34" charset="-122"/>
                </a:rPr>
                <a:t>——— </a:t>
              </a:r>
              <a:r>
                <a:rPr kumimoji="0" lang="en-US" altLang="zh-CN" sz="12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          </a:t>
              </a:r>
              <a:r>
                <a:rPr kumimoji="0" lang="zh-CN" altLang="en-US" sz="12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这里可以输入公司名称                 </a:t>
              </a:r>
              <a:r>
                <a:rPr kumimoji="0" lang="en-US" altLang="zh-CN" sz="1200" b="0" i="0" u="none" strike="noStrike" kern="0" cap="none" spc="0" normalizeH="0" baseline="0" noProof="0" smtClean="0">
                  <a:ln>
                    <a:noFill/>
                  </a:ln>
                  <a:solidFill>
                    <a:srgbClr val="76543A"/>
                  </a:solidFill>
                  <a:effectLst/>
                  <a:uLnTx/>
                  <a:uFillTx/>
                  <a:latin typeface="微软雅黑" panose="020B0503020204020204" pitchFamily="34" charset="-122"/>
                  <a:ea typeface="微软雅黑" panose="020B0503020204020204" pitchFamily="34" charset="-122"/>
                </a:rPr>
                <a:t>———</a:t>
              </a:r>
              <a:endParaRPr kumimoji="0" lang="en-US" altLang="zh-CN" sz="1200" b="0" i="0" u="none" strike="noStrike" kern="0" cap="none" spc="0" normalizeH="0" baseline="0" noProof="0" dirty="0">
                <a:ln>
                  <a:noFill/>
                </a:ln>
                <a:solidFill>
                  <a:srgbClr val="76543A"/>
                </a:solidFill>
                <a:effectLst/>
                <a:uLnTx/>
                <a:uFillTx/>
                <a:latin typeface="微软雅黑" panose="020B0503020204020204" pitchFamily="34" charset="-122"/>
                <a:ea typeface="微软雅黑" panose="020B0503020204020204" pitchFamily="34" charset="-122"/>
              </a:endParaRPr>
            </a:p>
          </p:txBody>
        </p:sp>
      </p:grpSp>
      <p:sp>
        <p:nvSpPr>
          <p:cNvPr id="15" name="Freeform 14"/>
          <p:cNvSpPr>
            <a:spLocks noEditPoints="1"/>
          </p:cNvSpPr>
          <p:nvPr/>
        </p:nvSpPr>
        <p:spPr>
          <a:xfrm>
            <a:off x="420687" y="214684"/>
            <a:ext cx="1370013" cy="624918"/>
          </a:xfrm>
          <a:custGeom>
            <a:avLst/>
            <a:gdLst/>
            <a:ahLst/>
            <a:cxnLst>
              <a:cxn ang="0">
                <a:pos x="91395" y="619352"/>
              </a:cxn>
              <a:cxn ang="0">
                <a:pos x="207924" y="710456"/>
              </a:cxn>
              <a:cxn ang="0">
                <a:pos x="91395" y="619352"/>
              </a:cxn>
              <a:cxn ang="0">
                <a:pos x="108913" y="550450"/>
              </a:cxn>
              <a:cxn ang="0">
                <a:pos x="217825" y="591791"/>
              </a:cxn>
              <a:cxn ang="0">
                <a:pos x="147756" y="662990"/>
              </a:cxn>
              <a:cxn ang="0">
                <a:pos x="55599" y="627773"/>
              </a:cxn>
              <a:cxn ang="0">
                <a:pos x="44174" y="522889"/>
              </a:cxn>
              <a:cxn ang="0">
                <a:pos x="264285" y="710456"/>
              </a:cxn>
              <a:cxn ang="0">
                <a:pos x="229250" y="543560"/>
              </a:cxn>
              <a:cxn ang="0">
                <a:pos x="415849" y="557340"/>
              </a:cxn>
              <a:cxn ang="0">
                <a:pos x="338163" y="708159"/>
              </a:cxn>
              <a:cxn ang="0">
                <a:pos x="279517" y="710456"/>
              </a:cxn>
              <a:cxn ang="0">
                <a:pos x="377006" y="593322"/>
              </a:cxn>
              <a:cxn ang="0">
                <a:pos x="439459" y="685192"/>
              </a:cxn>
              <a:cxn ang="0">
                <a:pos x="524000" y="611696"/>
              </a:cxn>
              <a:cxn ang="0">
                <a:pos x="594070" y="687488"/>
              </a:cxn>
              <a:cxn ang="0">
                <a:pos x="632151" y="654569"/>
              </a:cxn>
              <a:cxn ang="0">
                <a:pos x="808087" y="674474"/>
              </a:cxn>
              <a:cxn ang="0">
                <a:pos x="804279" y="539732"/>
              </a:cxn>
              <a:cxn ang="0">
                <a:pos x="759343" y="670646"/>
              </a:cxn>
              <a:cxn ang="0">
                <a:pos x="808087" y="674474"/>
              </a:cxn>
              <a:cxn ang="0">
                <a:pos x="955081" y="666052"/>
              </a:cxn>
              <a:cxn ang="0">
                <a:pos x="903290" y="670646"/>
              </a:cxn>
              <a:cxn ang="0">
                <a:pos x="853023" y="610165"/>
              </a:cxn>
              <a:cxn ang="0">
                <a:pos x="1009157" y="669880"/>
              </a:cxn>
              <a:cxn ang="0">
                <a:pos x="1147011" y="682129"/>
              </a:cxn>
              <a:cxn ang="0">
                <a:pos x="1130255" y="550450"/>
              </a:cxn>
              <a:cxn ang="0">
                <a:pos x="1079226" y="642319"/>
              </a:cxn>
              <a:cxn ang="0">
                <a:pos x="1319139" y="615524"/>
              </a:cxn>
              <a:cxn ang="0">
                <a:pos x="1284866" y="695144"/>
              </a:cxn>
              <a:cxn ang="0">
                <a:pos x="1245261" y="700503"/>
              </a:cxn>
              <a:cxn ang="0">
                <a:pos x="1214034" y="702034"/>
              </a:cxn>
              <a:cxn ang="0">
                <a:pos x="1212511" y="637726"/>
              </a:cxn>
              <a:cxn ang="0">
                <a:pos x="1184331" y="602509"/>
              </a:cxn>
              <a:cxn ang="0">
                <a:pos x="1260494" y="528248"/>
              </a:cxn>
              <a:cxn ang="0">
                <a:pos x="1320662" y="691316"/>
              </a:cxn>
              <a:cxn ang="0">
                <a:pos x="1322947" y="534373"/>
              </a:cxn>
              <a:cxn ang="0">
                <a:pos x="1292482" y="602509"/>
              </a:cxn>
              <a:cxn ang="0">
                <a:pos x="1231552" y="540498"/>
              </a:cxn>
              <a:cxn ang="0">
                <a:pos x="1450139" y="602509"/>
              </a:cxn>
              <a:cxn ang="0">
                <a:pos x="1568953" y="599447"/>
              </a:cxn>
              <a:cxn ang="0">
                <a:pos x="1515639" y="624711"/>
              </a:cxn>
              <a:cxn ang="0">
                <a:pos x="1472988" y="708925"/>
              </a:cxn>
              <a:cxn ang="0">
                <a:pos x="1452424" y="624711"/>
              </a:cxn>
              <a:cxn ang="0">
                <a:pos x="1432621" y="630070"/>
              </a:cxn>
              <a:cxn ang="0">
                <a:pos x="1392255" y="529780"/>
              </a:cxn>
              <a:cxn ang="0">
                <a:pos x="1538488" y="649210"/>
              </a:cxn>
              <a:cxn ang="0">
                <a:pos x="1451662" y="700503"/>
              </a:cxn>
              <a:cxn ang="0">
                <a:pos x="300843" y="438676"/>
              </a:cxn>
              <a:cxn ang="0">
                <a:pos x="538471" y="446332"/>
              </a:cxn>
              <a:cxn ang="0">
                <a:pos x="490488" y="372836"/>
              </a:cxn>
              <a:cxn ang="0">
                <a:pos x="990116" y="205940"/>
              </a:cxn>
              <a:cxn ang="0">
                <a:pos x="856069" y="388913"/>
              </a:cxn>
              <a:cxn ang="0">
                <a:pos x="1091412" y="138569"/>
              </a:cxn>
              <a:cxn ang="0">
                <a:pos x="1006110" y="407287"/>
              </a:cxn>
              <a:cxn ang="0">
                <a:pos x="1629883" y="222783"/>
              </a:cxn>
              <a:cxn ang="0">
                <a:pos x="1379308" y="222783"/>
              </a:cxn>
              <a:cxn ang="0">
                <a:pos x="1438714" y="34451"/>
              </a:cxn>
            </a:cxnLst>
            <a:rect l="0" t="0" r="0" b="0"/>
            <a:pathLst>
              <a:path w="2140" h="970">
                <a:moveTo>
                  <a:pt x="2" y="614"/>
                </a:moveTo>
                <a:lnTo>
                  <a:pt x="2132" y="614"/>
                </a:lnTo>
                <a:lnTo>
                  <a:pt x="2132" y="970"/>
                </a:lnTo>
                <a:lnTo>
                  <a:pt x="2" y="970"/>
                </a:lnTo>
                <a:lnTo>
                  <a:pt x="2" y="614"/>
                </a:lnTo>
                <a:close/>
                <a:moveTo>
                  <a:pt x="120" y="809"/>
                </a:moveTo>
                <a:lnTo>
                  <a:pt x="120" y="791"/>
                </a:lnTo>
                <a:lnTo>
                  <a:pt x="261" y="791"/>
                </a:lnTo>
                <a:lnTo>
                  <a:pt x="261" y="808"/>
                </a:lnTo>
                <a:cubicBezTo>
                  <a:pt x="250" y="835"/>
                  <a:pt x="234" y="859"/>
                  <a:pt x="210" y="878"/>
                </a:cubicBezTo>
                <a:cubicBezTo>
                  <a:pt x="232" y="892"/>
                  <a:pt x="258" y="902"/>
                  <a:pt x="289" y="908"/>
                </a:cubicBezTo>
                <a:cubicBezTo>
                  <a:pt x="283" y="915"/>
                  <a:pt x="277" y="922"/>
                  <a:pt x="273" y="928"/>
                </a:cubicBezTo>
                <a:cubicBezTo>
                  <a:pt x="242" y="919"/>
                  <a:pt x="215" y="907"/>
                  <a:pt x="193" y="891"/>
                </a:cubicBezTo>
                <a:cubicBezTo>
                  <a:pt x="170" y="907"/>
                  <a:pt x="141" y="920"/>
                  <a:pt x="107" y="930"/>
                </a:cubicBezTo>
                <a:cubicBezTo>
                  <a:pt x="102" y="924"/>
                  <a:pt x="98" y="918"/>
                  <a:pt x="93" y="912"/>
                </a:cubicBezTo>
                <a:cubicBezTo>
                  <a:pt x="127" y="903"/>
                  <a:pt x="155" y="892"/>
                  <a:pt x="177" y="878"/>
                </a:cubicBezTo>
                <a:cubicBezTo>
                  <a:pt x="157" y="859"/>
                  <a:pt x="142" y="836"/>
                  <a:pt x="133" y="809"/>
                </a:cubicBezTo>
                <a:lnTo>
                  <a:pt x="120" y="809"/>
                </a:lnTo>
                <a:close/>
                <a:moveTo>
                  <a:pt x="229" y="710"/>
                </a:moveTo>
                <a:lnTo>
                  <a:pt x="162" y="710"/>
                </a:lnTo>
                <a:lnTo>
                  <a:pt x="162" y="721"/>
                </a:lnTo>
                <a:cubicBezTo>
                  <a:pt x="162" y="749"/>
                  <a:pt x="148" y="771"/>
                  <a:pt x="120" y="787"/>
                </a:cubicBezTo>
                <a:cubicBezTo>
                  <a:pt x="115" y="781"/>
                  <a:pt x="110" y="776"/>
                  <a:pt x="105" y="771"/>
                </a:cubicBezTo>
                <a:cubicBezTo>
                  <a:pt x="130" y="758"/>
                  <a:pt x="143" y="741"/>
                  <a:pt x="143" y="719"/>
                </a:cubicBezTo>
                <a:lnTo>
                  <a:pt x="143" y="691"/>
                </a:lnTo>
                <a:lnTo>
                  <a:pt x="249" y="691"/>
                </a:lnTo>
                <a:lnTo>
                  <a:pt x="249" y="742"/>
                </a:lnTo>
                <a:cubicBezTo>
                  <a:pt x="249" y="750"/>
                  <a:pt x="252" y="754"/>
                  <a:pt x="260" y="754"/>
                </a:cubicBezTo>
                <a:lnTo>
                  <a:pt x="289" y="754"/>
                </a:lnTo>
                <a:cubicBezTo>
                  <a:pt x="288" y="761"/>
                  <a:pt x="287" y="767"/>
                  <a:pt x="286" y="773"/>
                </a:cubicBezTo>
                <a:lnTo>
                  <a:pt x="254" y="773"/>
                </a:lnTo>
                <a:cubicBezTo>
                  <a:pt x="237" y="773"/>
                  <a:pt x="229" y="764"/>
                  <a:pt x="229" y="746"/>
                </a:cubicBezTo>
                <a:lnTo>
                  <a:pt x="229" y="710"/>
                </a:lnTo>
                <a:close/>
                <a:moveTo>
                  <a:pt x="238" y="809"/>
                </a:moveTo>
                <a:lnTo>
                  <a:pt x="152" y="809"/>
                </a:lnTo>
                <a:cubicBezTo>
                  <a:pt x="161" y="832"/>
                  <a:pt x="175" y="851"/>
                  <a:pt x="194" y="866"/>
                </a:cubicBezTo>
                <a:cubicBezTo>
                  <a:pt x="214" y="850"/>
                  <a:pt x="229" y="831"/>
                  <a:pt x="238" y="809"/>
                </a:cubicBezTo>
                <a:close/>
                <a:moveTo>
                  <a:pt x="73" y="820"/>
                </a:moveTo>
                <a:cubicBezTo>
                  <a:pt x="80" y="823"/>
                  <a:pt x="86" y="826"/>
                  <a:pt x="93" y="828"/>
                </a:cubicBezTo>
                <a:cubicBezTo>
                  <a:pt x="80" y="866"/>
                  <a:pt x="70" y="899"/>
                  <a:pt x="61" y="927"/>
                </a:cubicBezTo>
                <a:lnTo>
                  <a:pt x="39" y="919"/>
                </a:lnTo>
                <a:cubicBezTo>
                  <a:pt x="50" y="891"/>
                  <a:pt x="61" y="858"/>
                  <a:pt x="73" y="820"/>
                </a:cubicBezTo>
                <a:close/>
                <a:moveTo>
                  <a:pt x="48" y="748"/>
                </a:moveTo>
                <a:cubicBezTo>
                  <a:pt x="60" y="756"/>
                  <a:pt x="75" y="768"/>
                  <a:pt x="93" y="782"/>
                </a:cubicBezTo>
                <a:cubicBezTo>
                  <a:pt x="88" y="789"/>
                  <a:pt x="83" y="794"/>
                  <a:pt x="79" y="799"/>
                </a:cubicBezTo>
                <a:cubicBezTo>
                  <a:pt x="59" y="782"/>
                  <a:pt x="45" y="770"/>
                  <a:pt x="36" y="762"/>
                </a:cubicBezTo>
                <a:lnTo>
                  <a:pt x="48" y="748"/>
                </a:lnTo>
                <a:close/>
                <a:moveTo>
                  <a:pt x="58" y="683"/>
                </a:moveTo>
                <a:cubicBezTo>
                  <a:pt x="74" y="695"/>
                  <a:pt x="89" y="707"/>
                  <a:pt x="103" y="719"/>
                </a:cubicBezTo>
                <a:cubicBezTo>
                  <a:pt x="97" y="725"/>
                  <a:pt x="92" y="730"/>
                  <a:pt x="88" y="735"/>
                </a:cubicBezTo>
                <a:cubicBezTo>
                  <a:pt x="73" y="721"/>
                  <a:pt x="59" y="709"/>
                  <a:pt x="45" y="697"/>
                </a:cubicBezTo>
                <a:lnTo>
                  <a:pt x="58" y="683"/>
                </a:lnTo>
                <a:close/>
                <a:moveTo>
                  <a:pt x="367" y="928"/>
                </a:moveTo>
                <a:lnTo>
                  <a:pt x="347" y="928"/>
                </a:lnTo>
                <a:lnTo>
                  <a:pt x="347" y="797"/>
                </a:lnTo>
                <a:cubicBezTo>
                  <a:pt x="335" y="811"/>
                  <a:pt x="321" y="825"/>
                  <a:pt x="307" y="838"/>
                </a:cubicBezTo>
                <a:cubicBezTo>
                  <a:pt x="303" y="832"/>
                  <a:pt x="299" y="826"/>
                  <a:pt x="294" y="819"/>
                </a:cubicBezTo>
                <a:cubicBezTo>
                  <a:pt x="327" y="792"/>
                  <a:pt x="353" y="762"/>
                  <a:pt x="371" y="728"/>
                </a:cubicBezTo>
                <a:lnTo>
                  <a:pt x="301" y="728"/>
                </a:lnTo>
                <a:lnTo>
                  <a:pt x="301" y="710"/>
                </a:lnTo>
                <a:lnTo>
                  <a:pt x="380" y="710"/>
                </a:lnTo>
                <a:cubicBezTo>
                  <a:pt x="385" y="699"/>
                  <a:pt x="389" y="688"/>
                  <a:pt x="393" y="677"/>
                </a:cubicBezTo>
                <a:lnTo>
                  <a:pt x="414" y="682"/>
                </a:lnTo>
                <a:cubicBezTo>
                  <a:pt x="410" y="691"/>
                  <a:pt x="407" y="701"/>
                  <a:pt x="403" y="710"/>
                </a:cubicBezTo>
                <a:lnTo>
                  <a:pt x="546" y="710"/>
                </a:lnTo>
                <a:lnTo>
                  <a:pt x="546" y="728"/>
                </a:lnTo>
                <a:lnTo>
                  <a:pt x="394" y="728"/>
                </a:lnTo>
                <a:cubicBezTo>
                  <a:pt x="388" y="738"/>
                  <a:pt x="383" y="748"/>
                  <a:pt x="376" y="758"/>
                </a:cubicBezTo>
                <a:lnTo>
                  <a:pt x="515" y="758"/>
                </a:lnTo>
                <a:lnTo>
                  <a:pt x="515" y="893"/>
                </a:lnTo>
                <a:cubicBezTo>
                  <a:pt x="515" y="914"/>
                  <a:pt x="505" y="925"/>
                  <a:pt x="485" y="925"/>
                </a:cubicBezTo>
                <a:cubicBezTo>
                  <a:pt x="476" y="925"/>
                  <a:pt x="462" y="925"/>
                  <a:pt x="444" y="925"/>
                </a:cubicBezTo>
                <a:cubicBezTo>
                  <a:pt x="443" y="919"/>
                  <a:pt x="442" y="912"/>
                  <a:pt x="440" y="904"/>
                </a:cubicBezTo>
                <a:cubicBezTo>
                  <a:pt x="456" y="905"/>
                  <a:pt x="468" y="906"/>
                  <a:pt x="478" y="906"/>
                </a:cubicBezTo>
                <a:cubicBezTo>
                  <a:pt x="489" y="906"/>
                  <a:pt x="495" y="900"/>
                  <a:pt x="495" y="889"/>
                </a:cubicBezTo>
                <a:lnTo>
                  <a:pt x="495" y="871"/>
                </a:lnTo>
                <a:lnTo>
                  <a:pt x="367" y="871"/>
                </a:lnTo>
                <a:lnTo>
                  <a:pt x="367" y="928"/>
                </a:lnTo>
                <a:close/>
                <a:moveTo>
                  <a:pt x="367" y="853"/>
                </a:moveTo>
                <a:lnTo>
                  <a:pt x="495" y="853"/>
                </a:lnTo>
                <a:lnTo>
                  <a:pt x="495" y="823"/>
                </a:lnTo>
                <a:lnTo>
                  <a:pt x="367" y="823"/>
                </a:lnTo>
                <a:lnTo>
                  <a:pt x="367" y="853"/>
                </a:lnTo>
                <a:close/>
                <a:moveTo>
                  <a:pt x="495" y="775"/>
                </a:moveTo>
                <a:lnTo>
                  <a:pt x="367" y="775"/>
                </a:lnTo>
                <a:lnTo>
                  <a:pt x="367" y="806"/>
                </a:lnTo>
                <a:lnTo>
                  <a:pt x="495" y="806"/>
                </a:lnTo>
                <a:lnTo>
                  <a:pt x="495" y="775"/>
                </a:lnTo>
                <a:close/>
                <a:moveTo>
                  <a:pt x="681" y="895"/>
                </a:moveTo>
                <a:lnTo>
                  <a:pt x="577" y="895"/>
                </a:lnTo>
                <a:lnTo>
                  <a:pt x="577" y="698"/>
                </a:lnTo>
                <a:lnTo>
                  <a:pt x="602" y="698"/>
                </a:lnTo>
                <a:lnTo>
                  <a:pt x="602" y="872"/>
                </a:lnTo>
                <a:lnTo>
                  <a:pt x="681" y="872"/>
                </a:lnTo>
                <a:lnTo>
                  <a:pt x="681" y="895"/>
                </a:lnTo>
                <a:close/>
                <a:moveTo>
                  <a:pt x="688" y="799"/>
                </a:moveTo>
                <a:cubicBezTo>
                  <a:pt x="688" y="767"/>
                  <a:pt x="697" y="742"/>
                  <a:pt x="714" y="723"/>
                </a:cubicBezTo>
                <a:cubicBezTo>
                  <a:pt x="731" y="704"/>
                  <a:pt x="754" y="695"/>
                  <a:pt x="784" y="695"/>
                </a:cubicBezTo>
                <a:cubicBezTo>
                  <a:pt x="811" y="695"/>
                  <a:pt x="833" y="704"/>
                  <a:pt x="850" y="722"/>
                </a:cubicBezTo>
                <a:cubicBezTo>
                  <a:pt x="866" y="741"/>
                  <a:pt x="875" y="765"/>
                  <a:pt x="875" y="794"/>
                </a:cubicBezTo>
                <a:cubicBezTo>
                  <a:pt x="875" y="826"/>
                  <a:pt x="866" y="851"/>
                  <a:pt x="849" y="870"/>
                </a:cubicBezTo>
                <a:cubicBezTo>
                  <a:pt x="832" y="889"/>
                  <a:pt x="809" y="898"/>
                  <a:pt x="780" y="898"/>
                </a:cubicBezTo>
                <a:cubicBezTo>
                  <a:pt x="753" y="898"/>
                  <a:pt x="730" y="889"/>
                  <a:pt x="713" y="871"/>
                </a:cubicBezTo>
                <a:cubicBezTo>
                  <a:pt x="696" y="852"/>
                  <a:pt x="688" y="828"/>
                  <a:pt x="688" y="799"/>
                </a:cubicBezTo>
                <a:close/>
                <a:moveTo>
                  <a:pt x="715" y="797"/>
                </a:moveTo>
                <a:cubicBezTo>
                  <a:pt x="715" y="821"/>
                  <a:pt x="721" y="840"/>
                  <a:pt x="733" y="854"/>
                </a:cubicBezTo>
                <a:cubicBezTo>
                  <a:pt x="745" y="868"/>
                  <a:pt x="761" y="876"/>
                  <a:pt x="780" y="876"/>
                </a:cubicBezTo>
                <a:cubicBezTo>
                  <a:pt x="801" y="876"/>
                  <a:pt x="818" y="869"/>
                  <a:pt x="830" y="855"/>
                </a:cubicBezTo>
                <a:cubicBezTo>
                  <a:pt x="842" y="841"/>
                  <a:pt x="848" y="822"/>
                  <a:pt x="848" y="797"/>
                </a:cubicBezTo>
                <a:cubicBezTo>
                  <a:pt x="848" y="772"/>
                  <a:pt x="842" y="752"/>
                  <a:pt x="830" y="738"/>
                </a:cubicBezTo>
                <a:cubicBezTo>
                  <a:pt x="819" y="725"/>
                  <a:pt x="803" y="718"/>
                  <a:pt x="782" y="718"/>
                </a:cubicBezTo>
                <a:cubicBezTo>
                  <a:pt x="762" y="718"/>
                  <a:pt x="746" y="725"/>
                  <a:pt x="733" y="740"/>
                </a:cubicBezTo>
                <a:cubicBezTo>
                  <a:pt x="721" y="754"/>
                  <a:pt x="715" y="773"/>
                  <a:pt x="715" y="797"/>
                </a:cubicBezTo>
                <a:close/>
                <a:moveTo>
                  <a:pt x="1061" y="881"/>
                </a:moveTo>
                <a:cubicBezTo>
                  <a:pt x="1041" y="892"/>
                  <a:pt x="1019" y="898"/>
                  <a:pt x="995" y="898"/>
                </a:cubicBezTo>
                <a:cubicBezTo>
                  <a:pt x="966" y="898"/>
                  <a:pt x="943" y="889"/>
                  <a:pt x="926" y="871"/>
                </a:cubicBezTo>
                <a:cubicBezTo>
                  <a:pt x="909" y="853"/>
                  <a:pt x="900" y="829"/>
                  <a:pt x="900" y="799"/>
                </a:cubicBezTo>
                <a:cubicBezTo>
                  <a:pt x="900" y="769"/>
                  <a:pt x="909" y="744"/>
                  <a:pt x="929" y="724"/>
                </a:cubicBezTo>
                <a:cubicBezTo>
                  <a:pt x="948" y="705"/>
                  <a:pt x="972" y="695"/>
                  <a:pt x="1003" y="695"/>
                </a:cubicBezTo>
                <a:cubicBezTo>
                  <a:pt x="1024" y="695"/>
                  <a:pt x="1042" y="698"/>
                  <a:pt x="1056" y="705"/>
                </a:cubicBezTo>
                <a:lnTo>
                  <a:pt x="1056" y="732"/>
                </a:lnTo>
                <a:cubicBezTo>
                  <a:pt x="1041" y="723"/>
                  <a:pt x="1022" y="718"/>
                  <a:pt x="1000" y="718"/>
                </a:cubicBezTo>
                <a:cubicBezTo>
                  <a:pt x="979" y="718"/>
                  <a:pt x="961" y="725"/>
                  <a:pt x="947" y="740"/>
                </a:cubicBezTo>
                <a:cubicBezTo>
                  <a:pt x="933" y="754"/>
                  <a:pt x="927" y="774"/>
                  <a:pt x="927" y="797"/>
                </a:cubicBezTo>
                <a:cubicBezTo>
                  <a:pt x="927" y="822"/>
                  <a:pt x="933" y="841"/>
                  <a:pt x="946" y="855"/>
                </a:cubicBezTo>
                <a:cubicBezTo>
                  <a:pt x="958" y="869"/>
                  <a:pt x="976" y="876"/>
                  <a:pt x="997" y="876"/>
                </a:cubicBezTo>
                <a:cubicBezTo>
                  <a:pt x="1012" y="876"/>
                  <a:pt x="1025" y="873"/>
                  <a:pt x="1036" y="867"/>
                </a:cubicBezTo>
                <a:lnTo>
                  <a:pt x="1036" y="814"/>
                </a:lnTo>
                <a:lnTo>
                  <a:pt x="993" y="814"/>
                </a:lnTo>
                <a:lnTo>
                  <a:pt x="993" y="791"/>
                </a:lnTo>
                <a:lnTo>
                  <a:pt x="1061" y="791"/>
                </a:lnTo>
                <a:lnTo>
                  <a:pt x="1061" y="881"/>
                </a:lnTo>
                <a:close/>
                <a:moveTo>
                  <a:pt x="1093" y="799"/>
                </a:moveTo>
                <a:cubicBezTo>
                  <a:pt x="1093" y="767"/>
                  <a:pt x="1102" y="742"/>
                  <a:pt x="1119" y="723"/>
                </a:cubicBezTo>
                <a:cubicBezTo>
                  <a:pt x="1136" y="704"/>
                  <a:pt x="1159" y="695"/>
                  <a:pt x="1189" y="695"/>
                </a:cubicBezTo>
                <a:cubicBezTo>
                  <a:pt x="1216" y="695"/>
                  <a:pt x="1238" y="704"/>
                  <a:pt x="1255" y="722"/>
                </a:cubicBezTo>
                <a:cubicBezTo>
                  <a:pt x="1271" y="741"/>
                  <a:pt x="1280" y="765"/>
                  <a:pt x="1280" y="794"/>
                </a:cubicBezTo>
                <a:cubicBezTo>
                  <a:pt x="1280" y="826"/>
                  <a:pt x="1271" y="851"/>
                  <a:pt x="1254" y="870"/>
                </a:cubicBezTo>
                <a:cubicBezTo>
                  <a:pt x="1237" y="889"/>
                  <a:pt x="1214" y="898"/>
                  <a:pt x="1186" y="898"/>
                </a:cubicBezTo>
                <a:cubicBezTo>
                  <a:pt x="1158" y="898"/>
                  <a:pt x="1135" y="889"/>
                  <a:pt x="1118" y="871"/>
                </a:cubicBezTo>
                <a:cubicBezTo>
                  <a:pt x="1102" y="852"/>
                  <a:pt x="1093" y="828"/>
                  <a:pt x="1093" y="799"/>
                </a:cubicBezTo>
                <a:close/>
                <a:moveTo>
                  <a:pt x="1120" y="797"/>
                </a:moveTo>
                <a:cubicBezTo>
                  <a:pt x="1120" y="821"/>
                  <a:pt x="1126" y="840"/>
                  <a:pt x="1138" y="854"/>
                </a:cubicBezTo>
                <a:cubicBezTo>
                  <a:pt x="1150" y="868"/>
                  <a:pt x="1166" y="876"/>
                  <a:pt x="1186" y="876"/>
                </a:cubicBezTo>
                <a:cubicBezTo>
                  <a:pt x="1206" y="876"/>
                  <a:pt x="1223" y="869"/>
                  <a:pt x="1235" y="855"/>
                </a:cubicBezTo>
                <a:cubicBezTo>
                  <a:pt x="1247" y="841"/>
                  <a:pt x="1253" y="822"/>
                  <a:pt x="1253" y="797"/>
                </a:cubicBezTo>
                <a:cubicBezTo>
                  <a:pt x="1253" y="772"/>
                  <a:pt x="1247" y="752"/>
                  <a:pt x="1235" y="738"/>
                </a:cubicBezTo>
                <a:cubicBezTo>
                  <a:pt x="1224" y="725"/>
                  <a:pt x="1208" y="718"/>
                  <a:pt x="1187" y="718"/>
                </a:cubicBezTo>
                <a:cubicBezTo>
                  <a:pt x="1167" y="718"/>
                  <a:pt x="1151" y="725"/>
                  <a:pt x="1138" y="740"/>
                </a:cubicBezTo>
                <a:cubicBezTo>
                  <a:pt x="1126" y="754"/>
                  <a:pt x="1120" y="773"/>
                  <a:pt x="1120" y="797"/>
                </a:cubicBezTo>
                <a:close/>
                <a:moveTo>
                  <a:pt x="1325" y="756"/>
                </a:moveTo>
                <a:lnTo>
                  <a:pt x="1437" y="756"/>
                </a:lnTo>
                <a:lnTo>
                  <a:pt x="1437" y="857"/>
                </a:lnTo>
                <a:lnTo>
                  <a:pt x="1345" y="857"/>
                </a:lnTo>
                <a:lnTo>
                  <a:pt x="1345" y="875"/>
                </a:lnTo>
                <a:lnTo>
                  <a:pt x="1325" y="875"/>
                </a:lnTo>
                <a:lnTo>
                  <a:pt x="1325" y="756"/>
                </a:lnTo>
                <a:close/>
                <a:moveTo>
                  <a:pt x="1297" y="699"/>
                </a:moveTo>
                <a:lnTo>
                  <a:pt x="1548" y="699"/>
                </a:lnTo>
                <a:lnTo>
                  <a:pt x="1548" y="719"/>
                </a:lnTo>
                <a:lnTo>
                  <a:pt x="1506" y="719"/>
                </a:lnTo>
                <a:lnTo>
                  <a:pt x="1506" y="891"/>
                </a:lnTo>
                <a:cubicBezTo>
                  <a:pt x="1506" y="913"/>
                  <a:pt x="1495" y="925"/>
                  <a:pt x="1472" y="925"/>
                </a:cubicBezTo>
                <a:cubicBezTo>
                  <a:pt x="1456" y="925"/>
                  <a:pt x="1441" y="925"/>
                  <a:pt x="1426" y="925"/>
                </a:cubicBezTo>
                <a:cubicBezTo>
                  <a:pt x="1425" y="917"/>
                  <a:pt x="1424" y="909"/>
                  <a:pt x="1422" y="902"/>
                </a:cubicBezTo>
                <a:cubicBezTo>
                  <a:pt x="1441" y="903"/>
                  <a:pt x="1456" y="904"/>
                  <a:pt x="1466" y="904"/>
                </a:cubicBezTo>
                <a:cubicBezTo>
                  <a:pt x="1478" y="904"/>
                  <a:pt x="1484" y="897"/>
                  <a:pt x="1484" y="883"/>
                </a:cubicBezTo>
                <a:lnTo>
                  <a:pt x="1484" y="719"/>
                </a:lnTo>
                <a:lnTo>
                  <a:pt x="1297" y="719"/>
                </a:lnTo>
                <a:lnTo>
                  <a:pt x="1297" y="699"/>
                </a:lnTo>
                <a:close/>
                <a:moveTo>
                  <a:pt x="1417" y="774"/>
                </a:moveTo>
                <a:lnTo>
                  <a:pt x="1345" y="774"/>
                </a:lnTo>
                <a:lnTo>
                  <a:pt x="1345" y="839"/>
                </a:lnTo>
                <a:lnTo>
                  <a:pt x="1417" y="839"/>
                </a:lnTo>
                <a:lnTo>
                  <a:pt x="1417" y="774"/>
                </a:lnTo>
                <a:close/>
                <a:moveTo>
                  <a:pt x="1655" y="690"/>
                </a:moveTo>
                <a:lnTo>
                  <a:pt x="1713" y="690"/>
                </a:lnTo>
                <a:lnTo>
                  <a:pt x="1713" y="787"/>
                </a:lnTo>
                <a:lnTo>
                  <a:pt x="1732" y="787"/>
                </a:lnTo>
                <a:lnTo>
                  <a:pt x="1732" y="804"/>
                </a:lnTo>
                <a:lnTo>
                  <a:pt x="1713" y="804"/>
                </a:lnTo>
                <a:lnTo>
                  <a:pt x="1713" y="900"/>
                </a:lnTo>
                <a:cubicBezTo>
                  <a:pt x="1713" y="916"/>
                  <a:pt x="1706" y="924"/>
                  <a:pt x="1692" y="924"/>
                </a:cubicBezTo>
                <a:cubicBezTo>
                  <a:pt x="1686" y="924"/>
                  <a:pt x="1679" y="924"/>
                  <a:pt x="1671" y="924"/>
                </a:cubicBezTo>
                <a:cubicBezTo>
                  <a:pt x="1670" y="918"/>
                  <a:pt x="1669" y="912"/>
                  <a:pt x="1668" y="906"/>
                </a:cubicBezTo>
                <a:cubicBezTo>
                  <a:pt x="1675" y="907"/>
                  <a:pt x="1681" y="908"/>
                  <a:pt x="1687" y="908"/>
                </a:cubicBezTo>
                <a:cubicBezTo>
                  <a:pt x="1694" y="908"/>
                  <a:pt x="1697" y="904"/>
                  <a:pt x="1697" y="896"/>
                </a:cubicBezTo>
                <a:lnTo>
                  <a:pt x="1697" y="804"/>
                </a:lnTo>
                <a:lnTo>
                  <a:pt x="1671" y="804"/>
                </a:lnTo>
                <a:lnTo>
                  <a:pt x="1671" y="830"/>
                </a:lnTo>
                <a:cubicBezTo>
                  <a:pt x="1671" y="872"/>
                  <a:pt x="1664" y="905"/>
                  <a:pt x="1648" y="929"/>
                </a:cubicBezTo>
                <a:cubicBezTo>
                  <a:pt x="1643" y="923"/>
                  <a:pt x="1639" y="918"/>
                  <a:pt x="1635" y="915"/>
                </a:cubicBezTo>
                <a:cubicBezTo>
                  <a:pt x="1648" y="895"/>
                  <a:pt x="1655" y="867"/>
                  <a:pt x="1655" y="830"/>
                </a:cubicBezTo>
                <a:lnTo>
                  <a:pt x="1655" y="804"/>
                </a:lnTo>
                <a:lnTo>
                  <a:pt x="1634" y="804"/>
                </a:lnTo>
                <a:lnTo>
                  <a:pt x="1634" y="893"/>
                </a:lnTo>
                <a:cubicBezTo>
                  <a:pt x="1634" y="910"/>
                  <a:pt x="1627" y="918"/>
                  <a:pt x="1613" y="918"/>
                </a:cubicBezTo>
                <a:cubicBezTo>
                  <a:pt x="1607" y="918"/>
                  <a:pt x="1601" y="918"/>
                  <a:pt x="1594" y="917"/>
                </a:cubicBezTo>
                <a:cubicBezTo>
                  <a:pt x="1593" y="912"/>
                  <a:pt x="1592" y="906"/>
                  <a:pt x="1591" y="900"/>
                </a:cubicBezTo>
                <a:cubicBezTo>
                  <a:pt x="1599" y="901"/>
                  <a:pt x="1604" y="902"/>
                  <a:pt x="1608" y="902"/>
                </a:cubicBezTo>
                <a:cubicBezTo>
                  <a:pt x="1614" y="902"/>
                  <a:pt x="1617" y="898"/>
                  <a:pt x="1617" y="891"/>
                </a:cubicBezTo>
                <a:lnTo>
                  <a:pt x="1617" y="804"/>
                </a:lnTo>
                <a:lnTo>
                  <a:pt x="1592" y="804"/>
                </a:lnTo>
                <a:lnTo>
                  <a:pt x="1592" y="833"/>
                </a:lnTo>
                <a:cubicBezTo>
                  <a:pt x="1592" y="872"/>
                  <a:pt x="1584" y="904"/>
                  <a:pt x="1568" y="928"/>
                </a:cubicBezTo>
                <a:cubicBezTo>
                  <a:pt x="1563" y="922"/>
                  <a:pt x="1559" y="918"/>
                  <a:pt x="1555" y="914"/>
                </a:cubicBezTo>
                <a:cubicBezTo>
                  <a:pt x="1569" y="893"/>
                  <a:pt x="1576" y="864"/>
                  <a:pt x="1576" y="828"/>
                </a:cubicBezTo>
                <a:lnTo>
                  <a:pt x="1576" y="804"/>
                </a:lnTo>
                <a:lnTo>
                  <a:pt x="1555" y="804"/>
                </a:lnTo>
                <a:lnTo>
                  <a:pt x="1555" y="787"/>
                </a:lnTo>
                <a:lnTo>
                  <a:pt x="1576" y="787"/>
                </a:lnTo>
                <a:lnTo>
                  <a:pt x="1576" y="690"/>
                </a:lnTo>
                <a:lnTo>
                  <a:pt x="1634" y="690"/>
                </a:lnTo>
                <a:lnTo>
                  <a:pt x="1634" y="787"/>
                </a:lnTo>
                <a:lnTo>
                  <a:pt x="1655" y="787"/>
                </a:lnTo>
                <a:lnTo>
                  <a:pt x="1655" y="690"/>
                </a:lnTo>
                <a:close/>
                <a:moveTo>
                  <a:pt x="1776" y="679"/>
                </a:moveTo>
                <a:lnTo>
                  <a:pt x="1795" y="679"/>
                </a:lnTo>
                <a:lnTo>
                  <a:pt x="1795" y="897"/>
                </a:lnTo>
                <a:cubicBezTo>
                  <a:pt x="1795" y="915"/>
                  <a:pt x="1787" y="925"/>
                  <a:pt x="1771" y="925"/>
                </a:cubicBezTo>
                <a:cubicBezTo>
                  <a:pt x="1761" y="925"/>
                  <a:pt x="1750" y="924"/>
                  <a:pt x="1737" y="924"/>
                </a:cubicBezTo>
                <a:cubicBezTo>
                  <a:pt x="1736" y="917"/>
                  <a:pt x="1735" y="910"/>
                  <a:pt x="1734" y="903"/>
                </a:cubicBezTo>
                <a:cubicBezTo>
                  <a:pt x="1746" y="904"/>
                  <a:pt x="1755" y="905"/>
                  <a:pt x="1763" y="905"/>
                </a:cubicBezTo>
                <a:cubicBezTo>
                  <a:pt x="1772" y="905"/>
                  <a:pt x="1776" y="901"/>
                  <a:pt x="1776" y="891"/>
                </a:cubicBezTo>
                <a:lnTo>
                  <a:pt x="1776" y="679"/>
                </a:lnTo>
                <a:close/>
                <a:moveTo>
                  <a:pt x="1755" y="868"/>
                </a:moveTo>
                <a:lnTo>
                  <a:pt x="1737" y="868"/>
                </a:lnTo>
                <a:lnTo>
                  <a:pt x="1737" y="698"/>
                </a:lnTo>
                <a:lnTo>
                  <a:pt x="1755" y="698"/>
                </a:lnTo>
                <a:lnTo>
                  <a:pt x="1755" y="868"/>
                </a:lnTo>
                <a:close/>
                <a:moveTo>
                  <a:pt x="1697" y="706"/>
                </a:moveTo>
                <a:lnTo>
                  <a:pt x="1671" y="706"/>
                </a:lnTo>
                <a:lnTo>
                  <a:pt x="1671" y="787"/>
                </a:lnTo>
                <a:lnTo>
                  <a:pt x="1697" y="787"/>
                </a:lnTo>
                <a:lnTo>
                  <a:pt x="1697" y="706"/>
                </a:lnTo>
                <a:close/>
                <a:moveTo>
                  <a:pt x="1617" y="706"/>
                </a:moveTo>
                <a:lnTo>
                  <a:pt x="1592" y="706"/>
                </a:lnTo>
                <a:lnTo>
                  <a:pt x="1592" y="787"/>
                </a:lnTo>
                <a:lnTo>
                  <a:pt x="1617" y="787"/>
                </a:lnTo>
                <a:lnTo>
                  <a:pt x="1617" y="706"/>
                </a:lnTo>
                <a:close/>
                <a:moveTo>
                  <a:pt x="1907" y="816"/>
                </a:moveTo>
                <a:lnTo>
                  <a:pt x="1971" y="816"/>
                </a:lnTo>
                <a:lnTo>
                  <a:pt x="1971" y="784"/>
                </a:lnTo>
                <a:lnTo>
                  <a:pt x="1923" y="784"/>
                </a:lnTo>
                <a:lnTo>
                  <a:pt x="1923" y="772"/>
                </a:lnTo>
                <a:cubicBezTo>
                  <a:pt x="1917" y="777"/>
                  <a:pt x="1911" y="782"/>
                  <a:pt x="1904" y="787"/>
                </a:cubicBezTo>
                <a:cubicBezTo>
                  <a:pt x="1901" y="781"/>
                  <a:pt x="1897" y="775"/>
                  <a:pt x="1892" y="769"/>
                </a:cubicBezTo>
                <a:cubicBezTo>
                  <a:pt x="1928" y="745"/>
                  <a:pt x="1954" y="717"/>
                  <a:pt x="1973" y="684"/>
                </a:cubicBezTo>
                <a:lnTo>
                  <a:pt x="1993" y="684"/>
                </a:lnTo>
                <a:lnTo>
                  <a:pt x="1990" y="691"/>
                </a:lnTo>
                <a:cubicBezTo>
                  <a:pt x="2008" y="722"/>
                  <a:pt x="2035" y="745"/>
                  <a:pt x="2071" y="762"/>
                </a:cubicBezTo>
                <a:cubicBezTo>
                  <a:pt x="2066" y="770"/>
                  <a:pt x="2063" y="777"/>
                  <a:pt x="2060" y="783"/>
                </a:cubicBezTo>
                <a:cubicBezTo>
                  <a:pt x="2025" y="763"/>
                  <a:pt x="1999" y="738"/>
                  <a:pt x="1980" y="709"/>
                </a:cubicBezTo>
                <a:cubicBezTo>
                  <a:pt x="1965" y="731"/>
                  <a:pt x="1948" y="750"/>
                  <a:pt x="1929" y="766"/>
                </a:cubicBezTo>
                <a:lnTo>
                  <a:pt x="2033" y="766"/>
                </a:lnTo>
                <a:lnTo>
                  <a:pt x="2033" y="784"/>
                </a:lnTo>
                <a:lnTo>
                  <a:pt x="1990" y="784"/>
                </a:lnTo>
                <a:lnTo>
                  <a:pt x="1990" y="816"/>
                </a:lnTo>
                <a:lnTo>
                  <a:pt x="2058" y="816"/>
                </a:lnTo>
                <a:lnTo>
                  <a:pt x="2058" y="834"/>
                </a:lnTo>
                <a:lnTo>
                  <a:pt x="1990" y="834"/>
                </a:lnTo>
                <a:lnTo>
                  <a:pt x="1990" y="897"/>
                </a:lnTo>
                <a:cubicBezTo>
                  <a:pt x="1990" y="916"/>
                  <a:pt x="1981" y="926"/>
                  <a:pt x="1962" y="926"/>
                </a:cubicBezTo>
                <a:cubicBezTo>
                  <a:pt x="1955" y="926"/>
                  <a:pt x="1946" y="926"/>
                  <a:pt x="1934" y="926"/>
                </a:cubicBezTo>
                <a:cubicBezTo>
                  <a:pt x="1933" y="920"/>
                  <a:pt x="1932" y="913"/>
                  <a:pt x="1930" y="905"/>
                </a:cubicBezTo>
                <a:cubicBezTo>
                  <a:pt x="1940" y="906"/>
                  <a:pt x="1948" y="907"/>
                  <a:pt x="1957" y="907"/>
                </a:cubicBezTo>
                <a:cubicBezTo>
                  <a:pt x="1966" y="907"/>
                  <a:pt x="1971" y="902"/>
                  <a:pt x="1971" y="892"/>
                </a:cubicBezTo>
                <a:lnTo>
                  <a:pt x="1971" y="834"/>
                </a:lnTo>
                <a:lnTo>
                  <a:pt x="1907" y="834"/>
                </a:lnTo>
                <a:lnTo>
                  <a:pt x="1907" y="816"/>
                </a:lnTo>
                <a:close/>
                <a:moveTo>
                  <a:pt x="1901" y="822"/>
                </a:moveTo>
                <a:cubicBezTo>
                  <a:pt x="1905" y="854"/>
                  <a:pt x="1898" y="872"/>
                  <a:pt x="1877" y="876"/>
                </a:cubicBezTo>
                <a:cubicBezTo>
                  <a:pt x="1871" y="877"/>
                  <a:pt x="1863" y="878"/>
                  <a:pt x="1853" y="876"/>
                </a:cubicBezTo>
                <a:cubicBezTo>
                  <a:pt x="1851" y="869"/>
                  <a:pt x="1849" y="862"/>
                  <a:pt x="1847" y="855"/>
                </a:cubicBezTo>
                <a:cubicBezTo>
                  <a:pt x="1855" y="857"/>
                  <a:pt x="1863" y="858"/>
                  <a:pt x="1870" y="857"/>
                </a:cubicBezTo>
                <a:cubicBezTo>
                  <a:pt x="1881" y="856"/>
                  <a:pt x="1885" y="844"/>
                  <a:pt x="1881" y="823"/>
                </a:cubicBezTo>
                <a:cubicBezTo>
                  <a:pt x="1879" y="811"/>
                  <a:pt x="1872" y="797"/>
                  <a:pt x="1859" y="780"/>
                </a:cubicBezTo>
                <a:cubicBezTo>
                  <a:pt x="1865" y="758"/>
                  <a:pt x="1872" y="735"/>
                  <a:pt x="1879" y="710"/>
                </a:cubicBezTo>
                <a:lnTo>
                  <a:pt x="1847" y="710"/>
                </a:lnTo>
                <a:lnTo>
                  <a:pt x="1847" y="929"/>
                </a:lnTo>
                <a:lnTo>
                  <a:pt x="1828" y="929"/>
                </a:lnTo>
                <a:lnTo>
                  <a:pt x="1828" y="692"/>
                </a:lnTo>
                <a:lnTo>
                  <a:pt x="1900" y="692"/>
                </a:lnTo>
                <a:lnTo>
                  <a:pt x="1900" y="710"/>
                </a:lnTo>
                <a:cubicBezTo>
                  <a:pt x="1892" y="735"/>
                  <a:pt x="1884" y="758"/>
                  <a:pt x="1878" y="777"/>
                </a:cubicBezTo>
                <a:cubicBezTo>
                  <a:pt x="1891" y="794"/>
                  <a:pt x="1899" y="809"/>
                  <a:pt x="1901" y="822"/>
                </a:cubicBezTo>
                <a:close/>
                <a:moveTo>
                  <a:pt x="2005" y="860"/>
                </a:moveTo>
                <a:lnTo>
                  <a:pt x="2020" y="848"/>
                </a:lnTo>
                <a:cubicBezTo>
                  <a:pt x="2035" y="863"/>
                  <a:pt x="2050" y="879"/>
                  <a:pt x="2066" y="897"/>
                </a:cubicBezTo>
                <a:lnTo>
                  <a:pt x="2051" y="911"/>
                </a:lnTo>
                <a:cubicBezTo>
                  <a:pt x="2033" y="891"/>
                  <a:pt x="2018" y="874"/>
                  <a:pt x="2005" y="860"/>
                </a:cubicBezTo>
                <a:close/>
                <a:moveTo>
                  <a:pt x="1928" y="846"/>
                </a:moveTo>
                <a:lnTo>
                  <a:pt x="1945" y="855"/>
                </a:lnTo>
                <a:cubicBezTo>
                  <a:pt x="1933" y="877"/>
                  <a:pt x="1920" y="897"/>
                  <a:pt x="1906" y="915"/>
                </a:cubicBezTo>
                <a:cubicBezTo>
                  <a:pt x="1902" y="912"/>
                  <a:pt x="1896" y="908"/>
                  <a:pt x="1890" y="904"/>
                </a:cubicBezTo>
                <a:cubicBezTo>
                  <a:pt x="1904" y="888"/>
                  <a:pt x="1917" y="868"/>
                  <a:pt x="1928" y="846"/>
                </a:cubicBezTo>
                <a:close/>
                <a:moveTo>
                  <a:pt x="164" y="10"/>
                </a:moveTo>
                <a:lnTo>
                  <a:pt x="164" y="517"/>
                </a:lnTo>
                <a:lnTo>
                  <a:pt x="395" y="517"/>
                </a:lnTo>
                <a:lnTo>
                  <a:pt x="395" y="573"/>
                </a:lnTo>
                <a:lnTo>
                  <a:pt x="0" y="573"/>
                </a:lnTo>
                <a:lnTo>
                  <a:pt x="0" y="10"/>
                </a:lnTo>
                <a:lnTo>
                  <a:pt x="164" y="10"/>
                </a:lnTo>
                <a:close/>
                <a:moveTo>
                  <a:pt x="711" y="0"/>
                </a:moveTo>
                <a:cubicBezTo>
                  <a:pt x="875" y="0"/>
                  <a:pt x="957" y="97"/>
                  <a:pt x="957" y="291"/>
                </a:cubicBezTo>
                <a:cubicBezTo>
                  <a:pt x="957" y="486"/>
                  <a:pt x="874" y="583"/>
                  <a:pt x="707" y="583"/>
                </a:cubicBezTo>
                <a:cubicBezTo>
                  <a:pt x="539" y="583"/>
                  <a:pt x="456" y="483"/>
                  <a:pt x="456" y="285"/>
                </a:cubicBezTo>
                <a:cubicBezTo>
                  <a:pt x="456" y="95"/>
                  <a:pt x="541" y="0"/>
                  <a:pt x="711" y="0"/>
                </a:cubicBezTo>
                <a:close/>
                <a:moveTo>
                  <a:pt x="707" y="45"/>
                </a:moveTo>
                <a:cubicBezTo>
                  <a:pt x="676" y="45"/>
                  <a:pt x="655" y="62"/>
                  <a:pt x="644" y="96"/>
                </a:cubicBezTo>
                <a:cubicBezTo>
                  <a:pt x="633" y="130"/>
                  <a:pt x="628" y="195"/>
                  <a:pt x="628" y="291"/>
                </a:cubicBezTo>
                <a:cubicBezTo>
                  <a:pt x="628" y="388"/>
                  <a:pt x="633" y="453"/>
                  <a:pt x="644" y="487"/>
                </a:cubicBezTo>
                <a:cubicBezTo>
                  <a:pt x="655" y="521"/>
                  <a:pt x="676" y="538"/>
                  <a:pt x="707" y="538"/>
                </a:cubicBezTo>
                <a:cubicBezTo>
                  <a:pt x="737" y="538"/>
                  <a:pt x="758" y="521"/>
                  <a:pt x="769" y="487"/>
                </a:cubicBezTo>
                <a:cubicBezTo>
                  <a:pt x="780" y="453"/>
                  <a:pt x="785" y="388"/>
                  <a:pt x="785" y="291"/>
                </a:cubicBezTo>
                <a:cubicBezTo>
                  <a:pt x="785" y="195"/>
                  <a:pt x="780" y="130"/>
                  <a:pt x="769" y="96"/>
                </a:cubicBezTo>
                <a:cubicBezTo>
                  <a:pt x="758" y="62"/>
                  <a:pt x="737" y="45"/>
                  <a:pt x="707" y="45"/>
                </a:cubicBezTo>
                <a:close/>
                <a:moveTo>
                  <a:pt x="1300" y="269"/>
                </a:moveTo>
                <a:lnTo>
                  <a:pt x="1532" y="269"/>
                </a:lnTo>
                <a:lnTo>
                  <a:pt x="1532" y="573"/>
                </a:lnTo>
                <a:lnTo>
                  <a:pt x="1480" y="573"/>
                </a:lnTo>
                <a:lnTo>
                  <a:pt x="1463" y="534"/>
                </a:lnTo>
                <a:cubicBezTo>
                  <a:pt x="1417" y="567"/>
                  <a:pt x="1369" y="583"/>
                  <a:pt x="1319" y="583"/>
                </a:cubicBezTo>
                <a:cubicBezTo>
                  <a:pt x="1235" y="583"/>
                  <a:pt x="1171" y="558"/>
                  <a:pt x="1124" y="508"/>
                </a:cubicBezTo>
                <a:cubicBezTo>
                  <a:pt x="1078" y="458"/>
                  <a:pt x="1055" y="388"/>
                  <a:pt x="1055" y="297"/>
                </a:cubicBezTo>
                <a:cubicBezTo>
                  <a:pt x="1055" y="208"/>
                  <a:pt x="1080" y="137"/>
                  <a:pt x="1129" y="82"/>
                </a:cubicBezTo>
                <a:cubicBezTo>
                  <a:pt x="1177" y="28"/>
                  <a:pt x="1241" y="0"/>
                  <a:pt x="1320" y="0"/>
                </a:cubicBezTo>
                <a:cubicBezTo>
                  <a:pt x="1424" y="0"/>
                  <a:pt x="1488" y="53"/>
                  <a:pt x="1510" y="160"/>
                </a:cubicBezTo>
                <a:lnTo>
                  <a:pt x="1433" y="195"/>
                </a:lnTo>
                <a:lnTo>
                  <a:pt x="1433" y="181"/>
                </a:lnTo>
                <a:lnTo>
                  <a:pt x="1432" y="151"/>
                </a:lnTo>
                <a:cubicBezTo>
                  <a:pt x="1427" y="84"/>
                  <a:pt x="1396" y="51"/>
                  <a:pt x="1340" y="51"/>
                </a:cubicBezTo>
                <a:cubicBezTo>
                  <a:pt x="1299" y="51"/>
                  <a:pt x="1271" y="69"/>
                  <a:pt x="1256" y="104"/>
                </a:cubicBezTo>
                <a:cubicBezTo>
                  <a:pt x="1240" y="139"/>
                  <a:pt x="1233" y="205"/>
                  <a:pt x="1233" y="301"/>
                </a:cubicBezTo>
                <a:cubicBezTo>
                  <a:pt x="1233" y="390"/>
                  <a:pt x="1239" y="451"/>
                  <a:pt x="1251" y="484"/>
                </a:cubicBezTo>
                <a:cubicBezTo>
                  <a:pt x="1263" y="516"/>
                  <a:pt x="1287" y="532"/>
                  <a:pt x="1321" y="532"/>
                </a:cubicBezTo>
                <a:cubicBezTo>
                  <a:pt x="1362" y="532"/>
                  <a:pt x="1382" y="509"/>
                  <a:pt x="1382" y="464"/>
                </a:cubicBezTo>
                <a:lnTo>
                  <a:pt x="1382" y="326"/>
                </a:lnTo>
                <a:lnTo>
                  <a:pt x="1300" y="326"/>
                </a:lnTo>
                <a:lnTo>
                  <a:pt x="1300" y="269"/>
                </a:lnTo>
                <a:close/>
                <a:moveTo>
                  <a:pt x="1894" y="0"/>
                </a:moveTo>
                <a:cubicBezTo>
                  <a:pt x="2058" y="0"/>
                  <a:pt x="2140" y="97"/>
                  <a:pt x="2140" y="291"/>
                </a:cubicBezTo>
                <a:cubicBezTo>
                  <a:pt x="2140" y="486"/>
                  <a:pt x="2056" y="583"/>
                  <a:pt x="1889" y="583"/>
                </a:cubicBezTo>
                <a:cubicBezTo>
                  <a:pt x="1722" y="583"/>
                  <a:pt x="1639" y="483"/>
                  <a:pt x="1639" y="285"/>
                </a:cubicBezTo>
                <a:cubicBezTo>
                  <a:pt x="1639" y="95"/>
                  <a:pt x="1724" y="0"/>
                  <a:pt x="1894" y="0"/>
                </a:cubicBezTo>
                <a:close/>
                <a:moveTo>
                  <a:pt x="1889" y="45"/>
                </a:moveTo>
                <a:cubicBezTo>
                  <a:pt x="1859" y="45"/>
                  <a:pt x="1838" y="62"/>
                  <a:pt x="1827" y="96"/>
                </a:cubicBezTo>
                <a:cubicBezTo>
                  <a:pt x="1816" y="130"/>
                  <a:pt x="1811" y="195"/>
                  <a:pt x="1811" y="291"/>
                </a:cubicBezTo>
                <a:cubicBezTo>
                  <a:pt x="1811" y="388"/>
                  <a:pt x="1816" y="453"/>
                  <a:pt x="1827" y="487"/>
                </a:cubicBezTo>
                <a:cubicBezTo>
                  <a:pt x="1838" y="521"/>
                  <a:pt x="1859" y="538"/>
                  <a:pt x="1889" y="538"/>
                </a:cubicBezTo>
                <a:cubicBezTo>
                  <a:pt x="1920" y="538"/>
                  <a:pt x="1941" y="521"/>
                  <a:pt x="1952" y="487"/>
                </a:cubicBezTo>
                <a:cubicBezTo>
                  <a:pt x="1963" y="453"/>
                  <a:pt x="1968" y="388"/>
                  <a:pt x="1968" y="291"/>
                </a:cubicBezTo>
                <a:cubicBezTo>
                  <a:pt x="1968" y="195"/>
                  <a:pt x="1963" y="130"/>
                  <a:pt x="1952" y="96"/>
                </a:cubicBezTo>
                <a:cubicBezTo>
                  <a:pt x="1941" y="62"/>
                  <a:pt x="1920" y="45"/>
                  <a:pt x="1889" y="45"/>
                </a:cubicBezTo>
                <a:close/>
              </a:path>
            </a:pathLst>
          </a:custGeom>
          <a:solidFill>
            <a:srgbClr val="291618"/>
          </a:solidFill>
          <a:ln w="9525">
            <a:noFill/>
          </a:ln>
        </p:spPr>
        <p:txBody>
          <a:bodyPr/>
          <a:lstStyle/>
          <a:p>
            <a:endParaRPr lang="zh-CN" altLang="en-US">
              <a:solidFill>
                <a:srgbClr val="76543A"/>
              </a:solidFill>
            </a:endParaRPr>
          </a:p>
        </p:txBody>
      </p:sp>
    </p:spTree>
    <p:extLst>
      <p:ext uri="{BB962C8B-B14F-4D97-AF65-F5344CB8AC3E}">
        <p14:creationId xmlns:p14="http://schemas.microsoft.com/office/powerpoint/2010/main" val="102727359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2000"/>
                                        <p:tgtEl>
                                          <p:spTgt spid="4"/>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56" presetClass="entr" presetSubtype="0" fill="hold" grpId="0" nodeType="clickEffect">
                                  <p:stCondLst>
                                    <p:cond delay="0"/>
                                  </p:stCondLst>
                                  <p:iterate type="lt">
                                    <p:tmPct val="10000"/>
                                  </p:iterate>
                                  <p:childTnLst>
                                    <p:set>
                                      <p:cBhvr>
                                        <p:cTn id="15" dur="1" fill="hold">
                                          <p:stCondLst>
                                            <p:cond delay="0"/>
                                          </p:stCondLst>
                                        </p:cTn>
                                        <p:tgtEl>
                                          <p:spTgt spid="6"/>
                                        </p:tgtEl>
                                        <p:attrNameLst>
                                          <p:attrName>style.visibility</p:attrName>
                                        </p:attrNameLst>
                                      </p:cBhvr>
                                      <p:to>
                                        <p:strVal val="visible"/>
                                      </p:to>
                                    </p:set>
                                    <p:anim by="(-#ppt_w*2)" calcmode="lin" valueType="num">
                                      <p:cBhvr rctx="PPT">
                                        <p:cTn id="16" dur="500" autoRev="1" fill="hold">
                                          <p:stCondLst>
                                            <p:cond delay="0"/>
                                          </p:stCondLst>
                                        </p:cTn>
                                        <p:tgtEl>
                                          <p:spTgt spid="6"/>
                                        </p:tgtEl>
                                        <p:attrNameLst>
                                          <p:attrName>ppt_w</p:attrName>
                                        </p:attrNameLst>
                                      </p:cBhvr>
                                    </p:anim>
                                    <p:anim by="(#ppt_w*0.50)" calcmode="lin" valueType="num">
                                      <p:cBhvr>
                                        <p:cTn id="17" dur="500" decel="50000" autoRev="1" fill="hold">
                                          <p:stCondLst>
                                            <p:cond delay="0"/>
                                          </p:stCondLst>
                                        </p:cTn>
                                        <p:tgtEl>
                                          <p:spTgt spid="6"/>
                                        </p:tgtEl>
                                        <p:attrNameLst>
                                          <p:attrName>ppt_x</p:attrName>
                                        </p:attrNameLst>
                                      </p:cBhvr>
                                    </p:anim>
                                    <p:anim from="(-#ppt_h/2)" to="(#ppt_y)" calcmode="lin" valueType="num">
                                      <p:cBhvr>
                                        <p:cTn id="18" dur="1000" fill="hold">
                                          <p:stCondLst>
                                            <p:cond delay="0"/>
                                          </p:stCondLst>
                                        </p:cTn>
                                        <p:tgtEl>
                                          <p:spTgt spid="6"/>
                                        </p:tgtEl>
                                        <p:attrNameLst>
                                          <p:attrName>ppt_y</p:attrName>
                                        </p:attrNameLst>
                                      </p:cBhvr>
                                    </p:anim>
                                    <p:animRot by="21600000">
                                      <p:cBhvr>
                                        <p:cTn id="19" dur="1000" fill="hold">
                                          <p:stCondLst>
                                            <p:cond delay="0"/>
                                          </p:stCondLst>
                                        </p:cTn>
                                        <p:tgtEl>
                                          <p:spTgt spid="6"/>
                                        </p:tgtEl>
                                        <p:attrNameLst>
                                          <p:attrName>r</p:attrName>
                                        </p:attrNameLst>
                                      </p:cBhvr>
                                    </p:animRot>
                                  </p:childTnLst>
                                </p:cTn>
                              </p:par>
                            </p:childTnLst>
                          </p:cTn>
                        </p:par>
                        <p:par>
                          <p:cTn id="20" fill="hold">
                            <p:stCondLst>
                              <p:cond delay="1800"/>
                            </p:stCondLst>
                            <p:childTnLst>
                              <p:par>
                                <p:cTn id="21" presetID="16" presetClass="entr" presetSubtype="2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Vertical)">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1000"/>
                            </p:stCondLst>
                            <p:childTnLst>
                              <p:par>
                                <p:cTn id="32" presetID="31" presetClass="entr" presetSubtype="0"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 calcmode="lin" valueType="num">
                                      <p:cBhvr>
                                        <p:cTn id="36" dur="500" fill="hold"/>
                                        <p:tgtEl>
                                          <p:spTgt spid="15"/>
                                        </p:tgtEl>
                                        <p:attrNameLst>
                                          <p:attrName>style.rotation</p:attrName>
                                        </p:attrNameLst>
                                      </p:cBhvr>
                                      <p:tavLst>
                                        <p:tav tm="0">
                                          <p:val>
                                            <p:fltVal val="90"/>
                                          </p:val>
                                        </p:tav>
                                        <p:tav tm="100000">
                                          <p:val>
                                            <p:fltVal val="0"/>
                                          </p:val>
                                        </p:tav>
                                      </p:tavLst>
                                    </p:anim>
                                    <p:animEffect transition="in" filter="fade">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4273" y="1823462"/>
            <a:ext cx="2864142" cy="2256122"/>
          </a:xfrm>
          <a:prstGeom prst="rect">
            <a:avLst/>
          </a:prstGeom>
        </p:spPr>
      </p:pic>
      <p:sp>
        <p:nvSpPr>
          <p:cNvPr id="26" name="圆角矩形 25"/>
          <p:cNvSpPr/>
          <p:nvPr/>
        </p:nvSpPr>
        <p:spPr>
          <a:xfrm>
            <a:off x="3149377" y="1434945"/>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3378653" y="1232173"/>
            <a:ext cx="1224136" cy="360040"/>
          </a:xfrm>
          <a:prstGeom prst="roundRect">
            <a:avLst>
              <a:gd name="adj" fmla="val 10053"/>
            </a:avLst>
          </a:prstGeom>
          <a:solidFill>
            <a:srgbClr val="765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itchFamily="34" charset="-122"/>
                <a:ea typeface="微软雅黑" pitchFamily="34" charset="-122"/>
              </a:rPr>
              <a:t>第一部分</a:t>
            </a:r>
            <a:endParaRPr lang="zh-CN" altLang="en-US" sz="1600" b="1" dirty="0">
              <a:latin typeface="微软雅黑" pitchFamily="34" charset="-122"/>
              <a:ea typeface="微软雅黑" pitchFamily="34" charset="-122"/>
            </a:endParaRPr>
          </a:p>
        </p:txBody>
      </p:sp>
      <p:sp>
        <p:nvSpPr>
          <p:cNvPr id="28" name="TextBox 5"/>
          <p:cNvSpPr txBox="1"/>
          <p:nvPr/>
        </p:nvSpPr>
        <p:spPr>
          <a:xfrm>
            <a:off x="5013027" y="1434945"/>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itchFamily="34" charset="-122"/>
                <a:ea typeface="微软雅黑" pitchFamily="34" charset="-122"/>
              </a:rPr>
              <a:t>年度工作概况</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29" name="圆角矩形 28"/>
          <p:cNvSpPr/>
          <p:nvPr/>
        </p:nvSpPr>
        <p:spPr>
          <a:xfrm>
            <a:off x="3149377" y="2118986"/>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a:off x="3378653" y="1916214"/>
            <a:ext cx="1224136" cy="360040"/>
          </a:xfrm>
          <a:prstGeom prst="roundRect">
            <a:avLst>
              <a:gd name="adj" fmla="val 10053"/>
            </a:avLst>
          </a:prstGeom>
          <a:solidFill>
            <a:srgbClr val="765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itchFamily="34" charset="-122"/>
                <a:ea typeface="微软雅黑" pitchFamily="34" charset="-122"/>
              </a:rPr>
              <a:t>第二部分</a:t>
            </a:r>
            <a:endParaRPr lang="zh-CN" altLang="en-US" sz="1600" b="1" dirty="0">
              <a:latin typeface="微软雅黑" pitchFamily="34" charset="-122"/>
              <a:ea typeface="微软雅黑" pitchFamily="34" charset="-122"/>
            </a:endParaRPr>
          </a:p>
        </p:txBody>
      </p:sp>
      <p:sp>
        <p:nvSpPr>
          <p:cNvPr id="31" name="TextBox 9"/>
          <p:cNvSpPr txBox="1"/>
          <p:nvPr/>
        </p:nvSpPr>
        <p:spPr>
          <a:xfrm>
            <a:off x="5013027" y="2118986"/>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itchFamily="34" charset="-122"/>
                <a:ea typeface="微软雅黑" pitchFamily="34" charset="-122"/>
              </a:rPr>
              <a:t>工作完成情况</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32" name="圆角矩形 31"/>
          <p:cNvSpPr/>
          <p:nvPr/>
        </p:nvSpPr>
        <p:spPr>
          <a:xfrm>
            <a:off x="3149377" y="2774678"/>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圆角矩形 32"/>
          <p:cNvSpPr/>
          <p:nvPr/>
        </p:nvSpPr>
        <p:spPr>
          <a:xfrm>
            <a:off x="3378653" y="2628674"/>
            <a:ext cx="1224136" cy="360040"/>
          </a:xfrm>
          <a:prstGeom prst="roundRect">
            <a:avLst>
              <a:gd name="adj" fmla="val 10053"/>
            </a:avLst>
          </a:prstGeom>
          <a:solidFill>
            <a:srgbClr val="765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itchFamily="34" charset="-122"/>
                <a:ea typeface="微软雅黑" pitchFamily="34" charset="-122"/>
              </a:rPr>
              <a:t>第三部分</a:t>
            </a:r>
            <a:endParaRPr lang="zh-CN" altLang="en-US" sz="1600" b="1" dirty="0">
              <a:latin typeface="微软雅黑" pitchFamily="34" charset="-122"/>
              <a:ea typeface="微软雅黑" pitchFamily="34" charset="-122"/>
            </a:endParaRPr>
          </a:p>
        </p:txBody>
      </p:sp>
      <p:sp>
        <p:nvSpPr>
          <p:cNvPr id="34" name="TextBox 18"/>
          <p:cNvSpPr txBox="1"/>
          <p:nvPr/>
        </p:nvSpPr>
        <p:spPr>
          <a:xfrm>
            <a:off x="5013027" y="2774678"/>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itchFamily="34" charset="-122"/>
                <a:ea typeface="微软雅黑" pitchFamily="34" charset="-122"/>
              </a:rPr>
              <a:t>项目成果展示</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35" name="圆角矩形 34"/>
          <p:cNvSpPr/>
          <p:nvPr/>
        </p:nvSpPr>
        <p:spPr>
          <a:xfrm>
            <a:off x="3149377" y="3468470"/>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圆角矩形 35"/>
          <p:cNvSpPr/>
          <p:nvPr/>
        </p:nvSpPr>
        <p:spPr>
          <a:xfrm>
            <a:off x="3378653" y="3322466"/>
            <a:ext cx="1224136" cy="360040"/>
          </a:xfrm>
          <a:prstGeom prst="roundRect">
            <a:avLst>
              <a:gd name="adj" fmla="val 10053"/>
            </a:avLst>
          </a:prstGeom>
          <a:solidFill>
            <a:srgbClr val="765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itchFamily="34" charset="-122"/>
                <a:ea typeface="微软雅黑" pitchFamily="34" charset="-122"/>
              </a:rPr>
              <a:t>第四部分</a:t>
            </a:r>
            <a:endParaRPr lang="zh-CN" altLang="en-US" sz="1600" b="1" dirty="0">
              <a:latin typeface="微软雅黑" pitchFamily="34" charset="-122"/>
              <a:ea typeface="微软雅黑" pitchFamily="34" charset="-122"/>
            </a:endParaRPr>
          </a:p>
        </p:txBody>
      </p:sp>
      <p:sp>
        <p:nvSpPr>
          <p:cNvPr id="37" name="TextBox 21"/>
          <p:cNvSpPr txBox="1"/>
          <p:nvPr/>
        </p:nvSpPr>
        <p:spPr>
          <a:xfrm>
            <a:off x="5013027" y="3468470"/>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itchFamily="34" charset="-122"/>
                <a:ea typeface="微软雅黑" pitchFamily="34" charset="-122"/>
              </a:rPr>
              <a:t>工作不足之处</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38" name="圆角矩形 37"/>
          <p:cNvSpPr/>
          <p:nvPr/>
        </p:nvSpPr>
        <p:spPr>
          <a:xfrm>
            <a:off x="3149377" y="4165690"/>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3378653" y="4019686"/>
            <a:ext cx="1224136" cy="360040"/>
          </a:xfrm>
          <a:prstGeom prst="roundRect">
            <a:avLst>
              <a:gd name="adj" fmla="val 10053"/>
            </a:avLst>
          </a:prstGeom>
          <a:solidFill>
            <a:srgbClr val="765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itchFamily="34" charset="-122"/>
                <a:ea typeface="微软雅黑" pitchFamily="34" charset="-122"/>
              </a:rPr>
              <a:t>第五部分</a:t>
            </a:r>
            <a:endParaRPr lang="zh-CN" altLang="en-US" sz="1600" b="1" dirty="0">
              <a:latin typeface="微软雅黑" pitchFamily="34" charset="-122"/>
              <a:ea typeface="微软雅黑" pitchFamily="34" charset="-122"/>
            </a:endParaRPr>
          </a:p>
        </p:txBody>
      </p:sp>
      <p:sp>
        <p:nvSpPr>
          <p:cNvPr id="40" name="TextBox 24"/>
          <p:cNvSpPr txBox="1"/>
          <p:nvPr/>
        </p:nvSpPr>
        <p:spPr>
          <a:xfrm>
            <a:off x="5013027" y="4165690"/>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itchFamily="34" charset="-122"/>
                <a:ea typeface="微软雅黑" pitchFamily="34" charset="-122"/>
              </a:rPr>
              <a:t>明年工作计划</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41" name="圆角矩形 40"/>
          <p:cNvSpPr/>
          <p:nvPr/>
        </p:nvSpPr>
        <p:spPr>
          <a:xfrm>
            <a:off x="789484" y="0"/>
            <a:ext cx="1334244" cy="310580"/>
          </a:xfrm>
          <a:prstGeom prst="roundRect">
            <a:avLst>
              <a:gd name="adj" fmla="val 9108"/>
            </a:avLst>
          </a:prstGeom>
          <a:solidFill>
            <a:srgbClr val="765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圆角矩形 41"/>
          <p:cNvSpPr/>
          <p:nvPr/>
        </p:nvSpPr>
        <p:spPr>
          <a:xfrm>
            <a:off x="789484" y="347122"/>
            <a:ext cx="1334244" cy="712460"/>
          </a:xfrm>
          <a:prstGeom prst="roundRect">
            <a:avLst>
              <a:gd name="adj" fmla="val 9108"/>
            </a:avLst>
          </a:prstGeom>
          <a:solidFill>
            <a:srgbClr val="765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itchFamily="34" charset="-122"/>
                <a:ea typeface="微软雅黑" pitchFamily="34" charset="-122"/>
              </a:rPr>
              <a:t>目录页</a:t>
            </a:r>
            <a:endParaRPr lang="en-US" altLang="zh-CN" sz="2000" b="1" dirty="0" smtClean="0">
              <a:latin typeface="微软雅黑" pitchFamily="34" charset="-122"/>
              <a:ea typeface="微软雅黑" pitchFamily="34" charset="-122"/>
            </a:endParaRPr>
          </a:p>
          <a:p>
            <a:pPr algn="ctr"/>
            <a:r>
              <a:rPr lang="en-US" altLang="zh-CN" sz="1200" dirty="0" smtClean="0">
                <a:latin typeface="微软雅黑" pitchFamily="34" charset="-122"/>
                <a:ea typeface="微软雅黑" pitchFamily="34" charset="-122"/>
              </a:rPr>
              <a:t>Contents Page</a:t>
            </a:r>
            <a:endParaRPr lang="zh-CN" altLang="en-US" sz="1200" dirty="0">
              <a:latin typeface="微软雅黑" pitchFamily="34" charset="-122"/>
              <a:ea typeface="微软雅黑" pitchFamily="34" charset="-122"/>
            </a:endParaRPr>
          </a:p>
        </p:txBody>
      </p:sp>
    </p:spTree>
    <p:extLst>
      <p:ext uri="{BB962C8B-B14F-4D97-AF65-F5344CB8AC3E}">
        <p14:creationId xmlns:p14="http://schemas.microsoft.com/office/powerpoint/2010/main" val="401703224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53" presetClass="entr" presetSubtype="528"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500" fill="hold"/>
                                        <p:tgtEl>
                                          <p:spTgt spid="26"/>
                                        </p:tgtEl>
                                        <p:attrNameLst>
                                          <p:attrName>ppt_w</p:attrName>
                                        </p:attrNameLst>
                                      </p:cBhvr>
                                      <p:tavLst>
                                        <p:tav tm="0">
                                          <p:val>
                                            <p:fltVal val="0"/>
                                          </p:val>
                                        </p:tav>
                                        <p:tav tm="100000">
                                          <p:val>
                                            <p:strVal val="#ppt_w"/>
                                          </p:val>
                                        </p:tav>
                                      </p:tavLst>
                                    </p:anim>
                                    <p:anim calcmode="lin" valueType="num">
                                      <p:cBhvr>
                                        <p:cTn id="16" dur="500" fill="hold"/>
                                        <p:tgtEl>
                                          <p:spTgt spid="26"/>
                                        </p:tgtEl>
                                        <p:attrNameLst>
                                          <p:attrName>ppt_h</p:attrName>
                                        </p:attrNameLst>
                                      </p:cBhvr>
                                      <p:tavLst>
                                        <p:tav tm="0">
                                          <p:val>
                                            <p:fltVal val="0"/>
                                          </p:val>
                                        </p:tav>
                                        <p:tav tm="100000">
                                          <p:val>
                                            <p:strVal val="#ppt_h"/>
                                          </p:val>
                                        </p:tav>
                                      </p:tavLst>
                                    </p:anim>
                                    <p:animEffect transition="in" filter="fade">
                                      <p:cBhvr>
                                        <p:cTn id="17" dur="500"/>
                                        <p:tgtEl>
                                          <p:spTgt spid="26"/>
                                        </p:tgtEl>
                                      </p:cBhvr>
                                    </p:animEffect>
                                    <p:anim calcmode="lin" valueType="num">
                                      <p:cBhvr>
                                        <p:cTn id="18" dur="500" fill="hold"/>
                                        <p:tgtEl>
                                          <p:spTgt spid="26"/>
                                        </p:tgtEl>
                                        <p:attrNameLst>
                                          <p:attrName>ppt_x</p:attrName>
                                        </p:attrNameLst>
                                      </p:cBhvr>
                                      <p:tavLst>
                                        <p:tav tm="0">
                                          <p:val>
                                            <p:fltVal val="0.5"/>
                                          </p:val>
                                        </p:tav>
                                        <p:tav tm="100000">
                                          <p:val>
                                            <p:strVal val="#ppt_x"/>
                                          </p:val>
                                        </p:tav>
                                      </p:tavLst>
                                    </p:anim>
                                    <p:anim calcmode="lin" valueType="num">
                                      <p:cBhvr>
                                        <p:cTn id="19" dur="500" fill="hold"/>
                                        <p:tgtEl>
                                          <p:spTgt spid="26"/>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500" fill="hold"/>
                                        <p:tgtEl>
                                          <p:spTgt spid="27"/>
                                        </p:tgtEl>
                                        <p:attrNameLst>
                                          <p:attrName>ppt_w</p:attrName>
                                        </p:attrNameLst>
                                      </p:cBhvr>
                                      <p:tavLst>
                                        <p:tav tm="0">
                                          <p:val>
                                            <p:fltVal val="0"/>
                                          </p:val>
                                        </p:tav>
                                        <p:tav tm="100000">
                                          <p:val>
                                            <p:strVal val="#ppt_w"/>
                                          </p:val>
                                        </p:tav>
                                      </p:tavLst>
                                    </p:anim>
                                    <p:anim calcmode="lin" valueType="num">
                                      <p:cBhvr>
                                        <p:cTn id="23" dur="500" fill="hold"/>
                                        <p:tgtEl>
                                          <p:spTgt spid="27"/>
                                        </p:tgtEl>
                                        <p:attrNameLst>
                                          <p:attrName>ppt_h</p:attrName>
                                        </p:attrNameLst>
                                      </p:cBhvr>
                                      <p:tavLst>
                                        <p:tav tm="0">
                                          <p:val>
                                            <p:fltVal val="0"/>
                                          </p:val>
                                        </p:tav>
                                        <p:tav tm="100000">
                                          <p:val>
                                            <p:strVal val="#ppt_h"/>
                                          </p:val>
                                        </p:tav>
                                      </p:tavLst>
                                    </p:anim>
                                    <p:animEffect transition="in" filter="fade">
                                      <p:cBhvr>
                                        <p:cTn id="24" dur="500"/>
                                        <p:tgtEl>
                                          <p:spTgt spid="27"/>
                                        </p:tgtEl>
                                      </p:cBhvr>
                                    </p:animEffect>
                                    <p:anim calcmode="lin" valueType="num">
                                      <p:cBhvr>
                                        <p:cTn id="25" dur="500" fill="hold"/>
                                        <p:tgtEl>
                                          <p:spTgt spid="27"/>
                                        </p:tgtEl>
                                        <p:attrNameLst>
                                          <p:attrName>ppt_x</p:attrName>
                                        </p:attrNameLst>
                                      </p:cBhvr>
                                      <p:tavLst>
                                        <p:tav tm="0">
                                          <p:val>
                                            <p:fltVal val="0.5"/>
                                          </p:val>
                                        </p:tav>
                                        <p:tav tm="100000">
                                          <p:val>
                                            <p:strVal val="#ppt_x"/>
                                          </p:val>
                                        </p:tav>
                                      </p:tavLst>
                                    </p:anim>
                                    <p:anim calcmode="lin" valueType="num">
                                      <p:cBhvr>
                                        <p:cTn id="26" dur="500" fill="hold"/>
                                        <p:tgtEl>
                                          <p:spTgt spid="27"/>
                                        </p:tgtEl>
                                        <p:attrNameLst>
                                          <p:attrName>ppt_y</p:attrName>
                                        </p:attrNameLst>
                                      </p:cBhvr>
                                      <p:tavLst>
                                        <p:tav tm="0">
                                          <p:val>
                                            <p:fltVal val="0.5"/>
                                          </p:val>
                                        </p:tav>
                                        <p:tav tm="100000">
                                          <p:val>
                                            <p:strVal val="#ppt_y"/>
                                          </p:val>
                                        </p:tav>
                                      </p:tavLst>
                                    </p:anim>
                                  </p:childTnLst>
                                </p:cTn>
                              </p:par>
                              <p:par>
                                <p:cTn id="27" presetID="53" presetClass="entr" presetSubtype="528"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500" fill="hold"/>
                                        <p:tgtEl>
                                          <p:spTgt spid="28"/>
                                        </p:tgtEl>
                                        <p:attrNameLst>
                                          <p:attrName>ppt_w</p:attrName>
                                        </p:attrNameLst>
                                      </p:cBhvr>
                                      <p:tavLst>
                                        <p:tav tm="0">
                                          <p:val>
                                            <p:fltVal val="0"/>
                                          </p:val>
                                        </p:tav>
                                        <p:tav tm="100000">
                                          <p:val>
                                            <p:strVal val="#ppt_w"/>
                                          </p:val>
                                        </p:tav>
                                      </p:tavLst>
                                    </p:anim>
                                    <p:anim calcmode="lin" valueType="num">
                                      <p:cBhvr>
                                        <p:cTn id="30" dur="500" fill="hold"/>
                                        <p:tgtEl>
                                          <p:spTgt spid="28"/>
                                        </p:tgtEl>
                                        <p:attrNameLst>
                                          <p:attrName>ppt_h</p:attrName>
                                        </p:attrNameLst>
                                      </p:cBhvr>
                                      <p:tavLst>
                                        <p:tav tm="0">
                                          <p:val>
                                            <p:fltVal val="0"/>
                                          </p:val>
                                        </p:tav>
                                        <p:tav tm="100000">
                                          <p:val>
                                            <p:strVal val="#ppt_h"/>
                                          </p:val>
                                        </p:tav>
                                      </p:tavLst>
                                    </p:anim>
                                    <p:animEffect transition="in" filter="fade">
                                      <p:cBhvr>
                                        <p:cTn id="31" dur="500"/>
                                        <p:tgtEl>
                                          <p:spTgt spid="28"/>
                                        </p:tgtEl>
                                      </p:cBhvr>
                                    </p:animEffect>
                                    <p:anim calcmode="lin" valueType="num">
                                      <p:cBhvr>
                                        <p:cTn id="32" dur="500" fill="hold"/>
                                        <p:tgtEl>
                                          <p:spTgt spid="28"/>
                                        </p:tgtEl>
                                        <p:attrNameLst>
                                          <p:attrName>ppt_x</p:attrName>
                                        </p:attrNameLst>
                                      </p:cBhvr>
                                      <p:tavLst>
                                        <p:tav tm="0">
                                          <p:val>
                                            <p:fltVal val="0.5"/>
                                          </p:val>
                                        </p:tav>
                                        <p:tav tm="100000">
                                          <p:val>
                                            <p:strVal val="#ppt_x"/>
                                          </p:val>
                                        </p:tav>
                                      </p:tavLst>
                                    </p:anim>
                                    <p:anim calcmode="lin" valueType="num">
                                      <p:cBhvr>
                                        <p:cTn id="33" dur="500" fill="hold"/>
                                        <p:tgtEl>
                                          <p:spTgt spid="28"/>
                                        </p:tgtEl>
                                        <p:attrNameLst>
                                          <p:attrName>ppt_y</p:attrName>
                                        </p:attrNameLst>
                                      </p:cBhvr>
                                      <p:tavLst>
                                        <p:tav tm="0">
                                          <p:val>
                                            <p:fltVal val="0.5"/>
                                          </p:val>
                                        </p:tav>
                                        <p:tav tm="100000">
                                          <p:val>
                                            <p:strVal val="#ppt_y"/>
                                          </p:val>
                                        </p:tav>
                                      </p:tavLst>
                                    </p:anim>
                                  </p:childTnLst>
                                </p:cTn>
                              </p:par>
                              <p:par>
                                <p:cTn id="34" presetID="53" presetClass="entr" presetSubtype="528" fill="hold" grpId="0" nodeType="withEffect">
                                  <p:stCondLst>
                                    <p:cond delay="250"/>
                                  </p:stCondLst>
                                  <p:childTnLst>
                                    <p:set>
                                      <p:cBhvr>
                                        <p:cTn id="35" dur="1" fill="hold">
                                          <p:stCondLst>
                                            <p:cond delay="0"/>
                                          </p:stCondLst>
                                        </p:cTn>
                                        <p:tgtEl>
                                          <p:spTgt spid="29"/>
                                        </p:tgtEl>
                                        <p:attrNameLst>
                                          <p:attrName>style.visibility</p:attrName>
                                        </p:attrNameLst>
                                      </p:cBhvr>
                                      <p:to>
                                        <p:strVal val="visible"/>
                                      </p:to>
                                    </p:set>
                                    <p:anim calcmode="lin" valueType="num">
                                      <p:cBhvr>
                                        <p:cTn id="36" dur="500" fill="hold"/>
                                        <p:tgtEl>
                                          <p:spTgt spid="29"/>
                                        </p:tgtEl>
                                        <p:attrNameLst>
                                          <p:attrName>ppt_w</p:attrName>
                                        </p:attrNameLst>
                                      </p:cBhvr>
                                      <p:tavLst>
                                        <p:tav tm="0">
                                          <p:val>
                                            <p:fltVal val="0"/>
                                          </p:val>
                                        </p:tav>
                                        <p:tav tm="100000">
                                          <p:val>
                                            <p:strVal val="#ppt_w"/>
                                          </p:val>
                                        </p:tav>
                                      </p:tavLst>
                                    </p:anim>
                                    <p:anim calcmode="lin" valueType="num">
                                      <p:cBhvr>
                                        <p:cTn id="37" dur="500" fill="hold"/>
                                        <p:tgtEl>
                                          <p:spTgt spid="29"/>
                                        </p:tgtEl>
                                        <p:attrNameLst>
                                          <p:attrName>ppt_h</p:attrName>
                                        </p:attrNameLst>
                                      </p:cBhvr>
                                      <p:tavLst>
                                        <p:tav tm="0">
                                          <p:val>
                                            <p:fltVal val="0"/>
                                          </p:val>
                                        </p:tav>
                                        <p:tav tm="100000">
                                          <p:val>
                                            <p:strVal val="#ppt_h"/>
                                          </p:val>
                                        </p:tav>
                                      </p:tavLst>
                                    </p:anim>
                                    <p:animEffect transition="in" filter="fade">
                                      <p:cBhvr>
                                        <p:cTn id="38" dur="500"/>
                                        <p:tgtEl>
                                          <p:spTgt spid="29"/>
                                        </p:tgtEl>
                                      </p:cBhvr>
                                    </p:animEffect>
                                    <p:anim calcmode="lin" valueType="num">
                                      <p:cBhvr>
                                        <p:cTn id="39" dur="500" fill="hold"/>
                                        <p:tgtEl>
                                          <p:spTgt spid="29"/>
                                        </p:tgtEl>
                                        <p:attrNameLst>
                                          <p:attrName>ppt_x</p:attrName>
                                        </p:attrNameLst>
                                      </p:cBhvr>
                                      <p:tavLst>
                                        <p:tav tm="0">
                                          <p:val>
                                            <p:fltVal val="0.5"/>
                                          </p:val>
                                        </p:tav>
                                        <p:tav tm="100000">
                                          <p:val>
                                            <p:strVal val="#ppt_x"/>
                                          </p:val>
                                        </p:tav>
                                      </p:tavLst>
                                    </p:anim>
                                    <p:anim calcmode="lin" valueType="num">
                                      <p:cBhvr>
                                        <p:cTn id="40" dur="500" fill="hold"/>
                                        <p:tgtEl>
                                          <p:spTgt spid="29"/>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250"/>
                                  </p:stCondLst>
                                  <p:childTnLst>
                                    <p:set>
                                      <p:cBhvr>
                                        <p:cTn id="42" dur="1" fill="hold">
                                          <p:stCondLst>
                                            <p:cond delay="0"/>
                                          </p:stCondLst>
                                        </p:cTn>
                                        <p:tgtEl>
                                          <p:spTgt spid="30"/>
                                        </p:tgtEl>
                                        <p:attrNameLst>
                                          <p:attrName>style.visibility</p:attrName>
                                        </p:attrNameLst>
                                      </p:cBhvr>
                                      <p:to>
                                        <p:strVal val="visible"/>
                                      </p:to>
                                    </p:set>
                                    <p:anim calcmode="lin" valueType="num">
                                      <p:cBhvr>
                                        <p:cTn id="43" dur="500" fill="hold"/>
                                        <p:tgtEl>
                                          <p:spTgt spid="30"/>
                                        </p:tgtEl>
                                        <p:attrNameLst>
                                          <p:attrName>ppt_w</p:attrName>
                                        </p:attrNameLst>
                                      </p:cBhvr>
                                      <p:tavLst>
                                        <p:tav tm="0">
                                          <p:val>
                                            <p:fltVal val="0"/>
                                          </p:val>
                                        </p:tav>
                                        <p:tav tm="100000">
                                          <p:val>
                                            <p:strVal val="#ppt_w"/>
                                          </p:val>
                                        </p:tav>
                                      </p:tavLst>
                                    </p:anim>
                                    <p:anim calcmode="lin" valueType="num">
                                      <p:cBhvr>
                                        <p:cTn id="44" dur="500" fill="hold"/>
                                        <p:tgtEl>
                                          <p:spTgt spid="30"/>
                                        </p:tgtEl>
                                        <p:attrNameLst>
                                          <p:attrName>ppt_h</p:attrName>
                                        </p:attrNameLst>
                                      </p:cBhvr>
                                      <p:tavLst>
                                        <p:tav tm="0">
                                          <p:val>
                                            <p:fltVal val="0"/>
                                          </p:val>
                                        </p:tav>
                                        <p:tav tm="100000">
                                          <p:val>
                                            <p:strVal val="#ppt_h"/>
                                          </p:val>
                                        </p:tav>
                                      </p:tavLst>
                                    </p:anim>
                                    <p:animEffect transition="in" filter="fade">
                                      <p:cBhvr>
                                        <p:cTn id="45" dur="500"/>
                                        <p:tgtEl>
                                          <p:spTgt spid="30"/>
                                        </p:tgtEl>
                                      </p:cBhvr>
                                    </p:animEffect>
                                    <p:anim calcmode="lin" valueType="num">
                                      <p:cBhvr>
                                        <p:cTn id="46" dur="500" fill="hold"/>
                                        <p:tgtEl>
                                          <p:spTgt spid="30"/>
                                        </p:tgtEl>
                                        <p:attrNameLst>
                                          <p:attrName>ppt_x</p:attrName>
                                        </p:attrNameLst>
                                      </p:cBhvr>
                                      <p:tavLst>
                                        <p:tav tm="0">
                                          <p:val>
                                            <p:fltVal val="0.5"/>
                                          </p:val>
                                        </p:tav>
                                        <p:tav tm="100000">
                                          <p:val>
                                            <p:strVal val="#ppt_x"/>
                                          </p:val>
                                        </p:tav>
                                      </p:tavLst>
                                    </p:anim>
                                    <p:anim calcmode="lin" valueType="num">
                                      <p:cBhvr>
                                        <p:cTn id="47" dur="500" fill="hold"/>
                                        <p:tgtEl>
                                          <p:spTgt spid="30"/>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250"/>
                                  </p:stCondLst>
                                  <p:childTnLst>
                                    <p:set>
                                      <p:cBhvr>
                                        <p:cTn id="49" dur="1" fill="hold">
                                          <p:stCondLst>
                                            <p:cond delay="0"/>
                                          </p:stCondLst>
                                        </p:cTn>
                                        <p:tgtEl>
                                          <p:spTgt spid="31"/>
                                        </p:tgtEl>
                                        <p:attrNameLst>
                                          <p:attrName>style.visibility</p:attrName>
                                        </p:attrNameLst>
                                      </p:cBhvr>
                                      <p:to>
                                        <p:strVal val="visible"/>
                                      </p:to>
                                    </p:set>
                                    <p:anim calcmode="lin" valueType="num">
                                      <p:cBhvr>
                                        <p:cTn id="50" dur="500" fill="hold"/>
                                        <p:tgtEl>
                                          <p:spTgt spid="31"/>
                                        </p:tgtEl>
                                        <p:attrNameLst>
                                          <p:attrName>ppt_w</p:attrName>
                                        </p:attrNameLst>
                                      </p:cBhvr>
                                      <p:tavLst>
                                        <p:tav tm="0">
                                          <p:val>
                                            <p:fltVal val="0"/>
                                          </p:val>
                                        </p:tav>
                                        <p:tav tm="100000">
                                          <p:val>
                                            <p:strVal val="#ppt_w"/>
                                          </p:val>
                                        </p:tav>
                                      </p:tavLst>
                                    </p:anim>
                                    <p:anim calcmode="lin" valueType="num">
                                      <p:cBhvr>
                                        <p:cTn id="51" dur="500" fill="hold"/>
                                        <p:tgtEl>
                                          <p:spTgt spid="31"/>
                                        </p:tgtEl>
                                        <p:attrNameLst>
                                          <p:attrName>ppt_h</p:attrName>
                                        </p:attrNameLst>
                                      </p:cBhvr>
                                      <p:tavLst>
                                        <p:tav tm="0">
                                          <p:val>
                                            <p:fltVal val="0"/>
                                          </p:val>
                                        </p:tav>
                                        <p:tav tm="100000">
                                          <p:val>
                                            <p:strVal val="#ppt_h"/>
                                          </p:val>
                                        </p:tav>
                                      </p:tavLst>
                                    </p:anim>
                                    <p:animEffect transition="in" filter="fade">
                                      <p:cBhvr>
                                        <p:cTn id="52" dur="500"/>
                                        <p:tgtEl>
                                          <p:spTgt spid="31"/>
                                        </p:tgtEl>
                                      </p:cBhvr>
                                    </p:animEffect>
                                    <p:anim calcmode="lin" valueType="num">
                                      <p:cBhvr>
                                        <p:cTn id="53" dur="500" fill="hold"/>
                                        <p:tgtEl>
                                          <p:spTgt spid="31"/>
                                        </p:tgtEl>
                                        <p:attrNameLst>
                                          <p:attrName>ppt_x</p:attrName>
                                        </p:attrNameLst>
                                      </p:cBhvr>
                                      <p:tavLst>
                                        <p:tav tm="0">
                                          <p:val>
                                            <p:fltVal val="0.5"/>
                                          </p:val>
                                        </p:tav>
                                        <p:tav tm="100000">
                                          <p:val>
                                            <p:strVal val="#ppt_x"/>
                                          </p:val>
                                        </p:tav>
                                      </p:tavLst>
                                    </p:anim>
                                    <p:anim calcmode="lin" valueType="num">
                                      <p:cBhvr>
                                        <p:cTn id="54" dur="500" fill="hold"/>
                                        <p:tgtEl>
                                          <p:spTgt spid="31"/>
                                        </p:tgtEl>
                                        <p:attrNameLst>
                                          <p:attrName>ppt_y</p:attrName>
                                        </p:attrNameLst>
                                      </p:cBhvr>
                                      <p:tavLst>
                                        <p:tav tm="0">
                                          <p:val>
                                            <p:fltVal val="0.5"/>
                                          </p:val>
                                        </p:tav>
                                        <p:tav tm="100000">
                                          <p:val>
                                            <p:strVal val="#ppt_y"/>
                                          </p:val>
                                        </p:tav>
                                      </p:tavLst>
                                    </p:anim>
                                  </p:childTnLst>
                                </p:cTn>
                              </p:par>
                              <p:par>
                                <p:cTn id="55" presetID="53" presetClass="entr" presetSubtype="528" fill="hold" grpId="0" nodeType="withEffect">
                                  <p:stCondLst>
                                    <p:cond delay="500"/>
                                  </p:stCondLst>
                                  <p:childTnLst>
                                    <p:set>
                                      <p:cBhvr>
                                        <p:cTn id="56" dur="1" fill="hold">
                                          <p:stCondLst>
                                            <p:cond delay="0"/>
                                          </p:stCondLst>
                                        </p:cTn>
                                        <p:tgtEl>
                                          <p:spTgt spid="32"/>
                                        </p:tgtEl>
                                        <p:attrNameLst>
                                          <p:attrName>style.visibility</p:attrName>
                                        </p:attrNameLst>
                                      </p:cBhvr>
                                      <p:to>
                                        <p:strVal val="visible"/>
                                      </p:to>
                                    </p:set>
                                    <p:anim calcmode="lin" valueType="num">
                                      <p:cBhvr>
                                        <p:cTn id="57" dur="500" fill="hold"/>
                                        <p:tgtEl>
                                          <p:spTgt spid="32"/>
                                        </p:tgtEl>
                                        <p:attrNameLst>
                                          <p:attrName>ppt_w</p:attrName>
                                        </p:attrNameLst>
                                      </p:cBhvr>
                                      <p:tavLst>
                                        <p:tav tm="0">
                                          <p:val>
                                            <p:fltVal val="0"/>
                                          </p:val>
                                        </p:tav>
                                        <p:tav tm="100000">
                                          <p:val>
                                            <p:strVal val="#ppt_w"/>
                                          </p:val>
                                        </p:tav>
                                      </p:tavLst>
                                    </p:anim>
                                    <p:anim calcmode="lin" valueType="num">
                                      <p:cBhvr>
                                        <p:cTn id="58" dur="500" fill="hold"/>
                                        <p:tgtEl>
                                          <p:spTgt spid="32"/>
                                        </p:tgtEl>
                                        <p:attrNameLst>
                                          <p:attrName>ppt_h</p:attrName>
                                        </p:attrNameLst>
                                      </p:cBhvr>
                                      <p:tavLst>
                                        <p:tav tm="0">
                                          <p:val>
                                            <p:fltVal val="0"/>
                                          </p:val>
                                        </p:tav>
                                        <p:tav tm="100000">
                                          <p:val>
                                            <p:strVal val="#ppt_h"/>
                                          </p:val>
                                        </p:tav>
                                      </p:tavLst>
                                    </p:anim>
                                    <p:animEffect transition="in" filter="fade">
                                      <p:cBhvr>
                                        <p:cTn id="59" dur="500"/>
                                        <p:tgtEl>
                                          <p:spTgt spid="32"/>
                                        </p:tgtEl>
                                      </p:cBhvr>
                                    </p:animEffect>
                                    <p:anim calcmode="lin" valueType="num">
                                      <p:cBhvr>
                                        <p:cTn id="60" dur="500" fill="hold"/>
                                        <p:tgtEl>
                                          <p:spTgt spid="32"/>
                                        </p:tgtEl>
                                        <p:attrNameLst>
                                          <p:attrName>ppt_x</p:attrName>
                                        </p:attrNameLst>
                                      </p:cBhvr>
                                      <p:tavLst>
                                        <p:tav tm="0">
                                          <p:val>
                                            <p:fltVal val="0.5"/>
                                          </p:val>
                                        </p:tav>
                                        <p:tav tm="100000">
                                          <p:val>
                                            <p:strVal val="#ppt_x"/>
                                          </p:val>
                                        </p:tav>
                                      </p:tavLst>
                                    </p:anim>
                                    <p:anim calcmode="lin" valueType="num">
                                      <p:cBhvr>
                                        <p:cTn id="61" dur="500" fill="hold"/>
                                        <p:tgtEl>
                                          <p:spTgt spid="32"/>
                                        </p:tgtEl>
                                        <p:attrNameLst>
                                          <p:attrName>ppt_y</p:attrName>
                                        </p:attrNameLst>
                                      </p:cBhvr>
                                      <p:tavLst>
                                        <p:tav tm="0">
                                          <p:val>
                                            <p:fltVal val="0.5"/>
                                          </p:val>
                                        </p:tav>
                                        <p:tav tm="100000">
                                          <p:val>
                                            <p:strVal val="#ppt_y"/>
                                          </p:val>
                                        </p:tav>
                                      </p:tavLst>
                                    </p:anim>
                                  </p:childTnLst>
                                </p:cTn>
                              </p:par>
                              <p:par>
                                <p:cTn id="62" presetID="53" presetClass="entr" presetSubtype="528" fill="hold" grpId="0" nodeType="withEffect">
                                  <p:stCondLst>
                                    <p:cond delay="500"/>
                                  </p:stCondLst>
                                  <p:childTnLst>
                                    <p:set>
                                      <p:cBhvr>
                                        <p:cTn id="63" dur="1" fill="hold">
                                          <p:stCondLst>
                                            <p:cond delay="0"/>
                                          </p:stCondLst>
                                        </p:cTn>
                                        <p:tgtEl>
                                          <p:spTgt spid="33"/>
                                        </p:tgtEl>
                                        <p:attrNameLst>
                                          <p:attrName>style.visibility</p:attrName>
                                        </p:attrNameLst>
                                      </p:cBhvr>
                                      <p:to>
                                        <p:strVal val="visible"/>
                                      </p:to>
                                    </p:set>
                                    <p:anim calcmode="lin" valueType="num">
                                      <p:cBhvr>
                                        <p:cTn id="64" dur="500" fill="hold"/>
                                        <p:tgtEl>
                                          <p:spTgt spid="33"/>
                                        </p:tgtEl>
                                        <p:attrNameLst>
                                          <p:attrName>ppt_w</p:attrName>
                                        </p:attrNameLst>
                                      </p:cBhvr>
                                      <p:tavLst>
                                        <p:tav tm="0">
                                          <p:val>
                                            <p:fltVal val="0"/>
                                          </p:val>
                                        </p:tav>
                                        <p:tav tm="100000">
                                          <p:val>
                                            <p:strVal val="#ppt_w"/>
                                          </p:val>
                                        </p:tav>
                                      </p:tavLst>
                                    </p:anim>
                                    <p:anim calcmode="lin" valueType="num">
                                      <p:cBhvr>
                                        <p:cTn id="65" dur="500" fill="hold"/>
                                        <p:tgtEl>
                                          <p:spTgt spid="33"/>
                                        </p:tgtEl>
                                        <p:attrNameLst>
                                          <p:attrName>ppt_h</p:attrName>
                                        </p:attrNameLst>
                                      </p:cBhvr>
                                      <p:tavLst>
                                        <p:tav tm="0">
                                          <p:val>
                                            <p:fltVal val="0"/>
                                          </p:val>
                                        </p:tav>
                                        <p:tav tm="100000">
                                          <p:val>
                                            <p:strVal val="#ppt_h"/>
                                          </p:val>
                                        </p:tav>
                                      </p:tavLst>
                                    </p:anim>
                                    <p:animEffect transition="in" filter="fade">
                                      <p:cBhvr>
                                        <p:cTn id="66" dur="500"/>
                                        <p:tgtEl>
                                          <p:spTgt spid="33"/>
                                        </p:tgtEl>
                                      </p:cBhvr>
                                    </p:animEffect>
                                    <p:anim calcmode="lin" valueType="num">
                                      <p:cBhvr>
                                        <p:cTn id="67" dur="500" fill="hold"/>
                                        <p:tgtEl>
                                          <p:spTgt spid="33"/>
                                        </p:tgtEl>
                                        <p:attrNameLst>
                                          <p:attrName>ppt_x</p:attrName>
                                        </p:attrNameLst>
                                      </p:cBhvr>
                                      <p:tavLst>
                                        <p:tav tm="0">
                                          <p:val>
                                            <p:fltVal val="0.5"/>
                                          </p:val>
                                        </p:tav>
                                        <p:tav tm="100000">
                                          <p:val>
                                            <p:strVal val="#ppt_x"/>
                                          </p:val>
                                        </p:tav>
                                      </p:tavLst>
                                    </p:anim>
                                    <p:anim calcmode="lin" valueType="num">
                                      <p:cBhvr>
                                        <p:cTn id="68" dur="500" fill="hold"/>
                                        <p:tgtEl>
                                          <p:spTgt spid="33"/>
                                        </p:tgtEl>
                                        <p:attrNameLst>
                                          <p:attrName>ppt_y</p:attrName>
                                        </p:attrNameLst>
                                      </p:cBhvr>
                                      <p:tavLst>
                                        <p:tav tm="0">
                                          <p:val>
                                            <p:fltVal val="0.5"/>
                                          </p:val>
                                        </p:tav>
                                        <p:tav tm="100000">
                                          <p:val>
                                            <p:strVal val="#ppt_y"/>
                                          </p:val>
                                        </p:tav>
                                      </p:tavLst>
                                    </p:anim>
                                  </p:childTnLst>
                                </p:cTn>
                              </p:par>
                              <p:par>
                                <p:cTn id="69" presetID="53" presetClass="entr" presetSubtype="528" fill="hold" grpId="0" nodeType="withEffect">
                                  <p:stCondLst>
                                    <p:cond delay="500"/>
                                  </p:stCondLst>
                                  <p:childTnLst>
                                    <p:set>
                                      <p:cBhvr>
                                        <p:cTn id="70" dur="1" fill="hold">
                                          <p:stCondLst>
                                            <p:cond delay="0"/>
                                          </p:stCondLst>
                                        </p:cTn>
                                        <p:tgtEl>
                                          <p:spTgt spid="34"/>
                                        </p:tgtEl>
                                        <p:attrNameLst>
                                          <p:attrName>style.visibility</p:attrName>
                                        </p:attrNameLst>
                                      </p:cBhvr>
                                      <p:to>
                                        <p:strVal val="visible"/>
                                      </p:to>
                                    </p:set>
                                    <p:anim calcmode="lin" valueType="num">
                                      <p:cBhvr>
                                        <p:cTn id="71" dur="500" fill="hold"/>
                                        <p:tgtEl>
                                          <p:spTgt spid="34"/>
                                        </p:tgtEl>
                                        <p:attrNameLst>
                                          <p:attrName>ppt_w</p:attrName>
                                        </p:attrNameLst>
                                      </p:cBhvr>
                                      <p:tavLst>
                                        <p:tav tm="0">
                                          <p:val>
                                            <p:fltVal val="0"/>
                                          </p:val>
                                        </p:tav>
                                        <p:tav tm="100000">
                                          <p:val>
                                            <p:strVal val="#ppt_w"/>
                                          </p:val>
                                        </p:tav>
                                      </p:tavLst>
                                    </p:anim>
                                    <p:anim calcmode="lin" valueType="num">
                                      <p:cBhvr>
                                        <p:cTn id="72" dur="500" fill="hold"/>
                                        <p:tgtEl>
                                          <p:spTgt spid="34"/>
                                        </p:tgtEl>
                                        <p:attrNameLst>
                                          <p:attrName>ppt_h</p:attrName>
                                        </p:attrNameLst>
                                      </p:cBhvr>
                                      <p:tavLst>
                                        <p:tav tm="0">
                                          <p:val>
                                            <p:fltVal val="0"/>
                                          </p:val>
                                        </p:tav>
                                        <p:tav tm="100000">
                                          <p:val>
                                            <p:strVal val="#ppt_h"/>
                                          </p:val>
                                        </p:tav>
                                      </p:tavLst>
                                    </p:anim>
                                    <p:animEffect transition="in" filter="fade">
                                      <p:cBhvr>
                                        <p:cTn id="73" dur="500"/>
                                        <p:tgtEl>
                                          <p:spTgt spid="34"/>
                                        </p:tgtEl>
                                      </p:cBhvr>
                                    </p:animEffect>
                                    <p:anim calcmode="lin" valueType="num">
                                      <p:cBhvr>
                                        <p:cTn id="74" dur="500" fill="hold"/>
                                        <p:tgtEl>
                                          <p:spTgt spid="34"/>
                                        </p:tgtEl>
                                        <p:attrNameLst>
                                          <p:attrName>ppt_x</p:attrName>
                                        </p:attrNameLst>
                                      </p:cBhvr>
                                      <p:tavLst>
                                        <p:tav tm="0">
                                          <p:val>
                                            <p:fltVal val="0.5"/>
                                          </p:val>
                                        </p:tav>
                                        <p:tav tm="100000">
                                          <p:val>
                                            <p:strVal val="#ppt_x"/>
                                          </p:val>
                                        </p:tav>
                                      </p:tavLst>
                                    </p:anim>
                                    <p:anim calcmode="lin" valueType="num">
                                      <p:cBhvr>
                                        <p:cTn id="75" dur="500" fill="hold"/>
                                        <p:tgtEl>
                                          <p:spTgt spid="34"/>
                                        </p:tgtEl>
                                        <p:attrNameLst>
                                          <p:attrName>ppt_y</p:attrName>
                                        </p:attrNameLst>
                                      </p:cBhvr>
                                      <p:tavLst>
                                        <p:tav tm="0">
                                          <p:val>
                                            <p:fltVal val="0.5"/>
                                          </p:val>
                                        </p:tav>
                                        <p:tav tm="100000">
                                          <p:val>
                                            <p:strVal val="#ppt_y"/>
                                          </p:val>
                                        </p:tav>
                                      </p:tavLst>
                                    </p:anim>
                                  </p:childTnLst>
                                </p:cTn>
                              </p:par>
                              <p:par>
                                <p:cTn id="76" presetID="53" presetClass="entr" presetSubtype="528" fill="hold" grpId="0" nodeType="withEffect">
                                  <p:stCondLst>
                                    <p:cond delay="750"/>
                                  </p:stCondLst>
                                  <p:childTnLst>
                                    <p:set>
                                      <p:cBhvr>
                                        <p:cTn id="77" dur="1" fill="hold">
                                          <p:stCondLst>
                                            <p:cond delay="0"/>
                                          </p:stCondLst>
                                        </p:cTn>
                                        <p:tgtEl>
                                          <p:spTgt spid="35"/>
                                        </p:tgtEl>
                                        <p:attrNameLst>
                                          <p:attrName>style.visibility</p:attrName>
                                        </p:attrNameLst>
                                      </p:cBhvr>
                                      <p:to>
                                        <p:strVal val="visible"/>
                                      </p:to>
                                    </p:set>
                                    <p:anim calcmode="lin" valueType="num">
                                      <p:cBhvr>
                                        <p:cTn id="78" dur="500" fill="hold"/>
                                        <p:tgtEl>
                                          <p:spTgt spid="35"/>
                                        </p:tgtEl>
                                        <p:attrNameLst>
                                          <p:attrName>ppt_w</p:attrName>
                                        </p:attrNameLst>
                                      </p:cBhvr>
                                      <p:tavLst>
                                        <p:tav tm="0">
                                          <p:val>
                                            <p:fltVal val="0"/>
                                          </p:val>
                                        </p:tav>
                                        <p:tav tm="100000">
                                          <p:val>
                                            <p:strVal val="#ppt_w"/>
                                          </p:val>
                                        </p:tav>
                                      </p:tavLst>
                                    </p:anim>
                                    <p:anim calcmode="lin" valueType="num">
                                      <p:cBhvr>
                                        <p:cTn id="79" dur="500" fill="hold"/>
                                        <p:tgtEl>
                                          <p:spTgt spid="35"/>
                                        </p:tgtEl>
                                        <p:attrNameLst>
                                          <p:attrName>ppt_h</p:attrName>
                                        </p:attrNameLst>
                                      </p:cBhvr>
                                      <p:tavLst>
                                        <p:tav tm="0">
                                          <p:val>
                                            <p:fltVal val="0"/>
                                          </p:val>
                                        </p:tav>
                                        <p:tav tm="100000">
                                          <p:val>
                                            <p:strVal val="#ppt_h"/>
                                          </p:val>
                                        </p:tav>
                                      </p:tavLst>
                                    </p:anim>
                                    <p:animEffect transition="in" filter="fade">
                                      <p:cBhvr>
                                        <p:cTn id="80" dur="500"/>
                                        <p:tgtEl>
                                          <p:spTgt spid="35"/>
                                        </p:tgtEl>
                                      </p:cBhvr>
                                    </p:animEffect>
                                    <p:anim calcmode="lin" valueType="num">
                                      <p:cBhvr>
                                        <p:cTn id="81" dur="500" fill="hold"/>
                                        <p:tgtEl>
                                          <p:spTgt spid="35"/>
                                        </p:tgtEl>
                                        <p:attrNameLst>
                                          <p:attrName>ppt_x</p:attrName>
                                        </p:attrNameLst>
                                      </p:cBhvr>
                                      <p:tavLst>
                                        <p:tav tm="0">
                                          <p:val>
                                            <p:fltVal val="0.5"/>
                                          </p:val>
                                        </p:tav>
                                        <p:tav tm="100000">
                                          <p:val>
                                            <p:strVal val="#ppt_x"/>
                                          </p:val>
                                        </p:tav>
                                      </p:tavLst>
                                    </p:anim>
                                    <p:anim calcmode="lin" valueType="num">
                                      <p:cBhvr>
                                        <p:cTn id="82" dur="500" fill="hold"/>
                                        <p:tgtEl>
                                          <p:spTgt spid="35"/>
                                        </p:tgtEl>
                                        <p:attrNameLst>
                                          <p:attrName>ppt_y</p:attrName>
                                        </p:attrNameLst>
                                      </p:cBhvr>
                                      <p:tavLst>
                                        <p:tav tm="0">
                                          <p:val>
                                            <p:fltVal val="0.5"/>
                                          </p:val>
                                        </p:tav>
                                        <p:tav tm="100000">
                                          <p:val>
                                            <p:strVal val="#ppt_y"/>
                                          </p:val>
                                        </p:tav>
                                      </p:tavLst>
                                    </p:anim>
                                  </p:childTnLst>
                                </p:cTn>
                              </p:par>
                              <p:par>
                                <p:cTn id="83" presetID="53" presetClass="entr" presetSubtype="528" fill="hold" grpId="0" nodeType="withEffect">
                                  <p:stCondLst>
                                    <p:cond delay="750"/>
                                  </p:stCondLst>
                                  <p:childTnLst>
                                    <p:set>
                                      <p:cBhvr>
                                        <p:cTn id="84" dur="1" fill="hold">
                                          <p:stCondLst>
                                            <p:cond delay="0"/>
                                          </p:stCondLst>
                                        </p:cTn>
                                        <p:tgtEl>
                                          <p:spTgt spid="36"/>
                                        </p:tgtEl>
                                        <p:attrNameLst>
                                          <p:attrName>style.visibility</p:attrName>
                                        </p:attrNameLst>
                                      </p:cBhvr>
                                      <p:to>
                                        <p:strVal val="visible"/>
                                      </p:to>
                                    </p:set>
                                    <p:anim calcmode="lin" valueType="num">
                                      <p:cBhvr>
                                        <p:cTn id="85" dur="500" fill="hold"/>
                                        <p:tgtEl>
                                          <p:spTgt spid="36"/>
                                        </p:tgtEl>
                                        <p:attrNameLst>
                                          <p:attrName>ppt_w</p:attrName>
                                        </p:attrNameLst>
                                      </p:cBhvr>
                                      <p:tavLst>
                                        <p:tav tm="0">
                                          <p:val>
                                            <p:fltVal val="0"/>
                                          </p:val>
                                        </p:tav>
                                        <p:tav tm="100000">
                                          <p:val>
                                            <p:strVal val="#ppt_w"/>
                                          </p:val>
                                        </p:tav>
                                      </p:tavLst>
                                    </p:anim>
                                    <p:anim calcmode="lin" valueType="num">
                                      <p:cBhvr>
                                        <p:cTn id="86" dur="500" fill="hold"/>
                                        <p:tgtEl>
                                          <p:spTgt spid="36"/>
                                        </p:tgtEl>
                                        <p:attrNameLst>
                                          <p:attrName>ppt_h</p:attrName>
                                        </p:attrNameLst>
                                      </p:cBhvr>
                                      <p:tavLst>
                                        <p:tav tm="0">
                                          <p:val>
                                            <p:fltVal val="0"/>
                                          </p:val>
                                        </p:tav>
                                        <p:tav tm="100000">
                                          <p:val>
                                            <p:strVal val="#ppt_h"/>
                                          </p:val>
                                        </p:tav>
                                      </p:tavLst>
                                    </p:anim>
                                    <p:animEffect transition="in" filter="fade">
                                      <p:cBhvr>
                                        <p:cTn id="87" dur="500"/>
                                        <p:tgtEl>
                                          <p:spTgt spid="36"/>
                                        </p:tgtEl>
                                      </p:cBhvr>
                                    </p:animEffect>
                                    <p:anim calcmode="lin" valueType="num">
                                      <p:cBhvr>
                                        <p:cTn id="88" dur="500" fill="hold"/>
                                        <p:tgtEl>
                                          <p:spTgt spid="36"/>
                                        </p:tgtEl>
                                        <p:attrNameLst>
                                          <p:attrName>ppt_x</p:attrName>
                                        </p:attrNameLst>
                                      </p:cBhvr>
                                      <p:tavLst>
                                        <p:tav tm="0">
                                          <p:val>
                                            <p:fltVal val="0.5"/>
                                          </p:val>
                                        </p:tav>
                                        <p:tav tm="100000">
                                          <p:val>
                                            <p:strVal val="#ppt_x"/>
                                          </p:val>
                                        </p:tav>
                                      </p:tavLst>
                                    </p:anim>
                                    <p:anim calcmode="lin" valueType="num">
                                      <p:cBhvr>
                                        <p:cTn id="89" dur="500" fill="hold"/>
                                        <p:tgtEl>
                                          <p:spTgt spid="36"/>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750"/>
                                  </p:stCondLst>
                                  <p:childTnLst>
                                    <p:set>
                                      <p:cBhvr>
                                        <p:cTn id="91" dur="1" fill="hold">
                                          <p:stCondLst>
                                            <p:cond delay="0"/>
                                          </p:stCondLst>
                                        </p:cTn>
                                        <p:tgtEl>
                                          <p:spTgt spid="37"/>
                                        </p:tgtEl>
                                        <p:attrNameLst>
                                          <p:attrName>style.visibility</p:attrName>
                                        </p:attrNameLst>
                                      </p:cBhvr>
                                      <p:to>
                                        <p:strVal val="visible"/>
                                      </p:to>
                                    </p:set>
                                    <p:anim calcmode="lin" valueType="num">
                                      <p:cBhvr>
                                        <p:cTn id="92" dur="500" fill="hold"/>
                                        <p:tgtEl>
                                          <p:spTgt spid="37"/>
                                        </p:tgtEl>
                                        <p:attrNameLst>
                                          <p:attrName>ppt_w</p:attrName>
                                        </p:attrNameLst>
                                      </p:cBhvr>
                                      <p:tavLst>
                                        <p:tav tm="0">
                                          <p:val>
                                            <p:fltVal val="0"/>
                                          </p:val>
                                        </p:tav>
                                        <p:tav tm="100000">
                                          <p:val>
                                            <p:strVal val="#ppt_w"/>
                                          </p:val>
                                        </p:tav>
                                      </p:tavLst>
                                    </p:anim>
                                    <p:anim calcmode="lin" valueType="num">
                                      <p:cBhvr>
                                        <p:cTn id="93" dur="500" fill="hold"/>
                                        <p:tgtEl>
                                          <p:spTgt spid="37"/>
                                        </p:tgtEl>
                                        <p:attrNameLst>
                                          <p:attrName>ppt_h</p:attrName>
                                        </p:attrNameLst>
                                      </p:cBhvr>
                                      <p:tavLst>
                                        <p:tav tm="0">
                                          <p:val>
                                            <p:fltVal val="0"/>
                                          </p:val>
                                        </p:tav>
                                        <p:tav tm="100000">
                                          <p:val>
                                            <p:strVal val="#ppt_h"/>
                                          </p:val>
                                        </p:tav>
                                      </p:tavLst>
                                    </p:anim>
                                    <p:animEffect transition="in" filter="fade">
                                      <p:cBhvr>
                                        <p:cTn id="94" dur="500"/>
                                        <p:tgtEl>
                                          <p:spTgt spid="37"/>
                                        </p:tgtEl>
                                      </p:cBhvr>
                                    </p:animEffect>
                                    <p:anim calcmode="lin" valueType="num">
                                      <p:cBhvr>
                                        <p:cTn id="95" dur="500" fill="hold"/>
                                        <p:tgtEl>
                                          <p:spTgt spid="37"/>
                                        </p:tgtEl>
                                        <p:attrNameLst>
                                          <p:attrName>ppt_x</p:attrName>
                                        </p:attrNameLst>
                                      </p:cBhvr>
                                      <p:tavLst>
                                        <p:tav tm="0">
                                          <p:val>
                                            <p:fltVal val="0.5"/>
                                          </p:val>
                                        </p:tav>
                                        <p:tav tm="100000">
                                          <p:val>
                                            <p:strVal val="#ppt_x"/>
                                          </p:val>
                                        </p:tav>
                                      </p:tavLst>
                                    </p:anim>
                                    <p:anim calcmode="lin" valueType="num">
                                      <p:cBhvr>
                                        <p:cTn id="96" dur="500" fill="hold"/>
                                        <p:tgtEl>
                                          <p:spTgt spid="37"/>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1000"/>
                                  </p:stCondLst>
                                  <p:childTnLst>
                                    <p:set>
                                      <p:cBhvr>
                                        <p:cTn id="98" dur="1" fill="hold">
                                          <p:stCondLst>
                                            <p:cond delay="0"/>
                                          </p:stCondLst>
                                        </p:cTn>
                                        <p:tgtEl>
                                          <p:spTgt spid="38"/>
                                        </p:tgtEl>
                                        <p:attrNameLst>
                                          <p:attrName>style.visibility</p:attrName>
                                        </p:attrNameLst>
                                      </p:cBhvr>
                                      <p:to>
                                        <p:strVal val="visible"/>
                                      </p:to>
                                    </p:set>
                                    <p:anim calcmode="lin" valueType="num">
                                      <p:cBhvr>
                                        <p:cTn id="99" dur="500" fill="hold"/>
                                        <p:tgtEl>
                                          <p:spTgt spid="38"/>
                                        </p:tgtEl>
                                        <p:attrNameLst>
                                          <p:attrName>ppt_w</p:attrName>
                                        </p:attrNameLst>
                                      </p:cBhvr>
                                      <p:tavLst>
                                        <p:tav tm="0">
                                          <p:val>
                                            <p:fltVal val="0"/>
                                          </p:val>
                                        </p:tav>
                                        <p:tav tm="100000">
                                          <p:val>
                                            <p:strVal val="#ppt_w"/>
                                          </p:val>
                                        </p:tav>
                                      </p:tavLst>
                                    </p:anim>
                                    <p:anim calcmode="lin" valueType="num">
                                      <p:cBhvr>
                                        <p:cTn id="100" dur="500" fill="hold"/>
                                        <p:tgtEl>
                                          <p:spTgt spid="38"/>
                                        </p:tgtEl>
                                        <p:attrNameLst>
                                          <p:attrName>ppt_h</p:attrName>
                                        </p:attrNameLst>
                                      </p:cBhvr>
                                      <p:tavLst>
                                        <p:tav tm="0">
                                          <p:val>
                                            <p:fltVal val="0"/>
                                          </p:val>
                                        </p:tav>
                                        <p:tav tm="100000">
                                          <p:val>
                                            <p:strVal val="#ppt_h"/>
                                          </p:val>
                                        </p:tav>
                                      </p:tavLst>
                                    </p:anim>
                                    <p:animEffect transition="in" filter="fade">
                                      <p:cBhvr>
                                        <p:cTn id="101" dur="500"/>
                                        <p:tgtEl>
                                          <p:spTgt spid="38"/>
                                        </p:tgtEl>
                                      </p:cBhvr>
                                    </p:animEffect>
                                    <p:anim calcmode="lin" valueType="num">
                                      <p:cBhvr>
                                        <p:cTn id="102" dur="500" fill="hold"/>
                                        <p:tgtEl>
                                          <p:spTgt spid="38"/>
                                        </p:tgtEl>
                                        <p:attrNameLst>
                                          <p:attrName>ppt_x</p:attrName>
                                        </p:attrNameLst>
                                      </p:cBhvr>
                                      <p:tavLst>
                                        <p:tav tm="0">
                                          <p:val>
                                            <p:fltVal val="0.5"/>
                                          </p:val>
                                        </p:tav>
                                        <p:tav tm="100000">
                                          <p:val>
                                            <p:strVal val="#ppt_x"/>
                                          </p:val>
                                        </p:tav>
                                      </p:tavLst>
                                    </p:anim>
                                    <p:anim calcmode="lin" valueType="num">
                                      <p:cBhvr>
                                        <p:cTn id="103" dur="500" fill="hold"/>
                                        <p:tgtEl>
                                          <p:spTgt spid="38"/>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100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anim calcmode="lin" valueType="num">
                                      <p:cBhvr>
                                        <p:cTn id="109" dur="500" fill="hold"/>
                                        <p:tgtEl>
                                          <p:spTgt spid="39"/>
                                        </p:tgtEl>
                                        <p:attrNameLst>
                                          <p:attrName>ppt_x</p:attrName>
                                        </p:attrNameLst>
                                      </p:cBhvr>
                                      <p:tavLst>
                                        <p:tav tm="0">
                                          <p:val>
                                            <p:fltVal val="0.5"/>
                                          </p:val>
                                        </p:tav>
                                        <p:tav tm="100000">
                                          <p:val>
                                            <p:strVal val="#ppt_x"/>
                                          </p:val>
                                        </p:tav>
                                      </p:tavLst>
                                    </p:anim>
                                    <p:anim calcmode="lin" valueType="num">
                                      <p:cBhvr>
                                        <p:cTn id="110" dur="500" fill="hold"/>
                                        <p:tgtEl>
                                          <p:spTgt spid="39"/>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1000"/>
                                  </p:stCondLst>
                                  <p:childTnLst>
                                    <p:set>
                                      <p:cBhvr>
                                        <p:cTn id="112" dur="1" fill="hold">
                                          <p:stCondLst>
                                            <p:cond delay="0"/>
                                          </p:stCondLst>
                                        </p:cTn>
                                        <p:tgtEl>
                                          <p:spTgt spid="40"/>
                                        </p:tgtEl>
                                        <p:attrNameLst>
                                          <p:attrName>style.visibility</p:attrName>
                                        </p:attrNameLst>
                                      </p:cBhvr>
                                      <p:to>
                                        <p:strVal val="visible"/>
                                      </p:to>
                                    </p:set>
                                    <p:anim calcmode="lin" valueType="num">
                                      <p:cBhvr>
                                        <p:cTn id="113" dur="500" fill="hold"/>
                                        <p:tgtEl>
                                          <p:spTgt spid="40"/>
                                        </p:tgtEl>
                                        <p:attrNameLst>
                                          <p:attrName>ppt_w</p:attrName>
                                        </p:attrNameLst>
                                      </p:cBhvr>
                                      <p:tavLst>
                                        <p:tav tm="0">
                                          <p:val>
                                            <p:fltVal val="0"/>
                                          </p:val>
                                        </p:tav>
                                        <p:tav tm="100000">
                                          <p:val>
                                            <p:strVal val="#ppt_w"/>
                                          </p:val>
                                        </p:tav>
                                      </p:tavLst>
                                    </p:anim>
                                    <p:anim calcmode="lin" valueType="num">
                                      <p:cBhvr>
                                        <p:cTn id="114" dur="500" fill="hold"/>
                                        <p:tgtEl>
                                          <p:spTgt spid="40"/>
                                        </p:tgtEl>
                                        <p:attrNameLst>
                                          <p:attrName>ppt_h</p:attrName>
                                        </p:attrNameLst>
                                      </p:cBhvr>
                                      <p:tavLst>
                                        <p:tav tm="0">
                                          <p:val>
                                            <p:fltVal val="0"/>
                                          </p:val>
                                        </p:tav>
                                        <p:tav tm="100000">
                                          <p:val>
                                            <p:strVal val="#ppt_h"/>
                                          </p:val>
                                        </p:tav>
                                      </p:tavLst>
                                    </p:anim>
                                    <p:animEffect transition="in" filter="fade">
                                      <p:cBhvr>
                                        <p:cTn id="115" dur="500"/>
                                        <p:tgtEl>
                                          <p:spTgt spid="40"/>
                                        </p:tgtEl>
                                      </p:cBhvr>
                                    </p:animEffect>
                                    <p:anim calcmode="lin" valueType="num">
                                      <p:cBhvr>
                                        <p:cTn id="116" dur="500" fill="hold"/>
                                        <p:tgtEl>
                                          <p:spTgt spid="40"/>
                                        </p:tgtEl>
                                        <p:attrNameLst>
                                          <p:attrName>ppt_x</p:attrName>
                                        </p:attrNameLst>
                                      </p:cBhvr>
                                      <p:tavLst>
                                        <p:tav tm="0">
                                          <p:val>
                                            <p:fltVal val="0.5"/>
                                          </p:val>
                                        </p:tav>
                                        <p:tav tm="100000">
                                          <p:val>
                                            <p:strVal val="#ppt_x"/>
                                          </p:val>
                                        </p:tav>
                                      </p:tavLst>
                                    </p:anim>
                                    <p:anim calcmode="lin" valueType="num">
                                      <p:cBhvr>
                                        <p:cTn id="117" dur="500" fill="hold"/>
                                        <p:tgtEl>
                                          <p:spTgt spid="40"/>
                                        </p:tgtEl>
                                        <p:attrNameLst>
                                          <p:attrName>ppt_y</p:attrName>
                                        </p:attrNameLst>
                                      </p:cBhvr>
                                      <p:tavLst>
                                        <p:tav tm="0">
                                          <p:val>
                                            <p:fltVal val="0.5"/>
                                          </p:val>
                                        </p:tav>
                                        <p:tav tm="100000">
                                          <p:val>
                                            <p:strVal val="#ppt_y"/>
                                          </p:val>
                                        </p:tav>
                                      </p:tavLst>
                                    </p:anim>
                                  </p:childTnLst>
                                </p:cTn>
                              </p:par>
                            </p:childTnLst>
                          </p:cTn>
                        </p:par>
                        <p:par>
                          <p:cTn id="118" fill="hold">
                            <p:stCondLst>
                              <p:cond delay="2500"/>
                            </p:stCondLst>
                            <p:childTnLst>
                              <p:par>
                                <p:cTn id="119" presetID="26" presetClass="emph" presetSubtype="0" fill="hold" grpId="1" nodeType="afterEffect">
                                  <p:stCondLst>
                                    <p:cond delay="0"/>
                                  </p:stCondLst>
                                  <p:childTnLst>
                                    <p:animEffect transition="out" filter="fade">
                                      <p:cBhvr>
                                        <p:cTn id="120" dur="500" tmFilter="0, 0; .2, .5; .8, .5; 1, 0"/>
                                        <p:tgtEl>
                                          <p:spTgt spid="26"/>
                                        </p:tgtEl>
                                      </p:cBhvr>
                                    </p:animEffect>
                                    <p:animScale>
                                      <p:cBhvr>
                                        <p:cTn id="121" dur="250" autoRev="1" fill="hold"/>
                                        <p:tgtEl>
                                          <p:spTgt spid="26"/>
                                        </p:tgtEl>
                                      </p:cBhvr>
                                      <p:by x="105000" y="105000"/>
                                    </p:animScale>
                                  </p:childTnLst>
                                </p:cTn>
                              </p:par>
                              <p:par>
                                <p:cTn id="122" presetID="26" presetClass="emph" presetSubtype="0" fill="hold" grpId="1" nodeType="withEffect">
                                  <p:stCondLst>
                                    <p:cond delay="0"/>
                                  </p:stCondLst>
                                  <p:childTnLst>
                                    <p:animEffect transition="out" filter="fade">
                                      <p:cBhvr>
                                        <p:cTn id="123" dur="500" tmFilter="0, 0; .2, .5; .8, .5; 1, 0"/>
                                        <p:tgtEl>
                                          <p:spTgt spid="27"/>
                                        </p:tgtEl>
                                      </p:cBhvr>
                                    </p:animEffect>
                                    <p:animScale>
                                      <p:cBhvr>
                                        <p:cTn id="124" dur="250" autoRev="1" fill="hold"/>
                                        <p:tgtEl>
                                          <p:spTgt spid="27"/>
                                        </p:tgtEl>
                                      </p:cBhvr>
                                      <p:by x="105000" y="105000"/>
                                    </p:animScale>
                                  </p:childTnLst>
                                </p:cTn>
                              </p:par>
                              <p:par>
                                <p:cTn id="125" presetID="26" presetClass="emph" presetSubtype="0" fill="hold" grpId="1" nodeType="withEffect">
                                  <p:stCondLst>
                                    <p:cond delay="0"/>
                                  </p:stCondLst>
                                  <p:childTnLst>
                                    <p:animEffect transition="out" filter="fade">
                                      <p:cBhvr>
                                        <p:cTn id="126" dur="500" tmFilter="0, 0; .2, .5; .8, .5; 1, 0"/>
                                        <p:tgtEl>
                                          <p:spTgt spid="28"/>
                                        </p:tgtEl>
                                      </p:cBhvr>
                                    </p:animEffect>
                                    <p:animScale>
                                      <p:cBhvr>
                                        <p:cTn id="127" dur="250" autoRev="1" fill="hold"/>
                                        <p:tgtEl>
                                          <p:spTgt spid="28"/>
                                        </p:tgtEl>
                                      </p:cBhvr>
                                      <p:by x="105000" y="105000"/>
                                    </p:animScale>
                                  </p:childTnLst>
                                </p:cTn>
                              </p:par>
                              <p:par>
                                <p:cTn id="128" presetID="26" presetClass="emph" presetSubtype="0" fill="hold" grpId="1" nodeType="withEffect">
                                  <p:stCondLst>
                                    <p:cond delay="250"/>
                                  </p:stCondLst>
                                  <p:childTnLst>
                                    <p:animEffect transition="out" filter="fade">
                                      <p:cBhvr>
                                        <p:cTn id="129" dur="500" tmFilter="0, 0; .2, .5; .8, .5; 1, 0"/>
                                        <p:tgtEl>
                                          <p:spTgt spid="29"/>
                                        </p:tgtEl>
                                      </p:cBhvr>
                                    </p:animEffect>
                                    <p:animScale>
                                      <p:cBhvr>
                                        <p:cTn id="130" dur="250" autoRev="1" fill="hold"/>
                                        <p:tgtEl>
                                          <p:spTgt spid="29"/>
                                        </p:tgtEl>
                                      </p:cBhvr>
                                      <p:by x="105000" y="105000"/>
                                    </p:animScale>
                                  </p:childTnLst>
                                </p:cTn>
                              </p:par>
                              <p:par>
                                <p:cTn id="131" presetID="26" presetClass="emph" presetSubtype="0" fill="hold" grpId="1" nodeType="withEffect">
                                  <p:stCondLst>
                                    <p:cond delay="250"/>
                                  </p:stCondLst>
                                  <p:childTnLst>
                                    <p:animEffect transition="out" filter="fade">
                                      <p:cBhvr>
                                        <p:cTn id="132" dur="500" tmFilter="0, 0; .2, .5; .8, .5; 1, 0"/>
                                        <p:tgtEl>
                                          <p:spTgt spid="30"/>
                                        </p:tgtEl>
                                      </p:cBhvr>
                                    </p:animEffect>
                                    <p:animScale>
                                      <p:cBhvr>
                                        <p:cTn id="133" dur="250" autoRev="1" fill="hold"/>
                                        <p:tgtEl>
                                          <p:spTgt spid="30"/>
                                        </p:tgtEl>
                                      </p:cBhvr>
                                      <p:by x="105000" y="105000"/>
                                    </p:animScale>
                                  </p:childTnLst>
                                </p:cTn>
                              </p:par>
                              <p:par>
                                <p:cTn id="134" presetID="26" presetClass="emph" presetSubtype="0" fill="hold" grpId="1" nodeType="withEffect">
                                  <p:stCondLst>
                                    <p:cond delay="250"/>
                                  </p:stCondLst>
                                  <p:childTnLst>
                                    <p:animEffect transition="out" filter="fade">
                                      <p:cBhvr>
                                        <p:cTn id="135" dur="500" tmFilter="0, 0; .2, .5; .8, .5; 1, 0"/>
                                        <p:tgtEl>
                                          <p:spTgt spid="31"/>
                                        </p:tgtEl>
                                      </p:cBhvr>
                                    </p:animEffect>
                                    <p:animScale>
                                      <p:cBhvr>
                                        <p:cTn id="136" dur="250" autoRev="1" fill="hold"/>
                                        <p:tgtEl>
                                          <p:spTgt spid="31"/>
                                        </p:tgtEl>
                                      </p:cBhvr>
                                      <p:by x="105000" y="105000"/>
                                    </p:animScale>
                                  </p:childTnLst>
                                </p:cTn>
                              </p:par>
                              <p:par>
                                <p:cTn id="137" presetID="26" presetClass="emph" presetSubtype="0" fill="hold" grpId="1" nodeType="withEffect">
                                  <p:stCondLst>
                                    <p:cond delay="500"/>
                                  </p:stCondLst>
                                  <p:childTnLst>
                                    <p:animEffect transition="out" filter="fade">
                                      <p:cBhvr>
                                        <p:cTn id="138" dur="500" tmFilter="0, 0; .2, .5; .8, .5; 1, 0"/>
                                        <p:tgtEl>
                                          <p:spTgt spid="32"/>
                                        </p:tgtEl>
                                      </p:cBhvr>
                                    </p:animEffect>
                                    <p:animScale>
                                      <p:cBhvr>
                                        <p:cTn id="139" dur="250" autoRev="1" fill="hold"/>
                                        <p:tgtEl>
                                          <p:spTgt spid="32"/>
                                        </p:tgtEl>
                                      </p:cBhvr>
                                      <p:by x="105000" y="105000"/>
                                    </p:animScale>
                                  </p:childTnLst>
                                </p:cTn>
                              </p:par>
                              <p:par>
                                <p:cTn id="140" presetID="26" presetClass="emph" presetSubtype="0" fill="hold" grpId="1" nodeType="withEffect">
                                  <p:stCondLst>
                                    <p:cond delay="500"/>
                                  </p:stCondLst>
                                  <p:childTnLst>
                                    <p:animEffect transition="out" filter="fade">
                                      <p:cBhvr>
                                        <p:cTn id="141" dur="500" tmFilter="0, 0; .2, .5; .8, .5; 1, 0"/>
                                        <p:tgtEl>
                                          <p:spTgt spid="33"/>
                                        </p:tgtEl>
                                      </p:cBhvr>
                                    </p:animEffect>
                                    <p:animScale>
                                      <p:cBhvr>
                                        <p:cTn id="142" dur="250" autoRev="1" fill="hold"/>
                                        <p:tgtEl>
                                          <p:spTgt spid="33"/>
                                        </p:tgtEl>
                                      </p:cBhvr>
                                      <p:by x="105000" y="105000"/>
                                    </p:animScale>
                                  </p:childTnLst>
                                </p:cTn>
                              </p:par>
                              <p:par>
                                <p:cTn id="143" presetID="26" presetClass="emph" presetSubtype="0" fill="hold" grpId="1" nodeType="withEffect">
                                  <p:stCondLst>
                                    <p:cond delay="500"/>
                                  </p:stCondLst>
                                  <p:childTnLst>
                                    <p:animEffect transition="out" filter="fade">
                                      <p:cBhvr>
                                        <p:cTn id="144" dur="500" tmFilter="0, 0; .2, .5; .8, .5; 1, 0"/>
                                        <p:tgtEl>
                                          <p:spTgt spid="34"/>
                                        </p:tgtEl>
                                      </p:cBhvr>
                                    </p:animEffect>
                                    <p:animScale>
                                      <p:cBhvr>
                                        <p:cTn id="145" dur="250" autoRev="1" fill="hold"/>
                                        <p:tgtEl>
                                          <p:spTgt spid="34"/>
                                        </p:tgtEl>
                                      </p:cBhvr>
                                      <p:by x="105000" y="105000"/>
                                    </p:animScale>
                                  </p:childTnLst>
                                </p:cTn>
                              </p:par>
                              <p:par>
                                <p:cTn id="146" presetID="26" presetClass="emph" presetSubtype="0" fill="hold" grpId="1" nodeType="withEffect">
                                  <p:stCondLst>
                                    <p:cond delay="500"/>
                                  </p:stCondLst>
                                  <p:childTnLst>
                                    <p:animEffect transition="out" filter="fade">
                                      <p:cBhvr>
                                        <p:cTn id="147" dur="500" tmFilter="0, 0; .2, .5; .8, .5; 1, 0"/>
                                        <p:tgtEl>
                                          <p:spTgt spid="35"/>
                                        </p:tgtEl>
                                      </p:cBhvr>
                                    </p:animEffect>
                                    <p:animScale>
                                      <p:cBhvr>
                                        <p:cTn id="148" dur="250" autoRev="1" fill="hold"/>
                                        <p:tgtEl>
                                          <p:spTgt spid="35"/>
                                        </p:tgtEl>
                                      </p:cBhvr>
                                      <p:by x="105000" y="105000"/>
                                    </p:animScale>
                                  </p:childTnLst>
                                </p:cTn>
                              </p:par>
                              <p:par>
                                <p:cTn id="149" presetID="26" presetClass="emph" presetSubtype="0" fill="hold" grpId="1" nodeType="withEffect">
                                  <p:stCondLst>
                                    <p:cond delay="750"/>
                                  </p:stCondLst>
                                  <p:childTnLst>
                                    <p:animEffect transition="out" filter="fade">
                                      <p:cBhvr>
                                        <p:cTn id="150" dur="500" tmFilter="0, 0; .2, .5; .8, .5; 1, 0"/>
                                        <p:tgtEl>
                                          <p:spTgt spid="36"/>
                                        </p:tgtEl>
                                      </p:cBhvr>
                                    </p:animEffect>
                                    <p:animScale>
                                      <p:cBhvr>
                                        <p:cTn id="151" dur="250" autoRev="1" fill="hold"/>
                                        <p:tgtEl>
                                          <p:spTgt spid="36"/>
                                        </p:tgtEl>
                                      </p:cBhvr>
                                      <p:by x="105000" y="105000"/>
                                    </p:animScale>
                                  </p:childTnLst>
                                </p:cTn>
                              </p:par>
                              <p:par>
                                <p:cTn id="152" presetID="26" presetClass="emph" presetSubtype="0" fill="hold" grpId="1" nodeType="withEffect">
                                  <p:stCondLst>
                                    <p:cond delay="750"/>
                                  </p:stCondLst>
                                  <p:childTnLst>
                                    <p:animEffect transition="out" filter="fade">
                                      <p:cBhvr>
                                        <p:cTn id="153" dur="500" tmFilter="0, 0; .2, .5; .8, .5; 1, 0"/>
                                        <p:tgtEl>
                                          <p:spTgt spid="37"/>
                                        </p:tgtEl>
                                      </p:cBhvr>
                                    </p:animEffect>
                                    <p:animScale>
                                      <p:cBhvr>
                                        <p:cTn id="154" dur="250" autoRev="1" fill="hold"/>
                                        <p:tgtEl>
                                          <p:spTgt spid="37"/>
                                        </p:tgtEl>
                                      </p:cBhvr>
                                      <p:by x="105000" y="105000"/>
                                    </p:animScale>
                                  </p:childTnLst>
                                </p:cTn>
                              </p:par>
                              <p:par>
                                <p:cTn id="155" presetID="26" presetClass="emph" presetSubtype="0" fill="hold" grpId="1" nodeType="withEffect">
                                  <p:stCondLst>
                                    <p:cond delay="1000"/>
                                  </p:stCondLst>
                                  <p:childTnLst>
                                    <p:animEffect transition="out" filter="fade">
                                      <p:cBhvr>
                                        <p:cTn id="156" dur="500" tmFilter="0, 0; .2, .5; .8, .5; 1, 0"/>
                                        <p:tgtEl>
                                          <p:spTgt spid="38"/>
                                        </p:tgtEl>
                                      </p:cBhvr>
                                    </p:animEffect>
                                    <p:animScale>
                                      <p:cBhvr>
                                        <p:cTn id="157" dur="250" autoRev="1" fill="hold"/>
                                        <p:tgtEl>
                                          <p:spTgt spid="38"/>
                                        </p:tgtEl>
                                      </p:cBhvr>
                                      <p:by x="105000" y="105000"/>
                                    </p:animScale>
                                  </p:childTnLst>
                                </p:cTn>
                              </p:par>
                              <p:par>
                                <p:cTn id="158" presetID="26" presetClass="emph" presetSubtype="0" fill="hold" grpId="1" nodeType="withEffect">
                                  <p:stCondLst>
                                    <p:cond delay="1000"/>
                                  </p:stCondLst>
                                  <p:childTnLst>
                                    <p:animEffect transition="out" filter="fade">
                                      <p:cBhvr>
                                        <p:cTn id="159" dur="500" tmFilter="0, 0; .2, .5; .8, .5; 1, 0"/>
                                        <p:tgtEl>
                                          <p:spTgt spid="39"/>
                                        </p:tgtEl>
                                      </p:cBhvr>
                                    </p:animEffect>
                                    <p:animScale>
                                      <p:cBhvr>
                                        <p:cTn id="160" dur="250" autoRev="1" fill="hold"/>
                                        <p:tgtEl>
                                          <p:spTgt spid="39"/>
                                        </p:tgtEl>
                                      </p:cBhvr>
                                      <p:by x="105000" y="105000"/>
                                    </p:animScale>
                                  </p:childTnLst>
                                </p:cTn>
                              </p:par>
                              <p:par>
                                <p:cTn id="161" presetID="26" presetClass="emph" presetSubtype="0" fill="hold" grpId="1" nodeType="withEffect">
                                  <p:stCondLst>
                                    <p:cond delay="1000"/>
                                  </p:stCondLst>
                                  <p:childTnLst>
                                    <p:animEffect transition="out" filter="fade">
                                      <p:cBhvr>
                                        <p:cTn id="162" dur="500" tmFilter="0, 0; .2, .5; .8, .5; 1, 0"/>
                                        <p:tgtEl>
                                          <p:spTgt spid="40"/>
                                        </p:tgtEl>
                                      </p:cBhvr>
                                    </p:animEffect>
                                    <p:animScale>
                                      <p:cBhvr>
                                        <p:cTn id="163" dur="250" autoRev="1" fill="hold"/>
                                        <p:tgtEl>
                                          <p:spTgt spid="4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27" grpId="0" animBg="1"/>
      <p:bldP spid="27" grpId="1" animBg="1"/>
      <p:bldP spid="28" grpId="0"/>
      <p:bldP spid="28" grpId="1"/>
      <p:bldP spid="29" grpId="0" animBg="1"/>
      <p:bldP spid="29" grpId="1" animBg="1"/>
      <p:bldP spid="30" grpId="0" animBg="1"/>
      <p:bldP spid="30" grpId="1" animBg="1"/>
      <p:bldP spid="31" grpId="0"/>
      <p:bldP spid="31" grpId="1"/>
      <p:bldP spid="32" grpId="0" animBg="1"/>
      <p:bldP spid="32" grpId="1" animBg="1"/>
      <p:bldP spid="33" grpId="0" animBg="1"/>
      <p:bldP spid="33" grpId="1" animBg="1"/>
      <p:bldP spid="34" grpId="0"/>
      <p:bldP spid="34" grpId="1"/>
      <p:bldP spid="35" grpId="0" animBg="1"/>
      <p:bldP spid="35" grpId="1" animBg="1"/>
      <p:bldP spid="36" grpId="0" animBg="1"/>
      <p:bldP spid="36" grpId="1" animBg="1"/>
      <p:bldP spid="37" grpId="0"/>
      <p:bldP spid="37" grpId="1"/>
      <p:bldP spid="38" grpId="0" animBg="1"/>
      <p:bldP spid="38" grpId="1" animBg="1"/>
      <p:bldP spid="39" grpId="0" animBg="1"/>
      <p:bldP spid="39" grpId="1" animBg="1"/>
      <p:bldP spid="40" grpId="0"/>
      <p:bldP spid="40" grpId="1"/>
      <p:bldP spid="41" grpId="0" animBg="1"/>
      <p:bldP spid="4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8863"/>
            <a:ext cx="6455579" cy="1269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9401"/>
            <a:ext cx="9144000" cy="1025438"/>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458"/>
            <a:ext cx="7711638" cy="2011950"/>
          </a:xfrm>
          <a:prstGeom prst="rect">
            <a:avLst/>
          </a:prstGeom>
          <a:noFill/>
          <a:ln>
            <a:noFill/>
          </a:ln>
        </p:spPr>
      </p:pic>
      <p:sp>
        <p:nvSpPr>
          <p:cNvPr id="15" name="Rectangle 3"/>
          <p:cNvSpPr>
            <a:spLocks noChangeArrowheads="1"/>
          </p:cNvSpPr>
          <p:nvPr/>
        </p:nvSpPr>
        <p:spPr bwMode="auto">
          <a:xfrm>
            <a:off x="468316" y="2323726"/>
            <a:ext cx="4103687" cy="121438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727"/>
            <a:ext cx="4103688" cy="11603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07402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4" name="矩形 6"/>
          <p:cNvSpPr>
            <a:spLocks noChangeArrowheads="1"/>
          </p:cNvSpPr>
          <p:nvPr/>
        </p:nvSpPr>
        <p:spPr bwMode="auto">
          <a:xfrm>
            <a:off x="0" y="3114675"/>
            <a:ext cx="9144000" cy="2047875"/>
          </a:xfrm>
          <a:prstGeom prst="rect">
            <a:avLst/>
          </a:prstGeom>
          <a:solidFill>
            <a:srgbClr val="76543A"/>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9" name="文本框 8"/>
          <p:cNvSpPr txBox="1">
            <a:spLocks noChangeArrowheads="1"/>
          </p:cNvSpPr>
          <p:nvPr/>
        </p:nvSpPr>
        <p:spPr bwMode="auto">
          <a:xfrm>
            <a:off x="0" y="1178719"/>
            <a:ext cx="1971675" cy="4039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5800" b="1" dirty="0">
                <a:solidFill>
                  <a:schemeClr val="bg1"/>
                </a:solidFill>
                <a:latin typeface="微软雅黑" pitchFamily="34" charset="-122"/>
                <a:ea typeface="微软雅黑" pitchFamily="34" charset="-122"/>
              </a:rPr>
              <a:t>1</a:t>
            </a:r>
            <a:endParaRPr lang="zh-CN" altLang="en-US" sz="25800" b="1" dirty="0">
              <a:solidFill>
                <a:schemeClr val="bg1"/>
              </a:solidFill>
              <a:latin typeface="微软雅黑" pitchFamily="34" charset="-122"/>
              <a:ea typeface="微软雅黑" pitchFamily="34" charset="-122"/>
            </a:endParaRPr>
          </a:p>
        </p:txBody>
      </p:sp>
      <p:sp>
        <p:nvSpPr>
          <p:cNvPr id="11" name="TextBox 20"/>
          <p:cNvSpPr txBox="1"/>
          <p:nvPr/>
        </p:nvSpPr>
        <p:spPr>
          <a:xfrm>
            <a:off x="2199560" y="3198614"/>
            <a:ext cx="3185487" cy="646331"/>
          </a:xfrm>
          <a:prstGeom prst="rect">
            <a:avLst/>
          </a:prstGeom>
          <a:noFill/>
        </p:spPr>
        <p:txBody>
          <a:bodyPr wrap="none" rtlCol="0">
            <a:spAutoFit/>
          </a:bodyPr>
          <a:lstStyle/>
          <a:p>
            <a:pPr marL="0" lvl="1"/>
            <a:r>
              <a:rPr lang="zh-CN" altLang="en-US" sz="3600" b="1" spc="3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年度工作概述</a:t>
            </a:r>
            <a:endParaRPr lang="zh-CN" altLang="en-US" sz="3600" b="1" spc="3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2" name="文本框 9"/>
          <p:cNvSpPr txBox="1"/>
          <p:nvPr/>
        </p:nvSpPr>
        <p:spPr>
          <a:xfrm>
            <a:off x="2379761" y="393851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smtClean="0">
                <a:solidFill>
                  <a:schemeClr val="bg1"/>
                </a:solidFill>
                <a:latin typeface="微软雅黑" pitchFamily="34" charset="-122"/>
                <a:ea typeface="微软雅黑" pitchFamily="34" charset="-122"/>
              </a:rPr>
              <a:t>添加文字内容</a:t>
            </a:r>
            <a:endParaRPr lang="zh-CN" altLang="en-US" sz="1500" b="0" dirty="0">
              <a:solidFill>
                <a:schemeClr val="bg1"/>
              </a:solidFill>
              <a:latin typeface="微软雅黑" pitchFamily="34" charset="-122"/>
              <a:ea typeface="微软雅黑" pitchFamily="34" charset="-122"/>
            </a:endParaRPr>
          </a:p>
        </p:txBody>
      </p:sp>
      <p:sp>
        <p:nvSpPr>
          <p:cNvPr id="13" name="文本框 9"/>
          <p:cNvSpPr txBox="1"/>
          <p:nvPr/>
        </p:nvSpPr>
        <p:spPr>
          <a:xfrm>
            <a:off x="2379760" y="426395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4" name="文本框 9"/>
          <p:cNvSpPr txBox="1"/>
          <p:nvPr/>
        </p:nvSpPr>
        <p:spPr>
          <a:xfrm>
            <a:off x="2379761" y="458984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5" name="文本框 9"/>
          <p:cNvSpPr txBox="1"/>
          <p:nvPr/>
        </p:nvSpPr>
        <p:spPr>
          <a:xfrm>
            <a:off x="4116235" y="394177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6" name="文本框 9"/>
          <p:cNvSpPr txBox="1"/>
          <p:nvPr/>
        </p:nvSpPr>
        <p:spPr>
          <a:xfrm>
            <a:off x="4116236" y="426766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7" name="文本框 9"/>
          <p:cNvSpPr txBox="1"/>
          <p:nvPr/>
        </p:nvSpPr>
        <p:spPr>
          <a:xfrm>
            <a:off x="4116235" y="458904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Tree>
    <p:extLst>
      <p:ext uri="{BB962C8B-B14F-4D97-AF65-F5344CB8AC3E}">
        <p14:creationId xmlns:p14="http://schemas.microsoft.com/office/powerpoint/2010/main" val="249387960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12" presetClass="entr" presetSubtype="8"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p:tgtEl>
                                          <p:spTgt spid="11"/>
                                        </p:tgtEl>
                                        <p:attrNameLst>
                                          <p:attrName>ppt_x</p:attrName>
                                        </p:attrNameLst>
                                      </p:cBhvr>
                                      <p:tavLst>
                                        <p:tav tm="0">
                                          <p:val>
                                            <p:strVal val="#ppt_x-#ppt_w*1.125000"/>
                                          </p:val>
                                        </p:tav>
                                        <p:tav tm="100000">
                                          <p:val>
                                            <p:strVal val="#ppt_x"/>
                                          </p:val>
                                        </p:tav>
                                      </p:tavLst>
                                    </p:anim>
                                    <p:animEffect transition="in" filter="wipe(right)">
                                      <p:cBhvr>
                                        <p:cTn id="17" dur="500"/>
                                        <p:tgtEl>
                                          <p:spTgt spid="11"/>
                                        </p:tgtEl>
                                      </p:cBhvr>
                                    </p:animEffect>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20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40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ppt_x"/>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1" grpId="0"/>
      <p:bldP spid="12" grpId="0"/>
      <p:bldP spid="13" grpId="0"/>
      <p:bldP spid="14" grpId="0"/>
      <p:bldP spid="15" grpId="0"/>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dirty="0"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1043608" y="1419622"/>
            <a:ext cx="7100822" cy="578306"/>
            <a:chOff x="1043608" y="1491630"/>
            <a:chExt cx="7100822" cy="578306"/>
          </a:xfrm>
        </p:grpSpPr>
        <p:sp>
          <p:nvSpPr>
            <p:cNvPr id="11" name="五边形 10"/>
            <p:cNvSpPr/>
            <p:nvPr/>
          </p:nvSpPr>
          <p:spPr>
            <a:xfrm>
              <a:off x="1043608" y="1491630"/>
              <a:ext cx="1816433" cy="551097"/>
            </a:xfrm>
            <a:prstGeom prst="homePlate">
              <a:avLst/>
            </a:prstGeom>
            <a:solidFill>
              <a:srgbClr val="76543A"/>
            </a:solidFill>
            <a:ln w="25400" cap="flat" cmpd="sng" algn="ctr">
              <a:noFill/>
              <a:prstDash val="solid"/>
            </a:ln>
            <a:effectLst/>
          </p:spPr>
          <p:txBody>
            <a:bodyPr wrap="square" rtlCol="0" anchor="ctr">
              <a:noAutofit/>
            </a:bodyPr>
            <a:lstStyle/>
            <a:p>
              <a:pPr marL="0" marR="0" lvl="0" indent="0" algn="ctr" defTabSz="914400" eaLnBrk="1" fontAlgn="base"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宋体"/>
                </a:rPr>
                <a:t>请输入标题</a:t>
              </a:r>
            </a:p>
          </p:txBody>
        </p:sp>
        <p:sp>
          <p:nvSpPr>
            <p:cNvPr id="12" name="燕尾形 11"/>
            <p:cNvSpPr/>
            <p:nvPr/>
          </p:nvSpPr>
          <p:spPr>
            <a:xfrm>
              <a:off x="2812762" y="1518839"/>
              <a:ext cx="5331668" cy="551097"/>
            </a:xfrm>
            <a:prstGeom prst="chevron">
              <a:avLst/>
            </a:prstGeom>
            <a:solidFill>
              <a:srgbClr val="76543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 </a:t>
              </a:r>
              <a:r>
                <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在此添加文字介绍文字介绍在此添加文字介绍文字介绍</a:t>
              </a:r>
              <a:endPar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ahoma" panose="020B060403050404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 </a:t>
              </a:r>
              <a:r>
                <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在此添加文字介绍文字介绍在此添加文字介绍文字介绍</a:t>
              </a:r>
              <a:endPar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ahoma" panose="020B0604030504040204" pitchFamily="34" charset="0"/>
              </a:endParaRPr>
            </a:p>
          </p:txBody>
        </p:sp>
      </p:grpSp>
      <p:grpSp>
        <p:nvGrpSpPr>
          <p:cNvPr id="13" name="组合 12"/>
          <p:cNvGrpSpPr/>
          <p:nvPr/>
        </p:nvGrpSpPr>
        <p:grpSpPr>
          <a:xfrm>
            <a:off x="1043608" y="2211710"/>
            <a:ext cx="7100822" cy="578306"/>
            <a:chOff x="1043608" y="1491630"/>
            <a:chExt cx="7100822" cy="578306"/>
          </a:xfrm>
        </p:grpSpPr>
        <p:sp>
          <p:nvSpPr>
            <p:cNvPr id="14" name="五边形 13"/>
            <p:cNvSpPr/>
            <p:nvPr/>
          </p:nvSpPr>
          <p:spPr>
            <a:xfrm>
              <a:off x="1043608" y="1491630"/>
              <a:ext cx="1816433" cy="551097"/>
            </a:xfrm>
            <a:prstGeom prst="homePlate">
              <a:avLst/>
            </a:prstGeom>
            <a:solidFill>
              <a:srgbClr val="76543A"/>
            </a:solidFill>
            <a:ln w="25400" cap="flat" cmpd="sng" algn="ctr">
              <a:noFill/>
              <a:prstDash val="solid"/>
            </a:ln>
            <a:effectLst/>
          </p:spPr>
          <p:txBody>
            <a:bodyPr wrap="square" rtlCol="0" anchor="ctr">
              <a:noAutofit/>
            </a:bodyPr>
            <a:lstStyle/>
            <a:p>
              <a:pPr marL="0" marR="0" lvl="0" indent="0" algn="ctr" defTabSz="914400" eaLnBrk="1" fontAlgn="base"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宋体"/>
                </a:rPr>
                <a:t>请输入标题</a:t>
              </a:r>
            </a:p>
          </p:txBody>
        </p:sp>
        <p:sp>
          <p:nvSpPr>
            <p:cNvPr id="15" name="燕尾形 14"/>
            <p:cNvSpPr/>
            <p:nvPr/>
          </p:nvSpPr>
          <p:spPr>
            <a:xfrm>
              <a:off x="2812762" y="1518839"/>
              <a:ext cx="5331668" cy="551097"/>
            </a:xfrm>
            <a:prstGeom prst="chevron">
              <a:avLst/>
            </a:prstGeom>
            <a:solidFill>
              <a:srgbClr val="76543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 </a:t>
              </a:r>
              <a:r>
                <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在此添加文字介绍文字介绍在此添加文字介绍文字介绍</a:t>
              </a:r>
              <a:endPar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ahoma" panose="020B060403050404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 </a:t>
              </a:r>
              <a:r>
                <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在此添加文字介绍文字介绍在此添加文字介绍文字介绍</a:t>
              </a:r>
              <a:endPar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ahoma" panose="020B0604030504040204" pitchFamily="34" charset="0"/>
              </a:endParaRPr>
            </a:p>
          </p:txBody>
        </p:sp>
      </p:grpSp>
      <p:grpSp>
        <p:nvGrpSpPr>
          <p:cNvPr id="16" name="组合 15"/>
          <p:cNvGrpSpPr/>
          <p:nvPr/>
        </p:nvGrpSpPr>
        <p:grpSpPr>
          <a:xfrm>
            <a:off x="1043608" y="3003798"/>
            <a:ext cx="7100822" cy="578306"/>
            <a:chOff x="1043608" y="1491630"/>
            <a:chExt cx="7100822" cy="578306"/>
          </a:xfrm>
        </p:grpSpPr>
        <p:sp>
          <p:nvSpPr>
            <p:cNvPr id="17" name="五边形 16"/>
            <p:cNvSpPr/>
            <p:nvPr/>
          </p:nvSpPr>
          <p:spPr>
            <a:xfrm>
              <a:off x="1043608" y="1491630"/>
              <a:ext cx="1816433" cy="551097"/>
            </a:xfrm>
            <a:prstGeom prst="homePlate">
              <a:avLst/>
            </a:prstGeom>
            <a:solidFill>
              <a:srgbClr val="76543A"/>
            </a:solidFill>
            <a:ln w="25400" cap="flat" cmpd="sng" algn="ctr">
              <a:noFill/>
              <a:prstDash val="solid"/>
            </a:ln>
            <a:effectLst/>
          </p:spPr>
          <p:txBody>
            <a:bodyPr wrap="square" rtlCol="0" anchor="ctr">
              <a:noAutofit/>
            </a:bodyPr>
            <a:lstStyle/>
            <a:p>
              <a:pPr marL="0" marR="0" lvl="0" indent="0" algn="ctr" defTabSz="914400" eaLnBrk="1" fontAlgn="base"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宋体"/>
                </a:rPr>
                <a:t>请输入标题</a:t>
              </a:r>
            </a:p>
          </p:txBody>
        </p:sp>
        <p:sp>
          <p:nvSpPr>
            <p:cNvPr id="18" name="燕尾形 17"/>
            <p:cNvSpPr/>
            <p:nvPr/>
          </p:nvSpPr>
          <p:spPr>
            <a:xfrm>
              <a:off x="2812762" y="1518839"/>
              <a:ext cx="5331668" cy="551097"/>
            </a:xfrm>
            <a:prstGeom prst="chevron">
              <a:avLst/>
            </a:prstGeom>
            <a:solidFill>
              <a:srgbClr val="76543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 </a:t>
              </a:r>
              <a:r>
                <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在此添加文字介绍文字介绍在此添加文字介绍文字介绍</a:t>
              </a:r>
              <a:endPar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ahoma" panose="020B060403050404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 </a:t>
              </a:r>
              <a:r>
                <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在此添加文字介绍文字介绍在此添加文字介绍文字介绍</a:t>
              </a:r>
              <a:endPar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ahoma" panose="020B0604030504040204" pitchFamily="34" charset="0"/>
              </a:endParaRPr>
            </a:p>
          </p:txBody>
        </p:sp>
      </p:grpSp>
      <p:grpSp>
        <p:nvGrpSpPr>
          <p:cNvPr id="19" name="组合 18"/>
          <p:cNvGrpSpPr/>
          <p:nvPr/>
        </p:nvGrpSpPr>
        <p:grpSpPr>
          <a:xfrm>
            <a:off x="1043608" y="3795886"/>
            <a:ext cx="7100822" cy="578306"/>
            <a:chOff x="1043608" y="1491630"/>
            <a:chExt cx="7100822" cy="578306"/>
          </a:xfrm>
        </p:grpSpPr>
        <p:sp>
          <p:nvSpPr>
            <p:cNvPr id="20" name="五边形 19"/>
            <p:cNvSpPr/>
            <p:nvPr/>
          </p:nvSpPr>
          <p:spPr>
            <a:xfrm>
              <a:off x="1043608" y="1491630"/>
              <a:ext cx="1816433" cy="551097"/>
            </a:xfrm>
            <a:prstGeom prst="homePlate">
              <a:avLst/>
            </a:prstGeom>
            <a:solidFill>
              <a:srgbClr val="76543A"/>
            </a:solidFill>
            <a:ln w="25400" cap="flat" cmpd="sng" algn="ctr">
              <a:noFill/>
              <a:prstDash val="solid"/>
            </a:ln>
            <a:effectLst/>
          </p:spPr>
          <p:txBody>
            <a:bodyPr wrap="square" rtlCol="0" anchor="ctr">
              <a:noAutofit/>
            </a:bodyPr>
            <a:lstStyle/>
            <a:p>
              <a:pPr marL="0" marR="0" lvl="0" indent="0" algn="ctr" defTabSz="914400" eaLnBrk="1" fontAlgn="base"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宋体"/>
                </a:rPr>
                <a:t>请输入标题</a:t>
              </a:r>
            </a:p>
          </p:txBody>
        </p:sp>
        <p:sp>
          <p:nvSpPr>
            <p:cNvPr id="21" name="燕尾形 20"/>
            <p:cNvSpPr/>
            <p:nvPr/>
          </p:nvSpPr>
          <p:spPr>
            <a:xfrm>
              <a:off x="2812762" y="1518839"/>
              <a:ext cx="5331668" cy="551097"/>
            </a:xfrm>
            <a:prstGeom prst="chevron">
              <a:avLst/>
            </a:prstGeom>
            <a:solidFill>
              <a:srgbClr val="76543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 </a:t>
              </a:r>
              <a:r>
                <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在此添加文字介绍文字介绍在此添加文字介绍文字介绍</a:t>
              </a:r>
              <a:endPar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ahoma" panose="020B060403050404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 </a:t>
              </a:r>
              <a:r>
                <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在此添加文字介绍文字介绍在此添加文字介绍文字介绍</a:t>
              </a:r>
              <a:endParaRPr kumimoji="0" lang="zh-CN" altLang="en-US" sz="13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ahoma" panose="020B0604030504040204" pitchFamily="34" charset="0"/>
              </a:endParaRPr>
            </a:p>
          </p:txBody>
        </p:sp>
      </p:grpSp>
    </p:spTree>
    <p:extLst>
      <p:ext uri="{BB962C8B-B14F-4D97-AF65-F5344CB8AC3E}">
        <p14:creationId xmlns:p14="http://schemas.microsoft.com/office/powerpoint/2010/main" val="266468287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anim calcmode="lin" valueType="num">
                                      <p:cBhvr>
                                        <p:cTn id="9"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6"/>
                                        </p:tgtEl>
                                      </p:cBhvr>
                                    </p:animEffect>
                                  </p:childTnLst>
                                </p:cTn>
                              </p:par>
                            </p:childTnLst>
                          </p:cTn>
                        </p:par>
                        <p:par>
                          <p:cTn id="12" fill="hold">
                            <p:stCondLst>
                              <p:cond delay="600"/>
                            </p:stCondLst>
                            <p:childTnLst>
                              <p:par>
                                <p:cTn id="13" presetID="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par>
                          <p:cTn id="22" fill="hold">
                            <p:stCondLst>
                              <p:cond delay="1600"/>
                            </p:stCondLst>
                            <p:childTnLst>
                              <p:par>
                                <p:cTn id="23" presetID="2" presetClass="entr" presetSubtype="8"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0-#ppt_w/2"/>
                                          </p:val>
                                        </p:tav>
                                        <p:tav tm="100000">
                                          <p:val>
                                            <p:strVal val="#ppt_x"/>
                                          </p:val>
                                        </p:tav>
                                      </p:tavLst>
                                    </p:anim>
                                    <p:anim calcmode="lin" valueType="num">
                                      <p:cBhvr additive="base">
                                        <p:cTn id="26" dur="500" fill="hold"/>
                                        <p:tgtEl>
                                          <p:spTgt spid="16"/>
                                        </p:tgtEl>
                                        <p:attrNameLst>
                                          <p:attrName>ppt_y</p:attrName>
                                        </p:attrNameLst>
                                      </p:cBhvr>
                                      <p:tavLst>
                                        <p:tav tm="0">
                                          <p:val>
                                            <p:strVal val="#ppt_y"/>
                                          </p:val>
                                        </p:tav>
                                        <p:tav tm="100000">
                                          <p:val>
                                            <p:strVal val="#ppt_y"/>
                                          </p:val>
                                        </p:tav>
                                      </p:tavLst>
                                    </p:anim>
                                  </p:childTnLst>
                                </p:cTn>
                              </p:par>
                            </p:childTnLst>
                          </p:cTn>
                        </p:par>
                        <p:par>
                          <p:cTn id="27" fill="hold">
                            <p:stCondLst>
                              <p:cond delay="2100"/>
                            </p:stCondLst>
                            <p:childTnLst>
                              <p:par>
                                <p:cTn id="28" presetID="2" presetClass="entr" presetSubtype="8"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fill="hold"/>
                                        <p:tgtEl>
                                          <p:spTgt spid="19"/>
                                        </p:tgtEl>
                                        <p:attrNameLst>
                                          <p:attrName>ppt_x</p:attrName>
                                        </p:attrNameLst>
                                      </p:cBhvr>
                                      <p:tavLst>
                                        <p:tav tm="0">
                                          <p:val>
                                            <p:strVal val="0-#ppt_w/2"/>
                                          </p:val>
                                        </p:tav>
                                        <p:tav tm="100000">
                                          <p:val>
                                            <p:strVal val="#ppt_x"/>
                                          </p:val>
                                        </p:tav>
                                      </p:tavLst>
                                    </p:anim>
                                    <p:anim calcmode="lin" valueType="num">
                                      <p:cBhvr additive="base">
                                        <p:cTn id="31"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grpSp>
        <p:nvGrpSpPr>
          <p:cNvPr id="10" name="组合 6"/>
          <p:cNvGrpSpPr>
            <a:grpSpLocks/>
          </p:cNvGrpSpPr>
          <p:nvPr/>
        </p:nvGrpSpPr>
        <p:grpSpPr bwMode="auto">
          <a:xfrm>
            <a:off x="3274219" y="1442368"/>
            <a:ext cx="1141810" cy="1345406"/>
            <a:chOff x="0" y="0"/>
            <a:chExt cx="1523085" cy="1793426"/>
          </a:xfrm>
        </p:grpSpPr>
        <p:grpSp>
          <p:nvGrpSpPr>
            <p:cNvPr id="11" name="组合 7"/>
            <p:cNvGrpSpPr>
              <a:grpSpLocks/>
            </p:cNvGrpSpPr>
            <p:nvPr/>
          </p:nvGrpSpPr>
          <p:grpSpPr bwMode="auto">
            <a:xfrm>
              <a:off x="0" y="0"/>
              <a:ext cx="1523085" cy="1793426"/>
              <a:chOff x="0" y="0"/>
              <a:chExt cx="1523085" cy="1793426"/>
            </a:xfrm>
          </p:grpSpPr>
          <p:sp>
            <p:nvSpPr>
              <p:cNvPr id="13" name="椭圆 37"/>
              <p:cNvSpPr>
                <a:spLocks/>
              </p:cNvSpPr>
              <p:nvPr/>
            </p:nvSpPr>
            <p:spPr bwMode="auto">
              <a:xfrm>
                <a:off x="0" y="1644"/>
                <a:ext cx="1523085" cy="1791782"/>
              </a:xfrm>
              <a:custGeom>
                <a:avLst/>
                <a:gdLst>
                  <a:gd name="T0" fmla="*/ 720000 w 1224056"/>
                  <a:gd name="T1" fmla="*/ 0 h 1440000"/>
                  <a:gd name="T2" fmla="*/ 1224056 w 1224056"/>
                  <a:gd name="T3" fmla="*/ 206708 h 1440000"/>
                  <a:gd name="T4" fmla="*/ 1008112 w 1224056"/>
                  <a:gd name="T5" fmla="*/ 720000 h 1440000"/>
                  <a:gd name="T6" fmla="*/ 1224056 w 1224056"/>
                  <a:gd name="T7" fmla="*/ 1233293 h 1440000"/>
                  <a:gd name="T8" fmla="*/ 720000 w 1224056"/>
                  <a:gd name="T9" fmla="*/ 1440000 h 1440000"/>
                  <a:gd name="T10" fmla="*/ 0 w 1224056"/>
                  <a:gd name="T11" fmla="*/ 720000 h 1440000"/>
                  <a:gd name="T12" fmla="*/ 720000 w 1224056"/>
                  <a:gd name="T13" fmla="*/ 0 h 1440000"/>
                </a:gdLst>
                <a:ahLst/>
                <a:cxnLst>
                  <a:cxn ang="0">
                    <a:pos x="T0" y="T1"/>
                  </a:cxn>
                  <a:cxn ang="0">
                    <a:pos x="T2" y="T3"/>
                  </a:cxn>
                  <a:cxn ang="0">
                    <a:pos x="T4" y="T5"/>
                  </a:cxn>
                  <a:cxn ang="0">
                    <a:pos x="T6" y="T7"/>
                  </a:cxn>
                  <a:cxn ang="0">
                    <a:pos x="T8" y="T9"/>
                  </a:cxn>
                  <a:cxn ang="0">
                    <a:pos x="T10" y="T11"/>
                  </a:cxn>
                  <a:cxn ang="0">
                    <a:pos x="T12" y="T13"/>
                  </a:cxn>
                </a:cxnLst>
                <a:rect l="0" t="0" r="r" b="b"/>
                <a:pathLst>
                  <a:path w="1224056" h="1440000">
                    <a:moveTo>
                      <a:pt x="720000" y="0"/>
                    </a:moveTo>
                    <a:cubicBezTo>
                      <a:pt x="916472" y="0"/>
                      <a:pt x="1094563" y="78694"/>
                      <a:pt x="1224056" y="206708"/>
                    </a:cubicBezTo>
                    <a:cubicBezTo>
                      <a:pt x="1090618" y="336923"/>
                      <a:pt x="1008112" y="518827"/>
                      <a:pt x="1008112" y="720000"/>
                    </a:cubicBezTo>
                    <a:cubicBezTo>
                      <a:pt x="1008112" y="921174"/>
                      <a:pt x="1090618" y="1103077"/>
                      <a:pt x="1224056" y="1233293"/>
                    </a:cubicBezTo>
                    <a:cubicBezTo>
                      <a:pt x="1094563" y="1361306"/>
                      <a:pt x="916472" y="1440000"/>
                      <a:pt x="720000" y="1440000"/>
                    </a:cubicBezTo>
                    <a:cubicBezTo>
                      <a:pt x="322355" y="1440000"/>
                      <a:pt x="0" y="1117645"/>
                      <a:pt x="0" y="720000"/>
                    </a:cubicBezTo>
                    <a:cubicBezTo>
                      <a:pt x="0" y="322355"/>
                      <a:pt x="322355" y="0"/>
                      <a:pt x="720000" y="0"/>
                    </a:cubicBezTo>
                    <a:close/>
                  </a:path>
                </a:pathLst>
              </a:custGeom>
              <a:solidFill>
                <a:srgbClr val="76543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smtClean="0">
                  <a:ln>
                    <a:noFill/>
                  </a:ln>
                  <a:solidFill>
                    <a:prstClr val="black"/>
                  </a:solidFill>
                  <a:effectLst/>
                  <a:uLnTx/>
                  <a:uFillTx/>
                  <a:latin typeface="Arial" charset="0"/>
                  <a:ea typeface="华文细黑" pitchFamily="2" charset="-122"/>
                </a:endParaRPr>
              </a:p>
            </p:txBody>
          </p:sp>
          <p:grpSp>
            <p:nvGrpSpPr>
              <p:cNvPr id="14" name="椭圆 15"/>
              <p:cNvGrpSpPr>
                <a:grpSpLocks/>
              </p:cNvGrpSpPr>
              <p:nvPr/>
            </p:nvGrpSpPr>
            <p:grpSpPr bwMode="auto">
              <a:xfrm>
                <a:off x="231082" y="-23001"/>
                <a:ext cx="1036320" cy="829056"/>
                <a:chOff x="0" y="0"/>
                <a:chExt cx="1036320" cy="829056"/>
              </a:xfrm>
            </p:grpSpPr>
            <p:pic>
              <p:nvPicPr>
                <p:cNvPr id="15" name="椭圆 15"/>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036320" cy="829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6" name="Text Box 12"/>
                <p:cNvSpPr txBox="1">
                  <a:spLocks noChangeArrowheads="1"/>
                </p:cNvSpPr>
                <p:nvPr/>
              </p:nvSpPr>
              <p:spPr bwMode="auto">
                <a:xfrm rot="4148777">
                  <a:off x="241553" y="39202"/>
                  <a:ext cx="554810" cy="752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a:ln>
                      <a:noFill/>
                    </a:ln>
                    <a:solidFill>
                      <a:srgbClr val="FFFFFF"/>
                    </a:solidFill>
                    <a:effectLst/>
                    <a:uLnTx/>
                    <a:uFillTx/>
                    <a:latin typeface="Calibri" pitchFamily="34" charset="0"/>
                    <a:ea typeface="宋体" pitchFamily="2" charset="-122"/>
                  </a:endParaRPr>
                </a:p>
              </p:txBody>
            </p:sp>
          </p:grpSp>
        </p:grpSp>
        <p:sp>
          <p:nvSpPr>
            <p:cNvPr id="12" name="TextBox 55"/>
            <p:cNvSpPr txBox="1">
              <a:spLocks noChangeArrowheads="1"/>
            </p:cNvSpPr>
            <p:nvPr/>
          </p:nvSpPr>
          <p:spPr bwMode="auto">
            <a:xfrm>
              <a:off x="488601" y="520006"/>
              <a:ext cx="541412" cy="697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2800" b="1" i="0" u="none" strike="noStrike" kern="0" cap="none" spc="0" normalizeH="0" baseline="0" noProof="0">
                  <a:ln>
                    <a:noFill/>
                  </a:ln>
                  <a:solidFill>
                    <a:srgbClr val="FFFFFF"/>
                  </a:solidFill>
                  <a:effectLst/>
                  <a:uLnTx/>
                  <a:uFillTx/>
                  <a:latin typeface="微软雅黑" pitchFamily="34" charset="-122"/>
                  <a:ea typeface="微软雅黑" pitchFamily="34" charset="-122"/>
                </a:rPr>
                <a:t>1</a:t>
              </a:r>
              <a:endParaRPr kumimoji="0" lang="zh-CN" altLang="en-US" sz="2800" b="1"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17" name="组合 16"/>
          <p:cNvGrpSpPr>
            <a:grpSpLocks/>
          </p:cNvGrpSpPr>
          <p:nvPr/>
        </p:nvGrpSpPr>
        <p:grpSpPr bwMode="auto">
          <a:xfrm>
            <a:off x="4442222" y="1421433"/>
            <a:ext cx="1343025" cy="1176338"/>
            <a:chOff x="0" y="0"/>
            <a:chExt cx="1791784" cy="1568887"/>
          </a:xfrm>
        </p:grpSpPr>
        <p:grpSp>
          <p:nvGrpSpPr>
            <p:cNvPr id="18" name="组合 17"/>
            <p:cNvGrpSpPr>
              <a:grpSpLocks/>
            </p:cNvGrpSpPr>
            <p:nvPr/>
          </p:nvGrpSpPr>
          <p:grpSpPr bwMode="auto">
            <a:xfrm>
              <a:off x="0" y="0"/>
              <a:ext cx="1791784" cy="1568887"/>
              <a:chOff x="0" y="0"/>
              <a:chExt cx="1791784" cy="1568887"/>
            </a:xfrm>
          </p:grpSpPr>
          <p:sp>
            <p:nvSpPr>
              <p:cNvPr id="20" name="椭圆 39"/>
              <p:cNvSpPr>
                <a:spLocks/>
              </p:cNvSpPr>
              <p:nvPr/>
            </p:nvSpPr>
            <p:spPr bwMode="auto">
              <a:xfrm>
                <a:off x="0" y="4332"/>
                <a:ext cx="1791784" cy="1564555"/>
              </a:xfrm>
              <a:custGeom>
                <a:avLst/>
                <a:gdLst>
                  <a:gd name="T0" fmla="*/ 720000 w 1440000"/>
                  <a:gd name="T1" fmla="*/ 0 h 1257385"/>
                  <a:gd name="T2" fmla="*/ 1440000 w 1440000"/>
                  <a:gd name="T3" fmla="*/ 720000 h 1257385"/>
                  <a:gd name="T4" fmla="*/ 1230860 w 1440000"/>
                  <a:gd name="T5" fmla="*/ 1227004 h 1257385"/>
                  <a:gd name="T6" fmla="*/ 756004 w 1440000"/>
                  <a:gd name="T7" fmla="*/ 1044389 h 1257385"/>
                  <a:gd name="T8" fmla="*/ 245144 w 1440000"/>
                  <a:gd name="T9" fmla="*/ 1257385 h 1257385"/>
                  <a:gd name="T10" fmla="*/ 0 w 1440000"/>
                  <a:gd name="T11" fmla="*/ 720000 h 1257385"/>
                  <a:gd name="T12" fmla="*/ 720000 w 1440000"/>
                  <a:gd name="T13" fmla="*/ 0 h 1257385"/>
                </a:gdLst>
                <a:ahLst/>
                <a:cxnLst>
                  <a:cxn ang="0">
                    <a:pos x="T0" y="T1"/>
                  </a:cxn>
                  <a:cxn ang="0">
                    <a:pos x="T2" y="T3"/>
                  </a:cxn>
                  <a:cxn ang="0">
                    <a:pos x="T4" y="T5"/>
                  </a:cxn>
                  <a:cxn ang="0">
                    <a:pos x="T6" y="T7"/>
                  </a:cxn>
                  <a:cxn ang="0">
                    <a:pos x="T8" y="T9"/>
                  </a:cxn>
                  <a:cxn ang="0">
                    <a:pos x="T10" y="T11"/>
                  </a:cxn>
                  <a:cxn ang="0">
                    <a:pos x="T12" y="T13"/>
                  </a:cxn>
                </a:cxnLst>
                <a:rect l="0" t="0" r="r" b="b"/>
                <a:pathLst>
                  <a:path w="1440000" h="1257385">
                    <a:moveTo>
                      <a:pt x="720000" y="0"/>
                    </a:moveTo>
                    <a:cubicBezTo>
                      <a:pt x="1117645" y="0"/>
                      <a:pt x="1440000" y="322355"/>
                      <a:pt x="1440000" y="720000"/>
                    </a:cubicBezTo>
                    <a:cubicBezTo>
                      <a:pt x="1440000" y="917842"/>
                      <a:pt x="1360205" y="1097046"/>
                      <a:pt x="1230860" y="1227004"/>
                    </a:cubicBezTo>
                    <a:cubicBezTo>
                      <a:pt x="1105781" y="1112548"/>
                      <a:pt x="938852" y="1044389"/>
                      <a:pt x="756004" y="1044389"/>
                    </a:cubicBezTo>
                    <a:cubicBezTo>
                      <a:pt x="556201" y="1044389"/>
                      <a:pt x="375406" y="1125775"/>
                      <a:pt x="245144" y="1257385"/>
                    </a:cubicBezTo>
                    <a:cubicBezTo>
                      <a:pt x="94059" y="1127625"/>
                      <a:pt x="0" y="934797"/>
                      <a:pt x="0" y="720000"/>
                    </a:cubicBezTo>
                    <a:cubicBezTo>
                      <a:pt x="0" y="322355"/>
                      <a:pt x="322355" y="0"/>
                      <a:pt x="720000" y="0"/>
                    </a:cubicBezTo>
                    <a:close/>
                  </a:path>
                </a:pathLst>
              </a:custGeom>
              <a:solidFill>
                <a:srgbClr val="76543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smtClean="0">
                  <a:ln>
                    <a:noFill/>
                  </a:ln>
                  <a:solidFill>
                    <a:prstClr val="black"/>
                  </a:solidFill>
                  <a:effectLst/>
                  <a:uLnTx/>
                  <a:uFillTx/>
                  <a:latin typeface="Arial" charset="0"/>
                  <a:ea typeface="华文细黑" pitchFamily="2" charset="-122"/>
                </a:endParaRPr>
              </a:p>
            </p:txBody>
          </p:sp>
          <p:grpSp>
            <p:nvGrpSpPr>
              <p:cNvPr id="21" name="椭圆 20"/>
              <p:cNvGrpSpPr>
                <a:grpSpLocks/>
              </p:cNvGrpSpPr>
              <p:nvPr/>
            </p:nvGrpSpPr>
            <p:grpSpPr bwMode="auto">
              <a:xfrm>
                <a:off x="502908" y="-15565"/>
                <a:ext cx="1048512" cy="871728"/>
                <a:chOff x="0" y="0"/>
                <a:chExt cx="1048512" cy="871728"/>
              </a:xfrm>
            </p:grpSpPr>
            <p:pic>
              <p:nvPicPr>
                <p:cNvPr id="22" name="椭圆 20"/>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8512" cy="871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3" name="Text Box 19"/>
                <p:cNvSpPr txBox="1">
                  <a:spLocks noChangeArrowheads="1"/>
                </p:cNvSpPr>
                <p:nvPr/>
              </p:nvSpPr>
              <p:spPr bwMode="auto">
                <a:xfrm rot="6621778">
                  <a:off x="228458" y="58760"/>
                  <a:ext cx="592986" cy="752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a:ln>
                      <a:noFill/>
                    </a:ln>
                    <a:solidFill>
                      <a:srgbClr val="FFFFFF"/>
                    </a:solidFill>
                    <a:effectLst/>
                    <a:uLnTx/>
                    <a:uFillTx/>
                    <a:latin typeface="Calibri" pitchFamily="34" charset="0"/>
                    <a:ea typeface="宋体" pitchFamily="2" charset="-122"/>
                  </a:endParaRPr>
                </a:p>
              </p:txBody>
            </p:sp>
          </p:grpSp>
        </p:grpSp>
        <p:sp>
          <p:nvSpPr>
            <p:cNvPr id="19" name="TextBox 73"/>
            <p:cNvSpPr txBox="1">
              <a:spLocks noChangeArrowheads="1"/>
            </p:cNvSpPr>
            <p:nvPr/>
          </p:nvSpPr>
          <p:spPr bwMode="auto">
            <a:xfrm>
              <a:off x="644318" y="452813"/>
              <a:ext cx="541501" cy="697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2800" b="1" i="0" u="none" strike="noStrike" kern="0" cap="none" spc="0" normalizeH="0" baseline="0" noProof="0">
                  <a:ln>
                    <a:noFill/>
                  </a:ln>
                  <a:solidFill>
                    <a:srgbClr val="FFFFFF"/>
                  </a:solidFill>
                  <a:effectLst/>
                  <a:uLnTx/>
                  <a:uFillTx/>
                  <a:latin typeface="微软雅黑" pitchFamily="34" charset="-122"/>
                  <a:ea typeface="微软雅黑" pitchFamily="34" charset="-122"/>
                </a:rPr>
                <a:t>2</a:t>
              </a:r>
              <a:endParaRPr kumimoji="0" lang="zh-CN" altLang="en-US" sz="2800" b="1"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24" name="组合 21"/>
          <p:cNvGrpSpPr>
            <a:grpSpLocks/>
          </p:cNvGrpSpPr>
          <p:nvPr/>
        </p:nvGrpSpPr>
        <p:grpSpPr bwMode="auto">
          <a:xfrm>
            <a:off x="4637485" y="2587056"/>
            <a:ext cx="1141809" cy="1344215"/>
            <a:chOff x="0" y="0"/>
            <a:chExt cx="1523085" cy="1791782"/>
          </a:xfrm>
        </p:grpSpPr>
        <p:grpSp>
          <p:nvGrpSpPr>
            <p:cNvPr id="25" name="组合 22"/>
            <p:cNvGrpSpPr>
              <a:grpSpLocks/>
            </p:cNvGrpSpPr>
            <p:nvPr/>
          </p:nvGrpSpPr>
          <p:grpSpPr bwMode="auto">
            <a:xfrm>
              <a:off x="0" y="0"/>
              <a:ext cx="1523085" cy="1791782"/>
              <a:chOff x="0" y="0"/>
              <a:chExt cx="1523085" cy="1791782"/>
            </a:xfrm>
          </p:grpSpPr>
          <p:sp>
            <p:nvSpPr>
              <p:cNvPr id="27" name="椭圆 44"/>
              <p:cNvSpPr>
                <a:spLocks/>
              </p:cNvSpPr>
              <p:nvPr/>
            </p:nvSpPr>
            <p:spPr bwMode="auto">
              <a:xfrm>
                <a:off x="0" y="0"/>
                <a:ext cx="1523085" cy="1791782"/>
              </a:xfrm>
              <a:custGeom>
                <a:avLst/>
                <a:gdLst>
                  <a:gd name="T0" fmla="*/ 504056 w 1224056"/>
                  <a:gd name="T1" fmla="*/ 0 h 1440000"/>
                  <a:gd name="T2" fmla="*/ 1224056 w 1224056"/>
                  <a:gd name="T3" fmla="*/ 720000 h 1440000"/>
                  <a:gd name="T4" fmla="*/ 504056 w 1224056"/>
                  <a:gd name="T5" fmla="*/ 1440000 h 1440000"/>
                  <a:gd name="T6" fmla="*/ 0 w 1224056"/>
                  <a:gd name="T7" fmla="*/ 1233293 h 1440000"/>
                  <a:gd name="T8" fmla="*/ 215944 w 1224056"/>
                  <a:gd name="T9" fmla="*/ 720000 h 1440000"/>
                  <a:gd name="T10" fmla="*/ 0 w 1224056"/>
                  <a:gd name="T11" fmla="*/ 206708 h 1440000"/>
                  <a:gd name="T12" fmla="*/ 504056 w 1224056"/>
                  <a:gd name="T13" fmla="*/ 0 h 1440000"/>
                </a:gdLst>
                <a:ahLst/>
                <a:cxnLst>
                  <a:cxn ang="0">
                    <a:pos x="T0" y="T1"/>
                  </a:cxn>
                  <a:cxn ang="0">
                    <a:pos x="T2" y="T3"/>
                  </a:cxn>
                  <a:cxn ang="0">
                    <a:pos x="T4" y="T5"/>
                  </a:cxn>
                  <a:cxn ang="0">
                    <a:pos x="T6" y="T7"/>
                  </a:cxn>
                  <a:cxn ang="0">
                    <a:pos x="T8" y="T9"/>
                  </a:cxn>
                  <a:cxn ang="0">
                    <a:pos x="T10" y="T11"/>
                  </a:cxn>
                  <a:cxn ang="0">
                    <a:pos x="T12" y="T13"/>
                  </a:cxn>
                </a:cxnLst>
                <a:rect l="0" t="0" r="r" b="b"/>
                <a:pathLst>
                  <a:path w="1224056" h="1440000">
                    <a:moveTo>
                      <a:pt x="504056" y="0"/>
                    </a:moveTo>
                    <a:cubicBezTo>
                      <a:pt x="901701" y="0"/>
                      <a:pt x="1224056" y="322355"/>
                      <a:pt x="1224056" y="720000"/>
                    </a:cubicBezTo>
                    <a:cubicBezTo>
                      <a:pt x="1224056" y="1117645"/>
                      <a:pt x="901701" y="1440000"/>
                      <a:pt x="504056" y="1440000"/>
                    </a:cubicBezTo>
                    <a:cubicBezTo>
                      <a:pt x="307585" y="1440000"/>
                      <a:pt x="129493" y="1361306"/>
                      <a:pt x="0" y="1233293"/>
                    </a:cubicBezTo>
                    <a:cubicBezTo>
                      <a:pt x="133438" y="1103077"/>
                      <a:pt x="215944" y="921174"/>
                      <a:pt x="215944" y="720000"/>
                    </a:cubicBezTo>
                    <a:cubicBezTo>
                      <a:pt x="215944" y="518827"/>
                      <a:pt x="133438" y="336923"/>
                      <a:pt x="0" y="206708"/>
                    </a:cubicBezTo>
                    <a:cubicBezTo>
                      <a:pt x="129493" y="78694"/>
                      <a:pt x="307585" y="0"/>
                      <a:pt x="504056" y="0"/>
                    </a:cubicBezTo>
                    <a:close/>
                  </a:path>
                </a:pathLst>
              </a:custGeom>
              <a:solidFill>
                <a:srgbClr val="76543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smtClean="0">
                  <a:ln>
                    <a:noFill/>
                  </a:ln>
                  <a:solidFill>
                    <a:prstClr val="black"/>
                  </a:solidFill>
                  <a:effectLst/>
                  <a:uLnTx/>
                  <a:uFillTx/>
                  <a:latin typeface="Arial" charset="0"/>
                  <a:ea typeface="华文细黑" pitchFamily="2" charset="-122"/>
                </a:endParaRPr>
              </a:p>
            </p:txBody>
          </p:sp>
          <p:grpSp>
            <p:nvGrpSpPr>
              <p:cNvPr id="28" name="椭圆 25"/>
              <p:cNvGrpSpPr>
                <a:grpSpLocks/>
              </p:cNvGrpSpPr>
              <p:nvPr/>
            </p:nvGrpSpPr>
            <p:grpSpPr bwMode="auto">
              <a:xfrm>
                <a:off x="424645" y="807167"/>
                <a:ext cx="987552" cy="944880"/>
                <a:chOff x="0" y="0"/>
                <a:chExt cx="987552" cy="944880"/>
              </a:xfrm>
            </p:grpSpPr>
            <p:pic>
              <p:nvPicPr>
                <p:cNvPr id="29" name="椭圆 25"/>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987552" cy="944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30" name="Text Box 26"/>
                <p:cNvSpPr txBox="1">
                  <a:spLocks noChangeArrowheads="1"/>
                </p:cNvSpPr>
                <p:nvPr/>
              </p:nvSpPr>
              <p:spPr bwMode="auto">
                <a:xfrm rot="13781361">
                  <a:off x="196972" y="95656"/>
                  <a:ext cx="592986" cy="752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a:ln>
                      <a:noFill/>
                    </a:ln>
                    <a:solidFill>
                      <a:srgbClr val="FFFFFF"/>
                    </a:solidFill>
                    <a:effectLst/>
                    <a:uLnTx/>
                    <a:uFillTx/>
                    <a:latin typeface="Calibri" pitchFamily="34" charset="0"/>
                    <a:ea typeface="宋体" pitchFamily="2" charset="-122"/>
                  </a:endParaRPr>
                </a:p>
              </p:txBody>
            </p:sp>
          </p:grpSp>
        </p:grpSp>
        <p:sp>
          <p:nvSpPr>
            <p:cNvPr id="26" name="TextBox 74"/>
            <p:cNvSpPr txBox="1">
              <a:spLocks noChangeArrowheads="1"/>
            </p:cNvSpPr>
            <p:nvPr/>
          </p:nvSpPr>
          <p:spPr bwMode="auto">
            <a:xfrm>
              <a:off x="530262" y="585058"/>
              <a:ext cx="541413" cy="697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2800" b="1" i="0" u="none" strike="noStrike" kern="0" cap="none" spc="0" normalizeH="0" baseline="0" noProof="0">
                  <a:ln>
                    <a:noFill/>
                  </a:ln>
                  <a:solidFill>
                    <a:srgbClr val="FFFFFF"/>
                  </a:solidFill>
                  <a:effectLst/>
                  <a:uLnTx/>
                  <a:uFillTx/>
                  <a:latin typeface="微软雅黑" pitchFamily="34" charset="-122"/>
                  <a:ea typeface="微软雅黑" pitchFamily="34" charset="-122"/>
                </a:rPr>
                <a:t>4</a:t>
              </a:r>
              <a:endParaRPr kumimoji="0" lang="zh-CN" altLang="en-US" sz="2800" b="1"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31" name="组合 26"/>
          <p:cNvGrpSpPr>
            <a:grpSpLocks/>
          </p:cNvGrpSpPr>
          <p:nvPr/>
        </p:nvGrpSpPr>
        <p:grpSpPr bwMode="auto">
          <a:xfrm>
            <a:off x="3258741" y="2807320"/>
            <a:ext cx="1343025" cy="1143000"/>
            <a:chOff x="0" y="0"/>
            <a:chExt cx="1791784" cy="1523254"/>
          </a:xfrm>
        </p:grpSpPr>
        <p:grpSp>
          <p:nvGrpSpPr>
            <p:cNvPr id="32" name="组合 27"/>
            <p:cNvGrpSpPr>
              <a:grpSpLocks/>
            </p:cNvGrpSpPr>
            <p:nvPr/>
          </p:nvGrpSpPr>
          <p:grpSpPr bwMode="auto">
            <a:xfrm>
              <a:off x="0" y="0"/>
              <a:ext cx="1791784" cy="1523254"/>
              <a:chOff x="0" y="0"/>
              <a:chExt cx="1791784" cy="1523254"/>
            </a:xfrm>
          </p:grpSpPr>
          <p:sp>
            <p:nvSpPr>
              <p:cNvPr id="34" name="椭圆 47"/>
              <p:cNvSpPr>
                <a:spLocks/>
              </p:cNvSpPr>
              <p:nvPr/>
            </p:nvSpPr>
            <p:spPr bwMode="auto">
              <a:xfrm>
                <a:off x="0" y="0"/>
                <a:ext cx="1791784" cy="1523254"/>
              </a:xfrm>
              <a:custGeom>
                <a:avLst/>
                <a:gdLst>
                  <a:gd name="T0" fmla="*/ 206820 w 1440000"/>
                  <a:gd name="T1" fmla="*/ 0 h 1224192"/>
                  <a:gd name="T2" fmla="*/ 720000 w 1440000"/>
                  <a:gd name="T3" fmla="*/ 215807 h 1224192"/>
                  <a:gd name="T4" fmla="*/ 1233180 w 1440000"/>
                  <a:gd name="T5" fmla="*/ 0 h 1224192"/>
                  <a:gd name="T6" fmla="*/ 1440000 w 1440000"/>
                  <a:gd name="T7" fmla="*/ 504192 h 1224192"/>
                  <a:gd name="T8" fmla="*/ 720000 w 1440000"/>
                  <a:gd name="T9" fmla="*/ 1224192 h 1224192"/>
                  <a:gd name="T10" fmla="*/ 0 w 1440000"/>
                  <a:gd name="T11" fmla="*/ 504192 h 1224192"/>
                  <a:gd name="T12" fmla="*/ 206820 w 1440000"/>
                  <a:gd name="T13" fmla="*/ 0 h 1224192"/>
                </a:gdLst>
                <a:ahLst/>
                <a:cxnLst>
                  <a:cxn ang="0">
                    <a:pos x="T0" y="T1"/>
                  </a:cxn>
                  <a:cxn ang="0">
                    <a:pos x="T2" y="T3"/>
                  </a:cxn>
                  <a:cxn ang="0">
                    <a:pos x="T4" y="T5"/>
                  </a:cxn>
                  <a:cxn ang="0">
                    <a:pos x="T6" y="T7"/>
                  </a:cxn>
                  <a:cxn ang="0">
                    <a:pos x="T8" y="T9"/>
                  </a:cxn>
                  <a:cxn ang="0">
                    <a:pos x="T10" y="T11"/>
                  </a:cxn>
                  <a:cxn ang="0">
                    <a:pos x="T12" y="T13"/>
                  </a:cxn>
                </a:cxnLst>
                <a:rect l="0" t="0" r="r" b="b"/>
                <a:pathLst>
                  <a:path w="1440000" h="1224192">
                    <a:moveTo>
                      <a:pt x="206820" y="0"/>
                    </a:moveTo>
                    <a:cubicBezTo>
                      <a:pt x="337038" y="133353"/>
                      <a:pt x="518890" y="215807"/>
                      <a:pt x="720000" y="215807"/>
                    </a:cubicBezTo>
                    <a:cubicBezTo>
                      <a:pt x="921110" y="215807"/>
                      <a:pt x="1102962" y="133353"/>
                      <a:pt x="1233180" y="0"/>
                    </a:cubicBezTo>
                    <a:cubicBezTo>
                      <a:pt x="1361255" y="129514"/>
                      <a:pt x="1440000" y="307657"/>
                      <a:pt x="1440000" y="504192"/>
                    </a:cubicBezTo>
                    <a:cubicBezTo>
                      <a:pt x="1440000" y="901837"/>
                      <a:pt x="1117645" y="1224192"/>
                      <a:pt x="720000" y="1224192"/>
                    </a:cubicBezTo>
                    <a:cubicBezTo>
                      <a:pt x="322355" y="1224192"/>
                      <a:pt x="0" y="901837"/>
                      <a:pt x="0" y="504192"/>
                    </a:cubicBezTo>
                    <a:cubicBezTo>
                      <a:pt x="0" y="307657"/>
                      <a:pt x="78745" y="129514"/>
                      <a:pt x="206820" y="0"/>
                    </a:cubicBezTo>
                    <a:close/>
                  </a:path>
                </a:pathLst>
              </a:custGeom>
              <a:solidFill>
                <a:srgbClr val="7654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smtClean="0">
                  <a:ln>
                    <a:noFill/>
                  </a:ln>
                  <a:solidFill>
                    <a:prstClr val="black"/>
                  </a:solidFill>
                  <a:effectLst/>
                  <a:uLnTx/>
                  <a:uFillTx/>
                  <a:latin typeface="Arial" charset="0"/>
                  <a:ea typeface="华文细黑" pitchFamily="2" charset="-122"/>
                </a:endParaRPr>
              </a:p>
            </p:txBody>
          </p:sp>
          <p:grpSp>
            <p:nvGrpSpPr>
              <p:cNvPr id="35" name="椭圆 30"/>
              <p:cNvGrpSpPr>
                <a:grpSpLocks/>
              </p:cNvGrpSpPr>
              <p:nvPr/>
            </p:nvGrpSpPr>
            <p:grpSpPr bwMode="auto">
              <a:xfrm>
                <a:off x="203334" y="610900"/>
                <a:ext cx="1005840" cy="920496"/>
                <a:chOff x="0" y="0"/>
                <a:chExt cx="1005840" cy="920496"/>
              </a:xfrm>
            </p:grpSpPr>
            <p:pic>
              <p:nvPicPr>
                <p:cNvPr id="36" name="椭圆 30"/>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005840" cy="920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37" name="Text Box 33"/>
                <p:cNvSpPr txBox="1">
                  <a:spLocks noChangeArrowheads="1"/>
                </p:cNvSpPr>
                <p:nvPr/>
              </p:nvSpPr>
              <p:spPr bwMode="auto">
                <a:xfrm rot="18186738">
                  <a:off x="205983" y="84587"/>
                  <a:ext cx="592986" cy="752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1" i="0" u="none" strike="noStrike" kern="0" cap="none" spc="0" normalizeH="0" baseline="0" noProof="0">
                    <a:ln>
                      <a:noFill/>
                    </a:ln>
                    <a:solidFill>
                      <a:srgbClr val="FFFFFF"/>
                    </a:solidFill>
                    <a:effectLst/>
                    <a:uLnTx/>
                    <a:uFillTx/>
                    <a:latin typeface="Calibri" pitchFamily="34" charset="0"/>
                    <a:ea typeface="宋体" pitchFamily="2" charset="-122"/>
                  </a:endParaRPr>
                </a:p>
              </p:txBody>
            </p:sp>
          </p:grpSp>
        </p:grpSp>
        <p:sp>
          <p:nvSpPr>
            <p:cNvPr id="33" name="TextBox 75"/>
            <p:cNvSpPr txBox="1">
              <a:spLocks noChangeArrowheads="1"/>
            </p:cNvSpPr>
            <p:nvPr/>
          </p:nvSpPr>
          <p:spPr bwMode="auto">
            <a:xfrm>
              <a:off x="562314" y="457151"/>
              <a:ext cx="541501" cy="697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2800" b="1" i="0" u="none" strike="noStrike" kern="0" cap="none" spc="0" normalizeH="0" baseline="0" noProof="0">
                  <a:ln>
                    <a:noFill/>
                  </a:ln>
                  <a:solidFill>
                    <a:srgbClr val="FFFFFF"/>
                  </a:solidFill>
                  <a:effectLst/>
                  <a:uLnTx/>
                  <a:uFillTx/>
                  <a:latin typeface="微软雅黑" pitchFamily="34" charset="-122"/>
                  <a:ea typeface="微软雅黑" pitchFamily="34" charset="-122"/>
                </a:rPr>
                <a:t>3</a:t>
              </a:r>
              <a:endParaRPr kumimoji="0" lang="zh-CN" altLang="en-US" sz="2800" b="1"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cxnSp>
        <p:nvCxnSpPr>
          <p:cNvPr id="38" name="直接连接符 31"/>
          <p:cNvCxnSpPr>
            <a:cxnSpLocks noChangeShapeType="1"/>
          </p:cNvCxnSpPr>
          <p:nvPr/>
        </p:nvCxnSpPr>
        <p:spPr bwMode="auto">
          <a:xfrm>
            <a:off x="3126581" y="1385714"/>
            <a:ext cx="0" cy="1160860"/>
          </a:xfrm>
          <a:prstGeom prst="line">
            <a:avLst/>
          </a:prstGeom>
          <a:noFill/>
          <a:ln w="6350" cmpd="sng">
            <a:solidFill>
              <a:srgbClr val="7F7F7F"/>
            </a:solidFill>
            <a:round/>
            <a:headEnd/>
            <a:tailEnd/>
          </a:ln>
          <a:extLst>
            <a:ext uri="{909E8E84-426E-40DD-AFC4-6F175D3DCCD1}">
              <a14:hiddenFill xmlns:a14="http://schemas.microsoft.com/office/drawing/2010/main">
                <a:noFill/>
              </a14:hiddenFill>
            </a:ext>
          </a:extLst>
        </p:spPr>
      </p:cxnSp>
      <p:cxnSp>
        <p:nvCxnSpPr>
          <p:cNvPr id="39" name="直接连接符 32"/>
          <p:cNvCxnSpPr>
            <a:cxnSpLocks noChangeShapeType="1"/>
          </p:cNvCxnSpPr>
          <p:nvPr/>
        </p:nvCxnSpPr>
        <p:spPr bwMode="auto">
          <a:xfrm>
            <a:off x="3126581" y="2816846"/>
            <a:ext cx="0" cy="1198960"/>
          </a:xfrm>
          <a:prstGeom prst="line">
            <a:avLst/>
          </a:prstGeom>
          <a:noFill/>
          <a:ln w="6350" cmpd="sng">
            <a:solidFill>
              <a:srgbClr val="7F7F7F"/>
            </a:solidFill>
            <a:round/>
            <a:headEnd/>
            <a:tailEnd/>
          </a:ln>
          <a:extLst>
            <a:ext uri="{909E8E84-426E-40DD-AFC4-6F175D3DCCD1}">
              <a14:hiddenFill xmlns:a14="http://schemas.microsoft.com/office/drawing/2010/main">
                <a:noFill/>
              </a14:hiddenFill>
            </a:ext>
          </a:extLst>
        </p:spPr>
      </p:cxnSp>
      <p:cxnSp>
        <p:nvCxnSpPr>
          <p:cNvPr id="40" name="直接连接符 33"/>
          <p:cNvCxnSpPr>
            <a:cxnSpLocks noChangeShapeType="1"/>
          </p:cNvCxnSpPr>
          <p:nvPr/>
        </p:nvCxnSpPr>
        <p:spPr bwMode="auto">
          <a:xfrm>
            <a:off x="5988844" y="2777555"/>
            <a:ext cx="0" cy="1198959"/>
          </a:xfrm>
          <a:prstGeom prst="line">
            <a:avLst/>
          </a:prstGeom>
          <a:noFill/>
          <a:ln w="6350" cmpd="sng">
            <a:solidFill>
              <a:srgbClr val="7F7F7F"/>
            </a:solidFill>
            <a:round/>
            <a:headEnd/>
            <a:tailEnd/>
          </a:ln>
          <a:extLst>
            <a:ext uri="{909E8E84-426E-40DD-AFC4-6F175D3DCCD1}">
              <a14:hiddenFill xmlns:a14="http://schemas.microsoft.com/office/drawing/2010/main">
                <a:noFill/>
              </a14:hiddenFill>
            </a:ext>
          </a:extLst>
        </p:spPr>
      </p:cxnSp>
      <p:cxnSp>
        <p:nvCxnSpPr>
          <p:cNvPr id="41" name="直接连接符 34"/>
          <p:cNvCxnSpPr>
            <a:cxnSpLocks noChangeShapeType="1"/>
          </p:cNvCxnSpPr>
          <p:nvPr/>
        </p:nvCxnSpPr>
        <p:spPr bwMode="auto">
          <a:xfrm>
            <a:off x="5988844" y="1347614"/>
            <a:ext cx="0" cy="1198960"/>
          </a:xfrm>
          <a:prstGeom prst="line">
            <a:avLst/>
          </a:prstGeom>
          <a:noFill/>
          <a:ln w="6350" cmpd="sng">
            <a:solidFill>
              <a:srgbClr val="7F7F7F"/>
            </a:solidFill>
            <a:round/>
            <a:headEnd/>
            <a:tailEnd/>
          </a:ln>
          <a:extLst>
            <a:ext uri="{909E8E84-426E-40DD-AFC4-6F175D3DCCD1}">
              <a14:hiddenFill xmlns:a14="http://schemas.microsoft.com/office/drawing/2010/main">
                <a:noFill/>
              </a14:hiddenFill>
            </a:ext>
          </a:extLst>
        </p:spPr>
      </p:cxnSp>
      <p:cxnSp>
        <p:nvCxnSpPr>
          <p:cNvPr id="42" name="直接连接符 35"/>
          <p:cNvCxnSpPr>
            <a:cxnSpLocks noChangeShapeType="1"/>
          </p:cNvCxnSpPr>
          <p:nvPr/>
        </p:nvCxnSpPr>
        <p:spPr bwMode="auto">
          <a:xfrm>
            <a:off x="6026944" y="2662064"/>
            <a:ext cx="2822972" cy="0"/>
          </a:xfrm>
          <a:prstGeom prst="line">
            <a:avLst/>
          </a:prstGeom>
          <a:noFill/>
          <a:ln w="6350" cmpd="sng">
            <a:solidFill>
              <a:srgbClr val="7F7F7F"/>
            </a:solidFill>
            <a:round/>
            <a:headEnd/>
            <a:tailEnd/>
          </a:ln>
          <a:extLst>
            <a:ext uri="{909E8E84-426E-40DD-AFC4-6F175D3DCCD1}">
              <a14:hiddenFill xmlns:a14="http://schemas.microsoft.com/office/drawing/2010/main">
                <a:noFill/>
              </a14:hiddenFill>
            </a:ext>
          </a:extLst>
        </p:spPr>
      </p:cxnSp>
      <p:cxnSp>
        <p:nvCxnSpPr>
          <p:cNvPr id="43" name="直接连接符 36"/>
          <p:cNvCxnSpPr>
            <a:cxnSpLocks noChangeShapeType="1"/>
          </p:cNvCxnSpPr>
          <p:nvPr/>
        </p:nvCxnSpPr>
        <p:spPr bwMode="auto">
          <a:xfrm flipH="1">
            <a:off x="303610" y="2662064"/>
            <a:ext cx="2745581" cy="0"/>
          </a:xfrm>
          <a:prstGeom prst="line">
            <a:avLst/>
          </a:prstGeom>
          <a:noFill/>
          <a:ln w="6350" cmpd="sng">
            <a:solidFill>
              <a:srgbClr val="7F7F7F"/>
            </a:solidFill>
            <a:round/>
            <a:headEnd/>
            <a:tailEnd/>
          </a:ln>
          <a:extLst>
            <a:ext uri="{909E8E84-426E-40DD-AFC4-6F175D3DCCD1}">
              <a14:hiddenFill xmlns:a14="http://schemas.microsoft.com/office/drawing/2010/main">
                <a:noFill/>
              </a14:hiddenFill>
            </a:ext>
          </a:extLst>
        </p:spPr>
      </p:cxnSp>
      <p:grpSp>
        <p:nvGrpSpPr>
          <p:cNvPr id="44" name="组合 37"/>
          <p:cNvGrpSpPr>
            <a:grpSpLocks/>
          </p:cNvGrpSpPr>
          <p:nvPr/>
        </p:nvGrpSpPr>
        <p:grpSpPr bwMode="auto">
          <a:xfrm>
            <a:off x="723900" y="1453580"/>
            <a:ext cx="1900238" cy="912657"/>
            <a:chOff x="0" y="0"/>
            <a:chExt cx="2534095" cy="1216222"/>
          </a:xfrm>
        </p:grpSpPr>
        <p:sp>
          <p:nvSpPr>
            <p:cNvPr id="45" name="矩形 1"/>
            <p:cNvSpPr>
              <a:spLocks noChangeArrowheads="1"/>
            </p:cNvSpPr>
            <p:nvPr/>
          </p:nvSpPr>
          <p:spPr bwMode="auto">
            <a:xfrm>
              <a:off x="0" y="0"/>
              <a:ext cx="1691510" cy="40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defTabSz="914400" fontAlgn="base">
                <a:lnSpc>
                  <a:spcPct val="150000"/>
                </a:lnSpc>
                <a:spcBef>
                  <a:spcPct val="0"/>
                </a:spcBef>
                <a:spcAft>
                  <a:spcPct val="0"/>
                </a:spcAft>
              </a:pPr>
              <a:r>
                <a:rPr lang="zh-CN" altLang="en-US" sz="1050" b="1">
                  <a:solidFill>
                    <a:srgbClr val="595959"/>
                  </a:solidFill>
                  <a:latin typeface="微软雅黑" pitchFamily="34" charset="-122"/>
                  <a:ea typeface="微软雅黑" pitchFamily="34" charset="-122"/>
                </a:rPr>
                <a:t>点击此处添加文本</a:t>
              </a:r>
            </a:p>
          </p:txBody>
        </p:sp>
        <p:sp>
          <p:nvSpPr>
            <p:cNvPr id="46" name="矩形 39"/>
            <p:cNvSpPr>
              <a:spLocks noChangeArrowheads="1"/>
            </p:cNvSpPr>
            <p:nvPr/>
          </p:nvSpPr>
          <p:spPr bwMode="auto">
            <a:xfrm>
              <a:off x="50764" y="375418"/>
              <a:ext cx="2483331" cy="84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defTabSz="914400" fontAlgn="base">
                <a:spcBef>
                  <a:spcPct val="0"/>
                </a:spcBef>
                <a:spcAft>
                  <a:spcPct val="0"/>
                </a:spcAft>
              </a:pPr>
              <a:r>
                <a:rPr lang="zh-CN" altLang="en-US" sz="700" b="1">
                  <a:solidFill>
                    <a:srgbClr val="000000"/>
                  </a:solidFill>
                  <a:latin typeface="微软雅黑" pitchFamily="34" charset="-122"/>
                  <a:ea typeface="微软雅黑" pitchFamily="34" charset="-122"/>
                </a:rPr>
                <a:t>我们工作室致力于专业</a:t>
              </a:r>
              <a:r>
                <a:rPr lang="en-US" altLang="zh-CN" sz="700" b="1">
                  <a:solidFill>
                    <a:srgbClr val="000000"/>
                  </a:solidFill>
                  <a:latin typeface="微软雅黑" pitchFamily="34" charset="-122"/>
                  <a:ea typeface="微软雅黑" pitchFamily="34" charset="-122"/>
                </a:rPr>
                <a:t>PPT</a:t>
              </a:r>
              <a:r>
                <a:rPr lang="zh-CN" altLang="en-US" sz="700" b="1">
                  <a:solidFill>
                    <a:srgbClr val="000000"/>
                  </a:solidFill>
                  <a:latin typeface="微软雅黑" pitchFamily="34" charset="-122"/>
                  <a:ea typeface="微软雅黑" pitchFamily="34" charset="-122"/>
                </a:rPr>
                <a:t>模板的发布，课件及汇报</a:t>
              </a:r>
              <a:r>
                <a:rPr lang="en-US" altLang="zh-CN" sz="700" b="1">
                  <a:solidFill>
                    <a:srgbClr val="000000"/>
                  </a:solidFill>
                  <a:latin typeface="微软雅黑" pitchFamily="34" charset="-122"/>
                  <a:ea typeface="微软雅黑" pitchFamily="34" charset="-122"/>
                </a:rPr>
                <a:t>PPT</a:t>
              </a:r>
              <a:r>
                <a:rPr lang="zh-CN" altLang="en-US" sz="700" b="1">
                  <a:solidFill>
                    <a:srgbClr val="000000"/>
                  </a:solidFill>
                  <a:latin typeface="微软雅黑" pitchFamily="34" charset="-122"/>
                  <a:ea typeface="微软雅黑" pitchFamily="34" charset="-122"/>
                </a:rPr>
                <a:t>的美化，并为您提供专业的</a:t>
              </a:r>
              <a:r>
                <a:rPr lang="en-US" altLang="zh-CN" sz="700" b="1">
                  <a:solidFill>
                    <a:srgbClr val="000000"/>
                  </a:solidFill>
                  <a:latin typeface="微软雅黑" pitchFamily="34" charset="-122"/>
                  <a:ea typeface="微软雅黑" pitchFamily="34" charset="-122"/>
                </a:rPr>
                <a:t>PPT</a:t>
              </a:r>
              <a:r>
                <a:rPr lang="zh-CN" altLang="en-US" sz="700" b="1">
                  <a:solidFill>
                    <a:srgbClr val="000000"/>
                  </a:solidFill>
                  <a:latin typeface="微软雅黑" pitchFamily="34" charset="-122"/>
                  <a:ea typeface="微软雅黑" pitchFamily="34" charset="-122"/>
                </a:rPr>
                <a:t>个性定制服务。我们秉承“给您演示的光和热”的理念，为您分担职场压力</a:t>
              </a:r>
              <a:r>
                <a:rPr lang="en-US" altLang="zh-CN" sz="700" b="1">
                  <a:solidFill>
                    <a:srgbClr val="000000"/>
                  </a:solidFill>
                  <a:latin typeface="微软雅黑" pitchFamily="34" charset="-122"/>
                  <a:ea typeface="微软雅黑" pitchFamily="34" charset="-122"/>
                </a:rPr>
                <a:t>,</a:t>
              </a:r>
              <a:r>
                <a:rPr lang="zh-CN" altLang="en-US" sz="700" b="1">
                  <a:solidFill>
                    <a:srgbClr val="000000"/>
                  </a:solidFill>
                  <a:latin typeface="微软雅黑" pitchFamily="34" charset="-122"/>
                  <a:ea typeface="微软雅黑" pitchFamily="34" charset="-122"/>
                </a:rPr>
                <a:t>让您的每一次亮相都信心澎湃。</a:t>
              </a:r>
              <a:endParaRPr lang="en-US" altLang="zh-CN" sz="700" b="1">
                <a:solidFill>
                  <a:srgbClr val="000000"/>
                </a:solidFill>
                <a:latin typeface="微软雅黑" pitchFamily="34" charset="-122"/>
                <a:ea typeface="微软雅黑" pitchFamily="34" charset="-122"/>
              </a:endParaRPr>
            </a:p>
          </p:txBody>
        </p:sp>
      </p:grpSp>
      <p:grpSp>
        <p:nvGrpSpPr>
          <p:cNvPr id="47" name="组合 40"/>
          <p:cNvGrpSpPr>
            <a:grpSpLocks/>
          </p:cNvGrpSpPr>
          <p:nvPr/>
        </p:nvGrpSpPr>
        <p:grpSpPr bwMode="auto">
          <a:xfrm>
            <a:off x="723900" y="2968055"/>
            <a:ext cx="1900238" cy="912657"/>
            <a:chOff x="0" y="0"/>
            <a:chExt cx="2534095" cy="1216222"/>
          </a:xfrm>
        </p:grpSpPr>
        <p:sp>
          <p:nvSpPr>
            <p:cNvPr id="48" name="矩形 1"/>
            <p:cNvSpPr>
              <a:spLocks noChangeArrowheads="1"/>
            </p:cNvSpPr>
            <p:nvPr/>
          </p:nvSpPr>
          <p:spPr bwMode="auto">
            <a:xfrm>
              <a:off x="0" y="0"/>
              <a:ext cx="1691510" cy="446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defTabSz="914400" fontAlgn="base">
                <a:lnSpc>
                  <a:spcPct val="150000"/>
                </a:lnSpc>
                <a:spcBef>
                  <a:spcPct val="0"/>
                </a:spcBef>
                <a:spcAft>
                  <a:spcPct val="0"/>
                </a:spcAft>
              </a:pPr>
              <a:r>
                <a:rPr lang="zh-CN" altLang="en-US" sz="1050" b="1">
                  <a:solidFill>
                    <a:srgbClr val="595959"/>
                  </a:solidFill>
                  <a:latin typeface="微软雅黑" pitchFamily="34" charset="-122"/>
                  <a:ea typeface="微软雅黑" pitchFamily="34" charset="-122"/>
                </a:rPr>
                <a:t>点击此处添加文本</a:t>
              </a:r>
            </a:p>
          </p:txBody>
        </p:sp>
        <p:sp>
          <p:nvSpPr>
            <p:cNvPr id="49" name="矩形 42"/>
            <p:cNvSpPr>
              <a:spLocks noChangeArrowheads="1"/>
            </p:cNvSpPr>
            <p:nvPr/>
          </p:nvSpPr>
          <p:spPr bwMode="auto">
            <a:xfrm>
              <a:off x="50764" y="375418"/>
              <a:ext cx="2483331" cy="84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defTabSz="914400" fontAlgn="base">
                <a:spcBef>
                  <a:spcPct val="0"/>
                </a:spcBef>
                <a:spcAft>
                  <a:spcPct val="0"/>
                </a:spcAft>
              </a:pPr>
              <a:r>
                <a:rPr lang="zh-CN" altLang="en-US" sz="700" b="1">
                  <a:solidFill>
                    <a:srgbClr val="000000"/>
                  </a:solidFill>
                  <a:latin typeface="微软雅黑" pitchFamily="34" charset="-122"/>
                  <a:ea typeface="微软雅黑" pitchFamily="34" charset="-122"/>
                </a:rPr>
                <a:t>我们工作室致力于专业</a:t>
              </a:r>
              <a:r>
                <a:rPr lang="en-US" altLang="zh-CN" sz="700" b="1">
                  <a:solidFill>
                    <a:srgbClr val="000000"/>
                  </a:solidFill>
                  <a:latin typeface="微软雅黑" pitchFamily="34" charset="-122"/>
                  <a:ea typeface="微软雅黑" pitchFamily="34" charset="-122"/>
                </a:rPr>
                <a:t>PPT</a:t>
              </a:r>
              <a:r>
                <a:rPr lang="zh-CN" altLang="en-US" sz="700" b="1">
                  <a:solidFill>
                    <a:srgbClr val="000000"/>
                  </a:solidFill>
                  <a:latin typeface="微软雅黑" pitchFamily="34" charset="-122"/>
                  <a:ea typeface="微软雅黑" pitchFamily="34" charset="-122"/>
                </a:rPr>
                <a:t>模板的发布，课件及汇报</a:t>
              </a:r>
              <a:r>
                <a:rPr lang="en-US" altLang="zh-CN" sz="700" b="1">
                  <a:solidFill>
                    <a:srgbClr val="000000"/>
                  </a:solidFill>
                  <a:latin typeface="微软雅黑" pitchFamily="34" charset="-122"/>
                  <a:ea typeface="微软雅黑" pitchFamily="34" charset="-122"/>
                </a:rPr>
                <a:t>PPT</a:t>
              </a:r>
              <a:r>
                <a:rPr lang="zh-CN" altLang="en-US" sz="700" b="1">
                  <a:solidFill>
                    <a:srgbClr val="000000"/>
                  </a:solidFill>
                  <a:latin typeface="微软雅黑" pitchFamily="34" charset="-122"/>
                  <a:ea typeface="微软雅黑" pitchFamily="34" charset="-122"/>
                </a:rPr>
                <a:t>的美化，并为您提供专业的</a:t>
              </a:r>
              <a:r>
                <a:rPr lang="en-US" altLang="zh-CN" sz="700" b="1">
                  <a:solidFill>
                    <a:srgbClr val="000000"/>
                  </a:solidFill>
                  <a:latin typeface="微软雅黑" pitchFamily="34" charset="-122"/>
                  <a:ea typeface="微软雅黑" pitchFamily="34" charset="-122"/>
                </a:rPr>
                <a:t>PPT</a:t>
              </a:r>
              <a:r>
                <a:rPr lang="zh-CN" altLang="en-US" sz="700" b="1">
                  <a:solidFill>
                    <a:srgbClr val="000000"/>
                  </a:solidFill>
                  <a:latin typeface="微软雅黑" pitchFamily="34" charset="-122"/>
                  <a:ea typeface="微软雅黑" pitchFamily="34" charset="-122"/>
                </a:rPr>
                <a:t>个性定制服务。我们秉承“给您演示的光和热”的理念，为您分担职场压力</a:t>
              </a:r>
              <a:r>
                <a:rPr lang="en-US" altLang="zh-CN" sz="700" b="1">
                  <a:solidFill>
                    <a:srgbClr val="000000"/>
                  </a:solidFill>
                  <a:latin typeface="微软雅黑" pitchFamily="34" charset="-122"/>
                  <a:ea typeface="微软雅黑" pitchFamily="34" charset="-122"/>
                </a:rPr>
                <a:t>,</a:t>
              </a:r>
              <a:r>
                <a:rPr lang="zh-CN" altLang="en-US" sz="700" b="1">
                  <a:solidFill>
                    <a:srgbClr val="000000"/>
                  </a:solidFill>
                  <a:latin typeface="微软雅黑" pitchFamily="34" charset="-122"/>
                  <a:ea typeface="微软雅黑" pitchFamily="34" charset="-122"/>
                </a:rPr>
                <a:t>让您的每一次亮相都信心澎湃。</a:t>
              </a:r>
              <a:endParaRPr lang="en-US" altLang="zh-CN" sz="700" b="1">
                <a:solidFill>
                  <a:srgbClr val="000000"/>
                </a:solidFill>
                <a:latin typeface="微软雅黑" pitchFamily="34" charset="-122"/>
                <a:ea typeface="微软雅黑" pitchFamily="34" charset="-122"/>
              </a:endParaRPr>
            </a:p>
          </p:txBody>
        </p:sp>
      </p:grpSp>
      <p:grpSp>
        <p:nvGrpSpPr>
          <p:cNvPr id="50" name="组合 43"/>
          <p:cNvGrpSpPr>
            <a:grpSpLocks/>
          </p:cNvGrpSpPr>
          <p:nvPr/>
        </p:nvGrpSpPr>
        <p:grpSpPr bwMode="auto">
          <a:xfrm>
            <a:off x="6413898" y="1451199"/>
            <a:ext cx="1901428" cy="912657"/>
            <a:chOff x="0" y="0"/>
            <a:chExt cx="2534095" cy="1216222"/>
          </a:xfrm>
        </p:grpSpPr>
        <p:sp>
          <p:nvSpPr>
            <p:cNvPr id="51" name="矩形 1"/>
            <p:cNvSpPr>
              <a:spLocks noChangeArrowheads="1"/>
            </p:cNvSpPr>
            <p:nvPr/>
          </p:nvSpPr>
          <p:spPr bwMode="auto">
            <a:xfrm>
              <a:off x="0" y="0"/>
              <a:ext cx="1691509" cy="446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defTabSz="914400" fontAlgn="base">
                <a:lnSpc>
                  <a:spcPct val="150000"/>
                </a:lnSpc>
                <a:spcBef>
                  <a:spcPct val="0"/>
                </a:spcBef>
                <a:spcAft>
                  <a:spcPct val="0"/>
                </a:spcAft>
              </a:pPr>
              <a:r>
                <a:rPr lang="zh-CN" altLang="en-US" sz="1050" b="1">
                  <a:solidFill>
                    <a:srgbClr val="595959"/>
                  </a:solidFill>
                  <a:latin typeface="微软雅黑" pitchFamily="34" charset="-122"/>
                  <a:ea typeface="微软雅黑" pitchFamily="34" charset="-122"/>
                </a:rPr>
                <a:t>点击此处添加文本</a:t>
              </a:r>
            </a:p>
          </p:txBody>
        </p:sp>
        <p:sp>
          <p:nvSpPr>
            <p:cNvPr id="52" name="矩形 45"/>
            <p:cNvSpPr>
              <a:spLocks noChangeArrowheads="1"/>
            </p:cNvSpPr>
            <p:nvPr/>
          </p:nvSpPr>
          <p:spPr bwMode="auto">
            <a:xfrm>
              <a:off x="50762" y="375418"/>
              <a:ext cx="2483333" cy="84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defTabSz="914400" fontAlgn="base">
                <a:spcBef>
                  <a:spcPct val="0"/>
                </a:spcBef>
                <a:spcAft>
                  <a:spcPct val="0"/>
                </a:spcAft>
              </a:pPr>
              <a:r>
                <a:rPr lang="zh-CN" altLang="en-US" sz="700" b="1" dirty="0">
                  <a:solidFill>
                    <a:srgbClr val="000000"/>
                  </a:solidFill>
                  <a:latin typeface="微软雅黑" pitchFamily="34" charset="-122"/>
                  <a:ea typeface="微软雅黑" pitchFamily="34" charset="-122"/>
                </a:rPr>
                <a:t>我们工作室致力于专业</a:t>
              </a:r>
              <a:r>
                <a:rPr lang="en-US" altLang="zh-CN" sz="700" b="1" dirty="0">
                  <a:solidFill>
                    <a:srgbClr val="000000"/>
                  </a:solidFill>
                  <a:latin typeface="微软雅黑" pitchFamily="34" charset="-122"/>
                  <a:ea typeface="微软雅黑" pitchFamily="34" charset="-122"/>
                </a:rPr>
                <a:t>PPT</a:t>
              </a:r>
              <a:r>
                <a:rPr lang="zh-CN" altLang="en-US" sz="700" b="1" dirty="0">
                  <a:solidFill>
                    <a:srgbClr val="000000"/>
                  </a:solidFill>
                  <a:latin typeface="微软雅黑" pitchFamily="34" charset="-122"/>
                  <a:ea typeface="微软雅黑" pitchFamily="34" charset="-122"/>
                </a:rPr>
                <a:t>模板的发布，课件及汇报</a:t>
              </a:r>
              <a:r>
                <a:rPr lang="en-US" altLang="zh-CN" sz="700" b="1" dirty="0">
                  <a:solidFill>
                    <a:srgbClr val="000000"/>
                  </a:solidFill>
                  <a:latin typeface="微软雅黑" pitchFamily="34" charset="-122"/>
                  <a:ea typeface="微软雅黑" pitchFamily="34" charset="-122"/>
                </a:rPr>
                <a:t>PPT</a:t>
              </a:r>
              <a:r>
                <a:rPr lang="zh-CN" altLang="en-US" sz="700" b="1" dirty="0">
                  <a:solidFill>
                    <a:srgbClr val="000000"/>
                  </a:solidFill>
                  <a:latin typeface="微软雅黑" pitchFamily="34" charset="-122"/>
                  <a:ea typeface="微软雅黑" pitchFamily="34" charset="-122"/>
                </a:rPr>
                <a:t>的美化，并为您提供专业的</a:t>
              </a:r>
              <a:r>
                <a:rPr lang="en-US" altLang="zh-CN" sz="700" b="1" dirty="0">
                  <a:solidFill>
                    <a:srgbClr val="000000"/>
                  </a:solidFill>
                  <a:latin typeface="微软雅黑" pitchFamily="34" charset="-122"/>
                  <a:ea typeface="微软雅黑" pitchFamily="34" charset="-122"/>
                </a:rPr>
                <a:t>PPT</a:t>
              </a:r>
              <a:r>
                <a:rPr lang="zh-CN" altLang="en-US" sz="700" b="1" dirty="0">
                  <a:solidFill>
                    <a:srgbClr val="000000"/>
                  </a:solidFill>
                  <a:latin typeface="微软雅黑" pitchFamily="34" charset="-122"/>
                  <a:ea typeface="微软雅黑" pitchFamily="34" charset="-122"/>
                </a:rPr>
                <a:t>个性定制服务。我们秉承“给您演示的光和热”的理念，为您分担职场压力</a:t>
              </a:r>
              <a:r>
                <a:rPr lang="en-US" altLang="zh-CN" sz="700" b="1" dirty="0">
                  <a:solidFill>
                    <a:srgbClr val="000000"/>
                  </a:solidFill>
                  <a:latin typeface="微软雅黑" pitchFamily="34" charset="-122"/>
                  <a:ea typeface="微软雅黑" pitchFamily="34" charset="-122"/>
                </a:rPr>
                <a:t>,</a:t>
              </a:r>
              <a:r>
                <a:rPr lang="zh-CN" altLang="en-US" sz="700" b="1" dirty="0">
                  <a:solidFill>
                    <a:srgbClr val="000000"/>
                  </a:solidFill>
                  <a:latin typeface="微软雅黑" pitchFamily="34" charset="-122"/>
                  <a:ea typeface="微软雅黑" pitchFamily="34" charset="-122"/>
                </a:rPr>
                <a:t>让您的每一次亮相都信心澎湃。</a:t>
              </a:r>
              <a:endParaRPr lang="en-US" altLang="zh-CN" sz="700" b="1" dirty="0">
                <a:solidFill>
                  <a:srgbClr val="000000"/>
                </a:solidFill>
                <a:latin typeface="微软雅黑" pitchFamily="34" charset="-122"/>
                <a:ea typeface="微软雅黑" pitchFamily="34" charset="-122"/>
              </a:endParaRPr>
            </a:p>
          </p:txBody>
        </p:sp>
      </p:grpSp>
      <p:grpSp>
        <p:nvGrpSpPr>
          <p:cNvPr id="53" name="组合 46"/>
          <p:cNvGrpSpPr>
            <a:grpSpLocks/>
          </p:cNvGrpSpPr>
          <p:nvPr/>
        </p:nvGrpSpPr>
        <p:grpSpPr bwMode="auto">
          <a:xfrm>
            <a:off x="6413898" y="2966865"/>
            <a:ext cx="1901428" cy="912307"/>
            <a:chOff x="0" y="0"/>
            <a:chExt cx="2534095" cy="1217270"/>
          </a:xfrm>
        </p:grpSpPr>
        <p:sp>
          <p:nvSpPr>
            <p:cNvPr id="54" name="矩形 1"/>
            <p:cNvSpPr>
              <a:spLocks noChangeArrowheads="1"/>
            </p:cNvSpPr>
            <p:nvPr/>
          </p:nvSpPr>
          <p:spPr bwMode="auto">
            <a:xfrm>
              <a:off x="0" y="0"/>
              <a:ext cx="1691509" cy="446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defTabSz="914400" fontAlgn="base">
                <a:lnSpc>
                  <a:spcPct val="150000"/>
                </a:lnSpc>
                <a:spcBef>
                  <a:spcPct val="0"/>
                </a:spcBef>
                <a:spcAft>
                  <a:spcPct val="0"/>
                </a:spcAft>
              </a:pPr>
              <a:r>
                <a:rPr lang="zh-CN" altLang="en-US" sz="1050" b="1">
                  <a:solidFill>
                    <a:srgbClr val="595959"/>
                  </a:solidFill>
                  <a:latin typeface="微软雅黑" pitchFamily="34" charset="-122"/>
                  <a:ea typeface="微软雅黑" pitchFamily="34" charset="-122"/>
                </a:rPr>
                <a:t>点击此处添加文本</a:t>
              </a:r>
            </a:p>
          </p:txBody>
        </p:sp>
        <p:sp>
          <p:nvSpPr>
            <p:cNvPr id="55" name="矩形 48"/>
            <p:cNvSpPr>
              <a:spLocks noChangeArrowheads="1"/>
            </p:cNvSpPr>
            <p:nvPr/>
          </p:nvSpPr>
          <p:spPr bwMode="auto">
            <a:xfrm>
              <a:off x="50762" y="375419"/>
              <a:ext cx="2483333" cy="841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defTabSz="914400" fontAlgn="base">
                <a:spcBef>
                  <a:spcPct val="0"/>
                </a:spcBef>
                <a:spcAft>
                  <a:spcPct val="0"/>
                </a:spcAft>
              </a:pPr>
              <a:r>
                <a:rPr lang="zh-CN" altLang="en-US" sz="700" b="1">
                  <a:solidFill>
                    <a:srgbClr val="000000"/>
                  </a:solidFill>
                  <a:latin typeface="微软雅黑" pitchFamily="34" charset="-122"/>
                  <a:ea typeface="微软雅黑" pitchFamily="34" charset="-122"/>
                </a:rPr>
                <a:t>我们工作室致力于专业</a:t>
              </a:r>
              <a:r>
                <a:rPr lang="en-US" altLang="zh-CN" sz="700" b="1">
                  <a:solidFill>
                    <a:srgbClr val="000000"/>
                  </a:solidFill>
                  <a:latin typeface="微软雅黑" pitchFamily="34" charset="-122"/>
                  <a:ea typeface="微软雅黑" pitchFamily="34" charset="-122"/>
                </a:rPr>
                <a:t>PPT</a:t>
              </a:r>
              <a:r>
                <a:rPr lang="zh-CN" altLang="en-US" sz="700" b="1">
                  <a:solidFill>
                    <a:srgbClr val="000000"/>
                  </a:solidFill>
                  <a:latin typeface="微软雅黑" pitchFamily="34" charset="-122"/>
                  <a:ea typeface="微软雅黑" pitchFamily="34" charset="-122"/>
                </a:rPr>
                <a:t>模板的发布，课件及汇报</a:t>
              </a:r>
              <a:r>
                <a:rPr lang="en-US" altLang="zh-CN" sz="700" b="1">
                  <a:solidFill>
                    <a:srgbClr val="000000"/>
                  </a:solidFill>
                  <a:latin typeface="微软雅黑" pitchFamily="34" charset="-122"/>
                  <a:ea typeface="微软雅黑" pitchFamily="34" charset="-122"/>
                </a:rPr>
                <a:t>PPT</a:t>
              </a:r>
              <a:r>
                <a:rPr lang="zh-CN" altLang="en-US" sz="700" b="1">
                  <a:solidFill>
                    <a:srgbClr val="000000"/>
                  </a:solidFill>
                  <a:latin typeface="微软雅黑" pitchFamily="34" charset="-122"/>
                  <a:ea typeface="微软雅黑" pitchFamily="34" charset="-122"/>
                </a:rPr>
                <a:t>的美化，并为您提供专业的</a:t>
              </a:r>
              <a:r>
                <a:rPr lang="en-US" altLang="zh-CN" sz="700" b="1">
                  <a:solidFill>
                    <a:srgbClr val="000000"/>
                  </a:solidFill>
                  <a:latin typeface="微软雅黑" pitchFamily="34" charset="-122"/>
                  <a:ea typeface="微软雅黑" pitchFamily="34" charset="-122"/>
                </a:rPr>
                <a:t>PPT</a:t>
              </a:r>
              <a:r>
                <a:rPr lang="zh-CN" altLang="en-US" sz="700" b="1">
                  <a:solidFill>
                    <a:srgbClr val="000000"/>
                  </a:solidFill>
                  <a:latin typeface="微软雅黑" pitchFamily="34" charset="-122"/>
                  <a:ea typeface="微软雅黑" pitchFamily="34" charset="-122"/>
                </a:rPr>
                <a:t>个性定制服务。我们秉承“给您演示的光和热”的理念，为您分担职场压力</a:t>
              </a:r>
              <a:r>
                <a:rPr lang="en-US" altLang="zh-CN" sz="700" b="1">
                  <a:solidFill>
                    <a:srgbClr val="000000"/>
                  </a:solidFill>
                  <a:latin typeface="微软雅黑" pitchFamily="34" charset="-122"/>
                  <a:ea typeface="微软雅黑" pitchFamily="34" charset="-122"/>
                </a:rPr>
                <a:t>,</a:t>
              </a:r>
              <a:r>
                <a:rPr lang="zh-CN" altLang="en-US" sz="700" b="1">
                  <a:solidFill>
                    <a:srgbClr val="000000"/>
                  </a:solidFill>
                  <a:latin typeface="微软雅黑" pitchFamily="34" charset="-122"/>
                  <a:ea typeface="微软雅黑" pitchFamily="34" charset="-122"/>
                </a:rPr>
                <a:t>让您的每一次亮相都信心澎湃。</a:t>
              </a:r>
              <a:endParaRPr lang="en-US" altLang="zh-CN" sz="700" b="1">
                <a:solidFill>
                  <a:srgbClr val="000000"/>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28175381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anim calcmode="lin" valueType="num">
                                      <p:cBhvr>
                                        <p:cTn id="9"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6"/>
                                        </p:tgtEl>
                                      </p:cBhvr>
                                    </p:animEffect>
                                  </p:childTnLst>
                                </p:cTn>
                              </p:par>
                            </p:childTnLst>
                          </p:cTn>
                        </p:par>
                        <p:par>
                          <p:cTn id="12" fill="hold">
                            <p:stCondLst>
                              <p:cond delay="600"/>
                            </p:stCondLst>
                            <p:childTnLst>
                              <p:par>
                                <p:cTn id="13" presetID="10" presetClass="entr" presetSubtype="0" repeatCount="200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50"/>
                                        <p:tgtEl>
                                          <p:spTgt spid="10"/>
                                        </p:tgtEl>
                                      </p:cBhvr>
                                    </p:animEffect>
                                  </p:childTnLst>
                                </p:cTn>
                              </p:par>
                            </p:childTnLst>
                          </p:cTn>
                        </p:par>
                        <p:par>
                          <p:cTn id="16" fill="hold">
                            <p:stCondLst>
                              <p:cond delay="1100"/>
                            </p:stCondLst>
                            <p:childTnLst>
                              <p:par>
                                <p:cTn id="17" presetID="22" presetClass="entr" presetSubtype="1"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up)">
                                      <p:cBhvr>
                                        <p:cTn id="19" dur="500"/>
                                        <p:tgtEl>
                                          <p:spTgt spid="38"/>
                                        </p:tgtEl>
                                      </p:cBhvr>
                                    </p:animEffect>
                                  </p:childTnLst>
                                </p:cTn>
                              </p:par>
                            </p:childTnLst>
                          </p:cTn>
                        </p:par>
                        <p:par>
                          <p:cTn id="20" fill="hold">
                            <p:stCondLst>
                              <p:cond delay="1600"/>
                            </p:stCondLst>
                            <p:childTnLst>
                              <p:par>
                                <p:cTn id="21" presetID="22" presetClass="entr" presetSubtype="2" fill="hold"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right)">
                                      <p:cBhvr>
                                        <p:cTn id="23" dur="500"/>
                                        <p:tgtEl>
                                          <p:spTgt spid="43"/>
                                        </p:tgtEl>
                                      </p:cBhvr>
                                    </p:animEffect>
                                  </p:childTnLst>
                                </p:cTn>
                              </p:par>
                              <p:par>
                                <p:cTn id="24" presetID="2" presetClass="entr" presetSubtype="8" fill="hold" nodeType="with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additive="base">
                                        <p:cTn id="26" dur="500" fill="hold"/>
                                        <p:tgtEl>
                                          <p:spTgt spid="44"/>
                                        </p:tgtEl>
                                        <p:attrNameLst>
                                          <p:attrName>ppt_x</p:attrName>
                                        </p:attrNameLst>
                                      </p:cBhvr>
                                      <p:tavLst>
                                        <p:tav tm="0">
                                          <p:val>
                                            <p:strVal val="0-#ppt_w/2"/>
                                          </p:val>
                                        </p:tav>
                                        <p:tav tm="100000">
                                          <p:val>
                                            <p:strVal val="#ppt_x"/>
                                          </p:val>
                                        </p:tav>
                                      </p:tavLst>
                                    </p:anim>
                                    <p:anim calcmode="lin" valueType="num">
                                      <p:cBhvr additive="base">
                                        <p:cTn id="27" dur="500" fill="hold"/>
                                        <p:tgtEl>
                                          <p:spTgt spid="44"/>
                                        </p:tgtEl>
                                        <p:attrNameLst>
                                          <p:attrName>ppt_y</p:attrName>
                                        </p:attrNameLst>
                                      </p:cBhvr>
                                      <p:tavLst>
                                        <p:tav tm="0">
                                          <p:val>
                                            <p:strVal val="#ppt_y"/>
                                          </p:val>
                                        </p:tav>
                                        <p:tav tm="100000">
                                          <p:val>
                                            <p:strVal val="#ppt_y"/>
                                          </p:val>
                                        </p:tav>
                                      </p:tavLst>
                                    </p:anim>
                                  </p:childTnLst>
                                </p:cTn>
                              </p:par>
                            </p:childTnLst>
                          </p:cTn>
                        </p:par>
                        <p:par>
                          <p:cTn id="28" fill="hold">
                            <p:stCondLst>
                              <p:cond delay="2100"/>
                            </p:stCondLst>
                            <p:childTnLst>
                              <p:par>
                                <p:cTn id="29" presetID="10" presetClass="entr" presetSubtype="0" repeatCount="2000"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250"/>
                                        <p:tgtEl>
                                          <p:spTgt spid="17"/>
                                        </p:tgtEl>
                                      </p:cBhvr>
                                    </p:animEffect>
                                  </p:childTnLst>
                                </p:cTn>
                              </p:par>
                            </p:childTnLst>
                          </p:cTn>
                        </p:par>
                        <p:par>
                          <p:cTn id="32" fill="hold">
                            <p:stCondLst>
                              <p:cond delay="2600"/>
                            </p:stCondLst>
                            <p:childTnLst>
                              <p:par>
                                <p:cTn id="33" presetID="22" presetClass="entr" presetSubtype="1"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wipe(up)">
                                      <p:cBhvr>
                                        <p:cTn id="35" dur="500"/>
                                        <p:tgtEl>
                                          <p:spTgt spid="41"/>
                                        </p:tgtEl>
                                      </p:cBhvr>
                                    </p:animEffect>
                                  </p:childTnLst>
                                </p:cTn>
                              </p:par>
                            </p:childTnLst>
                          </p:cTn>
                        </p:par>
                        <p:par>
                          <p:cTn id="36" fill="hold">
                            <p:stCondLst>
                              <p:cond delay="3100"/>
                            </p:stCondLst>
                            <p:childTnLst>
                              <p:par>
                                <p:cTn id="37" presetID="22" presetClass="entr" presetSubtype="8" fill="hold"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wipe(left)">
                                      <p:cBhvr>
                                        <p:cTn id="39" dur="500"/>
                                        <p:tgtEl>
                                          <p:spTgt spid="42"/>
                                        </p:tgtEl>
                                      </p:cBhvr>
                                    </p:animEffect>
                                  </p:childTnLst>
                                </p:cTn>
                              </p:par>
                              <p:par>
                                <p:cTn id="40" presetID="2" presetClass="entr" presetSubtype="2" fill="hold" nodeType="with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500" fill="hold"/>
                                        <p:tgtEl>
                                          <p:spTgt spid="50"/>
                                        </p:tgtEl>
                                        <p:attrNameLst>
                                          <p:attrName>ppt_x</p:attrName>
                                        </p:attrNameLst>
                                      </p:cBhvr>
                                      <p:tavLst>
                                        <p:tav tm="0">
                                          <p:val>
                                            <p:strVal val="1+#ppt_w/2"/>
                                          </p:val>
                                        </p:tav>
                                        <p:tav tm="100000">
                                          <p:val>
                                            <p:strVal val="#ppt_x"/>
                                          </p:val>
                                        </p:tav>
                                      </p:tavLst>
                                    </p:anim>
                                    <p:anim calcmode="lin" valueType="num">
                                      <p:cBhvr additive="base">
                                        <p:cTn id="43" dur="500" fill="hold"/>
                                        <p:tgtEl>
                                          <p:spTgt spid="50"/>
                                        </p:tgtEl>
                                        <p:attrNameLst>
                                          <p:attrName>ppt_y</p:attrName>
                                        </p:attrNameLst>
                                      </p:cBhvr>
                                      <p:tavLst>
                                        <p:tav tm="0">
                                          <p:val>
                                            <p:strVal val="#ppt_y"/>
                                          </p:val>
                                        </p:tav>
                                        <p:tav tm="100000">
                                          <p:val>
                                            <p:strVal val="#ppt_y"/>
                                          </p:val>
                                        </p:tav>
                                      </p:tavLst>
                                    </p:anim>
                                  </p:childTnLst>
                                </p:cTn>
                              </p:par>
                            </p:childTnLst>
                          </p:cTn>
                        </p:par>
                        <p:par>
                          <p:cTn id="44" fill="hold">
                            <p:stCondLst>
                              <p:cond delay="3600"/>
                            </p:stCondLst>
                            <p:childTnLst>
                              <p:par>
                                <p:cTn id="45" presetID="10" presetClass="entr" presetSubtype="0" repeatCount="2000" fill="hold"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250"/>
                                        <p:tgtEl>
                                          <p:spTgt spid="31"/>
                                        </p:tgtEl>
                                      </p:cBhvr>
                                    </p:animEffect>
                                  </p:childTnLst>
                                </p:cTn>
                              </p:par>
                            </p:childTnLst>
                          </p:cTn>
                        </p:par>
                        <p:par>
                          <p:cTn id="48" fill="hold">
                            <p:stCondLst>
                              <p:cond delay="4100"/>
                            </p:stCondLst>
                            <p:childTnLst>
                              <p:par>
                                <p:cTn id="49" presetID="22" presetClass="entr" presetSubtype="1"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wipe(up)">
                                      <p:cBhvr>
                                        <p:cTn id="51" dur="500"/>
                                        <p:tgtEl>
                                          <p:spTgt spid="39"/>
                                        </p:tgtEl>
                                      </p:cBhvr>
                                    </p:animEffect>
                                  </p:childTnLst>
                                </p:cTn>
                              </p:par>
                              <p:par>
                                <p:cTn id="52" presetID="2" presetClass="entr" presetSubtype="8"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additive="base">
                                        <p:cTn id="54" dur="500" fill="hold"/>
                                        <p:tgtEl>
                                          <p:spTgt spid="47"/>
                                        </p:tgtEl>
                                        <p:attrNameLst>
                                          <p:attrName>ppt_x</p:attrName>
                                        </p:attrNameLst>
                                      </p:cBhvr>
                                      <p:tavLst>
                                        <p:tav tm="0">
                                          <p:val>
                                            <p:strVal val="0-#ppt_w/2"/>
                                          </p:val>
                                        </p:tav>
                                        <p:tav tm="100000">
                                          <p:val>
                                            <p:strVal val="#ppt_x"/>
                                          </p:val>
                                        </p:tav>
                                      </p:tavLst>
                                    </p:anim>
                                    <p:anim calcmode="lin" valueType="num">
                                      <p:cBhvr additive="base">
                                        <p:cTn id="55" dur="500" fill="hold"/>
                                        <p:tgtEl>
                                          <p:spTgt spid="47"/>
                                        </p:tgtEl>
                                        <p:attrNameLst>
                                          <p:attrName>ppt_y</p:attrName>
                                        </p:attrNameLst>
                                      </p:cBhvr>
                                      <p:tavLst>
                                        <p:tav tm="0">
                                          <p:val>
                                            <p:strVal val="#ppt_y"/>
                                          </p:val>
                                        </p:tav>
                                        <p:tav tm="100000">
                                          <p:val>
                                            <p:strVal val="#ppt_y"/>
                                          </p:val>
                                        </p:tav>
                                      </p:tavLst>
                                    </p:anim>
                                  </p:childTnLst>
                                </p:cTn>
                              </p:par>
                            </p:childTnLst>
                          </p:cTn>
                        </p:par>
                        <p:par>
                          <p:cTn id="56" fill="hold">
                            <p:stCondLst>
                              <p:cond delay="4600"/>
                            </p:stCondLst>
                            <p:childTnLst>
                              <p:par>
                                <p:cTn id="57" presetID="10" presetClass="entr" presetSubtype="0" repeatCount="2000" fill="hold"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250"/>
                                        <p:tgtEl>
                                          <p:spTgt spid="24"/>
                                        </p:tgtEl>
                                      </p:cBhvr>
                                    </p:animEffect>
                                  </p:childTnLst>
                                </p:cTn>
                              </p:par>
                            </p:childTnLst>
                          </p:cTn>
                        </p:par>
                        <p:par>
                          <p:cTn id="60" fill="hold">
                            <p:stCondLst>
                              <p:cond delay="5100"/>
                            </p:stCondLst>
                            <p:childTnLst>
                              <p:par>
                                <p:cTn id="61" presetID="22" presetClass="entr" presetSubtype="1" fill="hold"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up)">
                                      <p:cBhvr>
                                        <p:cTn id="63" dur="500"/>
                                        <p:tgtEl>
                                          <p:spTgt spid="40"/>
                                        </p:tgtEl>
                                      </p:cBhvr>
                                    </p:animEffect>
                                  </p:childTnLst>
                                </p:cTn>
                              </p:par>
                              <p:par>
                                <p:cTn id="64" presetID="2" presetClass="entr" presetSubtype="2" fill="hold" nodeType="withEffect">
                                  <p:stCondLst>
                                    <p:cond delay="250"/>
                                  </p:stCondLst>
                                  <p:childTnLst>
                                    <p:set>
                                      <p:cBhvr>
                                        <p:cTn id="65" dur="1" fill="hold">
                                          <p:stCondLst>
                                            <p:cond delay="0"/>
                                          </p:stCondLst>
                                        </p:cTn>
                                        <p:tgtEl>
                                          <p:spTgt spid="53"/>
                                        </p:tgtEl>
                                        <p:attrNameLst>
                                          <p:attrName>style.visibility</p:attrName>
                                        </p:attrNameLst>
                                      </p:cBhvr>
                                      <p:to>
                                        <p:strVal val="visible"/>
                                      </p:to>
                                    </p:set>
                                    <p:anim calcmode="lin" valueType="num">
                                      <p:cBhvr additive="base">
                                        <p:cTn id="66" dur="500" fill="hold"/>
                                        <p:tgtEl>
                                          <p:spTgt spid="53"/>
                                        </p:tgtEl>
                                        <p:attrNameLst>
                                          <p:attrName>ppt_x</p:attrName>
                                        </p:attrNameLst>
                                      </p:cBhvr>
                                      <p:tavLst>
                                        <p:tav tm="0">
                                          <p:val>
                                            <p:strVal val="1+#ppt_w/2"/>
                                          </p:val>
                                        </p:tav>
                                        <p:tav tm="100000">
                                          <p:val>
                                            <p:strVal val="#ppt_x"/>
                                          </p:val>
                                        </p:tav>
                                      </p:tavLst>
                                    </p:anim>
                                    <p:anim calcmode="lin" valueType="num">
                                      <p:cBhvr additive="base">
                                        <p:cTn id="67"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p:nvPr/>
        </p:nvSpPr>
        <p:spPr>
          <a:xfrm>
            <a:off x="698500" y="96838"/>
            <a:ext cx="5208588" cy="523875"/>
          </a:xfrm>
          <a:prstGeom prst="rect">
            <a:avLst/>
          </a:prstGeom>
          <a:noFill/>
          <a:ln w="9525">
            <a:noFill/>
          </a:ln>
        </p:spPr>
        <p:txBody>
          <a:bodyPr>
            <a:spAutoFit/>
          </a:bodyPr>
          <a:lstStyle/>
          <a:p>
            <a:r>
              <a:rPr lang="zh-CN" altLang="en-US" sz="2800" b="1"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517993" y="1524514"/>
            <a:ext cx="0" cy="2880321"/>
          </a:xfrm>
          <a:prstGeom prst="line">
            <a:avLst/>
          </a:prstGeom>
          <a:noFill/>
          <a:ln w="12700" cap="flat" cmpd="sng" algn="ctr">
            <a:solidFill>
              <a:sysClr val="window" lastClr="FFFFFF">
                <a:lumMod val="65000"/>
              </a:sysClr>
            </a:solidFill>
            <a:prstDash val="solid"/>
          </a:ln>
          <a:effectLst/>
        </p:spPr>
      </p:cxnSp>
      <p:grpSp>
        <p:nvGrpSpPr>
          <p:cNvPr id="11" name="组合 10"/>
          <p:cNvGrpSpPr/>
          <p:nvPr/>
        </p:nvGrpSpPr>
        <p:grpSpPr>
          <a:xfrm>
            <a:off x="4211959" y="1168009"/>
            <a:ext cx="612068" cy="612068"/>
            <a:chOff x="3714631" y="870654"/>
            <a:chExt cx="612068" cy="612068"/>
          </a:xfrm>
        </p:grpSpPr>
        <p:sp>
          <p:nvSpPr>
            <p:cNvPr id="12" name="椭圆 11"/>
            <p:cNvSpPr/>
            <p:nvPr/>
          </p:nvSpPr>
          <p:spPr>
            <a:xfrm>
              <a:off x="3714631" y="870654"/>
              <a:ext cx="612068" cy="612068"/>
            </a:xfrm>
            <a:prstGeom prst="ellipse">
              <a:avLst/>
            </a:prstGeom>
            <a:solidFill>
              <a:srgbClr val="76543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3" name="TextBox 50"/>
            <p:cNvSpPr txBox="1"/>
            <p:nvPr/>
          </p:nvSpPr>
          <p:spPr>
            <a:xfrm>
              <a:off x="3783260" y="1022799"/>
              <a:ext cx="474809"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7</a:t>
              </a: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月</a:t>
              </a:r>
            </a:p>
          </p:txBody>
        </p:sp>
      </p:grpSp>
      <p:grpSp>
        <p:nvGrpSpPr>
          <p:cNvPr id="14" name="组合 13"/>
          <p:cNvGrpSpPr/>
          <p:nvPr/>
        </p:nvGrpSpPr>
        <p:grpSpPr>
          <a:xfrm>
            <a:off x="4211959" y="2128116"/>
            <a:ext cx="612068" cy="612068"/>
            <a:chOff x="3707904" y="1851670"/>
            <a:chExt cx="612068" cy="612068"/>
          </a:xfrm>
        </p:grpSpPr>
        <p:sp>
          <p:nvSpPr>
            <p:cNvPr id="15" name="椭圆 14"/>
            <p:cNvSpPr/>
            <p:nvPr/>
          </p:nvSpPr>
          <p:spPr>
            <a:xfrm>
              <a:off x="3707904" y="1851670"/>
              <a:ext cx="612068" cy="612068"/>
            </a:xfrm>
            <a:prstGeom prst="ellipse">
              <a:avLst/>
            </a:prstGeom>
            <a:solidFill>
              <a:srgbClr val="76543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6" name="TextBox 53"/>
            <p:cNvSpPr txBox="1"/>
            <p:nvPr/>
          </p:nvSpPr>
          <p:spPr>
            <a:xfrm>
              <a:off x="3776532" y="2003815"/>
              <a:ext cx="474810"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8</a:t>
              </a: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月</a:t>
              </a:r>
            </a:p>
          </p:txBody>
        </p:sp>
      </p:grpSp>
      <p:grpSp>
        <p:nvGrpSpPr>
          <p:cNvPr id="17" name="组合 16"/>
          <p:cNvGrpSpPr/>
          <p:nvPr/>
        </p:nvGrpSpPr>
        <p:grpSpPr>
          <a:xfrm>
            <a:off x="4198633" y="3120365"/>
            <a:ext cx="612068" cy="612068"/>
            <a:chOff x="3701177" y="2832686"/>
            <a:chExt cx="612068" cy="612068"/>
          </a:xfrm>
        </p:grpSpPr>
        <p:sp>
          <p:nvSpPr>
            <p:cNvPr id="18" name="椭圆 17"/>
            <p:cNvSpPr/>
            <p:nvPr/>
          </p:nvSpPr>
          <p:spPr>
            <a:xfrm>
              <a:off x="3701177" y="2832686"/>
              <a:ext cx="612068" cy="612068"/>
            </a:xfrm>
            <a:prstGeom prst="ellipse">
              <a:avLst/>
            </a:prstGeom>
            <a:solidFill>
              <a:srgbClr val="76543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9" name="TextBox 56"/>
            <p:cNvSpPr txBox="1"/>
            <p:nvPr/>
          </p:nvSpPr>
          <p:spPr>
            <a:xfrm>
              <a:off x="3769805" y="2984831"/>
              <a:ext cx="474810"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9</a:t>
              </a: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月</a:t>
              </a:r>
            </a:p>
          </p:txBody>
        </p:sp>
      </p:grpSp>
      <p:grpSp>
        <p:nvGrpSpPr>
          <p:cNvPr id="20" name="组合 19"/>
          <p:cNvGrpSpPr/>
          <p:nvPr/>
        </p:nvGrpSpPr>
        <p:grpSpPr>
          <a:xfrm>
            <a:off x="4211959" y="4048329"/>
            <a:ext cx="612068" cy="612068"/>
            <a:chOff x="3694450" y="3813702"/>
            <a:chExt cx="612068" cy="612068"/>
          </a:xfrm>
        </p:grpSpPr>
        <p:sp>
          <p:nvSpPr>
            <p:cNvPr id="21" name="椭圆 20"/>
            <p:cNvSpPr/>
            <p:nvPr/>
          </p:nvSpPr>
          <p:spPr>
            <a:xfrm>
              <a:off x="3694450" y="3813702"/>
              <a:ext cx="612068" cy="612068"/>
            </a:xfrm>
            <a:prstGeom prst="ellipse">
              <a:avLst/>
            </a:prstGeom>
            <a:solidFill>
              <a:srgbClr val="76543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22" name="TextBox 59"/>
            <p:cNvSpPr txBox="1"/>
            <p:nvPr/>
          </p:nvSpPr>
          <p:spPr>
            <a:xfrm>
              <a:off x="3707774" y="3965847"/>
              <a:ext cx="585418"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10</a:t>
              </a: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月</a:t>
              </a:r>
            </a:p>
          </p:txBody>
        </p:sp>
      </p:grpSp>
      <p:sp>
        <p:nvSpPr>
          <p:cNvPr id="23" name="矩形 22"/>
          <p:cNvSpPr/>
          <p:nvPr/>
        </p:nvSpPr>
        <p:spPr>
          <a:xfrm>
            <a:off x="4968043" y="1089450"/>
            <a:ext cx="2916325" cy="307777"/>
          </a:xfrm>
          <a:prstGeom prst="rect">
            <a:avLst/>
          </a:prstGeom>
        </p:spPr>
        <p:txBody>
          <a:bodyPr wrap="square">
            <a:spAutoFit/>
          </a:bodyPr>
          <a:lstStyle/>
          <a:p>
            <a:pPr defTabSz="914400"/>
            <a:r>
              <a:rPr lang="zh-CN" altLang="en-US" sz="1400" b="1" dirty="0" smtClean="0">
                <a:solidFill>
                  <a:srgbClr val="76543A"/>
                </a:solidFill>
                <a:latin typeface="微软雅黑" pitchFamily="34" charset="-122"/>
                <a:ea typeface="微软雅黑" pitchFamily="34" charset="-122"/>
              </a:rPr>
              <a:t>点击添加文字说明</a:t>
            </a:r>
            <a:endParaRPr lang="en-US" altLang="zh-CN" sz="1400" b="1" dirty="0" smtClean="0">
              <a:solidFill>
                <a:srgbClr val="76543A"/>
              </a:solidFill>
              <a:latin typeface="微软雅黑" pitchFamily="34" charset="-122"/>
              <a:ea typeface="微软雅黑" pitchFamily="34" charset="-122"/>
            </a:endParaRPr>
          </a:p>
        </p:txBody>
      </p:sp>
      <p:sp>
        <p:nvSpPr>
          <p:cNvPr id="24" name="TextBox 62"/>
          <p:cNvSpPr txBox="1"/>
          <p:nvPr/>
        </p:nvSpPr>
        <p:spPr>
          <a:xfrm>
            <a:off x="4968043" y="1411743"/>
            <a:ext cx="2916324" cy="511935"/>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25" name="矩形 24"/>
          <p:cNvSpPr/>
          <p:nvPr/>
        </p:nvSpPr>
        <p:spPr>
          <a:xfrm>
            <a:off x="4968043" y="2962866"/>
            <a:ext cx="2916325" cy="307777"/>
          </a:xfrm>
          <a:prstGeom prst="rect">
            <a:avLst/>
          </a:prstGeom>
        </p:spPr>
        <p:txBody>
          <a:bodyPr wrap="square">
            <a:spAutoFit/>
          </a:bodyPr>
          <a:lstStyle/>
          <a:p>
            <a:pPr defTabSz="914400"/>
            <a:r>
              <a:rPr lang="zh-CN" altLang="en-US" sz="1400" b="1" dirty="0">
                <a:solidFill>
                  <a:srgbClr val="76543A"/>
                </a:solidFill>
                <a:latin typeface="微软雅黑" pitchFamily="34" charset="-122"/>
                <a:ea typeface="微软雅黑" pitchFamily="34" charset="-122"/>
              </a:rPr>
              <a:t>点击添加文字说明</a:t>
            </a:r>
            <a:endParaRPr lang="en-US" altLang="zh-CN" sz="1400" b="1" dirty="0">
              <a:solidFill>
                <a:srgbClr val="76543A"/>
              </a:solidFill>
              <a:latin typeface="微软雅黑" pitchFamily="34" charset="-122"/>
              <a:ea typeface="微软雅黑" pitchFamily="34" charset="-122"/>
            </a:endParaRPr>
          </a:p>
        </p:txBody>
      </p:sp>
      <p:sp>
        <p:nvSpPr>
          <p:cNvPr id="26" name="TextBox 64"/>
          <p:cNvSpPr txBox="1"/>
          <p:nvPr/>
        </p:nvSpPr>
        <p:spPr>
          <a:xfrm>
            <a:off x="4968043" y="3285159"/>
            <a:ext cx="2916324" cy="550087"/>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27" name="矩形 26"/>
          <p:cNvSpPr/>
          <p:nvPr/>
        </p:nvSpPr>
        <p:spPr>
          <a:xfrm>
            <a:off x="1115615" y="2067733"/>
            <a:ext cx="2916325" cy="307777"/>
          </a:xfrm>
          <a:prstGeom prst="rect">
            <a:avLst/>
          </a:prstGeom>
        </p:spPr>
        <p:txBody>
          <a:bodyPr wrap="square">
            <a:spAutoFit/>
          </a:bodyPr>
          <a:lstStyle/>
          <a:p>
            <a:pPr algn="r" defTabSz="914400"/>
            <a:r>
              <a:rPr lang="zh-CN" altLang="en-US" sz="1400" b="1" dirty="0">
                <a:solidFill>
                  <a:srgbClr val="76543A"/>
                </a:solidFill>
                <a:latin typeface="微软雅黑" pitchFamily="34" charset="-122"/>
                <a:ea typeface="微软雅黑" pitchFamily="34" charset="-122"/>
              </a:rPr>
              <a:t>点击添加文字说明</a:t>
            </a:r>
            <a:endParaRPr lang="en-US" altLang="zh-CN" sz="1400" b="1" dirty="0">
              <a:solidFill>
                <a:srgbClr val="76543A"/>
              </a:solidFill>
              <a:latin typeface="微软雅黑" pitchFamily="34" charset="-122"/>
              <a:ea typeface="微软雅黑" pitchFamily="34" charset="-122"/>
            </a:endParaRPr>
          </a:p>
        </p:txBody>
      </p:sp>
      <p:sp>
        <p:nvSpPr>
          <p:cNvPr id="28" name="TextBox 66"/>
          <p:cNvSpPr txBox="1"/>
          <p:nvPr/>
        </p:nvSpPr>
        <p:spPr>
          <a:xfrm>
            <a:off x="1115615" y="2390026"/>
            <a:ext cx="2916324" cy="550087"/>
          </a:xfrm>
          <a:prstGeom prst="rect">
            <a:avLst/>
          </a:prstGeom>
          <a:noFill/>
        </p:spPr>
        <p:txBody>
          <a:bodyPr wrap="square" rtlCol="0">
            <a:spAutoFit/>
          </a:bodyPr>
          <a:lstStyle/>
          <a:p>
            <a:pPr marL="0" marR="0" lvl="0" indent="0" algn="r" defTabSz="914400" eaLnBrk="1" fontAlgn="auto" latinLnBrk="0" hangingPunct="1">
              <a:lnSpc>
                <a:spcPct val="130000"/>
              </a:lnSpc>
              <a:spcBef>
                <a:spcPts val="60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29" name="矩形 28"/>
          <p:cNvSpPr/>
          <p:nvPr/>
        </p:nvSpPr>
        <p:spPr>
          <a:xfrm>
            <a:off x="1115615" y="3970602"/>
            <a:ext cx="2916325" cy="307777"/>
          </a:xfrm>
          <a:prstGeom prst="rect">
            <a:avLst/>
          </a:prstGeom>
        </p:spPr>
        <p:txBody>
          <a:bodyPr wrap="square">
            <a:spAutoFit/>
          </a:bodyPr>
          <a:lstStyle/>
          <a:p>
            <a:pPr algn="r" defTabSz="914400"/>
            <a:r>
              <a:rPr lang="zh-CN" altLang="en-US" sz="1400" b="1" dirty="0">
                <a:solidFill>
                  <a:srgbClr val="76543A"/>
                </a:solidFill>
                <a:latin typeface="微软雅黑" pitchFamily="34" charset="-122"/>
                <a:ea typeface="微软雅黑" pitchFamily="34" charset="-122"/>
              </a:rPr>
              <a:t>点击添加文字说明</a:t>
            </a:r>
            <a:endParaRPr lang="en-US" altLang="zh-CN" sz="1400" b="1" dirty="0">
              <a:solidFill>
                <a:srgbClr val="76543A"/>
              </a:solidFill>
              <a:latin typeface="微软雅黑" pitchFamily="34" charset="-122"/>
              <a:ea typeface="微软雅黑" pitchFamily="34" charset="-122"/>
            </a:endParaRPr>
          </a:p>
        </p:txBody>
      </p:sp>
      <p:sp>
        <p:nvSpPr>
          <p:cNvPr id="30" name="TextBox 68"/>
          <p:cNvSpPr txBox="1"/>
          <p:nvPr/>
        </p:nvSpPr>
        <p:spPr>
          <a:xfrm>
            <a:off x="1115615" y="4292895"/>
            <a:ext cx="2916324" cy="550087"/>
          </a:xfrm>
          <a:prstGeom prst="rect">
            <a:avLst/>
          </a:prstGeom>
          <a:noFill/>
        </p:spPr>
        <p:txBody>
          <a:bodyPr wrap="square" rtlCol="0">
            <a:spAutoFit/>
          </a:bodyPr>
          <a:lstStyle/>
          <a:p>
            <a:pPr marL="0" marR="0" lvl="0" indent="0" algn="r" defTabSz="914400" eaLnBrk="1" fontAlgn="auto" latinLnBrk="0" hangingPunct="1">
              <a:lnSpc>
                <a:spcPct val="130000"/>
              </a:lnSpc>
              <a:spcBef>
                <a:spcPts val="60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Tree>
    <p:extLst>
      <p:ext uri="{BB962C8B-B14F-4D97-AF65-F5344CB8AC3E}">
        <p14:creationId xmlns:p14="http://schemas.microsoft.com/office/powerpoint/2010/main" val="237022130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anim calcmode="lin" valueType="num">
                                      <p:cBhvr>
                                        <p:cTn id="9"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6"/>
                                        </p:tgtEl>
                                      </p:cBhvr>
                                    </p:animEffect>
                                  </p:childTnLst>
                                </p:cTn>
                              </p:par>
                            </p:childTnLst>
                          </p:cTn>
                        </p:par>
                        <p:par>
                          <p:cTn id="12" fill="hold">
                            <p:stCondLst>
                              <p:cond delay="6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6000"/>
                                        <p:tgtEl>
                                          <p:spTgt spid="10"/>
                                        </p:tgtEl>
                                      </p:cBhvr>
                                    </p:animEffect>
                                  </p:childTnLst>
                                </p:cTn>
                              </p:par>
                              <p:par>
                                <p:cTn id="16" presetID="23" presetClass="entr" presetSubtype="288" fill="hold" nodeType="withEffect">
                                  <p:stCondLst>
                                    <p:cond delay="25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strVal val="4/3*#ppt_w"/>
                                          </p:val>
                                        </p:tav>
                                        <p:tav tm="100000">
                                          <p:val>
                                            <p:strVal val="#ppt_w"/>
                                          </p:val>
                                        </p:tav>
                                      </p:tavLst>
                                    </p:anim>
                                    <p:anim calcmode="lin" valueType="num">
                                      <p:cBhvr>
                                        <p:cTn id="19" dur="500" fill="hold"/>
                                        <p:tgtEl>
                                          <p:spTgt spid="11"/>
                                        </p:tgtEl>
                                        <p:attrNameLst>
                                          <p:attrName>ppt_h</p:attrName>
                                        </p:attrNameLst>
                                      </p:cBhvr>
                                      <p:tavLst>
                                        <p:tav tm="0">
                                          <p:val>
                                            <p:strVal val="4/3*#ppt_h"/>
                                          </p:val>
                                        </p:tav>
                                        <p:tav tm="100000">
                                          <p:val>
                                            <p:strVal val="#ppt_h"/>
                                          </p:val>
                                        </p:tav>
                                      </p:tavLst>
                                    </p:anim>
                                  </p:childTnLst>
                                </p:cTn>
                              </p:par>
                              <p:par>
                                <p:cTn id="20" presetID="17" presetClass="entr" presetSubtype="1" fill="hold" grpId="0" nodeType="withEffect">
                                  <p:stCondLst>
                                    <p:cond delay="750"/>
                                  </p:stCondLst>
                                  <p:iterate type="lt">
                                    <p:tmPct val="10000"/>
                                  </p:iterate>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ppt_x</p:attrName>
                                        </p:attrNameLst>
                                      </p:cBhvr>
                                      <p:tavLst>
                                        <p:tav tm="0">
                                          <p:val>
                                            <p:strVal val="#ppt_x"/>
                                          </p:val>
                                        </p:tav>
                                        <p:tav tm="100000">
                                          <p:val>
                                            <p:strVal val="#ppt_x"/>
                                          </p:val>
                                        </p:tav>
                                      </p:tavLst>
                                    </p:anim>
                                    <p:anim calcmode="lin" valueType="num">
                                      <p:cBhvr>
                                        <p:cTn id="23" dur="500" fill="hold"/>
                                        <p:tgtEl>
                                          <p:spTgt spid="23"/>
                                        </p:tgtEl>
                                        <p:attrNameLst>
                                          <p:attrName>ppt_y</p:attrName>
                                        </p:attrNameLst>
                                      </p:cBhvr>
                                      <p:tavLst>
                                        <p:tav tm="0">
                                          <p:val>
                                            <p:strVal val="#ppt_y-#ppt_h/2"/>
                                          </p:val>
                                        </p:tav>
                                        <p:tav tm="100000">
                                          <p:val>
                                            <p:strVal val="#ppt_y"/>
                                          </p:val>
                                        </p:tav>
                                      </p:tavLst>
                                    </p:anim>
                                    <p:anim calcmode="lin" valueType="num">
                                      <p:cBhvr>
                                        <p:cTn id="24" dur="500" fill="hold"/>
                                        <p:tgtEl>
                                          <p:spTgt spid="23"/>
                                        </p:tgtEl>
                                        <p:attrNameLst>
                                          <p:attrName>ppt_w</p:attrName>
                                        </p:attrNameLst>
                                      </p:cBhvr>
                                      <p:tavLst>
                                        <p:tav tm="0">
                                          <p:val>
                                            <p:strVal val="#ppt_w"/>
                                          </p:val>
                                        </p:tav>
                                        <p:tav tm="100000">
                                          <p:val>
                                            <p:strVal val="#ppt_w"/>
                                          </p:val>
                                        </p:tav>
                                      </p:tavLst>
                                    </p:anim>
                                    <p:anim calcmode="lin" valueType="num">
                                      <p:cBhvr>
                                        <p:cTn id="25" dur="500" fill="hold"/>
                                        <p:tgtEl>
                                          <p:spTgt spid="23"/>
                                        </p:tgtEl>
                                        <p:attrNameLst>
                                          <p:attrName>ppt_h</p:attrName>
                                        </p:attrNameLst>
                                      </p:cBhvr>
                                      <p:tavLst>
                                        <p:tav tm="0">
                                          <p:val>
                                            <p:fltVal val="0"/>
                                          </p:val>
                                        </p:tav>
                                        <p:tav tm="100000">
                                          <p:val>
                                            <p:strVal val="#ppt_h"/>
                                          </p:val>
                                        </p:tav>
                                      </p:tavLst>
                                    </p:anim>
                                  </p:childTnLst>
                                </p:cTn>
                              </p:par>
                              <p:par>
                                <p:cTn id="26" presetID="10" presetClass="entr" presetSubtype="0" fill="hold" grpId="0" nodeType="withEffect">
                                  <p:stCondLst>
                                    <p:cond delay="150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par>
                                <p:cTn id="29" presetID="23" presetClass="entr" presetSubtype="288" fill="hold" nodeType="withEffect">
                                  <p:stCondLst>
                                    <p:cond delay="15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strVal val="4/3*#ppt_w"/>
                                          </p:val>
                                        </p:tav>
                                        <p:tav tm="100000">
                                          <p:val>
                                            <p:strVal val="#ppt_w"/>
                                          </p:val>
                                        </p:tav>
                                      </p:tavLst>
                                    </p:anim>
                                    <p:anim calcmode="lin" valueType="num">
                                      <p:cBhvr>
                                        <p:cTn id="32" dur="500" fill="hold"/>
                                        <p:tgtEl>
                                          <p:spTgt spid="14"/>
                                        </p:tgtEl>
                                        <p:attrNameLst>
                                          <p:attrName>ppt_h</p:attrName>
                                        </p:attrNameLst>
                                      </p:cBhvr>
                                      <p:tavLst>
                                        <p:tav tm="0">
                                          <p:val>
                                            <p:strVal val="4/3*#ppt_h"/>
                                          </p:val>
                                        </p:tav>
                                        <p:tav tm="100000">
                                          <p:val>
                                            <p:strVal val="#ppt_h"/>
                                          </p:val>
                                        </p:tav>
                                      </p:tavLst>
                                    </p:anim>
                                  </p:childTnLst>
                                </p:cTn>
                              </p:par>
                              <p:par>
                                <p:cTn id="33" presetID="17" presetClass="entr" presetSubtype="1" fill="hold" grpId="0" nodeType="withEffect">
                                  <p:stCondLst>
                                    <p:cond delay="2000"/>
                                  </p:stCondLst>
                                  <p:iterate type="lt">
                                    <p:tmPct val="10000"/>
                                  </p:iterate>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ppt_x</p:attrName>
                                        </p:attrNameLst>
                                      </p:cBhvr>
                                      <p:tavLst>
                                        <p:tav tm="0">
                                          <p:val>
                                            <p:strVal val="#ppt_x"/>
                                          </p:val>
                                        </p:tav>
                                        <p:tav tm="100000">
                                          <p:val>
                                            <p:strVal val="#ppt_x"/>
                                          </p:val>
                                        </p:tav>
                                      </p:tavLst>
                                    </p:anim>
                                    <p:anim calcmode="lin" valueType="num">
                                      <p:cBhvr>
                                        <p:cTn id="36" dur="500" fill="hold"/>
                                        <p:tgtEl>
                                          <p:spTgt spid="27"/>
                                        </p:tgtEl>
                                        <p:attrNameLst>
                                          <p:attrName>ppt_y</p:attrName>
                                        </p:attrNameLst>
                                      </p:cBhvr>
                                      <p:tavLst>
                                        <p:tav tm="0">
                                          <p:val>
                                            <p:strVal val="#ppt_y-#ppt_h/2"/>
                                          </p:val>
                                        </p:tav>
                                        <p:tav tm="100000">
                                          <p:val>
                                            <p:strVal val="#ppt_y"/>
                                          </p:val>
                                        </p:tav>
                                      </p:tavLst>
                                    </p:anim>
                                    <p:anim calcmode="lin" valueType="num">
                                      <p:cBhvr>
                                        <p:cTn id="37" dur="500" fill="hold"/>
                                        <p:tgtEl>
                                          <p:spTgt spid="27"/>
                                        </p:tgtEl>
                                        <p:attrNameLst>
                                          <p:attrName>ppt_w</p:attrName>
                                        </p:attrNameLst>
                                      </p:cBhvr>
                                      <p:tavLst>
                                        <p:tav tm="0">
                                          <p:val>
                                            <p:strVal val="#ppt_w"/>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childTnLst>
                                </p:cTn>
                              </p:par>
                              <p:par>
                                <p:cTn id="39" presetID="10" presetClass="entr" presetSubtype="0" fill="hold" grpId="0" nodeType="withEffect">
                                  <p:stCondLst>
                                    <p:cond delay="275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500"/>
                                        <p:tgtEl>
                                          <p:spTgt spid="28"/>
                                        </p:tgtEl>
                                      </p:cBhvr>
                                    </p:animEffect>
                                  </p:childTnLst>
                                </p:cTn>
                              </p:par>
                              <p:par>
                                <p:cTn id="42" presetID="23" presetClass="entr" presetSubtype="288" fill="hold" nodeType="withEffect">
                                  <p:stCondLst>
                                    <p:cond delay="2750"/>
                                  </p:stCondLst>
                                  <p:childTnLst>
                                    <p:set>
                                      <p:cBhvr>
                                        <p:cTn id="43" dur="1" fill="hold">
                                          <p:stCondLst>
                                            <p:cond delay="0"/>
                                          </p:stCondLst>
                                        </p:cTn>
                                        <p:tgtEl>
                                          <p:spTgt spid="17"/>
                                        </p:tgtEl>
                                        <p:attrNameLst>
                                          <p:attrName>style.visibility</p:attrName>
                                        </p:attrNameLst>
                                      </p:cBhvr>
                                      <p:to>
                                        <p:strVal val="visible"/>
                                      </p:to>
                                    </p:set>
                                    <p:anim calcmode="lin" valueType="num">
                                      <p:cBhvr>
                                        <p:cTn id="44" dur="500" fill="hold"/>
                                        <p:tgtEl>
                                          <p:spTgt spid="17"/>
                                        </p:tgtEl>
                                        <p:attrNameLst>
                                          <p:attrName>ppt_w</p:attrName>
                                        </p:attrNameLst>
                                      </p:cBhvr>
                                      <p:tavLst>
                                        <p:tav tm="0">
                                          <p:val>
                                            <p:strVal val="4/3*#ppt_w"/>
                                          </p:val>
                                        </p:tav>
                                        <p:tav tm="100000">
                                          <p:val>
                                            <p:strVal val="#ppt_w"/>
                                          </p:val>
                                        </p:tav>
                                      </p:tavLst>
                                    </p:anim>
                                    <p:anim calcmode="lin" valueType="num">
                                      <p:cBhvr>
                                        <p:cTn id="45" dur="500" fill="hold"/>
                                        <p:tgtEl>
                                          <p:spTgt spid="17"/>
                                        </p:tgtEl>
                                        <p:attrNameLst>
                                          <p:attrName>ppt_h</p:attrName>
                                        </p:attrNameLst>
                                      </p:cBhvr>
                                      <p:tavLst>
                                        <p:tav tm="0">
                                          <p:val>
                                            <p:strVal val="4/3*#ppt_h"/>
                                          </p:val>
                                        </p:tav>
                                        <p:tav tm="100000">
                                          <p:val>
                                            <p:strVal val="#ppt_h"/>
                                          </p:val>
                                        </p:tav>
                                      </p:tavLst>
                                    </p:anim>
                                  </p:childTnLst>
                                </p:cTn>
                              </p:par>
                              <p:par>
                                <p:cTn id="46" presetID="17" presetClass="entr" presetSubtype="1" fill="hold" grpId="0" nodeType="withEffect">
                                  <p:stCondLst>
                                    <p:cond delay="3250"/>
                                  </p:stCondLst>
                                  <p:iterate type="lt">
                                    <p:tmPct val="10000"/>
                                  </p:iterate>
                                  <p:childTnLst>
                                    <p:set>
                                      <p:cBhvr>
                                        <p:cTn id="47" dur="1" fill="hold">
                                          <p:stCondLst>
                                            <p:cond delay="0"/>
                                          </p:stCondLst>
                                        </p:cTn>
                                        <p:tgtEl>
                                          <p:spTgt spid="25"/>
                                        </p:tgtEl>
                                        <p:attrNameLst>
                                          <p:attrName>style.visibility</p:attrName>
                                        </p:attrNameLst>
                                      </p:cBhvr>
                                      <p:to>
                                        <p:strVal val="visible"/>
                                      </p:to>
                                    </p:set>
                                    <p:anim calcmode="lin" valueType="num">
                                      <p:cBhvr>
                                        <p:cTn id="48" dur="500" fill="hold"/>
                                        <p:tgtEl>
                                          <p:spTgt spid="25"/>
                                        </p:tgtEl>
                                        <p:attrNameLst>
                                          <p:attrName>ppt_x</p:attrName>
                                        </p:attrNameLst>
                                      </p:cBhvr>
                                      <p:tavLst>
                                        <p:tav tm="0">
                                          <p:val>
                                            <p:strVal val="#ppt_x"/>
                                          </p:val>
                                        </p:tav>
                                        <p:tav tm="100000">
                                          <p:val>
                                            <p:strVal val="#ppt_x"/>
                                          </p:val>
                                        </p:tav>
                                      </p:tavLst>
                                    </p:anim>
                                    <p:anim calcmode="lin" valueType="num">
                                      <p:cBhvr>
                                        <p:cTn id="49" dur="500" fill="hold"/>
                                        <p:tgtEl>
                                          <p:spTgt spid="25"/>
                                        </p:tgtEl>
                                        <p:attrNameLst>
                                          <p:attrName>ppt_y</p:attrName>
                                        </p:attrNameLst>
                                      </p:cBhvr>
                                      <p:tavLst>
                                        <p:tav tm="0">
                                          <p:val>
                                            <p:strVal val="#ppt_y-#ppt_h/2"/>
                                          </p:val>
                                        </p:tav>
                                        <p:tav tm="100000">
                                          <p:val>
                                            <p:strVal val="#ppt_y"/>
                                          </p:val>
                                        </p:tav>
                                      </p:tavLst>
                                    </p:anim>
                                    <p:anim calcmode="lin" valueType="num">
                                      <p:cBhvr>
                                        <p:cTn id="50" dur="500" fill="hold"/>
                                        <p:tgtEl>
                                          <p:spTgt spid="25"/>
                                        </p:tgtEl>
                                        <p:attrNameLst>
                                          <p:attrName>ppt_w</p:attrName>
                                        </p:attrNameLst>
                                      </p:cBhvr>
                                      <p:tavLst>
                                        <p:tav tm="0">
                                          <p:val>
                                            <p:strVal val="#ppt_w"/>
                                          </p:val>
                                        </p:tav>
                                        <p:tav tm="100000">
                                          <p:val>
                                            <p:strVal val="#ppt_w"/>
                                          </p:val>
                                        </p:tav>
                                      </p:tavLst>
                                    </p:anim>
                                    <p:anim calcmode="lin" valueType="num">
                                      <p:cBhvr>
                                        <p:cTn id="51" dur="500" fill="hold"/>
                                        <p:tgtEl>
                                          <p:spTgt spid="25"/>
                                        </p:tgtEl>
                                        <p:attrNameLst>
                                          <p:attrName>ppt_h</p:attrName>
                                        </p:attrNameLst>
                                      </p:cBhvr>
                                      <p:tavLst>
                                        <p:tav tm="0">
                                          <p:val>
                                            <p:fltVal val="0"/>
                                          </p:val>
                                        </p:tav>
                                        <p:tav tm="100000">
                                          <p:val>
                                            <p:strVal val="#ppt_h"/>
                                          </p:val>
                                        </p:tav>
                                      </p:tavLst>
                                    </p:anim>
                                  </p:childTnLst>
                                </p:cTn>
                              </p:par>
                              <p:par>
                                <p:cTn id="52" presetID="10" presetClass="entr" presetSubtype="0" fill="hold" grpId="0" nodeType="withEffect">
                                  <p:stCondLst>
                                    <p:cond delay="4000"/>
                                  </p:stCondLst>
                                  <p:childTnLst>
                                    <p:set>
                                      <p:cBhvr>
                                        <p:cTn id="53" dur="1" fill="hold">
                                          <p:stCondLst>
                                            <p:cond delay="0"/>
                                          </p:stCondLst>
                                        </p:cTn>
                                        <p:tgtEl>
                                          <p:spTgt spid="26"/>
                                        </p:tgtEl>
                                        <p:attrNameLst>
                                          <p:attrName>style.visibility</p:attrName>
                                        </p:attrNameLst>
                                      </p:cBhvr>
                                      <p:to>
                                        <p:strVal val="visible"/>
                                      </p:to>
                                    </p:set>
                                    <p:animEffect transition="in" filter="fade">
                                      <p:cBhvr>
                                        <p:cTn id="54" dur="500"/>
                                        <p:tgtEl>
                                          <p:spTgt spid="26"/>
                                        </p:tgtEl>
                                      </p:cBhvr>
                                    </p:animEffect>
                                  </p:childTnLst>
                                </p:cTn>
                              </p:par>
                              <p:par>
                                <p:cTn id="55" presetID="23" presetClass="entr" presetSubtype="288" fill="hold" nodeType="withEffect">
                                  <p:stCondLst>
                                    <p:cond delay="4000"/>
                                  </p:stCondLst>
                                  <p:childTnLst>
                                    <p:set>
                                      <p:cBhvr>
                                        <p:cTn id="56" dur="1" fill="hold">
                                          <p:stCondLst>
                                            <p:cond delay="0"/>
                                          </p:stCondLst>
                                        </p:cTn>
                                        <p:tgtEl>
                                          <p:spTgt spid="20"/>
                                        </p:tgtEl>
                                        <p:attrNameLst>
                                          <p:attrName>style.visibility</p:attrName>
                                        </p:attrNameLst>
                                      </p:cBhvr>
                                      <p:to>
                                        <p:strVal val="visible"/>
                                      </p:to>
                                    </p:set>
                                    <p:anim calcmode="lin" valueType="num">
                                      <p:cBhvr>
                                        <p:cTn id="57" dur="500" fill="hold"/>
                                        <p:tgtEl>
                                          <p:spTgt spid="20"/>
                                        </p:tgtEl>
                                        <p:attrNameLst>
                                          <p:attrName>ppt_w</p:attrName>
                                        </p:attrNameLst>
                                      </p:cBhvr>
                                      <p:tavLst>
                                        <p:tav tm="0">
                                          <p:val>
                                            <p:strVal val="4/3*#ppt_w"/>
                                          </p:val>
                                        </p:tav>
                                        <p:tav tm="100000">
                                          <p:val>
                                            <p:strVal val="#ppt_w"/>
                                          </p:val>
                                        </p:tav>
                                      </p:tavLst>
                                    </p:anim>
                                    <p:anim calcmode="lin" valueType="num">
                                      <p:cBhvr>
                                        <p:cTn id="58" dur="500" fill="hold"/>
                                        <p:tgtEl>
                                          <p:spTgt spid="20"/>
                                        </p:tgtEl>
                                        <p:attrNameLst>
                                          <p:attrName>ppt_h</p:attrName>
                                        </p:attrNameLst>
                                      </p:cBhvr>
                                      <p:tavLst>
                                        <p:tav tm="0">
                                          <p:val>
                                            <p:strVal val="4/3*#ppt_h"/>
                                          </p:val>
                                        </p:tav>
                                        <p:tav tm="100000">
                                          <p:val>
                                            <p:strVal val="#ppt_h"/>
                                          </p:val>
                                        </p:tav>
                                      </p:tavLst>
                                    </p:anim>
                                  </p:childTnLst>
                                </p:cTn>
                              </p:par>
                              <p:par>
                                <p:cTn id="59" presetID="17" presetClass="entr" presetSubtype="1" fill="hold" grpId="0" nodeType="withEffect">
                                  <p:stCondLst>
                                    <p:cond delay="4500"/>
                                  </p:stCondLst>
                                  <p:iterate type="lt">
                                    <p:tmPct val="10000"/>
                                  </p:iterate>
                                  <p:childTnLst>
                                    <p:set>
                                      <p:cBhvr>
                                        <p:cTn id="60" dur="1" fill="hold">
                                          <p:stCondLst>
                                            <p:cond delay="0"/>
                                          </p:stCondLst>
                                        </p:cTn>
                                        <p:tgtEl>
                                          <p:spTgt spid="29"/>
                                        </p:tgtEl>
                                        <p:attrNameLst>
                                          <p:attrName>style.visibility</p:attrName>
                                        </p:attrNameLst>
                                      </p:cBhvr>
                                      <p:to>
                                        <p:strVal val="visible"/>
                                      </p:to>
                                    </p:set>
                                    <p:anim calcmode="lin" valueType="num">
                                      <p:cBhvr>
                                        <p:cTn id="61" dur="500" fill="hold"/>
                                        <p:tgtEl>
                                          <p:spTgt spid="29"/>
                                        </p:tgtEl>
                                        <p:attrNameLst>
                                          <p:attrName>ppt_x</p:attrName>
                                        </p:attrNameLst>
                                      </p:cBhvr>
                                      <p:tavLst>
                                        <p:tav tm="0">
                                          <p:val>
                                            <p:strVal val="#ppt_x"/>
                                          </p:val>
                                        </p:tav>
                                        <p:tav tm="100000">
                                          <p:val>
                                            <p:strVal val="#ppt_x"/>
                                          </p:val>
                                        </p:tav>
                                      </p:tavLst>
                                    </p:anim>
                                    <p:anim calcmode="lin" valueType="num">
                                      <p:cBhvr>
                                        <p:cTn id="62" dur="500" fill="hold"/>
                                        <p:tgtEl>
                                          <p:spTgt spid="29"/>
                                        </p:tgtEl>
                                        <p:attrNameLst>
                                          <p:attrName>ppt_y</p:attrName>
                                        </p:attrNameLst>
                                      </p:cBhvr>
                                      <p:tavLst>
                                        <p:tav tm="0">
                                          <p:val>
                                            <p:strVal val="#ppt_y-#ppt_h/2"/>
                                          </p:val>
                                        </p:tav>
                                        <p:tav tm="100000">
                                          <p:val>
                                            <p:strVal val="#ppt_y"/>
                                          </p:val>
                                        </p:tav>
                                      </p:tavLst>
                                    </p:anim>
                                    <p:anim calcmode="lin" valueType="num">
                                      <p:cBhvr>
                                        <p:cTn id="63" dur="500" fill="hold"/>
                                        <p:tgtEl>
                                          <p:spTgt spid="29"/>
                                        </p:tgtEl>
                                        <p:attrNameLst>
                                          <p:attrName>ppt_w</p:attrName>
                                        </p:attrNameLst>
                                      </p:cBhvr>
                                      <p:tavLst>
                                        <p:tav tm="0">
                                          <p:val>
                                            <p:strVal val="#ppt_w"/>
                                          </p:val>
                                        </p:tav>
                                        <p:tav tm="100000">
                                          <p:val>
                                            <p:strVal val="#ppt_w"/>
                                          </p:val>
                                        </p:tav>
                                      </p:tavLst>
                                    </p:anim>
                                    <p:anim calcmode="lin" valueType="num">
                                      <p:cBhvr>
                                        <p:cTn id="64" dur="500" fill="hold"/>
                                        <p:tgtEl>
                                          <p:spTgt spid="29"/>
                                        </p:tgtEl>
                                        <p:attrNameLst>
                                          <p:attrName>ppt_h</p:attrName>
                                        </p:attrNameLst>
                                      </p:cBhvr>
                                      <p:tavLst>
                                        <p:tav tm="0">
                                          <p:val>
                                            <p:fltVal val="0"/>
                                          </p:val>
                                        </p:tav>
                                        <p:tav tm="100000">
                                          <p:val>
                                            <p:strVal val="#ppt_h"/>
                                          </p:val>
                                        </p:tav>
                                      </p:tavLst>
                                    </p:anim>
                                  </p:childTnLst>
                                </p:cTn>
                              </p:par>
                              <p:par>
                                <p:cTn id="65" presetID="10" presetClass="entr" presetSubtype="0" fill="hold" grpId="0" nodeType="withEffect">
                                  <p:stCondLst>
                                    <p:cond delay="525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3" grpId="0"/>
      <p:bldP spid="24" grpId="0"/>
      <p:bldP spid="25" grpId="0"/>
      <p:bldP spid="26" grpId="0"/>
      <p:bldP spid="27" grpId="0"/>
      <p:bldP spid="28" grpId="0"/>
      <p:bldP spid="29" grpId="0"/>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4" name="矩形 6"/>
          <p:cNvSpPr>
            <a:spLocks noChangeArrowheads="1"/>
          </p:cNvSpPr>
          <p:nvPr/>
        </p:nvSpPr>
        <p:spPr bwMode="auto">
          <a:xfrm>
            <a:off x="0" y="3114675"/>
            <a:ext cx="9144000" cy="2047875"/>
          </a:xfrm>
          <a:prstGeom prst="rect">
            <a:avLst/>
          </a:prstGeom>
          <a:solidFill>
            <a:srgbClr val="76543A"/>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9" name="文本框 8"/>
          <p:cNvSpPr txBox="1">
            <a:spLocks noChangeArrowheads="1"/>
          </p:cNvSpPr>
          <p:nvPr/>
        </p:nvSpPr>
        <p:spPr bwMode="auto">
          <a:xfrm>
            <a:off x="0" y="1178719"/>
            <a:ext cx="1121569" cy="4039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5800" b="1" smtClean="0">
                <a:solidFill>
                  <a:schemeClr val="bg1"/>
                </a:solidFill>
                <a:latin typeface="微软雅黑" pitchFamily="34" charset="-122"/>
                <a:ea typeface="微软雅黑" pitchFamily="34" charset="-122"/>
              </a:rPr>
              <a:t>2</a:t>
            </a:r>
            <a:endParaRPr lang="zh-CN" altLang="en-US" sz="25800" b="1" dirty="0">
              <a:solidFill>
                <a:schemeClr val="bg1"/>
              </a:solidFill>
              <a:latin typeface="微软雅黑" pitchFamily="34" charset="-122"/>
              <a:ea typeface="微软雅黑" pitchFamily="34" charset="-122"/>
            </a:endParaRPr>
          </a:p>
        </p:txBody>
      </p:sp>
      <p:sp>
        <p:nvSpPr>
          <p:cNvPr id="11" name="TextBox 20"/>
          <p:cNvSpPr txBox="1"/>
          <p:nvPr/>
        </p:nvSpPr>
        <p:spPr>
          <a:xfrm>
            <a:off x="2199560" y="3198614"/>
            <a:ext cx="3185487" cy="646331"/>
          </a:xfrm>
          <a:prstGeom prst="rect">
            <a:avLst/>
          </a:prstGeom>
          <a:noFill/>
        </p:spPr>
        <p:txBody>
          <a:bodyPr wrap="none" rtlCol="0">
            <a:spAutoFit/>
          </a:bodyPr>
          <a:lstStyle/>
          <a:p>
            <a:pPr marL="0" lvl="1"/>
            <a:r>
              <a:rPr lang="zh-CN" altLang="en-US" sz="3600" b="1" spc="30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工作完成情况</a:t>
            </a:r>
            <a:endParaRPr lang="zh-CN" altLang="en-US" sz="3600" b="1" spc="3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2" name="文本框 9"/>
          <p:cNvSpPr txBox="1"/>
          <p:nvPr/>
        </p:nvSpPr>
        <p:spPr>
          <a:xfrm>
            <a:off x="2379761" y="393851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smtClean="0">
                <a:solidFill>
                  <a:schemeClr val="bg1"/>
                </a:solidFill>
                <a:latin typeface="微软雅黑" pitchFamily="34" charset="-122"/>
                <a:ea typeface="微软雅黑" pitchFamily="34" charset="-122"/>
              </a:rPr>
              <a:t>添加文字内容</a:t>
            </a:r>
            <a:endParaRPr lang="zh-CN" altLang="en-US" sz="1500" b="0" dirty="0">
              <a:solidFill>
                <a:schemeClr val="bg1"/>
              </a:solidFill>
              <a:latin typeface="微软雅黑" pitchFamily="34" charset="-122"/>
              <a:ea typeface="微软雅黑" pitchFamily="34" charset="-122"/>
            </a:endParaRPr>
          </a:p>
        </p:txBody>
      </p:sp>
      <p:sp>
        <p:nvSpPr>
          <p:cNvPr id="13" name="文本框 9"/>
          <p:cNvSpPr txBox="1"/>
          <p:nvPr/>
        </p:nvSpPr>
        <p:spPr>
          <a:xfrm>
            <a:off x="2379760" y="426395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4" name="文本框 9"/>
          <p:cNvSpPr txBox="1"/>
          <p:nvPr/>
        </p:nvSpPr>
        <p:spPr>
          <a:xfrm>
            <a:off x="2379761" y="458984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5" name="文本框 9"/>
          <p:cNvSpPr txBox="1"/>
          <p:nvPr/>
        </p:nvSpPr>
        <p:spPr>
          <a:xfrm>
            <a:off x="4116235" y="394177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6" name="文本框 9"/>
          <p:cNvSpPr txBox="1"/>
          <p:nvPr/>
        </p:nvSpPr>
        <p:spPr>
          <a:xfrm>
            <a:off x="4116236" y="4267667"/>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
        <p:nvSpPr>
          <p:cNvPr id="17" name="文本框 9"/>
          <p:cNvSpPr txBox="1"/>
          <p:nvPr/>
        </p:nvSpPr>
        <p:spPr>
          <a:xfrm>
            <a:off x="4116235" y="458904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solidFill>
                  <a:schemeClr val="bg1"/>
                </a:solidFill>
                <a:latin typeface="微软雅黑" pitchFamily="34" charset="-122"/>
                <a:ea typeface="微软雅黑" pitchFamily="34" charset="-122"/>
              </a:rPr>
              <a:t>添加文字内容</a:t>
            </a:r>
          </a:p>
        </p:txBody>
      </p:sp>
    </p:spTree>
    <p:extLst>
      <p:ext uri="{BB962C8B-B14F-4D97-AF65-F5344CB8AC3E}">
        <p14:creationId xmlns:p14="http://schemas.microsoft.com/office/powerpoint/2010/main" val="101616886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12" presetClass="entr" presetSubtype="8"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p:tgtEl>
                                          <p:spTgt spid="11"/>
                                        </p:tgtEl>
                                        <p:attrNameLst>
                                          <p:attrName>ppt_x</p:attrName>
                                        </p:attrNameLst>
                                      </p:cBhvr>
                                      <p:tavLst>
                                        <p:tav tm="0">
                                          <p:val>
                                            <p:strVal val="#ppt_x-#ppt_w*1.125000"/>
                                          </p:val>
                                        </p:tav>
                                        <p:tav tm="100000">
                                          <p:val>
                                            <p:strVal val="#ppt_x"/>
                                          </p:val>
                                        </p:tav>
                                      </p:tavLst>
                                    </p:anim>
                                    <p:animEffect transition="in" filter="wipe(right)">
                                      <p:cBhvr>
                                        <p:cTn id="17" dur="500"/>
                                        <p:tgtEl>
                                          <p:spTgt spid="11"/>
                                        </p:tgtEl>
                                      </p:cBhvr>
                                    </p:animEffect>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20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40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ppt_x"/>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1" grpId="0"/>
      <p:bldP spid="12" grpId="0"/>
      <p:bldP spid="13" grpId="0"/>
      <p:bldP spid="14" grpId="0"/>
      <p:bldP spid="15" grpId="0"/>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3333470" y="1465334"/>
            <a:ext cx="1425662" cy="1433908"/>
            <a:chOff x="3333470" y="1465334"/>
            <a:chExt cx="1425662" cy="1433908"/>
          </a:xfrm>
          <a:solidFill>
            <a:srgbClr val="76543A"/>
          </a:solidFill>
        </p:grpSpPr>
        <p:sp>
          <p:nvSpPr>
            <p:cNvPr id="11" name="椭圆 75"/>
            <p:cNvSpPr/>
            <p:nvPr/>
          </p:nvSpPr>
          <p:spPr>
            <a:xfrm>
              <a:off x="3333470" y="1465334"/>
              <a:ext cx="1425662" cy="1433908"/>
            </a:xfrm>
            <a:custGeom>
              <a:avLst/>
              <a:gdLst/>
              <a:ahLst/>
              <a:cxnLst/>
              <a:rect l="l" t="t" r="r" b="b"/>
              <a:pathLst>
                <a:path w="1425662" h="1433908">
                  <a:moveTo>
                    <a:pt x="584366" y="0"/>
                  </a:moveTo>
                  <a:cubicBezTo>
                    <a:pt x="667535" y="0"/>
                    <a:pt x="734956" y="67421"/>
                    <a:pt x="734956" y="150590"/>
                  </a:cubicBezTo>
                  <a:cubicBezTo>
                    <a:pt x="734956" y="197370"/>
                    <a:pt x="713626" y="239167"/>
                    <a:pt x="678832" y="265176"/>
                  </a:cubicBezTo>
                  <a:lnTo>
                    <a:pt x="1168733" y="265176"/>
                  </a:lnTo>
                  <a:lnTo>
                    <a:pt x="1168733" y="716520"/>
                  </a:lnTo>
                  <a:cubicBezTo>
                    <a:pt x="1193634" y="695548"/>
                    <a:pt x="1225973" y="684721"/>
                    <a:pt x="1260841" y="684721"/>
                  </a:cubicBezTo>
                  <a:cubicBezTo>
                    <a:pt x="1351870" y="684721"/>
                    <a:pt x="1425662" y="758513"/>
                    <a:pt x="1425662" y="849542"/>
                  </a:cubicBezTo>
                  <a:cubicBezTo>
                    <a:pt x="1425662" y="940571"/>
                    <a:pt x="1351870" y="1014363"/>
                    <a:pt x="1260841" y="1014363"/>
                  </a:cubicBezTo>
                  <a:cubicBezTo>
                    <a:pt x="1225973" y="1014363"/>
                    <a:pt x="1193634" y="1003536"/>
                    <a:pt x="1168733" y="982566"/>
                  </a:cubicBezTo>
                  <a:lnTo>
                    <a:pt x="1168733" y="1433908"/>
                  </a:lnTo>
                  <a:lnTo>
                    <a:pt x="765724" y="1433908"/>
                  </a:lnTo>
                  <a:cubicBezTo>
                    <a:pt x="770905" y="1418114"/>
                    <a:pt x="773249" y="1401256"/>
                    <a:pt x="773249" y="1383851"/>
                  </a:cubicBezTo>
                  <a:cubicBezTo>
                    <a:pt x="773249" y="1279093"/>
                    <a:pt x="688325" y="1194168"/>
                    <a:pt x="583566" y="1194168"/>
                  </a:cubicBezTo>
                  <a:cubicBezTo>
                    <a:pt x="478807" y="1194168"/>
                    <a:pt x="393882" y="1279093"/>
                    <a:pt x="393882" y="1383851"/>
                  </a:cubicBezTo>
                  <a:cubicBezTo>
                    <a:pt x="393882" y="1401256"/>
                    <a:pt x="396227" y="1418114"/>
                    <a:pt x="401408" y="1433908"/>
                  </a:cubicBezTo>
                  <a:lnTo>
                    <a:pt x="0" y="1433908"/>
                  </a:lnTo>
                  <a:lnTo>
                    <a:pt x="0" y="265176"/>
                  </a:lnTo>
                  <a:lnTo>
                    <a:pt x="489901" y="265176"/>
                  </a:lnTo>
                  <a:cubicBezTo>
                    <a:pt x="455106" y="239167"/>
                    <a:pt x="433776" y="197370"/>
                    <a:pt x="433776" y="150590"/>
                  </a:cubicBezTo>
                  <a:cubicBezTo>
                    <a:pt x="433776" y="67421"/>
                    <a:pt x="501197" y="0"/>
                    <a:pt x="584366" y="0"/>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2" name="矩形 11"/>
            <p:cNvSpPr/>
            <p:nvPr/>
          </p:nvSpPr>
          <p:spPr>
            <a:xfrm>
              <a:off x="3419872" y="2022234"/>
              <a:ext cx="1008112" cy="523220"/>
            </a:xfrm>
            <a:prstGeom prst="rect">
              <a:avLst/>
            </a:prstGeom>
            <a:grp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添加</a:t>
              </a:r>
              <a:endPar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文本</a:t>
              </a:r>
              <a:endPar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grpSp>
        <p:nvGrpSpPr>
          <p:cNvPr id="13" name="组合 12"/>
          <p:cNvGrpSpPr/>
          <p:nvPr/>
        </p:nvGrpSpPr>
        <p:grpSpPr>
          <a:xfrm>
            <a:off x="3095836" y="2689470"/>
            <a:ext cx="1406366" cy="1392560"/>
            <a:chOff x="3095836" y="2689470"/>
            <a:chExt cx="1406366" cy="1392560"/>
          </a:xfrm>
        </p:grpSpPr>
        <p:sp>
          <p:nvSpPr>
            <p:cNvPr id="14" name="矩形 65"/>
            <p:cNvSpPr/>
            <p:nvPr/>
          </p:nvSpPr>
          <p:spPr>
            <a:xfrm>
              <a:off x="3095836" y="2689470"/>
              <a:ext cx="1406366" cy="1392560"/>
            </a:xfrm>
            <a:custGeom>
              <a:avLst/>
              <a:gdLst/>
              <a:ahLst/>
              <a:cxnLst/>
              <a:rect l="l" t="t" r="r" b="b"/>
              <a:pathLst>
                <a:path w="1406366" h="1392560">
                  <a:moveTo>
                    <a:pt x="822000" y="0"/>
                  </a:moveTo>
                  <a:cubicBezTo>
                    <a:pt x="913029" y="0"/>
                    <a:pt x="986821" y="73793"/>
                    <a:pt x="986821" y="164821"/>
                  </a:cubicBezTo>
                  <a:cubicBezTo>
                    <a:pt x="986821" y="185675"/>
                    <a:pt x="982948" y="205623"/>
                    <a:pt x="975467" y="223828"/>
                  </a:cubicBezTo>
                  <a:lnTo>
                    <a:pt x="1406366" y="223828"/>
                  </a:lnTo>
                  <a:lnTo>
                    <a:pt x="1406366" y="633859"/>
                  </a:lnTo>
                  <a:cubicBezTo>
                    <a:pt x="1386081" y="625588"/>
                    <a:pt x="1363875" y="621361"/>
                    <a:pt x="1340681" y="621361"/>
                  </a:cubicBezTo>
                  <a:cubicBezTo>
                    <a:pt x="1237497" y="621361"/>
                    <a:pt x="1153848" y="705009"/>
                    <a:pt x="1153848" y="808194"/>
                  </a:cubicBezTo>
                  <a:cubicBezTo>
                    <a:pt x="1153848" y="911379"/>
                    <a:pt x="1237497" y="995027"/>
                    <a:pt x="1340681" y="995027"/>
                  </a:cubicBezTo>
                  <a:cubicBezTo>
                    <a:pt x="1363875" y="995027"/>
                    <a:pt x="1386081" y="990802"/>
                    <a:pt x="1406366" y="982530"/>
                  </a:cubicBezTo>
                  <a:lnTo>
                    <a:pt x="1406366" y="1392560"/>
                  </a:lnTo>
                  <a:lnTo>
                    <a:pt x="237634" y="1392560"/>
                  </a:lnTo>
                  <a:lnTo>
                    <a:pt x="237634" y="927784"/>
                  </a:lnTo>
                  <a:cubicBezTo>
                    <a:pt x="214351" y="948086"/>
                    <a:pt x="183720" y="958784"/>
                    <a:pt x="150590" y="958784"/>
                  </a:cubicBezTo>
                  <a:cubicBezTo>
                    <a:pt x="67421" y="958784"/>
                    <a:pt x="0" y="891363"/>
                    <a:pt x="0" y="808194"/>
                  </a:cubicBezTo>
                  <a:cubicBezTo>
                    <a:pt x="0" y="725025"/>
                    <a:pt x="67421" y="657604"/>
                    <a:pt x="150590" y="657604"/>
                  </a:cubicBezTo>
                  <a:cubicBezTo>
                    <a:pt x="183720" y="657604"/>
                    <a:pt x="214351" y="668302"/>
                    <a:pt x="237634" y="688604"/>
                  </a:cubicBezTo>
                  <a:lnTo>
                    <a:pt x="237634" y="223828"/>
                  </a:lnTo>
                  <a:lnTo>
                    <a:pt x="668533" y="223828"/>
                  </a:lnTo>
                  <a:cubicBezTo>
                    <a:pt x="661052" y="205623"/>
                    <a:pt x="657179" y="185675"/>
                    <a:pt x="657179" y="164821"/>
                  </a:cubicBezTo>
                  <a:cubicBezTo>
                    <a:pt x="657179" y="73793"/>
                    <a:pt x="730972" y="0"/>
                    <a:pt x="822000" y="0"/>
                  </a:cubicBezTo>
                  <a:close/>
                </a:path>
              </a:pathLst>
            </a:custGeom>
            <a:solidFill>
              <a:srgbClr val="76543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5" name="矩形 14"/>
            <p:cNvSpPr/>
            <p:nvPr/>
          </p:nvSpPr>
          <p:spPr>
            <a:xfrm>
              <a:off x="3419872" y="3210366"/>
              <a:ext cx="1008112"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添加</a:t>
              </a:r>
              <a:endPar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文本</a:t>
              </a:r>
              <a:endPar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grpSp>
        <p:nvGrpSpPr>
          <p:cNvPr id="16" name="组合 15"/>
          <p:cNvGrpSpPr/>
          <p:nvPr/>
        </p:nvGrpSpPr>
        <p:grpSpPr>
          <a:xfrm>
            <a:off x="4519392" y="1730510"/>
            <a:ext cx="1384756" cy="1408472"/>
            <a:chOff x="4519392" y="1730510"/>
            <a:chExt cx="1384756" cy="1408472"/>
          </a:xfrm>
        </p:grpSpPr>
        <p:sp>
          <p:nvSpPr>
            <p:cNvPr id="17" name="椭圆 76"/>
            <p:cNvSpPr/>
            <p:nvPr/>
          </p:nvSpPr>
          <p:spPr>
            <a:xfrm>
              <a:off x="4519392" y="1730510"/>
              <a:ext cx="1384756" cy="1408472"/>
            </a:xfrm>
            <a:custGeom>
              <a:avLst/>
              <a:gdLst/>
              <a:ahLst/>
              <a:cxnLst/>
              <a:rect l="l" t="t" r="r" b="b"/>
              <a:pathLst>
                <a:path w="1384756" h="1408472">
                  <a:moveTo>
                    <a:pt x="0" y="0"/>
                  </a:moveTo>
                  <a:lnTo>
                    <a:pt x="1168732" y="0"/>
                  </a:lnTo>
                  <a:lnTo>
                    <a:pt x="1168732" y="450207"/>
                  </a:lnTo>
                  <a:cubicBezTo>
                    <a:pt x="1188073" y="439244"/>
                    <a:pt x="1210481" y="433776"/>
                    <a:pt x="1234166" y="433776"/>
                  </a:cubicBezTo>
                  <a:cubicBezTo>
                    <a:pt x="1317335" y="433776"/>
                    <a:pt x="1384756" y="501197"/>
                    <a:pt x="1384756" y="584366"/>
                  </a:cubicBezTo>
                  <a:cubicBezTo>
                    <a:pt x="1384756" y="667535"/>
                    <a:pt x="1317335" y="734956"/>
                    <a:pt x="1234166" y="734956"/>
                  </a:cubicBezTo>
                  <a:cubicBezTo>
                    <a:pt x="1210481" y="734956"/>
                    <a:pt x="1188073" y="729488"/>
                    <a:pt x="1168732" y="718526"/>
                  </a:cubicBezTo>
                  <a:lnTo>
                    <a:pt x="1168732" y="1168732"/>
                  </a:lnTo>
                  <a:lnTo>
                    <a:pt x="728979" y="1168732"/>
                  </a:lnTo>
                  <a:cubicBezTo>
                    <a:pt x="742528" y="1190517"/>
                    <a:pt x="749187" y="1216306"/>
                    <a:pt x="749187" y="1243651"/>
                  </a:cubicBezTo>
                  <a:cubicBezTo>
                    <a:pt x="749187" y="1334680"/>
                    <a:pt x="675394" y="1408472"/>
                    <a:pt x="584366" y="1408472"/>
                  </a:cubicBezTo>
                  <a:cubicBezTo>
                    <a:pt x="493337" y="1408472"/>
                    <a:pt x="419545" y="1334680"/>
                    <a:pt x="419545" y="1243651"/>
                  </a:cubicBezTo>
                  <a:cubicBezTo>
                    <a:pt x="419545" y="1216306"/>
                    <a:pt x="426204" y="1190517"/>
                    <a:pt x="439754" y="1168732"/>
                  </a:cubicBezTo>
                  <a:lnTo>
                    <a:pt x="0" y="1168732"/>
                  </a:lnTo>
                  <a:lnTo>
                    <a:pt x="0" y="761099"/>
                  </a:lnTo>
                  <a:cubicBezTo>
                    <a:pt x="24839" y="773303"/>
                    <a:pt x="52809" y="779836"/>
                    <a:pt x="82305" y="779836"/>
                  </a:cubicBezTo>
                  <a:cubicBezTo>
                    <a:pt x="190260" y="779836"/>
                    <a:pt x="277774" y="692321"/>
                    <a:pt x="277774" y="584366"/>
                  </a:cubicBezTo>
                  <a:cubicBezTo>
                    <a:pt x="277774" y="476411"/>
                    <a:pt x="190260" y="388896"/>
                    <a:pt x="82305" y="388896"/>
                  </a:cubicBezTo>
                  <a:cubicBezTo>
                    <a:pt x="52809" y="388896"/>
                    <a:pt x="24839" y="395429"/>
                    <a:pt x="0" y="407633"/>
                  </a:cubicBezTo>
                  <a:close/>
                </a:path>
              </a:pathLst>
            </a:custGeom>
            <a:solidFill>
              <a:srgbClr val="76543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8" name="矩形 17"/>
            <p:cNvSpPr/>
            <p:nvPr/>
          </p:nvSpPr>
          <p:spPr>
            <a:xfrm>
              <a:off x="4608004" y="2022234"/>
              <a:ext cx="1008112"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添加</a:t>
              </a:r>
              <a:endPar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文本</a:t>
              </a:r>
              <a:endPar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grpSp>
        <p:nvGrpSpPr>
          <p:cNvPr id="19" name="组合 18"/>
          <p:cNvGrpSpPr/>
          <p:nvPr/>
        </p:nvGrpSpPr>
        <p:grpSpPr>
          <a:xfrm>
            <a:off x="4279652" y="2913298"/>
            <a:ext cx="1401767" cy="1386644"/>
            <a:chOff x="4279652" y="2913298"/>
            <a:chExt cx="1401767" cy="1386644"/>
          </a:xfrm>
        </p:grpSpPr>
        <p:sp>
          <p:nvSpPr>
            <p:cNvPr id="20" name="椭圆 68"/>
            <p:cNvSpPr/>
            <p:nvPr/>
          </p:nvSpPr>
          <p:spPr>
            <a:xfrm>
              <a:off x="4279652" y="2913298"/>
              <a:ext cx="1401767" cy="1386644"/>
            </a:xfrm>
            <a:custGeom>
              <a:avLst/>
              <a:gdLst/>
              <a:ahLst/>
              <a:cxnLst/>
              <a:rect l="l" t="t" r="r" b="b"/>
              <a:pathLst>
                <a:path w="1401767" h="1386644">
                  <a:moveTo>
                    <a:pt x="233035" y="0"/>
                  </a:moveTo>
                  <a:lnTo>
                    <a:pt x="640881" y="0"/>
                  </a:lnTo>
                  <a:cubicBezTo>
                    <a:pt x="633096" y="19935"/>
                    <a:pt x="629318" y="41634"/>
                    <a:pt x="629318" y="64216"/>
                  </a:cubicBezTo>
                  <a:cubicBezTo>
                    <a:pt x="629318" y="173647"/>
                    <a:pt x="718028" y="262357"/>
                    <a:pt x="827459" y="262357"/>
                  </a:cubicBezTo>
                  <a:cubicBezTo>
                    <a:pt x="936890" y="262357"/>
                    <a:pt x="1025600" y="173647"/>
                    <a:pt x="1025600" y="64216"/>
                  </a:cubicBezTo>
                  <a:cubicBezTo>
                    <a:pt x="1025600" y="41634"/>
                    <a:pt x="1021823" y="19935"/>
                    <a:pt x="1014038" y="0"/>
                  </a:cubicBezTo>
                  <a:lnTo>
                    <a:pt x="1401767" y="0"/>
                  </a:lnTo>
                  <a:lnTo>
                    <a:pt x="1401767" y="1168732"/>
                  </a:lnTo>
                  <a:lnTo>
                    <a:pt x="956993" y="1168732"/>
                  </a:lnTo>
                  <a:cubicBezTo>
                    <a:pt x="968847" y="1188427"/>
                    <a:pt x="974696" y="1211557"/>
                    <a:pt x="974696" y="1236054"/>
                  </a:cubicBezTo>
                  <a:cubicBezTo>
                    <a:pt x="974696" y="1319223"/>
                    <a:pt x="907275" y="1386644"/>
                    <a:pt x="824106" y="1386644"/>
                  </a:cubicBezTo>
                  <a:cubicBezTo>
                    <a:pt x="740937" y="1386644"/>
                    <a:pt x="673516" y="1319223"/>
                    <a:pt x="673516" y="1236054"/>
                  </a:cubicBezTo>
                  <a:cubicBezTo>
                    <a:pt x="673516" y="1211557"/>
                    <a:pt x="679365" y="1188427"/>
                    <a:pt x="691220" y="1168732"/>
                  </a:cubicBezTo>
                  <a:lnTo>
                    <a:pt x="233035" y="1168732"/>
                  </a:lnTo>
                  <a:lnTo>
                    <a:pt x="233035" y="733499"/>
                  </a:lnTo>
                  <a:cubicBezTo>
                    <a:pt x="212516" y="743855"/>
                    <a:pt x="189291" y="749187"/>
                    <a:pt x="164821" y="749187"/>
                  </a:cubicBezTo>
                  <a:cubicBezTo>
                    <a:pt x="73793" y="749187"/>
                    <a:pt x="0" y="675395"/>
                    <a:pt x="0" y="584366"/>
                  </a:cubicBezTo>
                  <a:cubicBezTo>
                    <a:pt x="0" y="493338"/>
                    <a:pt x="73793" y="419545"/>
                    <a:pt x="164821" y="419545"/>
                  </a:cubicBezTo>
                  <a:cubicBezTo>
                    <a:pt x="189291" y="419545"/>
                    <a:pt x="212516" y="424878"/>
                    <a:pt x="233035" y="435233"/>
                  </a:cubicBezTo>
                  <a:close/>
                </a:path>
              </a:pathLst>
            </a:custGeom>
            <a:solidFill>
              <a:srgbClr val="76543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21" name="矩形 20"/>
            <p:cNvSpPr/>
            <p:nvPr/>
          </p:nvSpPr>
          <p:spPr>
            <a:xfrm>
              <a:off x="4608004" y="3210366"/>
              <a:ext cx="1008112"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添加</a:t>
              </a:r>
              <a:endPar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文本</a:t>
              </a:r>
              <a:endParaRPr kumimoji="0" lang="en-US" altLang="zh-CN" sz="1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sp>
        <p:nvSpPr>
          <p:cNvPr id="22" name="矩形 21"/>
          <p:cNvSpPr/>
          <p:nvPr/>
        </p:nvSpPr>
        <p:spPr>
          <a:xfrm>
            <a:off x="1043609" y="1818823"/>
            <a:ext cx="1938024" cy="307777"/>
          </a:xfrm>
          <a:prstGeom prst="rect">
            <a:avLst/>
          </a:prstGeom>
        </p:spPr>
        <p:txBody>
          <a:bodyPr wrap="square">
            <a:spAutoFit/>
          </a:bodyPr>
          <a:lstStyle/>
          <a:p>
            <a:pPr defTabSz="914400"/>
            <a:r>
              <a:rPr lang="en-US" altLang="zh-CN" sz="1400" b="1" dirty="0" smtClean="0">
                <a:solidFill>
                  <a:srgbClr val="76543A"/>
                </a:solidFill>
                <a:latin typeface="微软雅黑" pitchFamily="34" charset="-122"/>
                <a:ea typeface="微软雅黑" pitchFamily="34" charset="-122"/>
              </a:rPr>
              <a:t>01.</a:t>
            </a:r>
            <a:r>
              <a:rPr lang="zh-CN" altLang="en-US" sz="1400" b="1" dirty="0" smtClean="0">
                <a:solidFill>
                  <a:srgbClr val="76543A"/>
                </a:solidFill>
                <a:latin typeface="微软雅黑" pitchFamily="34" charset="-122"/>
                <a:ea typeface="微软雅黑" pitchFamily="34" charset="-122"/>
              </a:rPr>
              <a:t>点击</a:t>
            </a:r>
            <a:r>
              <a:rPr lang="zh-CN" altLang="en-US" sz="1400" b="1" dirty="0">
                <a:solidFill>
                  <a:srgbClr val="76543A"/>
                </a:solidFill>
                <a:latin typeface="微软雅黑" pitchFamily="34" charset="-122"/>
                <a:ea typeface="微软雅黑" pitchFamily="34" charset="-122"/>
              </a:rPr>
              <a:t>添加文字说明</a:t>
            </a:r>
            <a:endParaRPr lang="en-US" altLang="zh-CN" sz="1400" b="1" dirty="0">
              <a:solidFill>
                <a:srgbClr val="76543A"/>
              </a:solidFill>
              <a:latin typeface="微软雅黑" pitchFamily="34" charset="-122"/>
              <a:ea typeface="微软雅黑" pitchFamily="34" charset="-122"/>
            </a:endParaRPr>
          </a:p>
        </p:txBody>
      </p:sp>
      <p:sp>
        <p:nvSpPr>
          <p:cNvPr id="23" name="TextBox 19"/>
          <p:cNvSpPr txBox="1"/>
          <p:nvPr/>
        </p:nvSpPr>
        <p:spPr>
          <a:xfrm>
            <a:off x="1043608" y="2141116"/>
            <a:ext cx="1938023" cy="731995"/>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24" name="矩形 23"/>
          <p:cNvSpPr/>
          <p:nvPr/>
        </p:nvSpPr>
        <p:spPr>
          <a:xfrm>
            <a:off x="1043609" y="3027290"/>
            <a:ext cx="1938024" cy="307777"/>
          </a:xfrm>
          <a:prstGeom prst="rect">
            <a:avLst/>
          </a:prstGeom>
        </p:spPr>
        <p:txBody>
          <a:bodyPr wrap="square">
            <a:spAutoFit/>
          </a:bodyPr>
          <a:lstStyle/>
          <a:p>
            <a:pPr defTabSz="914400"/>
            <a:r>
              <a:rPr lang="en-US" altLang="zh-CN" sz="1400" b="1" dirty="0" smtClean="0">
                <a:solidFill>
                  <a:srgbClr val="76543A"/>
                </a:solidFill>
                <a:latin typeface="微软雅黑" pitchFamily="34" charset="-122"/>
                <a:ea typeface="微软雅黑" pitchFamily="34" charset="-122"/>
              </a:rPr>
              <a:t>02.</a:t>
            </a:r>
            <a:r>
              <a:rPr lang="zh-CN" altLang="en-US" sz="1400" b="1" dirty="0" smtClean="0">
                <a:solidFill>
                  <a:srgbClr val="76543A"/>
                </a:solidFill>
                <a:latin typeface="微软雅黑" pitchFamily="34" charset="-122"/>
                <a:ea typeface="微软雅黑" pitchFamily="34" charset="-122"/>
              </a:rPr>
              <a:t>点击</a:t>
            </a:r>
            <a:r>
              <a:rPr lang="zh-CN" altLang="en-US" sz="1400" b="1" dirty="0">
                <a:solidFill>
                  <a:srgbClr val="76543A"/>
                </a:solidFill>
                <a:latin typeface="微软雅黑" pitchFamily="34" charset="-122"/>
                <a:ea typeface="微软雅黑" pitchFamily="34" charset="-122"/>
              </a:rPr>
              <a:t>添加文字说明</a:t>
            </a:r>
            <a:endParaRPr lang="en-US" altLang="zh-CN" sz="1400" b="1" dirty="0">
              <a:solidFill>
                <a:srgbClr val="76543A"/>
              </a:solidFill>
              <a:latin typeface="微软雅黑" pitchFamily="34" charset="-122"/>
              <a:ea typeface="微软雅黑" pitchFamily="34" charset="-122"/>
            </a:endParaRPr>
          </a:p>
        </p:txBody>
      </p:sp>
      <p:sp>
        <p:nvSpPr>
          <p:cNvPr id="25" name="TextBox 27"/>
          <p:cNvSpPr txBox="1"/>
          <p:nvPr/>
        </p:nvSpPr>
        <p:spPr>
          <a:xfrm>
            <a:off x="1043608" y="3349583"/>
            <a:ext cx="1938023" cy="731995"/>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26" name="矩形 25"/>
          <p:cNvSpPr/>
          <p:nvPr/>
        </p:nvSpPr>
        <p:spPr>
          <a:xfrm>
            <a:off x="6156176" y="1818823"/>
            <a:ext cx="1938024" cy="307777"/>
          </a:xfrm>
          <a:prstGeom prst="rect">
            <a:avLst/>
          </a:prstGeom>
        </p:spPr>
        <p:txBody>
          <a:bodyPr wrap="square">
            <a:spAutoFit/>
          </a:bodyPr>
          <a:lstStyle/>
          <a:p>
            <a:pPr defTabSz="914400"/>
            <a:r>
              <a:rPr lang="en-US" altLang="zh-CN" sz="1400" b="1" dirty="0" smtClean="0">
                <a:solidFill>
                  <a:srgbClr val="76543A"/>
                </a:solidFill>
                <a:latin typeface="微软雅黑" pitchFamily="34" charset="-122"/>
                <a:ea typeface="微软雅黑" pitchFamily="34" charset="-122"/>
              </a:rPr>
              <a:t>03.</a:t>
            </a:r>
            <a:r>
              <a:rPr lang="zh-CN" altLang="en-US" sz="1400" b="1" dirty="0" smtClean="0">
                <a:solidFill>
                  <a:srgbClr val="76543A"/>
                </a:solidFill>
                <a:latin typeface="微软雅黑" pitchFamily="34" charset="-122"/>
                <a:ea typeface="微软雅黑" pitchFamily="34" charset="-122"/>
              </a:rPr>
              <a:t>点击</a:t>
            </a:r>
            <a:r>
              <a:rPr lang="zh-CN" altLang="en-US" sz="1400" b="1" dirty="0">
                <a:solidFill>
                  <a:srgbClr val="76543A"/>
                </a:solidFill>
                <a:latin typeface="微软雅黑" pitchFamily="34" charset="-122"/>
                <a:ea typeface="微软雅黑" pitchFamily="34" charset="-122"/>
              </a:rPr>
              <a:t>添加文字说明</a:t>
            </a:r>
            <a:endParaRPr lang="en-US" altLang="zh-CN" sz="1400" b="1" dirty="0">
              <a:solidFill>
                <a:srgbClr val="76543A"/>
              </a:solidFill>
              <a:latin typeface="微软雅黑" pitchFamily="34" charset="-122"/>
              <a:ea typeface="微软雅黑" pitchFamily="34" charset="-122"/>
            </a:endParaRPr>
          </a:p>
        </p:txBody>
      </p:sp>
      <p:sp>
        <p:nvSpPr>
          <p:cNvPr id="27" name="TextBox 29"/>
          <p:cNvSpPr txBox="1"/>
          <p:nvPr/>
        </p:nvSpPr>
        <p:spPr>
          <a:xfrm>
            <a:off x="6156175" y="2141116"/>
            <a:ext cx="1938023" cy="731995"/>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28" name="矩形 27"/>
          <p:cNvSpPr/>
          <p:nvPr/>
        </p:nvSpPr>
        <p:spPr>
          <a:xfrm>
            <a:off x="6156176" y="3027290"/>
            <a:ext cx="1938024" cy="307777"/>
          </a:xfrm>
          <a:prstGeom prst="rect">
            <a:avLst/>
          </a:prstGeom>
        </p:spPr>
        <p:txBody>
          <a:bodyPr wrap="square">
            <a:spAutoFit/>
          </a:bodyPr>
          <a:lstStyle/>
          <a:p>
            <a:pPr defTabSz="914400"/>
            <a:r>
              <a:rPr lang="en-US" altLang="zh-CN" sz="1400" b="1" dirty="0" smtClean="0">
                <a:solidFill>
                  <a:srgbClr val="76543A"/>
                </a:solidFill>
                <a:latin typeface="微软雅黑" pitchFamily="34" charset="-122"/>
                <a:ea typeface="微软雅黑" pitchFamily="34" charset="-122"/>
              </a:rPr>
              <a:t>04.</a:t>
            </a:r>
            <a:r>
              <a:rPr lang="zh-CN" altLang="en-US" sz="1400" b="1" dirty="0" smtClean="0">
                <a:solidFill>
                  <a:srgbClr val="76543A"/>
                </a:solidFill>
                <a:latin typeface="微软雅黑" pitchFamily="34" charset="-122"/>
                <a:ea typeface="微软雅黑" pitchFamily="34" charset="-122"/>
              </a:rPr>
              <a:t>点击</a:t>
            </a:r>
            <a:r>
              <a:rPr lang="zh-CN" altLang="en-US" sz="1400" b="1" dirty="0">
                <a:solidFill>
                  <a:srgbClr val="76543A"/>
                </a:solidFill>
                <a:latin typeface="微软雅黑" pitchFamily="34" charset="-122"/>
                <a:ea typeface="微软雅黑" pitchFamily="34" charset="-122"/>
              </a:rPr>
              <a:t>添加文字说明</a:t>
            </a:r>
            <a:endParaRPr lang="en-US" altLang="zh-CN" sz="1400" b="1" dirty="0">
              <a:solidFill>
                <a:srgbClr val="76543A"/>
              </a:solidFill>
              <a:latin typeface="微软雅黑" pitchFamily="34" charset="-122"/>
              <a:ea typeface="微软雅黑" pitchFamily="34" charset="-122"/>
            </a:endParaRPr>
          </a:p>
        </p:txBody>
      </p:sp>
      <p:sp>
        <p:nvSpPr>
          <p:cNvPr id="29" name="TextBox 31"/>
          <p:cNvSpPr txBox="1"/>
          <p:nvPr/>
        </p:nvSpPr>
        <p:spPr>
          <a:xfrm>
            <a:off x="6156175" y="3349583"/>
            <a:ext cx="1938023" cy="731995"/>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30" name="TextBox 31"/>
          <p:cNvSpPr txBox="1"/>
          <p:nvPr/>
        </p:nvSpPr>
        <p:spPr>
          <a:xfrm>
            <a:off x="698500" y="96838"/>
            <a:ext cx="5208588" cy="523875"/>
          </a:xfrm>
          <a:prstGeom prst="rect">
            <a:avLst/>
          </a:prstGeom>
          <a:noFill/>
          <a:ln w="9525">
            <a:noFill/>
          </a:ln>
        </p:spPr>
        <p:txBody>
          <a:bodyPr>
            <a:spAutoFit/>
          </a:bodyPr>
          <a:lstStyle/>
          <a:p>
            <a:r>
              <a:rPr lang="zh-CN" altLang="en-US" sz="2800" b="1" dirty="0" smtClean="0">
                <a:solidFill>
                  <a:srgbClr val="605958"/>
                </a:solidFill>
                <a:latin typeface="微软雅黑" panose="020B0503020204020204" pitchFamily="34" charset="-122"/>
                <a:ea typeface="微软雅黑" panose="020B0503020204020204" pitchFamily="34" charset="-122"/>
              </a:rPr>
              <a:t>添加文本标题</a:t>
            </a:r>
            <a:endParaRPr lang="zh-CN" altLang="en-US" sz="2800" b="1" dirty="0">
              <a:solidFill>
                <a:srgbClr val="60595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7635018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calcmode="lin" valueType="num">
                                      <p:cBhvr>
                                        <p:cTn id="7" dur="4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30"/>
                                        </p:tgtEl>
                                        <p:attrNameLst>
                                          <p:attrName>ppt_y</p:attrName>
                                        </p:attrNameLst>
                                      </p:cBhvr>
                                      <p:tavLst>
                                        <p:tav tm="0">
                                          <p:val>
                                            <p:strVal val="#ppt_y"/>
                                          </p:val>
                                        </p:tav>
                                        <p:tav tm="100000">
                                          <p:val>
                                            <p:strVal val="#ppt_y"/>
                                          </p:val>
                                        </p:tav>
                                      </p:tavLst>
                                    </p:anim>
                                    <p:anim calcmode="lin" valueType="num">
                                      <p:cBhvr>
                                        <p:cTn id="9" dur="4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30"/>
                                        </p:tgtEl>
                                      </p:cBhvr>
                                    </p:animEffect>
                                  </p:childTnLst>
                                </p:cTn>
                              </p:par>
                            </p:childTnLst>
                          </p:cTn>
                        </p:par>
                        <p:par>
                          <p:cTn id="12" fill="hold">
                            <p:stCondLst>
                              <p:cond delay="60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25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10" presetClass="entr" presetSubtype="0" fill="hold"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75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par>
                          <p:cTn id="25" fill="hold">
                            <p:stCondLst>
                              <p:cond delay="1850"/>
                            </p:stCondLst>
                            <p:childTnLst>
                              <p:par>
                                <p:cTn id="26" presetID="17" presetClass="entr" presetSubtype="1" fill="hold" grpId="0" nodeType="afterEffect">
                                  <p:stCondLst>
                                    <p:cond delay="0"/>
                                  </p:stCondLst>
                                  <p:iterate type="lt">
                                    <p:tmPct val="10000"/>
                                  </p:iterate>
                                  <p:childTnLst>
                                    <p:set>
                                      <p:cBhvr>
                                        <p:cTn id="27" dur="1" fill="hold">
                                          <p:stCondLst>
                                            <p:cond delay="0"/>
                                          </p:stCondLst>
                                        </p:cTn>
                                        <p:tgtEl>
                                          <p:spTgt spid="22"/>
                                        </p:tgtEl>
                                        <p:attrNameLst>
                                          <p:attrName>style.visibility</p:attrName>
                                        </p:attrNameLst>
                                      </p:cBhvr>
                                      <p:to>
                                        <p:strVal val="visible"/>
                                      </p:to>
                                    </p:set>
                                    <p:anim calcmode="lin" valueType="num">
                                      <p:cBhvr>
                                        <p:cTn id="28" dur="500" fill="hold"/>
                                        <p:tgtEl>
                                          <p:spTgt spid="22"/>
                                        </p:tgtEl>
                                        <p:attrNameLst>
                                          <p:attrName>ppt_x</p:attrName>
                                        </p:attrNameLst>
                                      </p:cBhvr>
                                      <p:tavLst>
                                        <p:tav tm="0">
                                          <p:val>
                                            <p:strVal val="#ppt_x"/>
                                          </p:val>
                                        </p:tav>
                                        <p:tav tm="100000">
                                          <p:val>
                                            <p:strVal val="#ppt_x"/>
                                          </p:val>
                                        </p:tav>
                                      </p:tavLst>
                                    </p:anim>
                                    <p:anim calcmode="lin" valueType="num">
                                      <p:cBhvr>
                                        <p:cTn id="29" dur="500" fill="hold"/>
                                        <p:tgtEl>
                                          <p:spTgt spid="22"/>
                                        </p:tgtEl>
                                        <p:attrNameLst>
                                          <p:attrName>ppt_y</p:attrName>
                                        </p:attrNameLst>
                                      </p:cBhvr>
                                      <p:tavLst>
                                        <p:tav tm="0">
                                          <p:val>
                                            <p:strVal val="#ppt_y-#ppt_h/2"/>
                                          </p:val>
                                        </p:tav>
                                        <p:tav tm="100000">
                                          <p:val>
                                            <p:strVal val="#ppt_y"/>
                                          </p:val>
                                        </p:tav>
                                      </p:tavLst>
                                    </p:anim>
                                    <p:anim calcmode="lin" valueType="num">
                                      <p:cBhvr>
                                        <p:cTn id="30" dur="500" fill="hold"/>
                                        <p:tgtEl>
                                          <p:spTgt spid="22"/>
                                        </p:tgtEl>
                                        <p:attrNameLst>
                                          <p:attrName>ppt_w</p:attrName>
                                        </p:attrNameLst>
                                      </p:cBhvr>
                                      <p:tavLst>
                                        <p:tav tm="0">
                                          <p:val>
                                            <p:strVal val="#ppt_w"/>
                                          </p:val>
                                        </p:tav>
                                        <p:tav tm="100000">
                                          <p:val>
                                            <p:strVal val="#ppt_w"/>
                                          </p:val>
                                        </p:tav>
                                      </p:tavLst>
                                    </p:anim>
                                    <p:anim calcmode="lin" valueType="num">
                                      <p:cBhvr>
                                        <p:cTn id="31" dur="500" fill="hold"/>
                                        <p:tgtEl>
                                          <p:spTgt spid="22"/>
                                        </p:tgtEl>
                                        <p:attrNameLst>
                                          <p:attrName>ppt_h</p:attrName>
                                        </p:attrNameLst>
                                      </p:cBhvr>
                                      <p:tavLst>
                                        <p:tav tm="0">
                                          <p:val>
                                            <p:fltVal val="0"/>
                                          </p:val>
                                        </p:tav>
                                        <p:tav tm="100000">
                                          <p:val>
                                            <p:strVal val="#ppt_h"/>
                                          </p:val>
                                        </p:tav>
                                      </p:tavLst>
                                    </p:anim>
                                  </p:childTnLst>
                                </p:cTn>
                              </p:par>
                            </p:childTnLst>
                          </p:cTn>
                        </p:par>
                        <p:par>
                          <p:cTn id="32" fill="hold">
                            <p:stCondLst>
                              <p:cond delay="2850"/>
                            </p:stCondLst>
                            <p:childTnLst>
                              <p:par>
                                <p:cTn id="33" presetID="10" presetClass="entr" presetSubtype="0"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par>
                          <p:cTn id="36" fill="hold">
                            <p:stCondLst>
                              <p:cond delay="3350"/>
                            </p:stCondLst>
                            <p:childTnLst>
                              <p:par>
                                <p:cTn id="37" presetID="17" presetClass="entr" presetSubtype="1" fill="hold" grpId="0" nodeType="afterEffect">
                                  <p:stCondLst>
                                    <p:cond delay="0"/>
                                  </p:stCondLst>
                                  <p:iterate type="lt">
                                    <p:tmPct val="10000"/>
                                  </p:iterate>
                                  <p:childTnLst>
                                    <p:set>
                                      <p:cBhvr>
                                        <p:cTn id="38" dur="1" fill="hold">
                                          <p:stCondLst>
                                            <p:cond delay="0"/>
                                          </p:stCondLst>
                                        </p:cTn>
                                        <p:tgtEl>
                                          <p:spTgt spid="24"/>
                                        </p:tgtEl>
                                        <p:attrNameLst>
                                          <p:attrName>style.visibility</p:attrName>
                                        </p:attrNameLst>
                                      </p:cBhvr>
                                      <p:to>
                                        <p:strVal val="visible"/>
                                      </p:to>
                                    </p:set>
                                    <p:anim calcmode="lin" valueType="num">
                                      <p:cBhvr>
                                        <p:cTn id="39" dur="500" fill="hold"/>
                                        <p:tgtEl>
                                          <p:spTgt spid="24"/>
                                        </p:tgtEl>
                                        <p:attrNameLst>
                                          <p:attrName>ppt_x</p:attrName>
                                        </p:attrNameLst>
                                      </p:cBhvr>
                                      <p:tavLst>
                                        <p:tav tm="0">
                                          <p:val>
                                            <p:strVal val="#ppt_x"/>
                                          </p:val>
                                        </p:tav>
                                        <p:tav tm="100000">
                                          <p:val>
                                            <p:strVal val="#ppt_x"/>
                                          </p:val>
                                        </p:tav>
                                      </p:tavLst>
                                    </p:anim>
                                    <p:anim calcmode="lin" valueType="num">
                                      <p:cBhvr>
                                        <p:cTn id="40" dur="500" fill="hold"/>
                                        <p:tgtEl>
                                          <p:spTgt spid="24"/>
                                        </p:tgtEl>
                                        <p:attrNameLst>
                                          <p:attrName>ppt_y</p:attrName>
                                        </p:attrNameLst>
                                      </p:cBhvr>
                                      <p:tavLst>
                                        <p:tav tm="0">
                                          <p:val>
                                            <p:strVal val="#ppt_y-#ppt_h/2"/>
                                          </p:val>
                                        </p:tav>
                                        <p:tav tm="100000">
                                          <p:val>
                                            <p:strVal val="#ppt_y"/>
                                          </p:val>
                                        </p:tav>
                                      </p:tavLst>
                                    </p:anim>
                                    <p:anim calcmode="lin" valueType="num">
                                      <p:cBhvr>
                                        <p:cTn id="41" dur="500" fill="hold"/>
                                        <p:tgtEl>
                                          <p:spTgt spid="24"/>
                                        </p:tgtEl>
                                        <p:attrNameLst>
                                          <p:attrName>ppt_w</p:attrName>
                                        </p:attrNameLst>
                                      </p:cBhvr>
                                      <p:tavLst>
                                        <p:tav tm="0">
                                          <p:val>
                                            <p:strVal val="#ppt_w"/>
                                          </p:val>
                                        </p:tav>
                                        <p:tav tm="100000">
                                          <p:val>
                                            <p:strVal val="#ppt_w"/>
                                          </p:val>
                                        </p:tav>
                                      </p:tavLst>
                                    </p:anim>
                                    <p:anim calcmode="lin" valueType="num">
                                      <p:cBhvr>
                                        <p:cTn id="42" dur="500" fill="hold"/>
                                        <p:tgtEl>
                                          <p:spTgt spid="24"/>
                                        </p:tgtEl>
                                        <p:attrNameLst>
                                          <p:attrName>ppt_h</p:attrName>
                                        </p:attrNameLst>
                                      </p:cBhvr>
                                      <p:tavLst>
                                        <p:tav tm="0">
                                          <p:val>
                                            <p:fltVal val="0"/>
                                          </p:val>
                                        </p:tav>
                                        <p:tav tm="100000">
                                          <p:val>
                                            <p:strVal val="#ppt_h"/>
                                          </p:val>
                                        </p:tav>
                                      </p:tavLst>
                                    </p:anim>
                                  </p:childTnLst>
                                </p:cTn>
                              </p:par>
                            </p:childTnLst>
                          </p:cTn>
                        </p:par>
                        <p:par>
                          <p:cTn id="43" fill="hold">
                            <p:stCondLst>
                              <p:cond delay="4350"/>
                            </p:stCondLst>
                            <p:childTnLst>
                              <p:par>
                                <p:cTn id="44" presetID="10" presetClass="entr" presetSubtype="0"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childTnLst>
                          </p:cTn>
                        </p:par>
                        <p:par>
                          <p:cTn id="47" fill="hold">
                            <p:stCondLst>
                              <p:cond delay="4850"/>
                            </p:stCondLst>
                            <p:childTnLst>
                              <p:par>
                                <p:cTn id="48" presetID="17" presetClass="entr" presetSubtype="1" fill="hold" grpId="0" nodeType="afterEffect">
                                  <p:stCondLst>
                                    <p:cond delay="0"/>
                                  </p:stCondLst>
                                  <p:iterate type="lt">
                                    <p:tmPct val="10000"/>
                                  </p:iterate>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ppt_x</p:attrName>
                                        </p:attrNameLst>
                                      </p:cBhvr>
                                      <p:tavLst>
                                        <p:tav tm="0">
                                          <p:val>
                                            <p:strVal val="#ppt_x"/>
                                          </p:val>
                                        </p:tav>
                                        <p:tav tm="100000">
                                          <p:val>
                                            <p:strVal val="#ppt_x"/>
                                          </p:val>
                                        </p:tav>
                                      </p:tavLst>
                                    </p:anim>
                                    <p:anim calcmode="lin" valueType="num">
                                      <p:cBhvr>
                                        <p:cTn id="51" dur="500" fill="hold"/>
                                        <p:tgtEl>
                                          <p:spTgt spid="26"/>
                                        </p:tgtEl>
                                        <p:attrNameLst>
                                          <p:attrName>ppt_y</p:attrName>
                                        </p:attrNameLst>
                                      </p:cBhvr>
                                      <p:tavLst>
                                        <p:tav tm="0">
                                          <p:val>
                                            <p:strVal val="#ppt_y-#ppt_h/2"/>
                                          </p:val>
                                        </p:tav>
                                        <p:tav tm="100000">
                                          <p:val>
                                            <p:strVal val="#ppt_y"/>
                                          </p:val>
                                        </p:tav>
                                      </p:tavLst>
                                    </p:anim>
                                    <p:anim calcmode="lin" valueType="num">
                                      <p:cBhvr>
                                        <p:cTn id="52" dur="500" fill="hold"/>
                                        <p:tgtEl>
                                          <p:spTgt spid="26"/>
                                        </p:tgtEl>
                                        <p:attrNameLst>
                                          <p:attrName>ppt_w</p:attrName>
                                        </p:attrNameLst>
                                      </p:cBhvr>
                                      <p:tavLst>
                                        <p:tav tm="0">
                                          <p:val>
                                            <p:strVal val="#ppt_w"/>
                                          </p:val>
                                        </p:tav>
                                        <p:tav tm="100000">
                                          <p:val>
                                            <p:strVal val="#ppt_w"/>
                                          </p:val>
                                        </p:tav>
                                      </p:tavLst>
                                    </p:anim>
                                    <p:anim calcmode="lin" valueType="num">
                                      <p:cBhvr>
                                        <p:cTn id="53" dur="500" fill="hold"/>
                                        <p:tgtEl>
                                          <p:spTgt spid="26"/>
                                        </p:tgtEl>
                                        <p:attrNameLst>
                                          <p:attrName>ppt_h</p:attrName>
                                        </p:attrNameLst>
                                      </p:cBhvr>
                                      <p:tavLst>
                                        <p:tav tm="0">
                                          <p:val>
                                            <p:fltVal val="0"/>
                                          </p:val>
                                        </p:tav>
                                        <p:tav tm="100000">
                                          <p:val>
                                            <p:strVal val="#ppt_h"/>
                                          </p:val>
                                        </p:tav>
                                      </p:tavLst>
                                    </p:anim>
                                  </p:childTnLst>
                                </p:cTn>
                              </p:par>
                            </p:childTnLst>
                          </p:cTn>
                        </p:par>
                        <p:par>
                          <p:cTn id="54" fill="hold">
                            <p:stCondLst>
                              <p:cond delay="5850"/>
                            </p:stCondLst>
                            <p:childTnLst>
                              <p:par>
                                <p:cTn id="55" presetID="10" presetClass="entr" presetSubtype="0"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500"/>
                                        <p:tgtEl>
                                          <p:spTgt spid="27"/>
                                        </p:tgtEl>
                                      </p:cBhvr>
                                    </p:animEffect>
                                  </p:childTnLst>
                                </p:cTn>
                              </p:par>
                            </p:childTnLst>
                          </p:cTn>
                        </p:par>
                        <p:par>
                          <p:cTn id="58" fill="hold">
                            <p:stCondLst>
                              <p:cond delay="6350"/>
                            </p:stCondLst>
                            <p:childTnLst>
                              <p:par>
                                <p:cTn id="59" presetID="17" presetClass="entr" presetSubtype="1" fill="hold" grpId="0" nodeType="afterEffect">
                                  <p:stCondLst>
                                    <p:cond delay="0"/>
                                  </p:stCondLst>
                                  <p:iterate type="lt">
                                    <p:tmPct val="10000"/>
                                  </p:iterate>
                                  <p:childTnLst>
                                    <p:set>
                                      <p:cBhvr>
                                        <p:cTn id="60" dur="1" fill="hold">
                                          <p:stCondLst>
                                            <p:cond delay="0"/>
                                          </p:stCondLst>
                                        </p:cTn>
                                        <p:tgtEl>
                                          <p:spTgt spid="28"/>
                                        </p:tgtEl>
                                        <p:attrNameLst>
                                          <p:attrName>style.visibility</p:attrName>
                                        </p:attrNameLst>
                                      </p:cBhvr>
                                      <p:to>
                                        <p:strVal val="visible"/>
                                      </p:to>
                                    </p:set>
                                    <p:anim calcmode="lin" valueType="num">
                                      <p:cBhvr>
                                        <p:cTn id="61" dur="500" fill="hold"/>
                                        <p:tgtEl>
                                          <p:spTgt spid="28"/>
                                        </p:tgtEl>
                                        <p:attrNameLst>
                                          <p:attrName>ppt_x</p:attrName>
                                        </p:attrNameLst>
                                      </p:cBhvr>
                                      <p:tavLst>
                                        <p:tav tm="0">
                                          <p:val>
                                            <p:strVal val="#ppt_x"/>
                                          </p:val>
                                        </p:tav>
                                        <p:tav tm="100000">
                                          <p:val>
                                            <p:strVal val="#ppt_x"/>
                                          </p:val>
                                        </p:tav>
                                      </p:tavLst>
                                    </p:anim>
                                    <p:anim calcmode="lin" valueType="num">
                                      <p:cBhvr>
                                        <p:cTn id="62" dur="500" fill="hold"/>
                                        <p:tgtEl>
                                          <p:spTgt spid="28"/>
                                        </p:tgtEl>
                                        <p:attrNameLst>
                                          <p:attrName>ppt_y</p:attrName>
                                        </p:attrNameLst>
                                      </p:cBhvr>
                                      <p:tavLst>
                                        <p:tav tm="0">
                                          <p:val>
                                            <p:strVal val="#ppt_y-#ppt_h/2"/>
                                          </p:val>
                                        </p:tav>
                                        <p:tav tm="100000">
                                          <p:val>
                                            <p:strVal val="#ppt_y"/>
                                          </p:val>
                                        </p:tav>
                                      </p:tavLst>
                                    </p:anim>
                                    <p:anim calcmode="lin" valueType="num">
                                      <p:cBhvr>
                                        <p:cTn id="63" dur="500" fill="hold"/>
                                        <p:tgtEl>
                                          <p:spTgt spid="28"/>
                                        </p:tgtEl>
                                        <p:attrNameLst>
                                          <p:attrName>ppt_w</p:attrName>
                                        </p:attrNameLst>
                                      </p:cBhvr>
                                      <p:tavLst>
                                        <p:tav tm="0">
                                          <p:val>
                                            <p:strVal val="#ppt_w"/>
                                          </p:val>
                                        </p:tav>
                                        <p:tav tm="100000">
                                          <p:val>
                                            <p:strVal val="#ppt_w"/>
                                          </p:val>
                                        </p:tav>
                                      </p:tavLst>
                                    </p:anim>
                                    <p:anim calcmode="lin" valueType="num">
                                      <p:cBhvr>
                                        <p:cTn id="64" dur="500" fill="hold"/>
                                        <p:tgtEl>
                                          <p:spTgt spid="28"/>
                                        </p:tgtEl>
                                        <p:attrNameLst>
                                          <p:attrName>ppt_h</p:attrName>
                                        </p:attrNameLst>
                                      </p:cBhvr>
                                      <p:tavLst>
                                        <p:tav tm="0">
                                          <p:val>
                                            <p:fltVal val="0"/>
                                          </p:val>
                                        </p:tav>
                                        <p:tav tm="100000">
                                          <p:val>
                                            <p:strVal val="#ppt_h"/>
                                          </p:val>
                                        </p:tav>
                                      </p:tavLst>
                                    </p:anim>
                                  </p:childTnLst>
                                </p:cTn>
                              </p:par>
                            </p:childTnLst>
                          </p:cTn>
                        </p:par>
                        <p:par>
                          <p:cTn id="65" fill="hold">
                            <p:stCondLst>
                              <p:cond delay="7350"/>
                            </p:stCondLst>
                            <p:childTnLst>
                              <p:par>
                                <p:cTn id="66" presetID="10" presetClass="entr" presetSubtype="0"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P spid="28" grpId="0"/>
      <p:bldP spid="29" grpId="0"/>
      <p:bldP spid="30"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422</TotalTime>
  <Words>4574</Words>
  <Application>Microsoft Office PowerPoint</Application>
  <PresentationFormat>自定义</PresentationFormat>
  <Paragraphs>315</Paragraphs>
  <Slides>30</Slides>
  <Notes>0</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装修公司</dc:title>
  <dc:creator>第一PPT</dc:creator>
  <cp:keywords>www.1ppt.com</cp:keywords>
  <cp:lastModifiedBy>Windows User</cp:lastModifiedBy>
  <cp:revision>40</cp:revision>
  <dcterms:created xsi:type="dcterms:W3CDTF">2017-01-14T09:35:14Z</dcterms:created>
  <dcterms:modified xsi:type="dcterms:W3CDTF">2019-05-17T09:25:48Z</dcterms:modified>
</cp:coreProperties>
</file>