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443" r:id="rId3"/>
    <p:sldId id="444" r:id="rId4"/>
    <p:sldId id="321" r:id="rId5"/>
    <p:sldId id="380" r:id="rId6"/>
    <p:sldId id="410" r:id="rId7"/>
    <p:sldId id="411" r:id="rId8"/>
    <p:sldId id="412" r:id="rId9"/>
    <p:sldId id="413" r:id="rId10"/>
    <p:sldId id="445" r:id="rId11"/>
    <p:sldId id="418" r:id="rId12"/>
    <p:sldId id="417" r:id="rId13"/>
    <p:sldId id="421" r:id="rId14"/>
    <p:sldId id="419" r:id="rId15"/>
    <p:sldId id="420" r:id="rId16"/>
    <p:sldId id="422" r:id="rId17"/>
    <p:sldId id="423" r:id="rId18"/>
    <p:sldId id="424" r:id="rId19"/>
    <p:sldId id="425" r:id="rId20"/>
    <p:sldId id="446" r:id="rId21"/>
    <p:sldId id="426" r:id="rId22"/>
    <p:sldId id="427" r:id="rId23"/>
    <p:sldId id="428" r:id="rId24"/>
    <p:sldId id="429" r:id="rId25"/>
    <p:sldId id="431" r:id="rId26"/>
    <p:sldId id="447" r:id="rId27"/>
    <p:sldId id="432" r:id="rId28"/>
    <p:sldId id="430" r:id="rId29"/>
    <p:sldId id="448" r:id="rId30"/>
  </p:sldIdLst>
  <p:sldSz cx="9144000" cy="5145088"/>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7841"/>
    <a:srgbClr val="6A6561"/>
    <a:srgbClr val="B48C56"/>
    <a:srgbClr val="7B971C"/>
    <a:srgbClr val="291618"/>
    <a:srgbClr val="9A631B"/>
    <a:srgbClr val="DFBD13"/>
    <a:srgbClr val="E8E2BC"/>
    <a:srgbClr val="EDCB2C"/>
    <a:srgbClr val="96A9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5" autoAdjust="0"/>
    <p:restoredTop sz="94660"/>
  </p:normalViewPr>
  <p:slideViewPr>
    <p:cSldViewPr snapToGrid="0">
      <p:cViewPr>
        <p:scale>
          <a:sx n="50" d="100"/>
          <a:sy n="50" d="100"/>
        </p:scale>
        <p:origin x="-918" y="-202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3"/>
            <a:ext cx="6858000" cy="1791253"/>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17765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30"/>
            <a:ext cx="7886700" cy="994479"/>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642"/>
            <a:ext cx="7886700" cy="326451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5903426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928"/>
            <a:ext cx="1971675" cy="4360224"/>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928"/>
            <a:ext cx="5800725" cy="436022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7652497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911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030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573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364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5391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3406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8372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710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30"/>
            <a:ext cx="7886700" cy="994479"/>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642"/>
            <a:ext cx="7886700" cy="326451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495772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69885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5080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3172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1"/>
            <a:ext cx="7886700" cy="214021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070445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30"/>
            <a:ext cx="7886700" cy="994479"/>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610127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30"/>
            <a:ext cx="7886700" cy="994479"/>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1261"/>
            <a:ext cx="3887391" cy="618125"/>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9386"/>
            <a:ext cx="3887391" cy="276429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8" name="Footer Placeholder 7"/>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
        <p:nvSpPr>
          <p:cNvPr id="11" name="矩形 10"/>
          <p:cNvSpPr/>
          <p:nvPr userDrawn="1"/>
        </p:nvSpPr>
        <p:spPr>
          <a:xfrm>
            <a:off x="6989722" y="478881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5813313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930"/>
            <a:ext cx="7886700" cy="994479"/>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4" name="Footer Placeholder 3"/>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062729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3" name="Footer Placeholder 2"/>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3709753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7"/>
            <a:ext cx="2949178" cy="1200521"/>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9"/>
            <a:ext cx="4629150" cy="3656347"/>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0523217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7"/>
            <a:ext cx="2949178" cy="1200521"/>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9"/>
            <a:ext cx="4629150" cy="3656347"/>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8736"/>
            <a:ext cx="2057400" cy="273928"/>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3028950" y="4768736"/>
            <a:ext cx="3086100" cy="273928"/>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8736"/>
            <a:ext cx="2057400" cy="273928"/>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56214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矩形 5"/>
          <p:cNvSpPr/>
          <p:nvPr userDrawn="1"/>
        </p:nvSpPr>
        <p:spPr>
          <a:xfrm>
            <a:off x="251520" y="409228"/>
            <a:ext cx="179512" cy="432048"/>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57782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707728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audio" Target="../media/audio2.wav"/><Relationship Id="rId1" Type="http://schemas.openxmlformats.org/officeDocument/2006/relationships/slideLayout" Target="../slideLayouts/slideLayout2.xml"/><Relationship Id="rId5" Type="http://schemas.openxmlformats.org/officeDocument/2006/relationships/audio" Target="../media/audio2.wav"/><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g"/></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 Id="rId5" Type="http://schemas.openxmlformats.org/officeDocument/2006/relationships/image" Target="../media/image49.jpeg"/><Relationship Id="rId4" Type="http://schemas.openxmlformats.org/officeDocument/2006/relationships/image" Target="../media/image4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audio" Target="../media/audio3.wav"/><Relationship Id="rId3" Type="http://schemas.openxmlformats.org/officeDocument/2006/relationships/audio" Target="../media/audio3.wav"/><Relationship Id="rId7" Type="http://schemas.openxmlformats.org/officeDocument/2006/relationships/audio" Target="../media/audio2.wav"/><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audio" Target="../media/audio4.wav"/><Relationship Id="rId9" Type="http://schemas.openxmlformats.org/officeDocument/2006/relationships/audio" Target="../media/audio4.wav"/></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g"/><Relationship Id="rId7" Type="http://schemas.openxmlformats.org/officeDocument/2006/relationships/image" Target="../media/image9.jpe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g"/><Relationship Id="rId10" Type="http://schemas.openxmlformats.org/officeDocument/2006/relationships/image" Target="../media/image12.jpeg"/><Relationship Id="rId4" Type="http://schemas.openxmlformats.org/officeDocument/2006/relationships/image" Target="../media/image6.jpg"/><Relationship Id="rId9"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5" name="文本框 4"/>
          <p:cNvSpPr txBox="1"/>
          <p:nvPr/>
        </p:nvSpPr>
        <p:spPr>
          <a:xfrm>
            <a:off x="2801302" y="1018638"/>
            <a:ext cx="5631180" cy="646331"/>
          </a:xfrm>
          <a:prstGeom prst="rect">
            <a:avLst/>
          </a:prstGeom>
          <a:noFill/>
        </p:spPr>
        <p:txBody>
          <a:bodyPr wrap="square" rtlCol="0">
            <a:spAutoFit/>
          </a:bodyPr>
          <a:lstStyle/>
          <a:p>
            <a:r>
              <a:rPr lang="zh-CN" altLang="en-US" sz="3600" b="1" dirty="0" smtClean="0">
                <a:latin typeface="微软雅黑" panose="020B0503020204020204" pitchFamily="34" charset="-122"/>
                <a:ea typeface="微软雅黑" panose="020B0503020204020204" pitchFamily="34" charset="-122"/>
              </a:rPr>
              <a:t>某家私人定制方案</a:t>
            </a:r>
            <a:endParaRPr lang="zh-CN" altLang="en-US" sz="36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2465070" y="1664970"/>
            <a:ext cx="5631180" cy="584775"/>
          </a:xfrm>
          <a:prstGeom prst="rect">
            <a:avLst/>
          </a:prstGeom>
          <a:noFill/>
        </p:spPr>
        <p:txBody>
          <a:bodyPr wrap="square" rtlCol="0">
            <a:spAutoFit/>
          </a:bodyPr>
          <a:lstStyle/>
          <a:p>
            <a:r>
              <a:rPr lang="zh-CN" altLang="en-US" sz="3200" dirty="0" smtClean="0">
                <a:latin typeface="微软雅黑" panose="020B0503020204020204" pitchFamily="34" charset="-122"/>
                <a:ea typeface="微软雅黑" panose="020B0503020204020204" pitchFamily="34" charset="-122"/>
              </a:rPr>
              <a:t>某装修公司室内设计</a:t>
            </a:r>
            <a:r>
              <a:rPr lang="en-US" altLang="zh-CN" sz="3200" dirty="0" smtClean="0">
                <a:latin typeface="微软雅黑" panose="020B0503020204020204" pitchFamily="34" charset="-122"/>
                <a:ea typeface="微软雅黑" panose="020B0503020204020204" pitchFamily="34" charset="-122"/>
              </a:rPr>
              <a:t>PPT</a:t>
            </a:r>
            <a:endParaRPr lang="zh-CN" altLang="en-US" sz="3200" dirty="0">
              <a:latin typeface="微软雅黑" panose="020B0503020204020204" pitchFamily="34" charset="-122"/>
              <a:ea typeface="微软雅黑" panose="020B0503020204020204" pitchFamily="34" charset="-122"/>
            </a:endParaRPr>
          </a:p>
        </p:txBody>
      </p:sp>
      <p:grpSp>
        <p:nvGrpSpPr>
          <p:cNvPr id="7" name="组合 6"/>
          <p:cNvGrpSpPr/>
          <p:nvPr/>
        </p:nvGrpSpPr>
        <p:grpSpPr>
          <a:xfrm>
            <a:off x="2194560" y="2249742"/>
            <a:ext cx="5250180" cy="292388"/>
            <a:chOff x="3766185" y="4225794"/>
            <a:chExt cx="5250180" cy="292388"/>
          </a:xfrm>
        </p:grpSpPr>
        <p:sp>
          <p:nvSpPr>
            <p:cNvPr id="8" name="TextBox 2"/>
            <p:cNvSpPr txBox="1"/>
            <p:nvPr/>
          </p:nvSpPr>
          <p:spPr>
            <a:xfrm>
              <a:off x="4427984" y="4225794"/>
              <a:ext cx="3888432" cy="292388"/>
            </a:xfrm>
            <a:prstGeom prst="rect">
              <a:avLst/>
            </a:prstGeom>
            <a:noFill/>
          </p:spPr>
          <p:txBody>
            <a:bodyPr wrap="square" rtlCol="0">
              <a:spAutoFit/>
            </a:bodyPr>
            <a:lstStyle/>
            <a:p>
              <a:pPr algn="ctr"/>
              <a:r>
                <a:rPr lang="zh-CN" altLang="en-US" sz="1300" spc="600" dirty="0" smtClean="0">
                  <a:latin typeface="微软雅黑" pitchFamily="34" charset="-122"/>
                  <a:ea typeface="微软雅黑" pitchFamily="34" charset="-122"/>
                </a:rPr>
                <a:t>缔造心灵之家</a:t>
              </a:r>
              <a:r>
                <a:rPr lang="en-US" altLang="zh-CN" sz="1300" spc="600" dirty="0" smtClean="0">
                  <a:latin typeface="微软雅黑" pitchFamily="34" charset="-122"/>
                  <a:ea typeface="微软雅黑" pitchFamily="34" charset="-122"/>
                </a:rPr>
                <a:t>·</a:t>
              </a:r>
              <a:r>
                <a:rPr lang="zh-CN" altLang="en-US" sz="1300" spc="600" dirty="0" smtClean="0">
                  <a:latin typeface="微软雅黑" pitchFamily="34" charset="-122"/>
                  <a:ea typeface="微软雅黑" pitchFamily="34" charset="-122"/>
                </a:rPr>
                <a:t>完美百度空间</a:t>
              </a:r>
              <a:endParaRPr lang="zh-CN" altLang="en-US" sz="1300" spc="600" dirty="0">
                <a:latin typeface="微软雅黑" pitchFamily="34" charset="-122"/>
                <a:ea typeface="微软雅黑" pitchFamily="34" charset="-122"/>
              </a:endParaRPr>
            </a:p>
          </p:txBody>
        </p:sp>
        <p:cxnSp>
          <p:nvCxnSpPr>
            <p:cNvPr id="9" name="直接连接符 8"/>
            <p:cNvCxnSpPr/>
            <p:nvPr/>
          </p:nvCxnSpPr>
          <p:spPr>
            <a:xfrm>
              <a:off x="3766185" y="4382282"/>
              <a:ext cx="102183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884368" y="4370374"/>
              <a:ext cx="1131997"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 name="TextBox 42"/>
          <p:cNvSpPr txBox="1"/>
          <p:nvPr/>
        </p:nvSpPr>
        <p:spPr>
          <a:xfrm>
            <a:off x="3112135" y="2734760"/>
            <a:ext cx="1403668" cy="261610"/>
          </a:xfrm>
          <a:prstGeom prst="rect">
            <a:avLst/>
          </a:prstGeom>
          <a:solidFill>
            <a:schemeClr val="tx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1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联系人：</a:t>
            </a:r>
            <a:r>
              <a:rPr lang="zh-CN" altLang="en-US" sz="1100" dirty="0" smtClean="0">
                <a:solidFill>
                  <a:schemeClr val="bg1"/>
                </a:solidFill>
                <a:latin typeface="微软雅黑" panose="020B0503020204020204" pitchFamily="34" charset="-122"/>
                <a:ea typeface="微软雅黑" panose="020B0503020204020204" pitchFamily="34" charset="-122"/>
              </a:rPr>
              <a:t>第一</a:t>
            </a:r>
            <a:r>
              <a:rPr lang="en-US" altLang="zh-CN" sz="1100" dirty="0" smtClean="0">
                <a:solidFill>
                  <a:schemeClr val="bg1"/>
                </a:solidFill>
                <a:latin typeface="微软雅黑" panose="020B0503020204020204" pitchFamily="34" charset="-122"/>
                <a:ea typeface="微软雅黑" panose="020B0503020204020204" pitchFamily="34" charset="-122"/>
              </a:rPr>
              <a:t>PPT</a:t>
            </a:r>
            <a:endParaRPr kumimoji="0" lang="zh-CN" altLang="en-US" sz="11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2" name="TextBox 43"/>
          <p:cNvSpPr txBox="1"/>
          <p:nvPr/>
        </p:nvSpPr>
        <p:spPr>
          <a:xfrm>
            <a:off x="4957764" y="2734760"/>
            <a:ext cx="1498042" cy="261610"/>
          </a:xfrm>
          <a:prstGeom prst="rect">
            <a:avLst/>
          </a:prstGeom>
          <a:solidFill>
            <a:schemeClr val="tx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1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20XX/10/12</a:t>
            </a:r>
            <a:endParaRPr kumimoji="0" lang="zh-CN" altLang="en-US" sz="11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40500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par>
                          <p:cTn id="11" fill="hold">
                            <p:stCondLst>
                              <p:cond delay="1700"/>
                            </p:stCondLst>
                            <p:childTnLst>
                              <p:par>
                                <p:cTn id="12" presetID="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22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2500"/>
                                        <p:tgtEl>
                                          <p:spTgt spid="7"/>
                                        </p:tgtEl>
                                      </p:cBhvr>
                                    </p:animEffect>
                                  </p:childTnLst>
                                </p:cTn>
                              </p:par>
                            </p:childTnLst>
                          </p:cTn>
                        </p:par>
                        <p:par>
                          <p:cTn id="20" fill="hold">
                            <p:stCondLst>
                              <p:cond delay="47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right)">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1" grpId="0" bldLvl="0" animBg="1"/>
      <p:bldP spid="12"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55930" y="3480125"/>
            <a:ext cx="3619992" cy="1555853"/>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pic>
        <p:nvPicPr>
          <p:cNvPr id="17" name="图片 1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82369" y="951864"/>
            <a:ext cx="3393555" cy="2463434"/>
          </a:xfrm>
          <a:prstGeom prst="rect">
            <a:avLst/>
          </a:prstGeom>
        </p:spPr>
      </p:pic>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18212" y="951864"/>
            <a:ext cx="2166123" cy="1572422"/>
          </a:xfrm>
          <a:prstGeom prst="rect">
            <a:avLst/>
          </a:prstGeom>
        </p:spPr>
      </p:pic>
      <p:pic>
        <p:nvPicPr>
          <p:cNvPr id="19" name="图片 1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60337" y="2572545"/>
            <a:ext cx="2166123" cy="1578417"/>
          </a:xfrm>
          <a:prstGeom prst="rect">
            <a:avLst/>
          </a:prstGeom>
        </p:spPr>
      </p:pic>
      <p:pic>
        <p:nvPicPr>
          <p:cNvPr id="20" name="图片 1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8212" y="2579615"/>
            <a:ext cx="2166122" cy="1572422"/>
          </a:xfrm>
          <a:prstGeom prst="rect">
            <a:avLst/>
          </a:prstGeom>
        </p:spPr>
      </p:pic>
      <p:pic>
        <p:nvPicPr>
          <p:cNvPr id="21" name="图片 2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6657186" y="655009"/>
            <a:ext cx="1572422" cy="2166124"/>
          </a:xfrm>
          <a:prstGeom prst="rect">
            <a:avLst/>
          </a:prstGeom>
        </p:spPr>
      </p:pic>
      <p:sp>
        <p:nvSpPr>
          <p:cNvPr id="22" name="TextBox 31"/>
          <p:cNvSpPr txBox="1"/>
          <p:nvPr/>
        </p:nvSpPr>
        <p:spPr bwMode="auto">
          <a:xfrm>
            <a:off x="668836" y="3975573"/>
            <a:ext cx="3319721" cy="964880"/>
          </a:xfrm>
          <a:prstGeom prst="rect">
            <a:avLst/>
          </a:prstGeom>
          <a:noFill/>
        </p:spPr>
        <p:txBody>
          <a:bodyPr wrap="square">
            <a:spAutoFit/>
          </a:bodyPr>
          <a:lstStyle/>
          <a:p>
            <a:pPr>
              <a:lnSpc>
                <a:spcPct val="150000"/>
              </a:lnSpc>
            </a:pPr>
            <a:r>
              <a:rPr lang="zh-CN" altLang="en-US" sz="1260" dirty="0">
                <a:solidFill>
                  <a:srgbClr val="F4F0D2"/>
                </a:solidFill>
              </a:rPr>
              <a:t>这里输入简单的文字概述这里输入简单文字概述简单的文字概述这里输入简单的文字概述这里输入简</a:t>
            </a:r>
            <a:endParaRPr lang="zh-CN" altLang="en-US" sz="1260" dirty="0">
              <a:solidFill>
                <a:srgbClr val="F4F0D2"/>
              </a:solidFill>
              <a:latin typeface="Calibri" pitchFamily="34" charset="0"/>
            </a:endParaRPr>
          </a:p>
        </p:txBody>
      </p:sp>
      <p:sp>
        <p:nvSpPr>
          <p:cNvPr id="23" name="矩形 22"/>
          <p:cNvSpPr/>
          <p:nvPr/>
        </p:nvSpPr>
        <p:spPr bwMode="auto">
          <a:xfrm>
            <a:off x="683528" y="3666240"/>
            <a:ext cx="1819360" cy="341760"/>
          </a:xfrm>
          <a:prstGeom prst="rect">
            <a:avLst/>
          </a:prstGeom>
        </p:spPr>
        <p:txBody>
          <a:bodyPr>
            <a:spAutoFit/>
          </a:bodyPr>
          <a:lstStyle/>
          <a:p>
            <a:pPr>
              <a:defRPr/>
            </a:pPr>
            <a:r>
              <a:rPr lang="zh-CN" altLang="en-US" sz="1621" b="1" dirty="0">
                <a:solidFill>
                  <a:srgbClr val="F4F0D2"/>
                </a:solidFill>
                <a:latin typeface="微软雅黑" panose="020B0503020204020204" pitchFamily="34" charset="-122"/>
                <a:ea typeface="微软雅黑" panose="020B0503020204020204" pitchFamily="34" charset="-122"/>
              </a:rPr>
              <a:t>输入相关标题</a:t>
            </a:r>
          </a:p>
        </p:txBody>
      </p:sp>
      <p:sp>
        <p:nvSpPr>
          <p:cNvPr id="24" name="矩形 23"/>
          <p:cNvSpPr/>
          <p:nvPr/>
        </p:nvSpPr>
        <p:spPr>
          <a:xfrm>
            <a:off x="4118210" y="4258052"/>
            <a:ext cx="4569860" cy="777926"/>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25" name="文本框 24"/>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04393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0-#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3460" y="884709"/>
            <a:ext cx="4443922" cy="388843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8078" y="3276921"/>
            <a:ext cx="2103649" cy="149622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38" name="TextBox 12"/>
          <p:cNvSpPr txBox="1"/>
          <p:nvPr/>
        </p:nvSpPr>
        <p:spPr>
          <a:xfrm>
            <a:off x="5604149" y="1028725"/>
            <a:ext cx="2800767" cy="1656184"/>
          </a:xfrm>
          <a:prstGeom prst="rect">
            <a:avLst/>
          </a:prstGeom>
          <a:noFill/>
        </p:spPr>
        <p:txBody>
          <a:bodyPr vert="eaVert" wrap="square" rtlCol="0">
            <a:spAutoFit/>
          </a:bodyPr>
          <a:lstStyle/>
          <a:p>
            <a:r>
              <a:rPr lang="zh-CN" altLang="en-US" sz="1700" dirty="0">
                <a:latin typeface="微软雅黑" panose="020B0503020204020204" pitchFamily="34" charset="-122"/>
                <a:ea typeface="微软雅黑" panose="020B0503020204020204" pitchFamily="34" charset="-122"/>
              </a:rPr>
              <a:t>美式风格崇尚自然的本真，摒弃繁琐和奢华，利用纯朴简约的家具、带有怀旧的装饰，美式家具因其大气、雍容、厚重、富丽等特点而受到广大消费者的喜爱。</a:t>
            </a:r>
          </a:p>
        </p:txBody>
      </p:sp>
      <p:sp>
        <p:nvSpPr>
          <p:cNvPr id="6" name="文本框 5"/>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50715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5" presetClass="entr" presetSubtype="0"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p:cTn id="14" dur="1000" fill="hold"/>
                                        <p:tgtEl>
                                          <p:spTgt spid="37"/>
                                        </p:tgtEl>
                                        <p:attrNameLst>
                                          <p:attrName>ppt_w</p:attrName>
                                        </p:attrNameLst>
                                      </p:cBhvr>
                                      <p:tavLst>
                                        <p:tav tm="0">
                                          <p:val>
                                            <p:fltVal val="0"/>
                                          </p:val>
                                        </p:tav>
                                        <p:tav tm="100000">
                                          <p:val>
                                            <p:strVal val="#ppt_w"/>
                                          </p:val>
                                        </p:tav>
                                      </p:tavLst>
                                    </p:anim>
                                    <p:anim calcmode="lin" valueType="num">
                                      <p:cBhvr>
                                        <p:cTn id="15" dur="1000" fill="hold"/>
                                        <p:tgtEl>
                                          <p:spTgt spid="37"/>
                                        </p:tgtEl>
                                        <p:attrNameLst>
                                          <p:attrName>ppt_h</p:attrName>
                                        </p:attrNameLst>
                                      </p:cBhvr>
                                      <p:tavLst>
                                        <p:tav tm="0">
                                          <p:val>
                                            <p:fltVal val="0"/>
                                          </p:val>
                                        </p:tav>
                                        <p:tav tm="100000">
                                          <p:val>
                                            <p:strVal val="#ppt_h"/>
                                          </p:val>
                                        </p:tav>
                                      </p:tavLst>
                                    </p:anim>
                                    <p:anim calcmode="lin" valueType="num">
                                      <p:cBhvr>
                                        <p:cTn id="16"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0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38"/>
                                        </p:tgtEl>
                                        <p:attrNameLst>
                                          <p:attrName>ppt_y</p:attrName>
                                        </p:attrNameLst>
                                      </p:cBhvr>
                                      <p:tavLst>
                                        <p:tav tm="0">
                                          <p:val>
                                            <p:strVal val="#ppt_y"/>
                                          </p:val>
                                        </p:tav>
                                        <p:tav tm="100000">
                                          <p:val>
                                            <p:strVal val="#ppt_y"/>
                                          </p:val>
                                        </p:tav>
                                      </p:tavLst>
                                    </p:anim>
                                    <p:anim calcmode="lin" valueType="num">
                                      <p:cBhvr>
                                        <p:cTn id="2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903426" y="4851116"/>
            <a:ext cx="3784644" cy="293972"/>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6200000">
            <a:off x="810230" y="742536"/>
            <a:ext cx="3965337" cy="4221059"/>
          </a:xfrm>
          <a:prstGeom prst="rect">
            <a:avLst/>
          </a:prstGeom>
        </p:spPr>
      </p:pic>
      <p:pic>
        <p:nvPicPr>
          <p:cNvPr id="17" name="图片 1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01655" y="951865"/>
            <a:ext cx="3824804" cy="1801813"/>
          </a:xfrm>
          <a:prstGeom prst="rect">
            <a:avLst/>
          </a:prstGeom>
          <a:ln>
            <a:solidFill>
              <a:srgbClr val="968269"/>
            </a:solidFill>
          </a:ln>
          <a:effectLst>
            <a:outerShdw blurRad="50800" dist="38100" dir="10800000" algn="r" rotWithShape="0">
              <a:prstClr val="black">
                <a:alpha val="40000"/>
              </a:prstClr>
            </a:outerShdw>
          </a:effectLst>
        </p:spPr>
      </p:pic>
      <p:sp>
        <p:nvSpPr>
          <p:cNvPr id="18" name="TextBox 23"/>
          <p:cNvSpPr txBox="1"/>
          <p:nvPr/>
        </p:nvSpPr>
        <p:spPr bwMode="auto">
          <a:xfrm>
            <a:off x="5138654" y="3431765"/>
            <a:ext cx="3387807" cy="964880"/>
          </a:xfrm>
          <a:prstGeom prst="rect">
            <a:avLst/>
          </a:prstGeom>
          <a:noFill/>
        </p:spPr>
        <p:txBody>
          <a:bodyPr wrap="square">
            <a:spAutoFit/>
          </a:bodyPr>
          <a:lstStyle/>
          <a:p>
            <a:pPr>
              <a:lnSpc>
                <a:spcPct val="150000"/>
              </a:lnSpc>
            </a:pPr>
            <a:r>
              <a:rPr lang="zh-CN" altLang="en-US" sz="1260" dirty="0">
                <a:solidFill>
                  <a:schemeClr val="tx1">
                    <a:lumMod val="75000"/>
                    <a:lumOff val="25000"/>
                  </a:schemeClr>
                </a:solidFill>
              </a:rPr>
              <a:t>这里输入简单的文字概述这里输入简单文字概述简单的文字概述这里输入简单的文字概述这里输入简</a:t>
            </a:r>
            <a:endParaRPr lang="zh-CN" altLang="en-US" sz="1260" dirty="0">
              <a:latin typeface="Calibri" pitchFamily="34" charset="0"/>
            </a:endParaRPr>
          </a:p>
        </p:txBody>
      </p:sp>
      <p:sp>
        <p:nvSpPr>
          <p:cNvPr id="19" name="矩形 18"/>
          <p:cNvSpPr/>
          <p:nvPr/>
        </p:nvSpPr>
        <p:spPr bwMode="auto">
          <a:xfrm>
            <a:off x="5153346" y="3065971"/>
            <a:ext cx="1819360" cy="341760"/>
          </a:xfrm>
          <a:prstGeom prst="rect">
            <a:avLst/>
          </a:prstGeom>
        </p:spPr>
        <p:txBody>
          <a:bodyPr>
            <a:spAutoFit/>
          </a:bodyPr>
          <a:lstStyle/>
          <a:p>
            <a:pPr>
              <a:defRPr/>
            </a:pPr>
            <a:r>
              <a:rPr lang="zh-CN" altLang="en-US" sz="1621"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20" name="文本框 19"/>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18813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0-#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682375" y="999801"/>
            <a:ext cx="3620754" cy="403957"/>
          </a:xfrm>
          <a:prstGeom prst="rect">
            <a:avLst/>
          </a:prstGeom>
          <a:noFill/>
        </p:spPr>
        <p:txBody>
          <a:bodyPr wrap="square" rtlCol="0">
            <a:spAutoFit/>
          </a:bodyPr>
          <a:lstStyle/>
          <a:p>
            <a:pPr>
              <a:lnSpc>
                <a:spcPct val="150000"/>
              </a:lnSpc>
            </a:pPr>
            <a:r>
              <a:rPr lang="zh-CN" altLang="en-US" b="1" dirty="0">
                <a:solidFill>
                  <a:schemeClr val="bg1">
                    <a:lumMod val="50000"/>
                  </a:schemeClr>
                </a:solidFill>
                <a:latin typeface="微软雅黑" panose="020B0503020204020204" pitchFamily="34" charset="-122"/>
                <a:ea typeface="微软雅黑" panose="020B0503020204020204" pitchFamily="34" charset="-122"/>
              </a:rPr>
              <a:t> 一</a:t>
            </a: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、这里输入标题文字</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5"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803366" y="2684410"/>
            <a:ext cx="3747342" cy="22322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1848" b="-1676"/>
          <a:stretch/>
        </p:blipFill>
        <p:spPr bwMode="auto">
          <a:xfrm>
            <a:off x="4584780" y="886562"/>
            <a:ext cx="2092259" cy="17118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2168"/>
          <a:stretch/>
        </p:blipFill>
        <p:spPr bwMode="auto">
          <a:xfrm>
            <a:off x="6767915" y="886562"/>
            <a:ext cx="1779738" cy="171183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78223" y="3093715"/>
            <a:ext cx="3620754"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输入文本描述这里输入</a:t>
            </a:r>
            <a:r>
              <a:rPr lang="zh-CN" altLang="en-US" sz="1200" dirty="0" smtClean="0">
                <a:latin typeface="微软雅黑" panose="020B0503020204020204" pitchFamily="34" charset="-122"/>
                <a:ea typeface="微软雅黑" panose="020B0503020204020204" pitchFamily="34" charset="-122"/>
              </a:rPr>
              <a:t>文本</a:t>
            </a:r>
            <a:r>
              <a:rPr lang="zh-CN" altLang="en-US" sz="1200" dirty="0">
                <a:latin typeface="微软雅黑" panose="020B0503020204020204" pitchFamily="34" charset="-122"/>
                <a:ea typeface="微软雅黑" panose="020B0503020204020204" pitchFamily="34" charset="-122"/>
              </a:rPr>
              <a:t>输入文本描述这里输入</a:t>
            </a:r>
            <a:r>
              <a:rPr lang="zh-CN" altLang="en-US" sz="1200" dirty="0" smtClean="0">
                <a:latin typeface="微软雅黑" panose="020B0503020204020204" pitchFamily="34" charset="-122"/>
                <a:ea typeface="微软雅黑" panose="020B0503020204020204" pitchFamily="34" charset="-122"/>
              </a:rPr>
              <a:t>文本</a:t>
            </a:r>
            <a:r>
              <a:rPr lang="zh-CN" altLang="en-US" sz="1200" dirty="0">
                <a:latin typeface="微软雅黑" panose="020B0503020204020204" pitchFamily="34" charset="-122"/>
                <a:ea typeface="微软雅黑" panose="020B0503020204020204" pitchFamily="34" charset="-122"/>
              </a:rPr>
              <a:t>输入文本描述这里输入</a:t>
            </a:r>
            <a:r>
              <a:rPr lang="zh-CN" altLang="en-US" sz="1200" dirty="0" smtClean="0">
                <a:latin typeface="微软雅黑" panose="020B0503020204020204" pitchFamily="34" charset="-122"/>
                <a:ea typeface="微软雅黑" panose="020B0503020204020204" pitchFamily="34" charset="-122"/>
              </a:rPr>
              <a:t>文本</a:t>
            </a:r>
            <a:r>
              <a:rPr lang="zh-CN" altLang="en-US" sz="1200" dirty="0">
                <a:latin typeface="微软雅黑" panose="020B0503020204020204" pitchFamily="34" charset="-122"/>
                <a:ea typeface="微软雅黑" panose="020B0503020204020204" pitchFamily="34" charset="-122"/>
              </a:rPr>
              <a:t>输入文本描述这里输入</a:t>
            </a:r>
            <a:r>
              <a:rPr lang="zh-CN" altLang="en-US" sz="1200" dirty="0" smtClean="0">
                <a:latin typeface="微软雅黑" panose="020B0503020204020204" pitchFamily="34" charset="-122"/>
                <a:ea typeface="微软雅黑" panose="020B0503020204020204" pitchFamily="34" charset="-122"/>
              </a:rPr>
              <a:t>文本</a:t>
            </a:r>
            <a:r>
              <a:rPr lang="zh-CN" altLang="en-US" sz="1200" dirty="0">
                <a:latin typeface="微软雅黑" panose="020B0503020204020204" pitchFamily="34" charset="-122"/>
                <a:ea typeface="微软雅黑" panose="020B0503020204020204" pitchFamily="34" charset="-122"/>
              </a:rPr>
              <a:t>输入文本描述这里输入文本</a:t>
            </a:r>
          </a:p>
        </p:txBody>
      </p:sp>
      <p:sp>
        <p:nvSpPr>
          <p:cNvPr id="9" name="TextBox 8"/>
          <p:cNvSpPr txBox="1"/>
          <p:nvPr/>
        </p:nvSpPr>
        <p:spPr>
          <a:xfrm>
            <a:off x="682375" y="1655919"/>
            <a:ext cx="3620754" cy="1200329"/>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这里输入文本描述这里输入文本描述这里输入文本描述这里输入文本描述这里输入文本描述这里输入文本描述这里输入文本描述这里输入</a:t>
            </a:r>
            <a:r>
              <a:rPr lang="zh-CN" altLang="en-US" sz="1200" dirty="0" smtClean="0">
                <a:latin typeface="微软雅黑" panose="020B0503020204020204" pitchFamily="34" charset="-122"/>
                <a:ea typeface="微软雅黑" panose="020B0503020204020204" pitchFamily="34" charset="-122"/>
              </a:rPr>
              <a:t>文本</a:t>
            </a:r>
            <a:r>
              <a:rPr lang="zh-CN" altLang="en-US" sz="1200" dirty="0">
                <a:latin typeface="微软雅黑" panose="020B0503020204020204" pitchFamily="34" charset="-122"/>
                <a:ea typeface="微软雅黑" panose="020B0503020204020204" pitchFamily="34" charset="-122"/>
              </a:rPr>
              <a:t>输入文本描述这里输入文本</a:t>
            </a:r>
          </a:p>
        </p:txBody>
      </p:sp>
      <p:sp>
        <p:nvSpPr>
          <p:cNvPr id="10" name="文本框 9"/>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63734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流程图: 手动输入 12"/>
          <p:cNvSpPr/>
          <p:nvPr/>
        </p:nvSpPr>
        <p:spPr>
          <a:xfrm>
            <a:off x="4443494" y="460"/>
            <a:ext cx="4700509" cy="2680111"/>
          </a:xfrm>
          <a:prstGeom prst="flowChartManualInpu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直角三角形 13"/>
          <p:cNvSpPr/>
          <p:nvPr/>
        </p:nvSpPr>
        <p:spPr>
          <a:xfrm>
            <a:off x="2" y="3058662"/>
            <a:ext cx="9144001" cy="2117653"/>
          </a:xfrm>
          <a:prstGeom prst="rtTriangle">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5" name="图片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6946" y="2302479"/>
            <a:ext cx="4584819" cy="3084522"/>
          </a:xfrm>
          <a:prstGeom prst="rect">
            <a:avLst/>
          </a:prstGeom>
        </p:spPr>
      </p:pic>
      <p:grpSp>
        <p:nvGrpSpPr>
          <p:cNvPr id="16" name="组合 15"/>
          <p:cNvGrpSpPr/>
          <p:nvPr/>
        </p:nvGrpSpPr>
        <p:grpSpPr>
          <a:xfrm>
            <a:off x="5420118" y="3307919"/>
            <a:ext cx="3501108" cy="1531206"/>
            <a:chOff x="910630" y="2638988"/>
            <a:chExt cx="1766528" cy="2041342"/>
          </a:xfrm>
        </p:grpSpPr>
        <p:sp>
          <p:nvSpPr>
            <p:cNvPr id="17" name="TextBox 3"/>
            <p:cNvSpPr txBox="1"/>
            <p:nvPr/>
          </p:nvSpPr>
          <p:spPr>
            <a:xfrm>
              <a:off x="1918989" y="2638988"/>
              <a:ext cx="758169" cy="369284"/>
            </a:xfrm>
            <a:prstGeom prst="rect">
              <a:avLst/>
            </a:prstGeom>
            <a:noFill/>
          </p:spPr>
          <p:txBody>
            <a:bodyPr wrap="square"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输入你的观点</a:t>
              </a:r>
            </a:p>
          </p:txBody>
        </p:sp>
        <p:sp>
          <p:nvSpPr>
            <p:cNvPr id="18" name="TextBox 4"/>
            <p:cNvSpPr txBox="1"/>
            <p:nvPr/>
          </p:nvSpPr>
          <p:spPr>
            <a:xfrm>
              <a:off x="910630" y="3006244"/>
              <a:ext cx="1584790" cy="1674086"/>
            </a:xfrm>
            <a:prstGeom prst="rect">
              <a:avLst/>
            </a:prstGeom>
            <a:noFill/>
          </p:spPr>
          <p:txBody>
            <a:bodyPr wrap="square" rtlCol="0">
              <a:spAutoFit/>
            </a:bodyPr>
            <a:lstStyle/>
            <a:p>
              <a:pPr algn="r">
                <a:lnSpc>
                  <a:spcPct val="120000"/>
                </a:lnSpc>
              </a:pPr>
              <a:r>
                <a:rPr lang="zh-CN" altLang="en-US" sz="105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1050" dirty="0">
                <a:solidFill>
                  <a:schemeClr val="tx1">
                    <a:lumMod val="75000"/>
                    <a:lumOff val="25000"/>
                  </a:schemeClr>
                </a:solidFill>
                <a:latin typeface="微软雅黑" pitchFamily="34" charset="-122"/>
                <a:ea typeface="微软雅黑" pitchFamily="34" charset="-122"/>
              </a:endParaRPr>
            </a:p>
            <a:p>
              <a:pPr>
                <a:lnSpc>
                  <a:spcPct val="120000"/>
                </a:lnSpc>
              </a:pPr>
              <a:endParaRPr lang="zh-CN" altLang="en-US" sz="1050" dirty="0">
                <a:solidFill>
                  <a:schemeClr val="tx1">
                    <a:lumMod val="75000"/>
                    <a:lumOff val="25000"/>
                  </a:schemeClr>
                </a:solidFill>
                <a:latin typeface="微软雅黑" pitchFamily="34" charset="-122"/>
                <a:ea typeface="微软雅黑" pitchFamily="34" charset="-122"/>
              </a:endParaRPr>
            </a:p>
          </p:txBody>
        </p:sp>
      </p:grpSp>
      <p:sp>
        <p:nvSpPr>
          <p:cNvPr id="19" name="文本框 18"/>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31484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16" presetClass="entr" presetSubtype="37"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39552" y="987574"/>
            <a:ext cx="3888432" cy="3669382"/>
            <a:chOff x="539552" y="987574"/>
            <a:chExt cx="3888432" cy="3669382"/>
          </a:xfrm>
          <a:solidFill>
            <a:srgbClr val="A57841"/>
          </a:solidFill>
        </p:grpSpPr>
        <p:sp>
          <p:nvSpPr>
            <p:cNvPr id="5" name="矩形 4"/>
            <p:cNvSpPr/>
            <p:nvPr/>
          </p:nvSpPr>
          <p:spPr>
            <a:xfrm>
              <a:off x="539552" y="987574"/>
              <a:ext cx="3888432" cy="3669382"/>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3567" y="1131590"/>
              <a:ext cx="3583457" cy="2376264"/>
            </a:xfrm>
            <a:prstGeom prst="rect">
              <a:avLst/>
            </a:prstGeom>
            <a:grp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10"/>
            <p:cNvSpPr txBox="1"/>
            <p:nvPr/>
          </p:nvSpPr>
          <p:spPr>
            <a:xfrm>
              <a:off x="1814354" y="3570570"/>
              <a:ext cx="1050288" cy="300082"/>
            </a:xfrm>
            <a:prstGeom prst="rect">
              <a:avLst/>
            </a:prstGeom>
            <a:grpFill/>
          </p:spPr>
          <p:txBody>
            <a:bodyPr wrap="none" rtlCol="0">
              <a:spAutoFit/>
            </a:bodyPr>
            <a:lstStyle/>
            <a:p>
              <a:r>
                <a:rPr lang="zh-CN" altLang="en-US" dirty="0" smtClean="0">
                  <a:solidFill>
                    <a:schemeClr val="bg1"/>
                  </a:solidFill>
                  <a:latin typeface="微软雅黑" pitchFamily="34" charset="-122"/>
                  <a:ea typeface="微软雅黑" pitchFamily="34" charset="-122"/>
                </a:rPr>
                <a:t>地中海风格</a:t>
              </a:r>
              <a:endParaRPr lang="zh-CN" altLang="en-US" dirty="0">
                <a:solidFill>
                  <a:schemeClr val="bg1"/>
                </a:solidFill>
                <a:latin typeface="微软雅黑" pitchFamily="34" charset="-122"/>
                <a:ea typeface="微软雅黑" pitchFamily="34" charset="-122"/>
              </a:endParaRPr>
            </a:p>
          </p:txBody>
        </p:sp>
        <p:sp>
          <p:nvSpPr>
            <p:cNvPr id="8" name="矩形 7"/>
            <p:cNvSpPr/>
            <p:nvPr/>
          </p:nvSpPr>
          <p:spPr>
            <a:xfrm>
              <a:off x="683567" y="3947160"/>
              <a:ext cx="3583457" cy="507831"/>
            </a:xfrm>
            <a:prstGeom prst="rect">
              <a:avLst/>
            </a:prstGeom>
            <a:grpFill/>
          </p:spPr>
          <p:txBody>
            <a:bodyPr wrap="square">
              <a:spAutoFit/>
            </a:bodyPr>
            <a:lstStyle/>
            <a:p>
              <a:r>
                <a:rPr lang="zh-CN" altLang="en-US" sz="900" dirty="0">
                  <a:solidFill>
                    <a:schemeClr val="bg1"/>
                  </a:solidFill>
                  <a:latin typeface="微软雅黑" pitchFamily="34" charset="-122"/>
                  <a:ea typeface="微软雅黑" pitchFamily="34" charset="-122"/>
                </a:rPr>
                <a:t>地中海位于亚、非、欧三大洲的交界处，拉丁语意为陆地中间的海。漫长的海岸线孕育了不同建筑艺术特色，</a:t>
              </a:r>
              <a:r>
                <a:rPr lang="zh-CN" altLang="en-US" sz="900" dirty="0" smtClean="0">
                  <a:solidFill>
                    <a:schemeClr val="bg1"/>
                  </a:solidFill>
                  <a:latin typeface="微软雅黑" pitchFamily="34" charset="-122"/>
                  <a:ea typeface="微软雅黑" pitchFamily="34" charset="-122"/>
                </a:rPr>
                <a:t>它基于</a:t>
              </a:r>
              <a:r>
                <a:rPr lang="zh-CN" altLang="en-US" sz="900" dirty="0">
                  <a:solidFill>
                    <a:schemeClr val="bg1"/>
                  </a:solidFill>
                  <a:latin typeface="微软雅黑" pitchFamily="34" charset="-122"/>
                  <a:ea typeface="微软雅黑" pitchFamily="34" charset="-122"/>
                </a:rPr>
                <a:t>海边轻松、舒适的生存体验，少有的浮华、刻板的装饰，生活空间使人感到悠闲自得。</a:t>
              </a:r>
            </a:p>
          </p:txBody>
        </p:sp>
      </p:grpSp>
      <p:grpSp>
        <p:nvGrpSpPr>
          <p:cNvPr id="9" name="组合 8"/>
          <p:cNvGrpSpPr/>
          <p:nvPr/>
        </p:nvGrpSpPr>
        <p:grpSpPr>
          <a:xfrm>
            <a:off x="4716016" y="990600"/>
            <a:ext cx="3888432" cy="3669382"/>
            <a:chOff x="4716016" y="990600"/>
            <a:chExt cx="3888432" cy="3669382"/>
          </a:xfrm>
          <a:solidFill>
            <a:srgbClr val="A57841"/>
          </a:solidFill>
        </p:grpSpPr>
        <p:sp>
          <p:nvSpPr>
            <p:cNvPr id="10" name="矩形 9"/>
            <p:cNvSpPr/>
            <p:nvPr/>
          </p:nvSpPr>
          <p:spPr>
            <a:xfrm>
              <a:off x="4716016" y="990600"/>
              <a:ext cx="3888432" cy="3669382"/>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60031" y="1131590"/>
              <a:ext cx="3583457" cy="2376264"/>
            </a:xfrm>
            <a:prstGeom prst="rect">
              <a:avLst/>
            </a:prstGeom>
            <a:grp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4"/>
            <p:cNvSpPr txBox="1"/>
            <p:nvPr/>
          </p:nvSpPr>
          <p:spPr>
            <a:xfrm>
              <a:off x="5866929" y="3552740"/>
              <a:ext cx="1223412" cy="300082"/>
            </a:xfrm>
            <a:prstGeom prst="rect">
              <a:avLst/>
            </a:prstGeom>
            <a:grpFill/>
          </p:spPr>
          <p:txBody>
            <a:bodyPr wrap="none" rtlCol="0">
              <a:spAutoFit/>
            </a:bodyPr>
            <a:lstStyle/>
            <a:p>
              <a:r>
                <a:rPr lang="zh-CN" altLang="en-US" dirty="0" smtClean="0">
                  <a:solidFill>
                    <a:schemeClr val="bg1"/>
                  </a:solidFill>
                  <a:latin typeface="微软雅黑" pitchFamily="34" charset="-122"/>
                  <a:ea typeface="微软雅黑" pitchFamily="34" charset="-122"/>
                </a:rPr>
                <a:t>欧洲乡村风格</a:t>
              </a:r>
              <a:endParaRPr lang="zh-CN" altLang="en-US" dirty="0">
                <a:solidFill>
                  <a:schemeClr val="bg1"/>
                </a:solidFill>
                <a:latin typeface="微软雅黑" pitchFamily="34" charset="-122"/>
                <a:ea typeface="微软雅黑" pitchFamily="34" charset="-122"/>
              </a:endParaRPr>
            </a:p>
          </p:txBody>
        </p:sp>
        <p:sp>
          <p:nvSpPr>
            <p:cNvPr id="13" name="矩形 12"/>
            <p:cNvSpPr/>
            <p:nvPr/>
          </p:nvSpPr>
          <p:spPr>
            <a:xfrm>
              <a:off x="4868503" y="3947160"/>
              <a:ext cx="3583457" cy="507831"/>
            </a:xfrm>
            <a:prstGeom prst="rect">
              <a:avLst/>
            </a:prstGeom>
            <a:grpFill/>
          </p:spPr>
          <p:txBody>
            <a:bodyPr wrap="square">
              <a:spAutoFit/>
            </a:bodyPr>
            <a:lstStyle/>
            <a:p>
              <a:r>
                <a:rPr lang="zh-CN" altLang="en-US" sz="900" dirty="0">
                  <a:solidFill>
                    <a:schemeClr val="bg1"/>
                  </a:solidFill>
                  <a:latin typeface="微软雅黑" pitchFamily="34" charset="-122"/>
                  <a:ea typeface="微软雅黑" pitchFamily="34" charset="-122"/>
                </a:rPr>
                <a:t>五个时区的跨度使欧洲各国的乡村面临着不同气候环境。流行的风格是决定乡村风格的因素、又带有明显的民族与地域特色。淳朴的乡村气息与追求闲适的浪漫主义情怀构成了欧洲的乡村风格。</a:t>
              </a:r>
            </a:p>
          </p:txBody>
        </p:sp>
      </p:grpSp>
      <p:sp>
        <p:nvSpPr>
          <p:cNvPr id="14" name="文本框 13"/>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44829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2000">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14:bounceEnd="42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42000">
                                          <p:cBhvr additive="base">
                                            <p:cTn id="8" dur="500" fill="hold"/>
                                            <p:tgtEl>
                                              <p:spTgt spid="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嘀4.wav"/>
                                            </p:tgtEl>
                                          </p:cMediaNode>
                                        </p:audio>
                                      </p:subTnLst>
                                    </p:cTn>
                                  </p:par>
                                  <p:par>
                                    <p:cTn id="9" presetID="2" presetClass="entr" presetSubtype="2" fill="hold" nodeType="withEffect" p14:presetBounceEnd="42000">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14:bounceEnd="42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2000">
                                          <p:cBhvr additive="base">
                                            <p:cTn id="12" dur="500" fill="hold"/>
                                            <p:tgtEl>
                                              <p:spTgt spid="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嘀4.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5" name="嘀4.wav"/>
                                            </p:tgtEl>
                                          </p:cMediaNode>
                                        </p:audio>
                                      </p:subTnLst>
                                    </p:cTn>
                                  </p:par>
                                  <p:par>
                                    <p:cTn id="9" presetID="2" presetClass="entr" presetSubtype="2" fill="hold" nodeType="withEffect">
                                      <p:stCondLst>
                                        <p:cond delay="10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5" name="嘀4.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
        <p:nvSpPr>
          <p:cNvPr id="13" name="矩形 12"/>
          <p:cNvSpPr/>
          <p:nvPr/>
        </p:nvSpPr>
        <p:spPr>
          <a:xfrm>
            <a:off x="664666" y="811615"/>
            <a:ext cx="2232248" cy="3384376"/>
          </a:xfrm>
          <a:prstGeom prst="rect">
            <a:avLst/>
          </a:prstGeom>
          <a:solidFill>
            <a:schemeClr val="bg1"/>
          </a:solidFill>
          <a:ln w="19050">
            <a:solidFill>
              <a:schemeClr val="bg1">
                <a:lumMod val="65000"/>
              </a:schemeClr>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4698" y="2467799"/>
            <a:ext cx="2012184" cy="1556986"/>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0658" y="940056"/>
            <a:ext cx="2016224" cy="1459242"/>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44008" y="627535"/>
            <a:ext cx="3944360" cy="4080234"/>
          </a:xfrm>
          <a:prstGeom prst="rect">
            <a:avLst/>
          </a:prstGeom>
          <a:ln w="88900" cap="sq" cmpd="thickThin">
            <a:solidFill>
              <a:srgbClr val="000000"/>
            </a:solidFill>
            <a:prstDash val="solid"/>
            <a:miter lim="800000"/>
          </a:ln>
          <a:effectLst>
            <a:innerShdw blurRad="76200">
              <a:srgbClr val="000000"/>
            </a:innerShdw>
          </a:effectLst>
        </p:spPr>
      </p:pic>
      <p:sp>
        <p:nvSpPr>
          <p:cNvPr id="17" name="TextBox 7"/>
          <p:cNvSpPr txBox="1"/>
          <p:nvPr/>
        </p:nvSpPr>
        <p:spPr>
          <a:xfrm>
            <a:off x="3131840" y="787657"/>
            <a:ext cx="1169551" cy="3759990"/>
          </a:xfrm>
          <a:prstGeom prst="rect">
            <a:avLst/>
          </a:prstGeom>
          <a:noFill/>
        </p:spPr>
        <p:txBody>
          <a:bodyPr vert="eaVert" wrap="square" rtlCol="0">
            <a:spAutoFit/>
          </a:bodyPr>
          <a:lstStyle/>
          <a:p>
            <a:r>
              <a:rPr lang="zh-CN" altLang="en-US" sz="1600" dirty="0" smtClean="0">
                <a:ea typeface="创艺简魏碑" pitchFamily="2" charset="-122"/>
              </a:rPr>
              <a:t>商场如战场，</a:t>
            </a:r>
            <a:endParaRPr lang="en-US" altLang="zh-CN" sz="1600" dirty="0" smtClean="0">
              <a:ea typeface="创艺简魏碑" pitchFamily="2" charset="-122"/>
            </a:endParaRPr>
          </a:p>
          <a:p>
            <a:r>
              <a:rPr lang="zh-CN" altLang="en-US" sz="1600" dirty="0" smtClean="0">
                <a:ea typeface="创艺简魏碑" pitchFamily="2" charset="-122"/>
              </a:rPr>
              <a:t>如何与众不同，如何稳操胜券？</a:t>
            </a:r>
            <a:endParaRPr lang="en-US" altLang="zh-CN" sz="1600" dirty="0" smtClean="0">
              <a:ea typeface="创艺简魏碑" pitchFamily="2" charset="-122"/>
            </a:endParaRPr>
          </a:p>
          <a:p>
            <a:r>
              <a:rPr lang="zh-CN" altLang="en-US" sz="1600" dirty="0" smtClean="0">
                <a:ea typeface="创艺简魏碑" pitchFamily="2" charset="-122"/>
              </a:rPr>
              <a:t>我们始终都站在最潮流的前沿，</a:t>
            </a:r>
            <a:endParaRPr lang="en-US" altLang="zh-CN" sz="1600" dirty="0" smtClean="0">
              <a:ea typeface="创艺简魏碑" pitchFamily="2" charset="-122"/>
            </a:endParaRPr>
          </a:p>
          <a:p>
            <a:r>
              <a:rPr lang="zh-CN" altLang="en-US" sz="1600" dirty="0" smtClean="0">
                <a:ea typeface="创艺简魏碑" pitchFamily="2" charset="-122"/>
              </a:rPr>
              <a:t>为您的胜利提供最有力的保障</a:t>
            </a:r>
            <a:r>
              <a:rPr lang="en-US" altLang="zh-CN" sz="1600" dirty="0" smtClean="0">
                <a:ea typeface="创艺简魏碑" pitchFamily="2" charset="-122"/>
              </a:rPr>
              <a:t>……</a:t>
            </a:r>
            <a:endParaRPr lang="zh-CN" altLang="en-US" sz="1600" dirty="0">
              <a:ea typeface="创艺简魏碑" pitchFamily="2" charset="-122"/>
            </a:endParaRPr>
          </a:p>
        </p:txBody>
      </p:sp>
      <p:sp>
        <p:nvSpPr>
          <p:cNvPr id="18" name="矩形 17"/>
          <p:cNvSpPr/>
          <p:nvPr/>
        </p:nvSpPr>
        <p:spPr>
          <a:xfrm>
            <a:off x="0" y="4302367"/>
            <a:ext cx="3779912" cy="504056"/>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488728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3000"/>
                            </p:stCondLst>
                            <p:childTnLst>
                              <p:par>
                                <p:cTn id="20" presetID="6" presetClass="entr" presetSubtype="16"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circle(in)">
                                      <p:cBhvr>
                                        <p:cTn id="22" dur="2000"/>
                                        <p:tgtEl>
                                          <p:spTgt spid="16"/>
                                        </p:tgtEl>
                                      </p:cBhvr>
                                    </p:animEffect>
                                  </p:childTnLst>
                                </p:cTn>
                              </p:par>
                            </p:childTnLst>
                          </p:cTn>
                        </p:par>
                        <p:par>
                          <p:cTn id="23" fill="hold">
                            <p:stCondLst>
                              <p:cond delay="5000"/>
                            </p:stCondLst>
                            <p:childTnLst>
                              <p:par>
                                <p:cTn id="24" presetID="42"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6000"/>
                            </p:stCondLst>
                            <p:childTnLst>
                              <p:par>
                                <p:cTn id="30" presetID="22" presetClass="entr" presetSubtype="8"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66264" y="948078"/>
            <a:ext cx="4608512" cy="3024336"/>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5654" y="1020086"/>
            <a:ext cx="4332579" cy="2856614"/>
          </a:xfrm>
          <a:prstGeom prst="rect">
            <a:avLst/>
          </a:prstGeom>
        </p:spPr>
      </p:pic>
      <p:sp>
        <p:nvSpPr>
          <p:cNvPr id="6" name="圆角矩形 5"/>
          <p:cNvSpPr/>
          <p:nvPr/>
        </p:nvSpPr>
        <p:spPr>
          <a:xfrm>
            <a:off x="1142328" y="3540366"/>
            <a:ext cx="3672408" cy="1224136"/>
          </a:xfrm>
          <a:prstGeom prst="roundRect">
            <a:avLst/>
          </a:prstGeom>
          <a:solidFill>
            <a:schemeClr val="bg1"/>
          </a:solidFill>
          <a:ln w="12700">
            <a:solidFill>
              <a:schemeClr val="bg1">
                <a:lumMod val="7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8354" y="3612375"/>
            <a:ext cx="1565597" cy="1077131"/>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86544" y="3612375"/>
            <a:ext cx="1553554" cy="1077131"/>
          </a:xfrm>
          <a:prstGeom prst="rect">
            <a:avLst/>
          </a:prstGeom>
        </p:spPr>
      </p:pic>
      <p:sp>
        <p:nvSpPr>
          <p:cNvPr id="9" name="TextBox 8"/>
          <p:cNvSpPr txBox="1"/>
          <p:nvPr/>
        </p:nvSpPr>
        <p:spPr>
          <a:xfrm>
            <a:off x="5318792" y="1433321"/>
            <a:ext cx="3620754" cy="403957"/>
          </a:xfrm>
          <a:prstGeom prst="rect">
            <a:avLst/>
          </a:prstGeom>
          <a:noFill/>
        </p:spPr>
        <p:txBody>
          <a:bodyPr wrap="square" rtlCol="0">
            <a:spAutoFit/>
          </a:bodyPr>
          <a:lstStyle/>
          <a:p>
            <a:pPr>
              <a:lnSpc>
                <a:spcPct val="150000"/>
              </a:lnSpc>
            </a:pP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这里输入标题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5318792" y="2089439"/>
            <a:ext cx="3620754" cy="2031325"/>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       这里输入</a:t>
            </a:r>
            <a:r>
              <a:rPr lang="zh-CN" altLang="en-US" sz="1200" dirty="0">
                <a:latin typeface="微软雅黑" panose="020B0503020204020204" pitchFamily="34" charset="-122"/>
                <a:ea typeface="微软雅黑" panose="020B0503020204020204" pitchFamily="34" charset="-122"/>
              </a:rPr>
              <a:t>文本描述这里输入文本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这里输入文本描述</a:t>
            </a:r>
          </a:p>
          <a:p>
            <a:pPr>
              <a:lnSpc>
                <a:spcPct val="150000"/>
              </a:lnSpc>
            </a:pP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r>
              <a:rPr lang="zh-CN" altLang="en-US" sz="1200" dirty="0">
                <a:latin typeface="微软雅黑" panose="020B0503020204020204" pitchFamily="34" charset="-122"/>
                <a:ea typeface="微软雅黑" panose="020B0503020204020204" pitchFamily="34" charset="-122"/>
              </a:rPr>
              <a:t>这里输入文本</a:t>
            </a:r>
            <a:r>
              <a:rPr lang="zh-CN" altLang="en-US" sz="1200" dirty="0" smtClean="0">
                <a:latin typeface="微软雅黑" panose="020B0503020204020204" pitchFamily="34" charset="-122"/>
                <a:ea typeface="微软雅黑" panose="020B0503020204020204" pitchFamily="34" charset="-122"/>
              </a:rPr>
              <a:t>描述</a:t>
            </a:r>
            <a:endParaRPr lang="zh-CN" altLang="en-US" sz="12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0314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25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3000"/>
                            </p:stCondLst>
                            <p:childTnLst>
                              <p:par>
                                <p:cTn id="19" presetID="2" presetClass="entr" presetSubtype="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0-#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9"/>
                                        </p:tgtEl>
                                        <p:attrNameLst>
                                          <p:attrName>ppt_y</p:attrName>
                                        </p:attrNameLst>
                                      </p:cBhvr>
                                      <p:tavLst>
                                        <p:tav tm="0">
                                          <p:val>
                                            <p:strVal val="#ppt_y"/>
                                          </p:val>
                                        </p:tav>
                                        <p:tav tm="100000">
                                          <p:val>
                                            <p:strVal val="#ppt_y"/>
                                          </p:val>
                                        </p:tav>
                                      </p:tavLst>
                                    </p:anim>
                                    <p:anim calcmode="lin" valueType="num">
                                      <p:cBhvr>
                                        <p:cTn id="32"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9"/>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4111" y="864518"/>
            <a:ext cx="8280920" cy="2445111"/>
          </a:xfrm>
          <a:prstGeom prst="roundRect">
            <a:avLst>
              <a:gd name="adj" fmla="val 8594"/>
            </a:avLst>
          </a:prstGeom>
          <a:solidFill>
            <a:srgbClr val="FFFFFF">
              <a:shade val="85000"/>
            </a:srgbClr>
          </a:solidFill>
          <a:ln>
            <a:noFill/>
          </a:ln>
          <a:effectLst/>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08487" y="2995524"/>
            <a:ext cx="1754526" cy="13158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8807" y="3044790"/>
            <a:ext cx="1688840" cy="12666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15020" y="3660102"/>
            <a:ext cx="1736845" cy="13026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6"/>
          <p:cNvSpPr txBox="1"/>
          <p:nvPr/>
        </p:nvSpPr>
        <p:spPr>
          <a:xfrm>
            <a:off x="428167" y="3825247"/>
            <a:ext cx="3139321" cy="1296144"/>
          </a:xfrm>
          <a:prstGeom prst="rect">
            <a:avLst/>
          </a:prstGeom>
          <a:noFill/>
        </p:spPr>
        <p:txBody>
          <a:bodyPr vert="eaVert" wrap="square" rtlCol="0">
            <a:spAutoFit/>
          </a:bodyPr>
          <a:lstStyle/>
          <a:p>
            <a:r>
              <a:rPr lang="zh-CN" altLang="en-US" sz="1600" dirty="0">
                <a:latin typeface="微软雅黑" panose="020B0503020204020204" pitchFamily="34" charset="-122"/>
                <a:ea typeface="微软雅黑" panose="020B0503020204020204" pitchFamily="34" charset="-122"/>
              </a:rPr>
              <a:t>功能与形式结合：延续现代主义追求简洁、强调功能的设计精神，把功能使用放在创意的第一位，该家具风格强调功能与形式的完美</a:t>
            </a:r>
            <a:r>
              <a:rPr lang="zh-CN" altLang="en-US" sz="1600" dirty="0" smtClean="0">
                <a:latin typeface="微软雅黑" panose="020B0503020204020204" pitchFamily="34" charset="-122"/>
                <a:ea typeface="微软雅黑" panose="020B0503020204020204" pitchFamily="34" charset="-122"/>
              </a:rPr>
              <a:t>结合</a:t>
            </a:r>
            <a:endParaRPr lang="zh-CN" altLang="en-US" sz="1600" dirty="0">
              <a:latin typeface="微软雅黑" panose="020B0503020204020204" pitchFamily="34" charset="-122"/>
              <a:ea typeface="微软雅黑" panose="020B0503020204020204" pitchFamily="34" charset="-122"/>
            </a:endParaRPr>
          </a:p>
        </p:txBody>
      </p:sp>
      <p:sp>
        <p:nvSpPr>
          <p:cNvPr id="8" name="文本框 7"/>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42078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Scale>
                                      <p:cBhvr>
                                        <p:cTn id="11"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3"/>
                                        </p:tgtEl>
                                        <p:attrNameLst>
                                          <p:attrName>ppt_x</p:attrName>
                                          <p:attrName>ppt_y</p:attrName>
                                        </p:attrNameLst>
                                      </p:cBhvr>
                                    </p:animMotion>
                                    <p:animEffect transition="in" filter="fade">
                                      <p:cBhvr>
                                        <p:cTn id="13" dur="1000"/>
                                        <p:tgtEl>
                                          <p:spTgt spid="13"/>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4"/>
                                        </p:tgtEl>
                                        <p:attrNameLst>
                                          <p:attrName>ppt_x</p:attrName>
                                          <p:attrName>ppt_y</p:attrName>
                                        </p:attrNameLst>
                                      </p:cBhvr>
                                    </p:animMotion>
                                    <p:animEffect transition="in" filter="fade">
                                      <p:cBhvr>
                                        <p:cTn id="19" dur="1000"/>
                                        <p:tgtEl>
                                          <p:spTgt spid="14"/>
                                        </p:tgtEl>
                                      </p:cBhvr>
                                    </p:animEffect>
                                  </p:childTnLst>
                                </p:cTn>
                              </p:par>
                            </p:childTnLst>
                          </p:cTn>
                        </p:par>
                        <p:par>
                          <p:cTn id="20" fill="hold">
                            <p:stCondLst>
                              <p:cond delay="2500"/>
                            </p:stCondLst>
                            <p:childTnLst>
                              <p:par>
                                <p:cTn id="21" presetID="52"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Scale>
                                      <p:cBhvr>
                                        <p:cTn id="2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5"/>
                                        </p:tgtEl>
                                        <p:attrNameLst>
                                          <p:attrName>ppt_x</p:attrName>
                                          <p:attrName>ppt_y</p:attrName>
                                        </p:attrNameLst>
                                      </p:cBhvr>
                                    </p:animMotion>
                                    <p:animEffect transition="in" filter="fade">
                                      <p:cBhvr>
                                        <p:cTn id="25" dur="1000"/>
                                        <p:tgtEl>
                                          <p:spTgt spid="15"/>
                                        </p:tgtEl>
                                      </p:cBhvr>
                                    </p:animEffect>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0" name="剪去单角的矩形 9"/>
          <p:cNvSpPr/>
          <p:nvPr/>
        </p:nvSpPr>
        <p:spPr>
          <a:xfrm>
            <a:off x="3225509" y="1142272"/>
            <a:ext cx="2664091" cy="968848"/>
          </a:xfrm>
          <a:prstGeom prst="snip1Rect">
            <a:avLst>
              <a:gd name="adj" fmla="val 40888"/>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1" dirty="0"/>
          </a:p>
        </p:txBody>
      </p:sp>
      <p:sp>
        <p:nvSpPr>
          <p:cNvPr id="11" name="剪去单角的矩形 10"/>
          <p:cNvSpPr/>
          <p:nvPr/>
        </p:nvSpPr>
        <p:spPr>
          <a:xfrm flipH="1" flipV="1">
            <a:off x="3225506" y="2112832"/>
            <a:ext cx="2664090" cy="510361"/>
          </a:xfrm>
          <a:prstGeom prst="snip1Rect">
            <a:avLst>
              <a:gd name="adj" fmla="val 50000"/>
            </a:avLst>
          </a:prstGeom>
          <a:solidFill>
            <a:schemeClr val="tx1">
              <a:lumMod val="75000"/>
              <a:lumOff val="2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chemeClr val="bg1">
                  <a:lumMod val="95000"/>
                </a:schemeClr>
              </a:solidFill>
              <a:latin typeface="方正铁筋隶书简体" pitchFamily="65" charset="-122"/>
              <a:ea typeface="方正铁筋隶书简体" pitchFamily="65" charset="-122"/>
            </a:endParaRPr>
          </a:p>
        </p:txBody>
      </p:sp>
      <p:sp>
        <p:nvSpPr>
          <p:cNvPr id="12" name="TextBox 4"/>
          <p:cNvSpPr txBox="1"/>
          <p:nvPr/>
        </p:nvSpPr>
        <p:spPr>
          <a:xfrm>
            <a:off x="3990849" y="1473845"/>
            <a:ext cx="1985167" cy="553998"/>
          </a:xfrm>
          <a:prstGeom prst="rect">
            <a:avLst/>
          </a:prstGeom>
          <a:noFill/>
        </p:spPr>
        <p:txBody>
          <a:bodyPr wrap="square" rtlCol="0">
            <a:spAutoFit/>
          </a:bodyPr>
          <a:lstStyle/>
          <a:p>
            <a:r>
              <a:rPr lang="zh-CN" altLang="en-US" sz="3000" b="1" smtClean="0">
                <a:solidFill>
                  <a:schemeClr val="bg1">
                    <a:lumMod val="95000"/>
                  </a:schemeClr>
                </a:solidFill>
                <a:latin typeface="锐字荣光黑简1.0" pitchFamily="2" charset="-122"/>
                <a:ea typeface="锐字荣光黑简1.0" pitchFamily="2" charset="-122"/>
              </a:rPr>
              <a:t>服务项目</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13" name="KSO_Shape"/>
          <p:cNvSpPr>
            <a:spLocks/>
          </p:cNvSpPr>
          <p:nvPr/>
        </p:nvSpPr>
        <p:spPr bwMode="auto">
          <a:xfrm>
            <a:off x="3311925" y="1217751"/>
            <a:ext cx="979547" cy="888122"/>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14" name="TextBox 9"/>
          <p:cNvSpPr txBox="1"/>
          <p:nvPr/>
        </p:nvSpPr>
        <p:spPr>
          <a:xfrm>
            <a:off x="3319237" y="2168872"/>
            <a:ext cx="2873873" cy="369332"/>
          </a:xfrm>
          <a:prstGeom prst="rect">
            <a:avLst/>
          </a:prstGeom>
          <a:noFill/>
        </p:spPr>
        <p:txBody>
          <a:bodyPr wrap="square" rtlCol="0">
            <a:spAutoFit/>
          </a:bodyPr>
          <a:lstStyle/>
          <a:p>
            <a:r>
              <a:rPr lang="en-US" altLang="zh-CN" sz="1800" b="1" spc="1875" dirty="0">
                <a:solidFill>
                  <a:schemeClr val="bg1">
                    <a:lumMod val="95000"/>
                  </a:schemeClr>
                </a:solidFill>
                <a:latin typeface="方正兰亭超细黑简体" pitchFamily="2" charset="-122"/>
                <a:ea typeface="方正兰亭超细黑简体" pitchFamily="2" charset="-122"/>
              </a:rPr>
              <a:t>Part 01</a:t>
            </a:r>
            <a:endParaRPr lang="zh-CN" altLang="en-US" sz="1800" b="1" spc="1875" dirty="0">
              <a:solidFill>
                <a:schemeClr val="bg1">
                  <a:lumMod val="95000"/>
                </a:schemeClr>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26460198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10"/>
                                        </p:tgtEl>
                                        <p:attrNameLst>
                                          <p:attrName>style.color</p:attrName>
                                        </p:attrNameLst>
                                      </p:cBhvr>
                                      <p:to>
                                        <a:schemeClr val="bg1"/>
                                      </p:to>
                                    </p:animClr>
                                    <p:animClr clrSpc="rgb" dir="cw">
                                      <p:cBhvr>
                                        <p:cTn id="10" dur="250" autoRev="1" fill="remove"/>
                                        <p:tgtEl>
                                          <p:spTgt spid="10"/>
                                        </p:tgtEl>
                                        <p:attrNameLst>
                                          <p:attrName>fillcolor</p:attrName>
                                        </p:attrNameLst>
                                      </p:cBhvr>
                                      <p:to>
                                        <a:schemeClr val="bg1"/>
                                      </p:to>
                                    </p:animClr>
                                    <p:set>
                                      <p:cBhvr>
                                        <p:cTn id="11" dur="250" autoRev="1" fill="remove"/>
                                        <p:tgtEl>
                                          <p:spTgt spid="10"/>
                                        </p:tgtEl>
                                        <p:attrNameLst>
                                          <p:attrName>fill.type</p:attrName>
                                        </p:attrNameLst>
                                      </p:cBhvr>
                                      <p:to>
                                        <p:strVal val="solid"/>
                                      </p:to>
                                    </p:set>
                                    <p:set>
                                      <p:cBhvr>
                                        <p:cTn id="12" dur="250" autoRev="1" fill="remove"/>
                                        <p:tgtEl>
                                          <p:spTgt spid="10"/>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left)">
                                      <p:cBhvr>
                                        <p:cTn id="17" dur="500"/>
                                        <p:tgtEl>
                                          <p:spTgt spid="13"/>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outVertical)">
                                      <p:cBhvr>
                                        <p:cTn id="28" dur="500"/>
                                        <p:tgtEl>
                                          <p:spTgt spid="11"/>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11"/>
                                        </p:tgtEl>
                                        <p:attrNameLst>
                                          <p:attrName>style.color</p:attrName>
                                        </p:attrNameLst>
                                      </p:cBhvr>
                                      <p:to>
                                        <a:schemeClr val="bg1"/>
                                      </p:to>
                                    </p:animClr>
                                    <p:animClr clrSpc="rgb" dir="cw">
                                      <p:cBhvr>
                                        <p:cTn id="32" dur="250" autoRev="1" fill="remove"/>
                                        <p:tgtEl>
                                          <p:spTgt spid="11"/>
                                        </p:tgtEl>
                                        <p:attrNameLst>
                                          <p:attrName>fillcolor</p:attrName>
                                        </p:attrNameLst>
                                      </p:cBhvr>
                                      <p:to>
                                        <a:schemeClr val="bg1"/>
                                      </p:to>
                                    </p:animClr>
                                    <p:set>
                                      <p:cBhvr>
                                        <p:cTn id="33" dur="250" autoRev="1" fill="remove"/>
                                        <p:tgtEl>
                                          <p:spTgt spid="11"/>
                                        </p:tgtEl>
                                        <p:attrNameLst>
                                          <p:attrName>fill.type</p:attrName>
                                        </p:attrNameLst>
                                      </p:cBhvr>
                                      <p:to>
                                        <p:strVal val="solid"/>
                                      </p:to>
                                    </p:set>
                                    <p:set>
                                      <p:cBhvr>
                                        <p:cTn id="34" dur="250" autoRev="1" fill="remove"/>
                                        <p:tgtEl>
                                          <p:spTgt spid="11"/>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1000"/>
                                        <p:tgtEl>
                                          <p:spTgt spid="14"/>
                                        </p:tgtEl>
                                        <p:attrNameLst>
                                          <p:attrName>ppt_y</p:attrName>
                                        </p:attrNameLst>
                                      </p:cBhvr>
                                      <p:tavLst>
                                        <p:tav tm="0">
                                          <p:val>
                                            <p:strVal val="#ppt_y+#ppt_h*1.125000"/>
                                          </p:val>
                                        </p:tav>
                                        <p:tav tm="100000">
                                          <p:val>
                                            <p:strVal val="#ppt_y"/>
                                          </p:val>
                                        </p:tav>
                                      </p:tavLst>
                                    </p:anim>
                                    <p:animEffect transition="in" filter="wipe(up)">
                                      <p:cBhvr>
                                        <p:cTn id="3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3" name="椭圆 12"/>
          <p:cNvSpPr/>
          <p:nvPr/>
        </p:nvSpPr>
        <p:spPr>
          <a:xfrm>
            <a:off x="5168287" y="1098671"/>
            <a:ext cx="342945" cy="34294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1</a:t>
            </a:r>
            <a:endParaRPr lang="zh-CN" altLang="en-US" sz="1500" dirty="0">
              <a:solidFill>
                <a:schemeClr val="bg1">
                  <a:lumMod val="95000"/>
                </a:schemeClr>
              </a:solidFill>
            </a:endParaRPr>
          </a:p>
        </p:txBody>
      </p:sp>
      <p:sp>
        <p:nvSpPr>
          <p:cNvPr id="14" name="TextBox 7"/>
          <p:cNvSpPr txBox="1"/>
          <p:nvPr/>
        </p:nvSpPr>
        <p:spPr>
          <a:xfrm>
            <a:off x="5667147" y="1112960"/>
            <a:ext cx="2430586" cy="346249"/>
          </a:xfrm>
          <a:prstGeom prst="rect">
            <a:avLst/>
          </a:prstGeom>
          <a:noFill/>
        </p:spPr>
        <p:txBody>
          <a:bodyPr wrap="square" rtlCol="0">
            <a:spAutoFit/>
          </a:bodyPr>
          <a:lstStyle/>
          <a:p>
            <a:r>
              <a:rPr lang="zh-CN" altLang="en-US" sz="1650" dirty="0">
                <a:solidFill>
                  <a:schemeClr val="tx1">
                    <a:lumMod val="75000"/>
                    <a:lumOff val="25000"/>
                  </a:schemeClr>
                </a:solidFill>
                <a:latin typeface="微软雅黑" pitchFamily="34" charset="-122"/>
                <a:ea typeface="微软雅黑" pitchFamily="34" charset="-122"/>
              </a:rPr>
              <a:t>公司介绍</a:t>
            </a:r>
          </a:p>
        </p:txBody>
      </p:sp>
      <p:sp>
        <p:nvSpPr>
          <p:cNvPr id="16" name="椭圆 15"/>
          <p:cNvSpPr/>
          <p:nvPr/>
        </p:nvSpPr>
        <p:spPr>
          <a:xfrm>
            <a:off x="5168287" y="1554992"/>
            <a:ext cx="342945" cy="34294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2</a:t>
            </a:r>
            <a:endParaRPr lang="zh-CN" altLang="en-US" sz="1500" dirty="0">
              <a:solidFill>
                <a:schemeClr val="bg1">
                  <a:lumMod val="95000"/>
                </a:schemeClr>
              </a:solidFill>
            </a:endParaRPr>
          </a:p>
        </p:txBody>
      </p:sp>
      <p:sp>
        <p:nvSpPr>
          <p:cNvPr id="17" name="TextBox 9"/>
          <p:cNvSpPr txBox="1"/>
          <p:nvPr/>
        </p:nvSpPr>
        <p:spPr>
          <a:xfrm>
            <a:off x="5667147" y="1547848"/>
            <a:ext cx="2430586" cy="346249"/>
          </a:xfrm>
          <a:prstGeom prst="rect">
            <a:avLst/>
          </a:prstGeom>
          <a:noFill/>
        </p:spPr>
        <p:txBody>
          <a:bodyPr wrap="square" rtlCol="0">
            <a:spAutoFit/>
          </a:bodyPr>
          <a:lstStyle/>
          <a:p>
            <a:r>
              <a:rPr lang="zh-CN" altLang="en-US" sz="1650" dirty="0">
                <a:solidFill>
                  <a:schemeClr val="tx1">
                    <a:lumMod val="75000"/>
                    <a:lumOff val="25000"/>
                  </a:schemeClr>
                </a:solidFill>
                <a:latin typeface="微软雅黑" pitchFamily="34" charset="-122"/>
                <a:ea typeface="微软雅黑" pitchFamily="34" charset="-122"/>
              </a:rPr>
              <a:t>案例欣赏</a:t>
            </a:r>
          </a:p>
        </p:txBody>
      </p:sp>
      <p:sp>
        <p:nvSpPr>
          <p:cNvPr id="18" name="椭圆 17"/>
          <p:cNvSpPr/>
          <p:nvPr/>
        </p:nvSpPr>
        <p:spPr>
          <a:xfrm>
            <a:off x="5168287" y="2017078"/>
            <a:ext cx="342945" cy="34294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3</a:t>
            </a:r>
            <a:endParaRPr lang="zh-CN" altLang="en-US" sz="1500" dirty="0">
              <a:solidFill>
                <a:schemeClr val="bg1">
                  <a:lumMod val="95000"/>
                </a:schemeClr>
              </a:solidFill>
            </a:endParaRPr>
          </a:p>
        </p:txBody>
      </p:sp>
      <p:sp>
        <p:nvSpPr>
          <p:cNvPr id="19" name="TextBox 11"/>
          <p:cNvSpPr txBox="1"/>
          <p:nvPr/>
        </p:nvSpPr>
        <p:spPr>
          <a:xfrm>
            <a:off x="5667147" y="2012315"/>
            <a:ext cx="2430586" cy="346249"/>
          </a:xfrm>
          <a:prstGeom prst="rect">
            <a:avLst/>
          </a:prstGeom>
          <a:noFill/>
        </p:spPr>
        <p:txBody>
          <a:bodyPr wrap="square" rtlCol="0">
            <a:spAutoFit/>
          </a:bodyPr>
          <a:lstStyle/>
          <a:p>
            <a:r>
              <a:rPr lang="zh-CN" altLang="en-US" sz="1650" dirty="0">
                <a:solidFill>
                  <a:schemeClr val="tx1">
                    <a:lumMod val="75000"/>
                    <a:lumOff val="25000"/>
                  </a:schemeClr>
                </a:solidFill>
                <a:latin typeface="微软雅黑" pitchFamily="34" charset="-122"/>
                <a:ea typeface="微软雅黑" pitchFamily="34" charset="-122"/>
              </a:rPr>
              <a:t>设计方案</a:t>
            </a:r>
          </a:p>
        </p:txBody>
      </p:sp>
      <p:sp>
        <p:nvSpPr>
          <p:cNvPr id="20" name="椭圆 19"/>
          <p:cNvSpPr/>
          <p:nvPr/>
        </p:nvSpPr>
        <p:spPr>
          <a:xfrm>
            <a:off x="5168287" y="2477761"/>
            <a:ext cx="342945" cy="34294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4</a:t>
            </a:r>
            <a:endParaRPr lang="zh-CN" altLang="en-US" sz="1500" dirty="0">
              <a:solidFill>
                <a:schemeClr val="bg1">
                  <a:lumMod val="95000"/>
                </a:schemeClr>
              </a:solidFill>
            </a:endParaRPr>
          </a:p>
        </p:txBody>
      </p:sp>
      <p:sp>
        <p:nvSpPr>
          <p:cNvPr id="21" name="TextBox 13"/>
          <p:cNvSpPr txBox="1"/>
          <p:nvPr/>
        </p:nvSpPr>
        <p:spPr>
          <a:xfrm>
            <a:off x="5667147" y="2480143"/>
            <a:ext cx="2430586" cy="346249"/>
          </a:xfrm>
          <a:prstGeom prst="rect">
            <a:avLst/>
          </a:prstGeom>
          <a:noFill/>
        </p:spPr>
        <p:txBody>
          <a:bodyPr wrap="square" rtlCol="0">
            <a:spAutoFit/>
          </a:bodyPr>
          <a:lstStyle/>
          <a:p>
            <a:r>
              <a:rPr lang="zh-CN" altLang="en-US" sz="1650" dirty="0">
                <a:solidFill>
                  <a:schemeClr val="tx1">
                    <a:lumMod val="75000"/>
                    <a:lumOff val="25000"/>
                  </a:schemeClr>
                </a:solidFill>
                <a:latin typeface="微软雅黑" pitchFamily="34" charset="-122"/>
                <a:ea typeface="微软雅黑" pitchFamily="34" charset="-122"/>
              </a:rPr>
              <a:t>服务项目</a:t>
            </a:r>
          </a:p>
        </p:txBody>
      </p:sp>
      <p:sp>
        <p:nvSpPr>
          <p:cNvPr id="22" name="TextBox 14"/>
          <p:cNvSpPr txBox="1"/>
          <p:nvPr/>
        </p:nvSpPr>
        <p:spPr>
          <a:xfrm>
            <a:off x="2135576" y="1970349"/>
            <a:ext cx="2430586" cy="415498"/>
          </a:xfrm>
          <a:prstGeom prst="rect">
            <a:avLst/>
          </a:prstGeom>
          <a:noFill/>
        </p:spPr>
        <p:txBody>
          <a:bodyPr wrap="square" rtlCol="0">
            <a:spAutoFit/>
          </a:bodyPr>
          <a:lstStyle/>
          <a:p>
            <a:r>
              <a:rPr lang="zh-CN" altLang="en-US" sz="2100" dirty="0">
                <a:solidFill>
                  <a:schemeClr val="tx1">
                    <a:lumMod val="75000"/>
                    <a:lumOff val="25000"/>
                  </a:schemeClr>
                </a:solidFill>
                <a:latin typeface="微软雅黑" pitchFamily="34" charset="-122"/>
                <a:ea typeface="微软雅黑" pitchFamily="34" charset="-122"/>
              </a:rPr>
              <a:t>目 录</a:t>
            </a:r>
          </a:p>
        </p:txBody>
      </p:sp>
      <p:sp>
        <p:nvSpPr>
          <p:cNvPr id="23" name="矩形 22"/>
          <p:cNvSpPr/>
          <p:nvPr/>
        </p:nvSpPr>
        <p:spPr>
          <a:xfrm>
            <a:off x="3044391" y="2028066"/>
            <a:ext cx="1346010" cy="323165"/>
          </a:xfrm>
          <a:prstGeom prst="rect">
            <a:avLst/>
          </a:prstGeom>
        </p:spPr>
        <p:txBody>
          <a:bodyPr wrap="none">
            <a:spAutoFit/>
          </a:bodyPr>
          <a:lstStyle/>
          <a:p>
            <a:r>
              <a:rPr lang="en-US" altLang="zh-CN" sz="1500" spc="450" dirty="0">
                <a:solidFill>
                  <a:schemeClr val="tx1">
                    <a:lumMod val="75000"/>
                    <a:lumOff val="25000"/>
                  </a:schemeClr>
                </a:solidFill>
              </a:rPr>
              <a:t>Contents</a:t>
            </a:r>
            <a:endParaRPr lang="zh-CN" altLang="en-US" sz="1500" spc="450" dirty="0">
              <a:solidFill>
                <a:schemeClr val="tx1">
                  <a:lumMod val="75000"/>
                  <a:lumOff val="25000"/>
                </a:schemeClr>
              </a:solidFill>
            </a:endParaRPr>
          </a:p>
        </p:txBody>
      </p:sp>
      <p:sp>
        <p:nvSpPr>
          <p:cNvPr id="24" name="任意多边形 23"/>
          <p:cNvSpPr/>
          <p:nvPr/>
        </p:nvSpPr>
        <p:spPr>
          <a:xfrm>
            <a:off x="2957790" y="2052068"/>
            <a:ext cx="1388234" cy="250404"/>
          </a:xfrm>
          <a:custGeom>
            <a:avLst/>
            <a:gdLst>
              <a:gd name="connsiteX0" fmla="*/ 0 w 4107543"/>
              <a:gd name="connsiteY0" fmla="*/ 0 h 333829"/>
              <a:gd name="connsiteX1" fmla="*/ 0 w 4107543"/>
              <a:gd name="connsiteY1" fmla="*/ 333829 h 333829"/>
              <a:gd name="connsiteX2" fmla="*/ 4107543 w 4107543"/>
              <a:gd name="connsiteY2" fmla="*/ 333829 h 333829"/>
            </a:gdLst>
            <a:ahLst/>
            <a:cxnLst>
              <a:cxn ang="0">
                <a:pos x="connsiteX0" y="connsiteY0"/>
              </a:cxn>
              <a:cxn ang="0">
                <a:pos x="connsiteX1" y="connsiteY1"/>
              </a:cxn>
              <a:cxn ang="0">
                <a:pos x="connsiteX2" y="connsiteY2"/>
              </a:cxn>
            </a:cxnLst>
            <a:rect l="l" t="t" r="r" b="b"/>
            <a:pathLst>
              <a:path w="4107543" h="333829">
                <a:moveTo>
                  <a:pt x="0" y="0"/>
                </a:moveTo>
                <a:lnTo>
                  <a:pt x="0" y="333829"/>
                </a:lnTo>
                <a:lnTo>
                  <a:pt x="4107543" y="333829"/>
                </a:lnTo>
              </a:path>
            </a:pathLst>
          </a:cu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sp>
        <p:nvSpPr>
          <p:cNvPr id="25" name="椭圆 24"/>
          <p:cNvSpPr/>
          <p:nvPr/>
        </p:nvSpPr>
        <p:spPr>
          <a:xfrm>
            <a:off x="5168287" y="2893213"/>
            <a:ext cx="342945" cy="34294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5</a:t>
            </a:r>
            <a:endParaRPr lang="zh-CN" altLang="en-US" sz="1500" dirty="0">
              <a:solidFill>
                <a:schemeClr val="bg1">
                  <a:lumMod val="95000"/>
                </a:schemeClr>
              </a:solidFill>
            </a:endParaRPr>
          </a:p>
        </p:txBody>
      </p:sp>
      <p:sp>
        <p:nvSpPr>
          <p:cNvPr id="26" name="TextBox 19"/>
          <p:cNvSpPr txBox="1"/>
          <p:nvPr/>
        </p:nvSpPr>
        <p:spPr>
          <a:xfrm>
            <a:off x="5667147" y="2895595"/>
            <a:ext cx="2430586" cy="346249"/>
          </a:xfrm>
          <a:prstGeom prst="rect">
            <a:avLst/>
          </a:prstGeom>
          <a:noFill/>
        </p:spPr>
        <p:txBody>
          <a:bodyPr wrap="square" rtlCol="0">
            <a:spAutoFit/>
          </a:bodyPr>
          <a:lstStyle/>
          <a:p>
            <a:r>
              <a:rPr lang="zh-CN" altLang="en-US" sz="1650" dirty="0">
                <a:solidFill>
                  <a:schemeClr val="tx1">
                    <a:lumMod val="75000"/>
                    <a:lumOff val="25000"/>
                  </a:schemeClr>
                </a:solidFill>
                <a:latin typeface="微软雅黑" pitchFamily="34" charset="-122"/>
                <a:ea typeface="微软雅黑" pitchFamily="34" charset="-122"/>
              </a:rPr>
              <a:t>合作方式</a:t>
            </a:r>
          </a:p>
        </p:txBody>
      </p:sp>
    </p:spTree>
    <p:extLst>
      <p:ext uri="{BB962C8B-B14F-4D97-AF65-F5344CB8AC3E}">
        <p14:creationId xmlns:p14="http://schemas.microsoft.com/office/powerpoint/2010/main" val="12683732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1050"/>
                            </p:stCondLst>
                            <p:childTnLst>
                              <p:par>
                                <p:cTn id="14" presetID="38" presetClass="entr" presetSubtype="0" accel="50000" fill="hold" grpId="0" nodeType="afterEffect">
                                  <p:stCondLst>
                                    <p:cond delay="0"/>
                                  </p:stCondLst>
                                  <p:iterate type="lt">
                                    <p:tmPct val="50000"/>
                                  </p:iterate>
                                  <p:childTnLst>
                                    <p:set>
                                      <p:cBhvr>
                                        <p:cTn id="15" dur="1" fill="hold">
                                          <p:stCondLst>
                                            <p:cond delay="0"/>
                                          </p:stCondLst>
                                        </p:cTn>
                                        <p:tgtEl>
                                          <p:spTgt spid="23"/>
                                        </p:tgtEl>
                                        <p:attrNameLst>
                                          <p:attrName>style.visibility</p:attrName>
                                        </p:attrNameLst>
                                      </p:cBhvr>
                                      <p:to>
                                        <p:strVal val="visible"/>
                                      </p:to>
                                    </p:set>
                                    <p:set>
                                      <p:cBhvr>
                                        <p:cTn id="16" dur="227" fill="hold">
                                          <p:stCondLst>
                                            <p:cond delay="0"/>
                                          </p:stCondLst>
                                        </p:cTn>
                                        <p:tgtEl>
                                          <p:spTgt spid="23"/>
                                        </p:tgtEl>
                                        <p:attrNameLst>
                                          <p:attrName>style.rotation</p:attrName>
                                        </p:attrNameLst>
                                      </p:cBhvr>
                                      <p:to>
                                        <p:strVal val="-45.0"/>
                                      </p:to>
                                    </p:set>
                                    <p:anim calcmode="lin" valueType="num">
                                      <p:cBhvr>
                                        <p:cTn id="17" dur="227" fill="hold">
                                          <p:stCondLst>
                                            <p:cond delay="227"/>
                                          </p:stCondLst>
                                        </p:cTn>
                                        <p:tgtEl>
                                          <p:spTgt spid="23"/>
                                        </p:tgtEl>
                                        <p:attrNameLst>
                                          <p:attrName>style.rotation</p:attrName>
                                        </p:attrNameLst>
                                      </p:cBhvr>
                                      <p:tavLst>
                                        <p:tav tm="0">
                                          <p:val>
                                            <p:fltVal val="-45"/>
                                          </p:val>
                                        </p:tav>
                                        <p:tav tm="69900">
                                          <p:val>
                                            <p:fltVal val="45"/>
                                          </p:val>
                                        </p:tav>
                                        <p:tav tm="100000">
                                          <p:val>
                                            <p:fltVal val="0"/>
                                          </p:val>
                                        </p:tav>
                                      </p:tavLst>
                                    </p:anim>
                                    <p:anim calcmode="lin" valueType="num">
                                      <p:cBhvr>
                                        <p:cTn id="18" dur="227" fill="hold">
                                          <p:stCondLst>
                                            <p:cond delay="0"/>
                                          </p:stCondLst>
                                        </p:cTn>
                                        <p:tgtEl>
                                          <p:spTgt spid="23"/>
                                        </p:tgtEl>
                                        <p:attrNameLst>
                                          <p:attrName>ppt_y</p:attrName>
                                        </p:attrNameLst>
                                      </p:cBhvr>
                                      <p:tavLst>
                                        <p:tav tm="0">
                                          <p:val>
                                            <p:strVal val="#ppt_y-1"/>
                                          </p:val>
                                        </p:tav>
                                        <p:tav tm="100000">
                                          <p:val>
                                            <p:strVal val="#ppt_y-(0.354*#ppt_w-0.172*#ppt_h)"/>
                                          </p:val>
                                        </p:tav>
                                      </p:tavLst>
                                    </p:anim>
                                    <p:anim calcmode="lin" valueType="num">
                                      <p:cBhvr>
                                        <p:cTn id="19" dur="78" decel="50000" autoRev="1" fill="hold">
                                          <p:stCondLst>
                                            <p:cond delay="227"/>
                                          </p:stCondLst>
                                        </p:cTn>
                                        <p:tgtEl>
                                          <p:spTgt spid="23"/>
                                        </p:tgtEl>
                                        <p:attrNameLst>
                                          <p:attrName>ppt_y</p:attrName>
                                        </p:attrNameLst>
                                      </p:cBhvr>
                                      <p:tavLst>
                                        <p:tav tm="0">
                                          <p:val>
                                            <p:strVal val="#ppt_y-(0.354*#ppt_w-0.172*#ppt_h)"/>
                                          </p:val>
                                        </p:tav>
                                        <p:tav tm="100000">
                                          <p:val>
                                            <p:strVal val="#ppt_y-(0.354*#ppt_w-0.172*#ppt_h)-#ppt_h/2"/>
                                          </p:val>
                                        </p:tav>
                                      </p:tavLst>
                                    </p:anim>
                                    <p:anim calcmode="lin" valueType="num">
                                      <p:cBhvr>
                                        <p:cTn id="20" dur="68" fill="hold">
                                          <p:stCondLst>
                                            <p:cond delay="432"/>
                                          </p:stCondLst>
                                        </p:cTn>
                                        <p:tgtEl>
                                          <p:spTgt spid="23"/>
                                        </p:tgtEl>
                                        <p:attrNameLst>
                                          <p:attrName>ppt_y</p:attrName>
                                        </p:attrNameLst>
                                      </p:cBhvr>
                                      <p:tavLst>
                                        <p:tav tm="0">
                                          <p:val>
                                            <p:strVal val="#ppt_y-(0.354*#ppt_w-0.172*#ppt_h)"/>
                                          </p:val>
                                        </p:tav>
                                        <p:tav tm="100000">
                                          <p:val>
                                            <p:strVal val="#ppt_y"/>
                                          </p:val>
                                        </p:tav>
                                      </p:tavLst>
                                    </p:anim>
                                  </p:childTnLst>
                                </p:cTn>
                              </p:par>
                            </p:childTnLst>
                          </p:cTn>
                        </p:par>
                        <p:par>
                          <p:cTn id="21" fill="hold">
                            <p:stCondLst>
                              <p:cond delay="33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50"/>
                                        <p:tgtEl>
                                          <p:spTgt spid="13"/>
                                        </p:tgtEl>
                                      </p:cBhvr>
                                    </p:animEffect>
                                  </p:childTnLst>
                                </p:cTn>
                              </p:par>
                            </p:childTnLst>
                          </p:cTn>
                        </p:par>
                        <p:par>
                          <p:cTn id="25" fill="hold">
                            <p:stCondLst>
                              <p:cond delay="3550"/>
                            </p:stCondLst>
                            <p:childTnLst>
                              <p:par>
                                <p:cTn id="26" presetID="27" presetClass="emph" presetSubtype="0" fill="remove" grpId="1" nodeType="afterEffect">
                                  <p:stCondLst>
                                    <p:cond delay="0"/>
                                  </p:stCondLst>
                                  <p:childTnLst>
                                    <p:animClr clrSpc="rgb" dir="cw">
                                      <p:cBhvr override="childStyle">
                                        <p:cTn id="27" dur="250" autoRev="1" fill="remove"/>
                                        <p:tgtEl>
                                          <p:spTgt spid="13"/>
                                        </p:tgtEl>
                                        <p:attrNameLst>
                                          <p:attrName>style.color</p:attrName>
                                        </p:attrNameLst>
                                      </p:cBhvr>
                                      <p:to>
                                        <a:schemeClr val="bg1"/>
                                      </p:to>
                                    </p:animClr>
                                    <p:animClr clrSpc="rgb" dir="cw">
                                      <p:cBhvr>
                                        <p:cTn id="28" dur="250" autoRev="1" fill="remove"/>
                                        <p:tgtEl>
                                          <p:spTgt spid="13"/>
                                        </p:tgtEl>
                                        <p:attrNameLst>
                                          <p:attrName>fillcolor</p:attrName>
                                        </p:attrNameLst>
                                      </p:cBhvr>
                                      <p:to>
                                        <a:schemeClr val="bg1"/>
                                      </p:to>
                                    </p:animClr>
                                    <p:set>
                                      <p:cBhvr>
                                        <p:cTn id="29" dur="250" autoRev="1" fill="remove"/>
                                        <p:tgtEl>
                                          <p:spTgt spid="13"/>
                                        </p:tgtEl>
                                        <p:attrNameLst>
                                          <p:attrName>fill.type</p:attrName>
                                        </p:attrNameLst>
                                      </p:cBhvr>
                                      <p:to>
                                        <p:strVal val="solid"/>
                                      </p:to>
                                    </p:set>
                                    <p:set>
                                      <p:cBhvr>
                                        <p:cTn id="30" dur="250" autoRev="1" fill="remove"/>
                                        <p:tgtEl>
                                          <p:spTgt spid="13"/>
                                        </p:tgtEl>
                                        <p:attrNameLst>
                                          <p:attrName>fill.on</p:attrName>
                                        </p:attrNameLst>
                                      </p:cBhvr>
                                      <p:to>
                                        <p:strVal val="true"/>
                                      </p:to>
                                    </p:set>
                                  </p:childTnLst>
                                </p:cTn>
                              </p:par>
                            </p:childTnLst>
                          </p:cTn>
                        </p:par>
                        <p:par>
                          <p:cTn id="31" fill="hold">
                            <p:stCondLst>
                              <p:cond delay="4050"/>
                            </p:stCondLst>
                            <p:childTnLst>
                              <p:par>
                                <p:cTn id="32" presetID="2" presetClass="entr" presetSubtype="2" fill="hold" grpId="0" nodeType="afterEffect">
                                  <p:stCondLst>
                                    <p:cond delay="0"/>
                                  </p:stCondLst>
                                  <p:iterate type="lt">
                                    <p:tmPct val="10000"/>
                                  </p:iterate>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47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50"/>
                                        <p:tgtEl>
                                          <p:spTgt spid="16"/>
                                        </p:tgtEl>
                                      </p:cBhvr>
                                    </p:animEffect>
                                  </p:childTnLst>
                                </p:cTn>
                              </p:par>
                            </p:childTnLst>
                          </p:cTn>
                        </p:par>
                        <p:par>
                          <p:cTn id="40" fill="hold">
                            <p:stCondLst>
                              <p:cond delay="4950"/>
                            </p:stCondLst>
                            <p:childTnLst>
                              <p:par>
                                <p:cTn id="41" presetID="27" presetClass="emph" presetSubtype="0" fill="remove" grpId="1" nodeType="afterEffect">
                                  <p:stCondLst>
                                    <p:cond delay="0"/>
                                  </p:stCondLst>
                                  <p:childTnLst>
                                    <p:animClr clrSpc="rgb" dir="cw">
                                      <p:cBhvr override="childStyle">
                                        <p:cTn id="42" dur="250" autoRev="1" fill="remove"/>
                                        <p:tgtEl>
                                          <p:spTgt spid="16"/>
                                        </p:tgtEl>
                                        <p:attrNameLst>
                                          <p:attrName>style.color</p:attrName>
                                        </p:attrNameLst>
                                      </p:cBhvr>
                                      <p:to>
                                        <a:schemeClr val="bg1"/>
                                      </p:to>
                                    </p:animClr>
                                    <p:animClr clrSpc="rgb" dir="cw">
                                      <p:cBhvr>
                                        <p:cTn id="43" dur="250" autoRev="1" fill="remove"/>
                                        <p:tgtEl>
                                          <p:spTgt spid="16"/>
                                        </p:tgtEl>
                                        <p:attrNameLst>
                                          <p:attrName>fillcolor</p:attrName>
                                        </p:attrNameLst>
                                      </p:cBhvr>
                                      <p:to>
                                        <a:schemeClr val="bg1"/>
                                      </p:to>
                                    </p:animClr>
                                    <p:set>
                                      <p:cBhvr>
                                        <p:cTn id="44" dur="250" autoRev="1" fill="remove"/>
                                        <p:tgtEl>
                                          <p:spTgt spid="16"/>
                                        </p:tgtEl>
                                        <p:attrNameLst>
                                          <p:attrName>fill.type</p:attrName>
                                        </p:attrNameLst>
                                      </p:cBhvr>
                                      <p:to>
                                        <p:strVal val="solid"/>
                                      </p:to>
                                    </p:set>
                                    <p:set>
                                      <p:cBhvr>
                                        <p:cTn id="45" dur="250" autoRev="1" fill="remove"/>
                                        <p:tgtEl>
                                          <p:spTgt spid="16"/>
                                        </p:tgtEl>
                                        <p:attrNameLst>
                                          <p:attrName>fill.on</p:attrName>
                                        </p:attrNameLst>
                                      </p:cBhvr>
                                      <p:to>
                                        <p:strVal val="true"/>
                                      </p:to>
                                    </p:set>
                                  </p:childTnLst>
                                </p:cTn>
                              </p:par>
                            </p:childTnLst>
                          </p:cTn>
                        </p:par>
                        <p:par>
                          <p:cTn id="46" fill="hold">
                            <p:stCondLst>
                              <p:cond delay="5450"/>
                            </p:stCondLst>
                            <p:childTnLst>
                              <p:par>
                                <p:cTn id="47" presetID="2" presetClass="entr" presetSubtype="2" fill="hold" grpId="0" nodeType="afterEffect">
                                  <p:stCondLst>
                                    <p:cond delay="0"/>
                                  </p:stCondLst>
                                  <p:iterate type="lt">
                                    <p:tmPct val="10000"/>
                                  </p:iterate>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1+#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childTnLst>
                          </p:cTn>
                        </p:par>
                        <p:par>
                          <p:cTn id="51" fill="hold">
                            <p:stCondLst>
                              <p:cond delay="6100"/>
                            </p:stCondLst>
                            <p:childTnLst>
                              <p:par>
                                <p:cTn id="52" presetID="10"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250"/>
                                        <p:tgtEl>
                                          <p:spTgt spid="18"/>
                                        </p:tgtEl>
                                      </p:cBhvr>
                                    </p:animEffect>
                                  </p:childTnLst>
                                </p:cTn>
                              </p:par>
                            </p:childTnLst>
                          </p:cTn>
                        </p:par>
                        <p:par>
                          <p:cTn id="55" fill="hold">
                            <p:stCondLst>
                              <p:cond delay="6350"/>
                            </p:stCondLst>
                            <p:childTnLst>
                              <p:par>
                                <p:cTn id="56" presetID="27" presetClass="emph" presetSubtype="0" fill="remove" grpId="1" nodeType="afterEffect">
                                  <p:stCondLst>
                                    <p:cond delay="0"/>
                                  </p:stCondLst>
                                  <p:childTnLst>
                                    <p:animClr clrSpc="rgb" dir="cw">
                                      <p:cBhvr override="childStyle">
                                        <p:cTn id="57" dur="250" autoRev="1" fill="remove"/>
                                        <p:tgtEl>
                                          <p:spTgt spid="18"/>
                                        </p:tgtEl>
                                        <p:attrNameLst>
                                          <p:attrName>style.color</p:attrName>
                                        </p:attrNameLst>
                                      </p:cBhvr>
                                      <p:to>
                                        <a:schemeClr val="bg1"/>
                                      </p:to>
                                    </p:animClr>
                                    <p:animClr clrSpc="rgb" dir="cw">
                                      <p:cBhvr>
                                        <p:cTn id="58" dur="250" autoRev="1" fill="remove"/>
                                        <p:tgtEl>
                                          <p:spTgt spid="18"/>
                                        </p:tgtEl>
                                        <p:attrNameLst>
                                          <p:attrName>fillcolor</p:attrName>
                                        </p:attrNameLst>
                                      </p:cBhvr>
                                      <p:to>
                                        <a:schemeClr val="bg1"/>
                                      </p:to>
                                    </p:animClr>
                                    <p:set>
                                      <p:cBhvr>
                                        <p:cTn id="59" dur="250" autoRev="1" fill="remove"/>
                                        <p:tgtEl>
                                          <p:spTgt spid="18"/>
                                        </p:tgtEl>
                                        <p:attrNameLst>
                                          <p:attrName>fill.type</p:attrName>
                                        </p:attrNameLst>
                                      </p:cBhvr>
                                      <p:to>
                                        <p:strVal val="solid"/>
                                      </p:to>
                                    </p:set>
                                    <p:set>
                                      <p:cBhvr>
                                        <p:cTn id="60" dur="250" autoRev="1" fill="remove"/>
                                        <p:tgtEl>
                                          <p:spTgt spid="18"/>
                                        </p:tgtEl>
                                        <p:attrNameLst>
                                          <p:attrName>fill.on</p:attrName>
                                        </p:attrNameLst>
                                      </p:cBhvr>
                                      <p:to>
                                        <p:strVal val="true"/>
                                      </p:to>
                                    </p:set>
                                  </p:childTnLst>
                                </p:cTn>
                              </p:par>
                            </p:childTnLst>
                          </p:cTn>
                        </p:par>
                        <p:par>
                          <p:cTn id="61" fill="hold">
                            <p:stCondLst>
                              <p:cond delay="6850"/>
                            </p:stCondLst>
                            <p:childTnLst>
                              <p:par>
                                <p:cTn id="62" presetID="2" presetClass="entr" presetSubtype="2" fill="hold" grpId="0" nodeType="afterEffect">
                                  <p:stCondLst>
                                    <p:cond delay="0"/>
                                  </p:stCondLst>
                                  <p:iterate type="lt">
                                    <p:tmPct val="10000"/>
                                  </p:iterate>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1+#ppt_w/2"/>
                                          </p:val>
                                        </p:tav>
                                        <p:tav tm="100000">
                                          <p:val>
                                            <p:strVal val="#ppt_x"/>
                                          </p:val>
                                        </p:tav>
                                      </p:tavLst>
                                    </p:anim>
                                    <p:anim calcmode="lin" valueType="num">
                                      <p:cBhvr additive="base">
                                        <p:cTn id="65" dur="500" fill="hold"/>
                                        <p:tgtEl>
                                          <p:spTgt spid="19"/>
                                        </p:tgtEl>
                                        <p:attrNameLst>
                                          <p:attrName>ppt_y</p:attrName>
                                        </p:attrNameLst>
                                      </p:cBhvr>
                                      <p:tavLst>
                                        <p:tav tm="0">
                                          <p:val>
                                            <p:strVal val="#ppt_y"/>
                                          </p:val>
                                        </p:tav>
                                        <p:tav tm="100000">
                                          <p:val>
                                            <p:strVal val="#ppt_y"/>
                                          </p:val>
                                        </p:tav>
                                      </p:tavLst>
                                    </p:anim>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250"/>
                                        <p:tgtEl>
                                          <p:spTgt spid="20"/>
                                        </p:tgtEl>
                                      </p:cBhvr>
                                    </p:animEffect>
                                  </p:childTnLst>
                                </p:cTn>
                              </p:par>
                            </p:childTnLst>
                          </p:cTn>
                        </p:par>
                        <p:par>
                          <p:cTn id="70" fill="hold">
                            <p:stCondLst>
                              <p:cond delay="7750"/>
                            </p:stCondLst>
                            <p:childTnLst>
                              <p:par>
                                <p:cTn id="71" presetID="27" presetClass="emph" presetSubtype="0" fill="remove" grpId="1" nodeType="afterEffect">
                                  <p:stCondLst>
                                    <p:cond delay="0"/>
                                  </p:stCondLst>
                                  <p:childTnLst>
                                    <p:animClr clrSpc="rgb" dir="cw">
                                      <p:cBhvr override="childStyle">
                                        <p:cTn id="72" dur="250" autoRev="1" fill="remove"/>
                                        <p:tgtEl>
                                          <p:spTgt spid="20"/>
                                        </p:tgtEl>
                                        <p:attrNameLst>
                                          <p:attrName>style.color</p:attrName>
                                        </p:attrNameLst>
                                      </p:cBhvr>
                                      <p:to>
                                        <a:schemeClr val="bg1"/>
                                      </p:to>
                                    </p:animClr>
                                    <p:animClr clrSpc="rgb" dir="cw">
                                      <p:cBhvr>
                                        <p:cTn id="73" dur="250" autoRev="1" fill="remove"/>
                                        <p:tgtEl>
                                          <p:spTgt spid="20"/>
                                        </p:tgtEl>
                                        <p:attrNameLst>
                                          <p:attrName>fillcolor</p:attrName>
                                        </p:attrNameLst>
                                      </p:cBhvr>
                                      <p:to>
                                        <a:schemeClr val="bg1"/>
                                      </p:to>
                                    </p:animClr>
                                    <p:set>
                                      <p:cBhvr>
                                        <p:cTn id="74" dur="250" autoRev="1" fill="remove"/>
                                        <p:tgtEl>
                                          <p:spTgt spid="20"/>
                                        </p:tgtEl>
                                        <p:attrNameLst>
                                          <p:attrName>fill.type</p:attrName>
                                        </p:attrNameLst>
                                      </p:cBhvr>
                                      <p:to>
                                        <p:strVal val="solid"/>
                                      </p:to>
                                    </p:set>
                                    <p:set>
                                      <p:cBhvr>
                                        <p:cTn id="75" dur="250" autoRev="1" fill="remove"/>
                                        <p:tgtEl>
                                          <p:spTgt spid="20"/>
                                        </p:tgtEl>
                                        <p:attrNameLst>
                                          <p:attrName>fill.on</p:attrName>
                                        </p:attrNameLst>
                                      </p:cBhvr>
                                      <p:to>
                                        <p:strVal val="true"/>
                                      </p:to>
                                    </p:set>
                                  </p:childTnLst>
                                </p:cTn>
                              </p:par>
                            </p:childTnLst>
                          </p:cTn>
                        </p:par>
                        <p:par>
                          <p:cTn id="76" fill="hold">
                            <p:stCondLst>
                              <p:cond delay="8250"/>
                            </p:stCondLst>
                            <p:childTnLst>
                              <p:par>
                                <p:cTn id="77" presetID="2" presetClass="entr" presetSubtype="2"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1+#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par>
                          <p:cTn id="81" fill="hold">
                            <p:stCondLst>
                              <p:cond delay="8900"/>
                            </p:stCondLst>
                            <p:childTnLst>
                              <p:par>
                                <p:cTn id="82" presetID="10" presetClass="entr" presetSubtype="0"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250"/>
                                        <p:tgtEl>
                                          <p:spTgt spid="25"/>
                                        </p:tgtEl>
                                      </p:cBhvr>
                                    </p:animEffect>
                                  </p:childTnLst>
                                </p:cTn>
                              </p:par>
                            </p:childTnLst>
                          </p:cTn>
                        </p:par>
                        <p:par>
                          <p:cTn id="85" fill="hold">
                            <p:stCondLst>
                              <p:cond delay="9150"/>
                            </p:stCondLst>
                            <p:childTnLst>
                              <p:par>
                                <p:cTn id="86" presetID="27" presetClass="emph" presetSubtype="0" fill="remove" grpId="1" nodeType="afterEffect">
                                  <p:stCondLst>
                                    <p:cond delay="0"/>
                                  </p:stCondLst>
                                  <p:childTnLst>
                                    <p:animClr clrSpc="rgb" dir="cw">
                                      <p:cBhvr override="childStyle">
                                        <p:cTn id="87" dur="250" autoRev="1" fill="remove"/>
                                        <p:tgtEl>
                                          <p:spTgt spid="25"/>
                                        </p:tgtEl>
                                        <p:attrNameLst>
                                          <p:attrName>style.color</p:attrName>
                                        </p:attrNameLst>
                                      </p:cBhvr>
                                      <p:to>
                                        <a:schemeClr val="bg1"/>
                                      </p:to>
                                    </p:animClr>
                                    <p:animClr clrSpc="rgb" dir="cw">
                                      <p:cBhvr>
                                        <p:cTn id="88" dur="250" autoRev="1" fill="remove"/>
                                        <p:tgtEl>
                                          <p:spTgt spid="25"/>
                                        </p:tgtEl>
                                        <p:attrNameLst>
                                          <p:attrName>fillcolor</p:attrName>
                                        </p:attrNameLst>
                                      </p:cBhvr>
                                      <p:to>
                                        <a:schemeClr val="bg1"/>
                                      </p:to>
                                    </p:animClr>
                                    <p:set>
                                      <p:cBhvr>
                                        <p:cTn id="89" dur="250" autoRev="1" fill="remove"/>
                                        <p:tgtEl>
                                          <p:spTgt spid="25"/>
                                        </p:tgtEl>
                                        <p:attrNameLst>
                                          <p:attrName>fill.type</p:attrName>
                                        </p:attrNameLst>
                                      </p:cBhvr>
                                      <p:to>
                                        <p:strVal val="solid"/>
                                      </p:to>
                                    </p:set>
                                    <p:set>
                                      <p:cBhvr>
                                        <p:cTn id="90" dur="250" autoRev="1" fill="remove"/>
                                        <p:tgtEl>
                                          <p:spTgt spid="25"/>
                                        </p:tgtEl>
                                        <p:attrNameLst>
                                          <p:attrName>fill.on</p:attrName>
                                        </p:attrNameLst>
                                      </p:cBhvr>
                                      <p:to>
                                        <p:strVal val="true"/>
                                      </p:to>
                                    </p:set>
                                  </p:childTnLst>
                                </p:cTn>
                              </p:par>
                            </p:childTnLst>
                          </p:cTn>
                        </p:par>
                        <p:par>
                          <p:cTn id="91" fill="hold">
                            <p:stCondLst>
                              <p:cond delay="9650"/>
                            </p:stCondLst>
                            <p:childTnLst>
                              <p:par>
                                <p:cTn id="92" presetID="2" presetClass="entr" presetSubtype="2" fill="hold" grpId="0" nodeType="afterEffect">
                                  <p:stCondLst>
                                    <p:cond delay="0"/>
                                  </p:stCondLst>
                                  <p:iterate type="lt">
                                    <p:tmPct val="10000"/>
                                  </p:iterate>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500" fill="hold"/>
                                        <p:tgtEl>
                                          <p:spTgt spid="26"/>
                                        </p:tgtEl>
                                        <p:attrNameLst>
                                          <p:attrName>ppt_x</p:attrName>
                                        </p:attrNameLst>
                                      </p:cBhvr>
                                      <p:tavLst>
                                        <p:tav tm="0">
                                          <p:val>
                                            <p:strVal val="1+#ppt_w/2"/>
                                          </p:val>
                                        </p:tav>
                                        <p:tav tm="100000">
                                          <p:val>
                                            <p:strVal val="#ppt_x"/>
                                          </p:val>
                                        </p:tav>
                                      </p:tavLst>
                                    </p:anim>
                                    <p:anim calcmode="lin" valueType="num">
                                      <p:cBhvr additive="base">
                                        <p:cTn id="95"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P spid="16" grpId="0" animBg="1"/>
      <p:bldP spid="16" grpId="1" animBg="1"/>
      <p:bldP spid="17" grpId="0"/>
      <p:bldP spid="18" grpId="0" animBg="1"/>
      <p:bldP spid="18" grpId="1" animBg="1"/>
      <p:bldP spid="19" grpId="0"/>
      <p:bldP spid="20" grpId="0" animBg="1"/>
      <p:bldP spid="20" grpId="1" animBg="1"/>
      <p:bldP spid="21" grpId="0"/>
      <p:bldP spid="22" grpId="0"/>
      <p:bldP spid="23" grpId="0"/>
      <p:bldP spid="24" grpId="0" animBg="1"/>
      <p:bldP spid="25" grpId="0" animBg="1"/>
      <p:bldP spid="25" grpId="1" animBg="1"/>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MH_Other_6"/>
          <p:cNvCxnSpPr/>
          <p:nvPr>
            <p:custDataLst>
              <p:tags r:id="rId1"/>
            </p:custDataLst>
          </p:nvPr>
        </p:nvCxnSpPr>
        <p:spPr>
          <a:xfrm>
            <a:off x="3466494" y="1719499"/>
            <a:ext cx="409033" cy="148252"/>
          </a:xfrm>
          <a:prstGeom prst="line">
            <a:avLst/>
          </a:prstGeom>
          <a:ln w="19050">
            <a:solidFill>
              <a:srgbClr val="A5784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MH_Other_7"/>
          <p:cNvCxnSpPr/>
          <p:nvPr>
            <p:custDataLst>
              <p:tags r:id="rId2"/>
            </p:custDataLst>
          </p:nvPr>
        </p:nvCxnSpPr>
        <p:spPr>
          <a:xfrm flipV="1">
            <a:off x="3437729" y="2485934"/>
            <a:ext cx="412605" cy="153611"/>
          </a:xfrm>
          <a:prstGeom prst="line">
            <a:avLst/>
          </a:prstGeom>
          <a:ln w="19050">
            <a:solidFill>
              <a:srgbClr val="A5784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 name="MH_Other_8"/>
          <p:cNvCxnSpPr/>
          <p:nvPr>
            <p:custDataLst>
              <p:tags r:id="rId3"/>
            </p:custDataLst>
          </p:nvPr>
        </p:nvCxnSpPr>
        <p:spPr>
          <a:xfrm flipH="1">
            <a:off x="5342323" y="1770572"/>
            <a:ext cx="417964" cy="149146"/>
          </a:xfrm>
          <a:prstGeom prst="line">
            <a:avLst/>
          </a:prstGeom>
          <a:ln w="19050">
            <a:solidFill>
              <a:srgbClr val="A5784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 name="MH_Other_9"/>
          <p:cNvCxnSpPr/>
          <p:nvPr>
            <p:custDataLst>
              <p:tags r:id="rId4"/>
            </p:custDataLst>
          </p:nvPr>
        </p:nvCxnSpPr>
        <p:spPr>
          <a:xfrm>
            <a:off x="5351256" y="2468965"/>
            <a:ext cx="409033" cy="152718"/>
          </a:xfrm>
          <a:prstGeom prst="line">
            <a:avLst/>
          </a:prstGeom>
          <a:ln w="19050">
            <a:solidFill>
              <a:srgbClr val="A5784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518238" y="1222219"/>
            <a:ext cx="1348559" cy="938632"/>
            <a:chOff x="8689850" y="1628800"/>
            <a:chExt cx="1797844" cy="1251347"/>
          </a:xfrm>
        </p:grpSpPr>
        <p:sp>
          <p:nvSpPr>
            <p:cNvPr id="9" name="MH_Text_3"/>
            <p:cNvSpPr txBox="1">
              <a:spLocks noChangeArrowheads="1"/>
            </p:cNvSpPr>
            <p:nvPr>
              <p:custDataLst>
                <p:tags r:id="rId22"/>
              </p:custDataLst>
            </p:nvPr>
          </p:nvSpPr>
          <p:spPr bwMode="auto">
            <a:xfrm>
              <a:off x="8689850" y="2125291"/>
              <a:ext cx="179784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0" name="MH_SubTitle_3"/>
            <p:cNvSpPr txBox="1">
              <a:spLocks noChangeArrowheads="1"/>
            </p:cNvSpPr>
            <p:nvPr>
              <p:custDataLst>
                <p:tags r:id="rId23"/>
              </p:custDataLst>
            </p:nvPr>
          </p:nvSpPr>
          <p:spPr bwMode="auto">
            <a:xfrm>
              <a:off x="8689850" y="1628800"/>
              <a:ext cx="1797844" cy="4310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eaLnBrk="1" hangingPunct="1">
                <a:defRPr/>
              </a:pPr>
              <a:r>
                <a:rPr lang="en-US" altLang="zh-CN" sz="1425" dirty="0">
                  <a:solidFill>
                    <a:schemeClr val="tx1">
                      <a:lumMod val="75000"/>
                      <a:lumOff val="25000"/>
                    </a:schemeClr>
                  </a:solidFill>
                  <a:latin typeface="Impact" panose="020B0806030902050204" pitchFamily="34" charset="0"/>
                  <a:ea typeface="微软雅黑" panose="020B0503020204020204" pitchFamily="34" charset="-122"/>
                </a:rPr>
                <a:t>53%  </a:t>
              </a: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013"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518238" y="2266235"/>
            <a:ext cx="1348559" cy="938632"/>
            <a:chOff x="8689850" y="3020641"/>
            <a:chExt cx="1797844" cy="1251346"/>
          </a:xfrm>
        </p:grpSpPr>
        <p:sp>
          <p:nvSpPr>
            <p:cNvPr id="12" name="MH_Text_4"/>
            <p:cNvSpPr txBox="1">
              <a:spLocks noChangeArrowheads="1"/>
            </p:cNvSpPr>
            <p:nvPr>
              <p:custDataLst>
                <p:tags r:id="rId20"/>
              </p:custDataLst>
            </p:nvPr>
          </p:nvSpPr>
          <p:spPr bwMode="auto">
            <a:xfrm>
              <a:off x="8689850" y="3518322"/>
              <a:ext cx="1797844" cy="753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3" name="MH_SubTitle_4"/>
            <p:cNvSpPr txBox="1">
              <a:spLocks noChangeArrowheads="1"/>
            </p:cNvSpPr>
            <p:nvPr>
              <p:custDataLst>
                <p:tags r:id="rId21"/>
              </p:custDataLst>
            </p:nvPr>
          </p:nvSpPr>
          <p:spPr bwMode="auto">
            <a:xfrm>
              <a:off x="8689850" y="3020641"/>
              <a:ext cx="1797844" cy="4310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eaLnBrk="1" hangingPunct="1">
                <a:defRPr/>
              </a:pPr>
              <a:r>
                <a:rPr lang="en-US" altLang="zh-CN" sz="1425" dirty="0">
                  <a:solidFill>
                    <a:schemeClr val="tx1">
                      <a:lumMod val="75000"/>
                      <a:lumOff val="25000"/>
                    </a:schemeClr>
                  </a:solidFill>
                  <a:latin typeface="Impact" panose="020B0806030902050204" pitchFamily="34" charset="0"/>
                  <a:ea typeface="微软雅黑" panose="020B0503020204020204" pitchFamily="34" charset="-122"/>
                </a:rPr>
                <a:t>99%  </a:t>
              </a: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013"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1331220" y="1222219"/>
            <a:ext cx="1348559" cy="938632"/>
            <a:chOff x="1774726" y="1628800"/>
            <a:chExt cx="1797844" cy="1251347"/>
          </a:xfrm>
        </p:grpSpPr>
        <p:sp>
          <p:nvSpPr>
            <p:cNvPr id="15" name="MH_Text_1"/>
            <p:cNvSpPr txBox="1">
              <a:spLocks noChangeArrowheads="1"/>
            </p:cNvSpPr>
            <p:nvPr>
              <p:custDataLst>
                <p:tags r:id="rId18"/>
              </p:custDataLst>
            </p:nvPr>
          </p:nvSpPr>
          <p:spPr bwMode="auto">
            <a:xfrm>
              <a:off x="1774726" y="2125291"/>
              <a:ext cx="179784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6" name="MH_SubTitle_1"/>
            <p:cNvSpPr txBox="1">
              <a:spLocks noChangeArrowheads="1"/>
            </p:cNvSpPr>
            <p:nvPr>
              <p:custDataLst>
                <p:tags r:id="rId19"/>
              </p:custDataLst>
            </p:nvPr>
          </p:nvSpPr>
          <p:spPr bwMode="auto">
            <a:xfrm>
              <a:off x="1774726" y="1628800"/>
              <a:ext cx="1797844" cy="4310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eaLnBrk="1" hangingPunct="1">
                <a:defRPr/>
              </a:pPr>
              <a:r>
                <a:rPr lang="en-US" altLang="zh-CN" sz="1425" dirty="0">
                  <a:solidFill>
                    <a:schemeClr val="tx1">
                      <a:lumMod val="75000"/>
                      <a:lumOff val="25000"/>
                    </a:schemeClr>
                  </a:solidFill>
                  <a:latin typeface="Impact" panose="020B0806030902050204" pitchFamily="34" charset="0"/>
                  <a:ea typeface="微软雅黑" panose="020B0503020204020204" pitchFamily="34" charset="-122"/>
                </a:rPr>
                <a:t>95%  </a:t>
              </a: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013"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1331220" y="2160851"/>
            <a:ext cx="1348559" cy="1044017"/>
            <a:chOff x="1774726" y="2880146"/>
            <a:chExt cx="1797844" cy="1391841"/>
          </a:xfrm>
        </p:grpSpPr>
        <p:sp>
          <p:nvSpPr>
            <p:cNvPr id="18" name="MH_Text_2"/>
            <p:cNvSpPr txBox="1">
              <a:spLocks noChangeArrowheads="1"/>
            </p:cNvSpPr>
            <p:nvPr>
              <p:custDataLst>
                <p:tags r:id="rId16"/>
              </p:custDataLst>
            </p:nvPr>
          </p:nvSpPr>
          <p:spPr bwMode="auto">
            <a:xfrm>
              <a:off x="1774726" y="3518322"/>
              <a:ext cx="1797844" cy="753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9" name="MH_SubTitle_2"/>
            <p:cNvSpPr txBox="1">
              <a:spLocks noChangeArrowheads="1"/>
            </p:cNvSpPr>
            <p:nvPr>
              <p:custDataLst>
                <p:tags r:id="rId17"/>
              </p:custDataLst>
            </p:nvPr>
          </p:nvSpPr>
          <p:spPr bwMode="auto">
            <a:xfrm>
              <a:off x="1774726" y="2880146"/>
              <a:ext cx="1797844" cy="5715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lnSpcReduction="10000"/>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eaLnBrk="1" hangingPunct="1">
                <a:defRPr/>
              </a:pPr>
              <a:r>
                <a:rPr lang="en-US" altLang="zh-CN" sz="1200" dirty="0">
                  <a:solidFill>
                    <a:schemeClr val="tx1">
                      <a:lumMod val="75000"/>
                      <a:lumOff val="25000"/>
                    </a:schemeClr>
                  </a:solidFill>
                  <a:latin typeface="Impact" panose="020B0806030902050204" pitchFamily="34" charset="0"/>
                  <a:ea typeface="微软雅黑" panose="020B0503020204020204" pitchFamily="34" charset="-122"/>
                </a:rPr>
                <a:t>85%  </a:t>
              </a:r>
              <a:r>
                <a:rPr lang="zh-CN" altLang="en-US" sz="1125"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12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2789571" y="1331900"/>
            <a:ext cx="581398" cy="582292"/>
            <a:chOff x="3718942" y="2348880"/>
            <a:chExt cx="775097" cy="776288"/>
          </a:xfrm>
        </p:grpSpPr>
        <p:sp>
          <p:nvSpPr>
            <p:cNvPr id="21" name="MH_Other_4"/>
            <p:cNvSpPr/>
            <p:nvPr>
              <p:custDataLst>
                <p:tags r:id="rId14"/>
              </p:custDataLst>
            </p:nvPr>
          </p:nvSpPr>
          <p:spPr>
            <a:xfrm>
              <a:off x="3718942" y="2348880"/>
              <a:ext cx="775097" cy="776288"/>
            </a:xfrm>
            <a:prstGeom prst="ellipse">
              <a:avLst/>
            </a:prstGeom>
            <a:noFill/>
            <a:ln w="19050">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MH_Other_11"/>
            <p:cNvSpPr>
              <a:spLocks noChangeAspect="1"/>
            </p:cNvSpPr>
            <p:nvPr>
              <p:custDataLst>
                <p:tags r:id="rId15"/>
              </p:custDataLst>
            </p:nvPr>
          </p:nvSpPr>
          <p:spPr>
            <a:xfrm>
              <a:off x="3921014" y="2564384"/>
              <a:ext cx="386953" cy="36076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827045" y="1331900"/>
            <a:ext cx="581398" cy="582292"/>
            <a:chOff x="7491413" y="2427684"/>
            <a:chExt cx="775097" cy="776288"/>
          </a:xfrm>
        </p:grpSpPr>
        <p:sp>
          <p:nvSpPr>
            <p:cNvPr id="24" name="MH_Other_2"/>
            <p:cNvSpPr/>
            <p:nvPr>
              <p:custDataLst>
                <p:tags r:id="rId12"/>
              </p:custDataLst>
            </p:nvPr>
          </p:nvSpPr>
          <p:spPr>
            <a:xfrm>
              <a:off x="7491413" y="2427684"/>
              <a:ext cx="775097" cy="776288"/>
            </a:xfrm>
            <a:prstGeom prst="ellipse">
              <a:avLst/>
            </a:prstGeom>
            <a:noFill/>
            <a:ln w="19050">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MH_Other_12"/>
            <p:cNvSpPr>
              <a:spLocks noChangeAspect="1"/>
            </p:cNvSpPr>
            <p:nvPr>
              <p:custDataLst>
                <p:tags r:id="rId13"/>
              </p:custDataLst>
            </p:nvPr>
          </p:nvSpPr>
          <p:spPr>
            <a:xfrm>
              <a:off x="7705724" y="2655832"/>
              <a:ext cx="386954" cy="315515"/>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2789571" y="2435027"/>
            <a:ext cx="581398" cy="582292"/>
            <a:chOff x="4011215" y="3819525"/>
            <a:chExt cx="775097" cy="776288"/>
          </a:xfrm>
        </p:grpSpPr>
        <p:sp>
          <p:nvSpPr>
            <p:cNvPr id="27" name="MH_Other_5"/>
            <p:cNvSpPr/>
            <p:nvPr>
              <p:custDataLst>
                <p:tags r:id="rId10"/>
              </p:custDataLst>
            </p:nvPr>
          </p:nvSpPr>
          <p:spPr>
            <a:xfrm>
              <a:off x="4011215" y="3819525"/>
              <a:ext cx="775097" cy="776288"/>
            </a:xfrm>
            <a:prstGeom prst="ellipse">
              <a:avLst/>
            </a:prstGeom>
            <a:noFill/>
            <a:ln w="19050">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MH_Other_13"/>
            <p:cNvSpPr>
              <a:spLocks noChangeAspect="1"/>
            </p:cNvSpPr>
            <p:nvPr>
              <p:custDataLst>
                <p:tags r:id="rId11"/>
              </p:custDataLst>
            </p:nvPr>
          </p:nvSpPr>
          <p:spPr>
            <a:xfrm>
              <a:off x="4205287" y="4069556"/>
              <a:ext cx="386954" cy="352425"/>
            </a:xfrm>
            <a:custGeom>
              <a:avLst/>
              <a:gdLst/>
              <a:ahLst/>
              <a:cxnLst/>
              <a:rect l="l" t="t" r="r" b="b"/>
              <a:pathLst>
                <a:path w="2284089" h="2079602">
                  <a:moveTo>
                    <a:pt x="86815" y="1071782"/>
                  </a:moveTo>
                  <a:lnTo>
                    <a:pt x="88113" y="1072322"/>
                  </a:lnTo>
                  <a:lnTo>
                    <a:pt x="87547" y="1073116"/>
                  </a:lnTo>
                  <a:close/>
                  <a:moveTo>
                    <a:pt x="1788507" y="635242"/>
                  </a:moveTo>
                  <a:lnTo>
                    <a:pt x="1788786" y="635715"/>
                  </a:lnTo>
                  <a:lnTo>
                    <a:pt x="1787932" y="635786"/>
                  </a:lnTo>
                  <a:close/>
                  <a:moveTo>
                    <a:pt x="569538" y="592800"/>
                  </a:moveTo>
                  <a:cubicBezTo>
                    <a:pt x="668960" y="592800"/>
                    <a:pt x="749558" y="673398"/>
                    <a:pt x="749558" y="772820"/>
                  </a:cubicBezTo>
                  <a:cubicBezTo>
                    <a:pt x="749558" y="872242"/>
                    <a:pt x="668960" y="952840"/>
                    <a:pt x="569538" y="952840"/>
                  </a:cubicBezTo>
                  <a:cubicBezTo>
                    <a:pt x="527872" y="952840"/>
                    <a:pt x="489512" y="938685"/>
                    <a:pt x="460796" y="912621"/>
                  </a:cubicBezTo>
                  <a:cubicBezTo>
                    <a:pt x="160953" y="1199491"/>
                    <a:pt x="32382" y="1622905"/>
                    <a:pt x="123061" y="2029688"/>
                  </a:cubicBezTo>
                  <a:lnTo>
                    <a:pt x="122792" y="2030674"/>
                  </a:lnTo>
                  <a:lnTo>
                    <a:pt x="122422" y="2030846"/>
                  </a:lnTo>
                  <a:cubicBezTo>
                    <a:pt x="128206" y="2047921"/>
                    <a:pt x="121912" y="2063921"/>
                    <a:pt x="108319" y="2072242"/>
                  </a:cubicBezTo>
                  <a:lnTo>
                    <a:pt x="93617" y="2078368"/>
                  </a:lnTo>
                  <a:cubicBezTo>
                    <a:pt x="78806" y="2082076"/>
                    <a:pt x="61999" y="2077403"/>
                    <a:pt x="49824" y="2064742"/>
                  </a:cubicBezTo>
                  <a:lnTo>
                    <a:pt x="48258" y="2065474"/>
                  </a:lnTo>
                  <a:cubicBezTo>
                    <a:pt x="46175" y="2062722"/>
                    <a:pt x="43765" y="2060412"/>
                    <a:pt x="41206" y="2058388"/>
                  </a:cubicBezTo>
                  <a:lnTo>
                    <a:pt x="34720" y="2047096"/>
                  </a:lnTo>
                  <a:lnTo>
                    <a:pt x="29758" y="2036793"/>
                  </a:lnTo>
                  <a:lnTo>
                    <a:pt x="31015" y="2036666"/>
                  </a:lnTo>
                  <a:cubicBezTo>
                    <a:pt x="-62810" y="1599721"/>
                    <a:pt x="78484" y="1146303"/>
                    <a:pt x="402804" y="840118"/>
                  </a:cubicBezTo>
                  <a:cubicBezTo>
                    <a:pt x="394149" y="819400"/>
                    <a:pt x="389518" y="796651"/>
                    <a:pt x="389518" y="772820"/>
                  </a:cubicBezTo>
                  <a:cubicBezTo>
                    <a:pt x="389518" y="673398"/>
                    <a:pt x="470116" y="592800"/>
                    <a:pt x="569538" y="592800"/>
                  </a:cubicBezTo>
                  <a:close/>
                  <a:moveTo>
                    <a:pt x="568738" y="204473"/>
                  </a:moveTo>
                  <a:cubicBezTo>
                    <a:pt x="882635" y="204683"/>
                    <a:pt x="1136929" y="459316"/>
                    <a:pt x="1136718" y="773212"/>
                  </a:cubicBezTo>
                  <a:cubicBezTo>
                    <a:pt x="1136509" y="1087108"/>
                    <a:pt x="881877" y="1341401"/>
                    <a:pt x="567981" y="1341192"/>
                  </a:cubicBezTo>
                  <a:cubicBezTo>
                    <a:pt x="515830" y="1341157"/>
                    <a:pt x="465323" y="1334100"/>
                    <a:pt x="418388" y="1317655"/>
                  </a:cubicBezTo>
                  <a:lnTo>
                    <a:pt x="417956" y="1319386"/>
                  </a:lnTo>
                  <a:cubicBezTo>
                    <a:pt x="417638" y="1319460"/>
                    <a:pt x="417352" y="1319392"/>
                    <a:pt x="417065" y="1319320"/>
                  </a:cubicBezTo>
                  <a:lnTo>
                    <a:pt x="411259" y="1315754"/>
                  </a:lnTo>
                  <a:lnTo>
                    <a:pt x="403881" y="1313786"/>
                  </a:lnTo>
                  <a:lnTo>
                    <a:pt x="397389" y="1307474"/>
                  </a:lnTo>
                  <a:lnTo>
                    <a:pt x="397466" y="1307280"/>
                  </a:lnTo>
                  <a:cubicBezTo>
                    <a:pt x="386426" y="1300408"/>
                    <a:pt x="380901" y="1288764"/>
                    <a:pt x="382056" y="1276919"/>
                  </a:cubicBezTo>
                  <a:lnTo>
                    <a:pt x="385152" y="1264503"/>
                  </a:lnTo>
                  <a:cubicBezTo>
                    <a:pt x="392324" y="1247126"/>
                    <a:pt x="413982" y="1238019"/>
                    <a:pt x="435969" y="1243501"/>
                  </a:cubicBezTo>
                  <a:lnTo>
                    <a:pt x="436787" y="1243861"/>
                  </a:lnTo>
                  <a:lnTo>
                    <a:pt x="436371" y="1245530"/>
                  </a:lnTo>
                  <a:cubicBezTo>
                    <a:pt x="438704" y="1243635"/>
                    <a:pt x="440910" y="1244132"/>
                    <a:pt x="443287" y="1244881"/>
                  </a:cubicBezTo>
                  <a:cubicBezTo>
                    <a:pt x="482765" y="1257317"/>
                    <a:pt x="524743" y="1262958"/>
                    <a:pt x="568032" y="1262985"/>
                  </a:cubicBezTo>
                  <a:cubicBezTo>
                    <a:pt x="838737" y="1263167"/>
                    <a:pt x="1058333" y="1043864"/>
                    <a:pt x="1058513" y="773160"/>
                  </a:cubicBezTo>
                  <a:cubicBezTo>
                    <a:pt x="1058694" y="502455"/>
                    <a:pt x="839390" y="282860"/>
                    <a:pt x="568686" y="282679"/>
                  </a:cubicBezTo>
                  <a:cubicBezTo>
                    <a:pt x="297982" y="282499"/>
                    <a:pt x="78387" y="501802"/>
                    <a:pt x="78206" y="772506"/>
                  </a:cubicBezTo>
                  <a:cubicBezTo>
                    <a:pt x="78151" y="855495"/>
                    <a:pt x="98723" y="933681"/>
                    <a:pt x="137242" y="1001052"/>
                  </a:cubicBezTo>
                  <a:lnTo>
                    <a:pt x="136711" y="1001518"/>
                  </a:lnTo>
                  <a:cubicBezTo>
                    <a:pt x="151076" y="1018274"/>
                    <a:pt x="152475" y="1041066"/>
                    <a:pt x="140479" y="1055055"/>
                  </a:cubicBezTo>
                  <a:lnTo>
                    <a:pt x="130816" y="1063444"/>
                  </a:lnTo>
                  <a:cubicBezTo>
                    <a:pt x="115403" y="1073277"/>
                    <a:pt x="93261" y="1068839"/>
                    <a:pt x="78796" y="1052472"/>
                  </a:cubicBezTo>
                  <a:lnTo>
                    <a:pt x="77048" y="1054008"/>
                  </a:lnTo>
                  <a:cubicBezTo>
                    <a:pt x="27228" y="971942"/>
                    <a:pt x="-68" y="875382"/>
                    <a:pt x="0" y="772454"/>
                  </a:cubicBezTo>
                  <a:cubicBezTo>
                    <a:pt x="209" y="458557"/>
                    <a:pt x="254842" y="204264"/>
                    <a:pt x="568738" y="204473"/>
                  </a:cubicBezTo>
                  <a:close/>
                  <a:moveTo>
                    <a:pt x="1744110" y="193576"/>
                  </a:moveTo>
                  <a:cubicBezTo>
                    <a:pt x="1813698" y="193576"/>
                    <a:pt x="1870110" y="249988"/>
                    <a:pt x="1870110" y="319576"/>
                  </a:cubicBezTo>
                  <a:cubicBezTo>
                    <a:pt x="1870110" y="364088"/>
                    <a:pt x="1847030" y="403208"/>
                    <a:pt x="1810937" y="423685"/>
                  </a:cubicBezTo>
                  <a:cubicBezTo>
                    <a:pt x="1876006" y="638245"/>
                    <a:pt x="2050455" y="802592"/>
                    <a:pt x="2267371" y="853783"/>
                  </a:cubicBezTo>
                  <a:lnTo>
                    <a:pt x="2267774" y="854132"/>
                  </a:lnTo>
                  <a:lnTo>
                    <a:pt x="2267775" y="854344"/>
                  </a:lnTo>
                  <a:cubicBezTo>
                    <a:pt x="2277024" y="855501"/>
                    <a:pt x="2283147" y="862058"/>
                    <a:pt x="2284089" y="870289"/>
                  </a:cubicBezTo>
                  <a:lnTo>
                    <a:pt x="2283762" y="878542"/>
                  </a:lnTo>
                  <a:cubicBezTo>
                    <a:pt x="2282280" y="886298"/>
                    <a:pt x="2276441" y="893093"/>
                    <a:pt x="2267869" y="895919"/>
                  </a:cubicBezTo>
                  <a:lnTo>
                    <a:pt x="2267872" y="896816"/>
                  </a:lnTo>
                  <a:cubicBezTo>
                    <a:pt x="2266131" y="897167"/>
                    <a:pt x="2264526" y="897771"/>
                    <a:pt x="2263022" y="898508"/>
                  </a:cubicBezTo>
                  <a:lnTo>
                    <a:pt x="2256327" y="898986"/>
                  </a:lnTo>
                  <a:lnTo>
                    <a:pt x="2250426" y="898975"/>
                  </a:lnTo>
                  <a:lnTo>
                    <a:pt x="2250640" y="898359"/>
                  </a:lnTo>
                  <a:cubicBezTo>
                    <a:pt x="2021208" y="842323"/>
                    <a:pt x="1836902" y="668133"/>
                    <a:pt x="1766709" y="441014"/>
                  </a:cubicBezTo>
                  <a:cubicBezTo>
                    <a:pt x="1759690" y="444854"/>
                    <a:pt x="1751984" y="445576"/>
                    <a:pt x="1744110" y="445576"/>
                  </a:cubicBezTo>
                  <a:cubicBezTo>
                    <a:pt x="1674522" y="445576"/>
                    <a:pt x="1618110" y="389164"/>
                    <a:pt x="1618110" y="319576"/>
                  </a:cubicBezTo>
                  <a:cubicBezTo>
                    <a:pt x="1618110" y="249988"/>
                    <a:pt x="1674522" y="193576"/>
                    <a:pt x="1744110" y="193576"/>
                  </a:cubicBezTo>
                  <a:close/>
                  <a:moveTo>
                    <a:pt x="1750820" y="59"/>
                  </a:moveTo>
                  <a:cubicBezTo>
                    <a:pt x="1792352" y="864"/>
                    <a:pt x="1834412" y="9826"/>
                    <a:pt x="1874735" y="27812"/>
                  </a:cubicBezTo>
                  <a:cubicBezTo>
                    <a:pt x="2036029" y="99753"/>
                    <a:pt x="2108463" y="288828"/>
                    <a:pt x="2036521" y="450121"/>
                  </a:cubicBezTo>
                  <a:cubicBezTo>
                    <a:pt x="2024569" y="476919"/>
                    <a:pt x="2009383" y="501264"/>
                    <a:pt x="1990190" y="521625"/>
                  </a:cubicBezTo>
                  <a:lnTo>
                    <a:pt x="1990981" y="522243"/>
                  </a:lnTo>
                  <a:cubicBezTo>
                    <a:pt x="1990946" y="522424"/>
                    <a:pt x="1990845" y="522555"/>
                    <a:pt x="1990743" y="522686"/>
                  </a:cubicBezTo>
                  <a:lnTo>
                    <a:pt x="1987581" y="524854"/>
                  </a:lnTo>
                  <a:lnTo>
                    <a:pt x="1984881" y="528197"/>
                  </a:lnTo>
                  <a:lnTo>
                    <a:pt x="1980151" y="530089"/>
                  </a:lnTo>
                  <a:lnTo>
                    <a:pt x="1980069" y="530005"/>
                  </a:lnTo>
                  <a:cubicBezTo>
                    <a:pt x="1974010" y="534107"/>
                    <a:pt x="1966761" y="534282"/>
                    <a:pt x="1960937" y="530978"/>
                  </a:cubicBezTo>
                  <a:lnTo>
                    <a:pt x="1955264" y="526545"/>
                  </a:lnTo>
                  <a:cubicBezTo>
                    <a:pt x="1947973" y="518882"/>
                    <a:pt x="1948249" y="505665"/>
                    <a:pt x="1956098" y="495619"/>
                  </a:cubicBezTo>
                  <a:lnTo>
                    <a:pt x="1956471" y="495281"/>
                  </a:lnTo>
                  <a:lnTo>
                    <a:pt x="1957233" y="495877"/>
                  </a:lnTo>
                  <a:cubicBezTo>
                    <a:pt x="1956793" y="494244"/>
                    <a:pt x="1957553" y="493224"/>
                    <a:pt x="1958482" y="492173"/>
                  </a:cubicBezTo>
                  <a:cubicBezTo>
                    <a:pt x="1973908" y="474728"/>
                    <a:pt x="1986414" y="454442"/>
                    <a:pt x="1996335" y="432198"/>
                  </a:cubicBezTo>
                  <a:cubicBezTo>
                    <a:pt x="2058378" y="293098"/>
                    <a:pt x="1995911" y="130039"/>
                    <a:pt x="1856811" y="67997"/>
                  </a:cubicBezTo>
                  <a:cubicBezTo>
                    <a:pt x="1717711" y="5955"/>
                    <a:pt x="1554653" y="68422"/>
                    <a:pt x="1492610" y="207522"/>
                  </a:cubicBezTo>
                  <a:cubicBezTo>
                    <a:pt x="1430568" y="346622"/>
                    <a:pt x="1493036" y="509680"/>
                    <a:pt x="1632135" y="571722"/>
                  </a:cubicBezTo>
                  <a:cubicBezTo>
                    <a:pt x="1674779" y="590742"/>
                    <a:pt x="1719674" y="598061"/>
                    <a:pt x="1763118" y="593680"/>
                  </a:cubicBezTo>
                  <a:lnTo>
                    <a:pt x="1763235" y="594059"/>
                  </a:lnTo>
                  <a:cubicBezTo>
                    <a:pt x="1775135" y="590511"/>
                    <a:pt x="1787171" y="595008"/>
                    <a:pt x="1791616" y="604375"/>
                  </a:cubicBezTo>
                  <a:lnTo>
                    <a:pt x="1793716" y="611261"/>
                  </a:lnTo>
                  <a:cubicBezTo>
                    <a:pt x="1795243" y="621434"/>
                    <a:pt x="1787895" y="631799"/>
                    <a:pt x="1776172" y="635489"/>
                  </a:cubicBezTo>
                  <a:lnTo>
                    <a:pt x="1776562" y="636738"/>
                  </a:lnTo>
                  <a:cubicBezTo>
                    <a:pt x="1722979" y="643565"/>
                    <a:pt x="1667101" y="635498"/>
                    <a:pt x="1614211" y="611908"/>
                  </a:cubicBezTo>
                  <a:cubicBezTo>
                    <a:pt x="1452917" y="539967"/>
                    <a:pt x="1380483" y="350892"/>
                    <a:pt x="1452425" y="189598"/>
                  </a:cubicBezTo>
                  <a:cubicBezTo>
                    <a:pt x="1506381" y="68628"/>
                    <a:pt x="1626225" y="-2359"/>
                    <a:pt x="1750820" y="59"/>
                  </a:cubicBezTo>
                  <a:close/>
                </a:path>
              </a:pathLst>
            </a:cu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5827045" y="2435027"/>
            <a:ext cx="581398" cy="582292"/>
            <a:chOff x="7491413" y="3819525"/>
            <a:chExt cx="775097" cy="776288"/>
          </a:xfrm>
        </p:grpSpPr>
        <p:sp>
          <p:nvSpPr>
            <p:cNvPr id="30" name="MH_Other_3"/>
            <p:cNvSpPr/>
            <p:nvPr>
              <p:custDataLst>
                <p:tags r:id="rId8"/>
              </p:custDataLst>
            </p:nvPr>
          </p:nvSpPr>
          <p:spPr>
            <a:xfrm>
              <a:off x="7491413" y="3819525"/>
              <a:ext cx="775097" cy="776288"/>
            </a:xfrm>
            <a:prstGeom prst="ellipse">
              <a:avLst/>
            </a:prstGeom>
            <a:noFill/>
            <a:ln w="19050">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MH_Other_14"/>
            <p:cNvSpPr>
              <a:spLocks noChangeAspect="1"/>
            </p:cNvSpPr>
            <p:nvPr>
              <p:custDataLst>
                <p:tags r:id="rId9"/>
              </p:custDataLst>
            </p:nvPr>
          </p:nvSpPr>
          <p:spPr>
            <a:xfrm>
              <a:off x="7685485" y="4085772"/>
              <a:ext cx="386953" cy="258366"/>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矩形 31"/>
          <p:cNvSpPr/>
          <p:nvPr/>
        </p:nvSpPr>
        <p:spPr>
          <a:xfrm>
            <a:off x="0" y="3662236"/>
            <a:ext cx="9158290" cy="1496682"/>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3" name="组合 32"/>
          <p:cNvGrpSpPr/>
          <p:nvPr/>
        </p:nvGrpSpPr>
        <p:grpSpPr>
          <a:xfrm>
            <a:off x="1547270" y="3765559"/>
            <a:ext cx="6654870" cy="1241289"/>
            <a:chOff x="2062758" y="5019483"/>
            <a:chExt cx="8872004" cy="1654837"/>
          </a:xfrm>
        </p:grpSpPr>
        <p:sp>
          <p:nvSpPr>
            <p:cNvPr id="34" name="TextBox 30"/>
            <p:cNvSpPr txBox="1"/>
            <p:nvPr/>
          </p:nvSpPr>
          <p:spPr>
            <a:xfrm>
              <a:off x="2062758" y="5517231"/>
              <a:ext cx="8872004" cy="1157089"/>
            </a:xfrm>
            <a:prstGeom prst="rect">
              <a:avLst/>
            </a:prstGeom>
            <a:noFill/>
          </p:spPr>
          <p:txBody>
            <a:bodyPr wrap="square" rtlCol="0">
              <a:spAutoFit/>
            </a:bodyPr>
            <a:lstStyle/>
            <a:p>
              <a:pPr>
                <a:lnSpc>
                  <a:spcPct val="120000"/>
                </a:lnSpc>
              </a:pPr>
              <a:r>
                <a:rPr lang="zh-CN" altLang="en-US" sz="1050" dirty="0">
                  <a:solidFill>
                    <a:schemeClr val="bg1">
                      <a:lumMod val="9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1050" dirty="0">
                <a:solidFill>
                  <a:schemeClr val="bg1">
                    <a:lumMod val="95000"/>
                  </a:schemeClr>
                </a:solidFill>
                <a:latin typeface="微软雅黑" pitchFamily="34" charset="-122"/>
                <a:ea typeface="微软雅黑" pitchFamily="34" charset="-122"/>
              </a:endParaRPr>
            </a:p>
          </p:txBody>
        </p:sp>
        <p:sp>
          <p:nvSpPr>
            <p:cNvPr id="35" name="MH_Text_1"/>
            <p:cNvSpPr txBox="1"/>
            <p:nvPr>
              <p:custDataLst>
                <p:tags r:id="rId7"/>
              </p:custDataLst>
            </p:nvPr>
          </p:nvSpPr>
          <p:spPr>
            <a:xfrm>
              <a:off x="2064247" y="5019483"/>
              <a:ext cx="1833436" cy="584507"/>
            </a:xfrm>
            <a:prstGeom prst="rect">
              <a:avLst/>
            </a:prstGeom>
            <a:noFill/>
          </p:spPr>
          <p:txBody>
            <a:bodyPr anchor="ctr"/>
            <a:lstStyle/>
            <a:p>
              <a:pPr algn="ctr" eaLnBrk="1" hangingPunct="1">
                <a:defRPr/>
              </a:pPr>
              <a:r>
                <a:rPr lang="zh-CN" altLang="en-US" sz="1200" b="1" dirty="0">
                  <a:solidFill>
                    <a:schemeClr val="bg1">
                      <a:lumMod val="95000"/>
                    </a:schemeClr>
                  </a:solidFill>
                  <a:latin typeface="Impact" panose="020B0806030902050204" pitchFamily="34" charset="0"/>
                  <a:ea typeface="微软雅黑" panose="020B0503020204020204" pitchFamily="34" charset="-122"/>
                </a:rPr>
                <a:t>添加你的段落标题</a:t>
              </a:r>
            </a:p>
          </p:txBody>
        </p:sp>
      </p:grpSp>
      <p:grpSp>
        <p:nvGrpSpPr>
          <p:cNvPr id="36" name="组合 35"/>
          <p:cNvGrpSpPr/>
          <p:nvPr/>
        </p:nvGrpSpPr>
        <p:grpSpPr>
          <a:xfrm>
            <a:off x="3933146" y="1533013"/>
            <a:ext cx="1343200" cy="1342307"/>
            <a:chOff x="5243512" y="2043137"/>
            <a:chExt cx="1790700" cy="1789510"/>
          </a:xfrm>
        </p:grpSpPr>
        <p:sp>
          <p:nvSpPr>
            <p:cNvPr id="37" name="MH_Other_1"/>
            <p:cNvSpPr/>
            <p:nvPr>
              <p:custDataLst>
                <p:tags r:id="rId5"/>
              </p:custDataLst>
            </p:nvPr>
          </p:nvSpPr>
          <p:spPr>
            <a:xfrm>
              <a:off x="5243512" y="2043137"/>
              <a:ext cx="1790700" cy="1789510"/>
            </a:xfrm>
            <a:prstGeom prst="ellipse">
              <a:avLst/>
            </a:prstGeom>
            <a:noFill/>
            <a:ln w="57150">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MH_Other_10"/>
            <p:cNvSpPr>
              <a:spLocks noEditPoints="1"/>
            </p:cNvSpPr>
            <p:nvPr>
              <p:custDataLst>
                <p:tags r:id="rId6"/>
              </p:custDataLst>
            </p:nvPr>
          </p:nvSpPr>
          <p:spPr bwMode="auto">
            <a:xfrm>
              <a:off x="5622131" y="2538437"/>
              <a:ext cx="1033463" cy="651272"/>
            </a:xfrm>
            <a:custGeom>
              <a:avLst/>
              <a:gdLst>
                <a:gd name="T0" fmla="*/ 2147483646 w 3545"/>
                <a:gd name="T1" fmla="*/ 2147483646 h 2230"/>
                <a:gd name="T2" fmla="*/ 2147483646 w 3545"/>
                <a:gd name="T3" fmla="*/ 2147483646 h 2230"/>
                <a:gd name="T4" fmla="*/ 2147483646 w 3545"/>
                <a:gd name="T5" fmla="*/ 2147483646 h 2230"/>
                <a:gd name="T6" fmla="*/ 2147483646 w 3545"/>
                <a:gd name="T7" fmla="*/ 2147483646 h 2230"/>
                <a:gd name="T8" fmla="*/ 2147483646 w 3545"/>
                <a:gd name="T9" fmla="*/ 2147483646 h 2230"/>
                <a:gd name="T10" fmla="*/ 2147483646 w 3545"/>
                <a:gd name="T11" fmla="*/ 2147483646 h 2230"/>
                <a:gd name="T12" fmla="*/ 2147483646 w 3545"/>
                <a:gd name="T13" fmla="*/ 2147483646 h 2230"/>
                <a:gd name="T14" fmla="*/ 2147483646 w 3545"/>
                <a:gd name="T15" fmla="*/ 2147483646 h 2230"/>
                <a:gd name="T16" fmla="*/ 2147483646 w 3545"/>
                <a:gd name="T17" fmla="*/ 2147483646 h 2230"/>
                <a:gd name="T18" fmla="*/ 2147483646 w 3545"/>
                <a:gd name="T19" fmla="*/ 2147483646 h 2230"/>
                <a:gd name="T20" fmla="*/ 2147483646 w 3545"/>
                <a:gd name="T21" fmla="*/ 2147483646 h 2230"/>
                <a:gd name="T22" fmla="*/ 2147483646 w 3545"/>
                <a:gd name="T23" fmla="*/ 2147483646 h 2230"/>
                <a:gd name="T24" fmla="*/ 2147483646 w 3545"/>
                <a:gd name="T25" fmla="*/ 2147483646 h 2230"/>
                <a:gd name="T26" fmla="*/ 2147483646 w 3545"/>
                <a:gd name="T27" fmla="*/ 2147483646 h 2230"/>
                <a:gd name="T28" fmla="*/ 2147483646 w 3545"/>
                <a:gd name="T29" fmla="*/ 2147483646 h 2230"/>
                <a:gd name="T30" fmla="*/ 2147483646 w 3545"/>
                <a:gd name="T31" fmla="*/ 2147483646 h 2230"/>
                <a:gd name="T32" fmla="*/ 2147483646 w 3545"/>
                <a:gd name="T33" fmla="*/ 2147483646 h 2230"/>
                <a:gd name="T34" fmla="*/ 2147483646 w 3545"/>
                <a:gd name="T35" fmla="*/ 2147483646 h 2230"/>
                <a:gd name="T36" fmla="*/ 2147483646 w 3545"/>
                <a:gd name="T37" fmla="*/ 2147483646 h 2230"/>
                <a:gd name="T38" fmla="*/ 2147483646 w 3545"/>
                <a:gd name="T39" fmla="*/ 2147483646 h 2230"/>
                <a:gd name="T40" fmla="*/ 2147483646 w 3545"/>
                <a:gd name="T41" fmla="*/ 2147483646 h 2230"/>
                <a:gd name="T42" fmla="*/ 2147483646 w 3545"/>
                <a:gd name="T43" fmla="*/ 2147483646 h 2230"/>
                <a:gd name="T44" fmla="*/ 2147483646 w 3545"/>
                <a:gd name="T45" fmla="*/ 2147483646 h 2230"/>
                <a:gd name="T46" fmla="*/ 2147483646 w 3545"/>
                <a:gd name="T47" fmla="*/ 2147483646 h 2230"/>
                <a:gd name="T48" fmla="*/ 2147483646 w 3545"/>
                <a:gd name="T49" fmla="*/ 2147483646 h 2230"/>
                <a:gd name="T50" fmla="*/ 2147483646 w 3545"/>
                <a:gd name="T51" fmla="*/ 2147483646 h 2230"/>
                <a:gd name="T52" fmla="*/ 2147483646 w 3545"/>
                <a:gd name="T53" fmla="*/ 2147483646 h 2230"/>
                <a:gd name="T54" fmla="*/ 2147483646 w 3545"/>
                <a:gd name="T55" fmla="*/ 2147483646 h 2230"/>
                <a:gd name="T56" fmla="*/ 2147483646 w 3545"/>
                <a:gd name="T57" fmla="*/ 2147483646 h 2230"/>
                <a:gd name="T58" fmla="*/ 2147483646 w 3545"/>
                <a:gd name="T59" fmla="*/ 2147483646 h 2230"/>
                <a:gd name="T60" fmla="*/ 2147483646 w 3545"/>
                <a:gd name="T61" fmla="*/ 2147483646 h 2230"/>
                <a:gd name="T62" fmla="*/ 2147483646 w 3545"/>
                <a:gd name="T63" fmla="*/ 2147483646 h 2230"/>
                <a:gd name="T64" fmla="*/ 2147483646 w 3545"/>
                <a:gd name="T65" fmla="*/ 2147483646 h 2230"/>
                <a:gd name="T66" fmla="*/ 2147483646 w 3545"/>
                <a:gd name="T67" fmla="*/ 2147483646 h 2230"/>
                <a:gd name="T68" fmla="*/ 2147483646 w 3545"/>
                <a:gd name="T69" fmla="*/ 2147483646 h 2230"/>
                <a:gd name="T70" fmla="*/ 2147483646 w 3545"/>
                <a:gd name="T71" fmla="*/ 2147483646 h 2230"/>
                <a:gd name="T72" fmla="*/ 2147483646 w 3545"/>
                <a:gd name="T73" fmla="*/ 2147483646 h 2230"/>
                <a:gd name="T74" fmla="*/ 2147483646 w 3545"/>
                <a:gd name="T75" fmla="*/ 2147483646 h 2230"/>
                <a:gd name="T76" fmla="*/ 2147483646 w 3545"/>
                <a:gd name="T77" fmla="*/ 2147483646 h 2230"/>
                <a:gd name="T78" fmla="*/ 2147483646 w 3545"/>
                <a:gd name="T79" fmla="*/ 2147483646 h 2230"/>
                <a:gd name="T80" fmla="*/ 2147483646 w 3545"/>
                <a:gd name="T81" fmla="*/ 2147483646 h 2230"/>
                <a:gd name="T82" fmla="*/ 2147483646 w 3545"/>
                <a:gd name="T83" fmla="*/ 2147483646 h 2230"/>
                <a:gd name="T84" fmla="*/ 2147483646 w 3545"/>
                <a:gd name="T85" fmla="*/ 2147483646 h 2230"/>
                <a:gd name="T86" fmla="*/ 2147483646 w 3545"/>
                <a:gd name="T87" fmla="*/ 2147483646 h 2230"/>
                <a:gd name="T88" fmla="*/ 2147483646 w 3545"/>
                <a:gd name="T89" fmla="*/ 2147483646 h 2230"/>
                <a:gd name="T90" fmla="*/ 2147483646 w 3545"/>
                <a:gd name="T91" fmla="*/ 2147483646 h 2230"/>
                <a:gd name="T92" fmla="*/ 2147483646 w 3545"/>
                <a:gd name="T93" fmla="*/ 2147483646 h 2230"/>
                <a:gd name="T94" fmla="*/ 2147483646 w 3545"/>
                <a:gd name="T95" fmla="*/ 2147483646 h 2230"/>
                <a:gd name="T96" fmla="*/ 2147483646 w 3545"/>
                <a:gd name="T97" fmla="*/ 2147483646 h 2230"/>
                <a:gd name="T98" fmla="*/ 2147483646 w 3545"/>
                <a:gd name="T99" fmla="*/ 2147483646 h 2230"/>
                <a:gd name="T100" fmla="*/ 2147483646 w 3545"/>
                <a:gd name="T101" fmla="*/ 2147483646 h 2230"/>
                <a:gd name="T102" fmla="*/ 2147483646 w 3545"/>
                <a:gd name="T103" fmla="*/ 2147483646 h 2230"/>
                <a:gd name="T104" fmla="*/ 2147483646 w 3545"/>
                <a:gd name="T105" fmla="*/ 2147483646 h 2230"/>
                <a:gd name="T106" fmla="*/ 2147483646 w 3545"/>
                <a:gd name="T107" fmla="*/ 2147483646 h 2230"/>
                <a:gd name="T108" fmla="*/ 2147483646 w 3545"/>
                <a:gd name="T109" fmla="*/ 2147483646 h 2230"/>
                <a:gd name="T110" fmla="*/ 2147483646 w 3545"/>
                <a:gd name="T111" fmla="*/ 2147483646 h 2230"/>
                <a:gd name="T112" fmla="*/ 2147483646 w 3545"/>
                <a:gd name="T113" fmla="*/ 2147483646 h 2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545" h="2230">
                  <a:moveTo>
                    <a:pt x="2903" y="1449"/>
                  </a:moveTo>
                  <a:lnTo>
                    <a:pt x="2964" y="1453"/>
                  </a:lnTo>
                  <a:lnTo>
                    <a:pt x="3023" y="1459"/>
                  </a:lnTo>
                  <a:lnTo>
                    <a:pt x="3079" y="1470"/>
                  </a:lnTo>
                  <a:lnTo>
                    <a:pt x="3132" y="1485"/>
                  </a:lnTo>
                  <a:lnTo>
                    <a:pt x="3183" y="1505"/>
                  </a:lnTo>
                  <a:lnTo>
                    <a:pt x="3230" y="1528"/>
                  </a:lnTo>
                  <a:lnTo>
                    <a:pt x="3274" y="1557"/>
                  </a:lnTo>
                  <a:lnTo>
                    <a:pt x="3317" y="1589"/>
                  </a:lnTo>
                  <a:lnTo>
                    <a:pt x="3354" y="1626"/>
                  </a:lnTo>
                  <a:lnTo>
                    <a:pt x="3389" y="1667"/>
                  </a:lnTo>
                  <a:lnTo>
                    <a:pt x="3421" y="1713"/>
                  </a:lnTo>
                  <a:lnTo>
                    <a:pt x="3449" y="1762"/>
                  </a:lnTo>
                  <a:lnTo>
                    <a:pt x="3474" y="1816"/>
                  </a:lnTo>
                  <a:lnTo>
                    <a:pt x="3495" y="1875"/>
                  </a:lnTo>
                  <a:lnTo>
                    <a:pt x="3513" y="1938"/>
                  </a:lnTo>
                  <a:lnTo>
                    <a:pt x="3526" y="2004"/>
                  </a:lnTo>
                  <a:lnTo>
                    <a:pt x="3536" y="2075"/>
                  </a:lnTo>
                  <a:lnTo>
                    <a:pt x="3542" y="2151"/>
                  </a:lnTo>
                  <a:lnTo>
                    <a:pt x="3545" y="2230"/>
                  </a:lnTo>
                  <a:lnTo>
                    <a:pt x="2261" y="2230"/>
                  </a:lnTo>
                  <a:lnTo>
                    <a:pt x="2262" y="2151"/>
                  </a:lnTo>
                  <a:lnTo>
                    <a:pt x="2269" y="2075"/>
                  </a:lnTo>
                  <a:lnTo>
                    <a:pt x="2278" y="2004"/>
                  </a:lnTo>
                  <a:lnTo>
                    <a:pt x="2292" y="1938"/>
                  </a:lnTo>
                  <a:lnTo>
                    <a:pt x="2310" y="1875"/>
                  </a:lnTo>
                  <a:lnTo>
                    <a:pt x="2331" y="1816"/>
                  </a:lnTo>
                  <a:lnTo>
                    <a:pt x="2355" y="1762"/>
                  </a:lnTo>
                  <a:lnTo>
                    <a:pt x="2383" y="1713"/>
                  </a:lnTo>
                  <a:lnTo>
                    <a:pt x="2416" y="1667"/>
                  </a:lnTo>
                  <a:lnTo>
                    <a:pt x="2450" y="1626"/>
                  </a:lnTo>
                  <a:lnTo>
                    <a:pt x="2489" y="1589"/>
                  </a:lnTo>
                  <a:lnTo>
                    <a:pt x="2530" y="1557"/>
                  </a:lnTo>
                  <a:lnTo>
                    <a:pt x="2574" y="1528"/>
                  </a:lnTo>
                  <a:lnTo>
                    <a:pt x="2622" y="1505"/>
                  </a:lnTo>
                  <a:lnTo>
                    <a:pt x="2673" y="1485"/>
                  </a:lnTo>
                  <a:lnTo>
                    <a:pt x="2726" y="1470"/>
                  </a:lnTo>
                  <a:lnTo>
                    <a:pt x="2782" y="1459"/>
                  </a:lnTo>
                  <a:lnTo>
                    <a:pt x="2841" y="1453"/>
                  </a:lnTo>
                  <a:lnTo>
                    <a:pt x="2903" y="1449"/>
                  </a:lnTo>
                  <a:close/>
                  <a:moveTo>
                    <a:pt x="642" y="1449"/>
                  </a:moveTo>
                  <a:lnTo>
                    <a:pt x="703" y="1453"/>
                  </a:lnTo>
                  <a:lnTo>
                    <a:pt x="763" y="1459"/>
                  </a:lnTo>
                  <a:lnTo>
                    <a:pt x="819" y="1470"/>
                  </a:lnTo>
                  <a:lnTo>
                    <a:pt x="872" y="1485"/>
                  </a:lnTo>
                  <a:lnTo>
                    <a:pt x="923" y="1505"/>
                  </a:lnTo>
                  <a:lnTo>
                    <a:pt x="970" y="1528"/>
                  </a:lnTo>
                  <a:lnTo>
                    <a:pt x="1014" y="1557"/>
                  </a:lnTo>
                  <a:lnTo>
                    <a:pt x="1055" y="1589"/>
                  </a:lnTo>
                  <a:lnTo>
                    <a:pt x="1094" y="1626"/>
                  </a:lnTo>
                  <a:lnTo>
                    <a:pt x="1129" y="1667"/>
                  </a:lnTo>
                  <a:lnTo>
                    <a:pt x="1161" y="1713"/>
                  </a:lnTo>
                  <a:lnTo>
                    <a:pt x="1189" y="1762"/>
                  </a:lnTo>
                  <a:lnTo>
                    <a:pt x="1214" y="1816"/>
                  </a:lnTo>
                  <a:lnTo>
                    <a:pt x="1235" y="1875"/>
                  </a:lnTo>
                  <a:lnTo>
                    <a:pt x="1252" y="1938"/>
                  </a:lnTo>
                  <a:lnTo>
                    <a:pt x="1266" y="2004"/>
                  </a:lnTo>
                  <a:lnTo>
                    <a:pt x="1276" y="2075"/>
                  </a:lnTo>
                  <a:lnTo>
                    <a:pt x="1282" y="2151"/>
                  </a:lnTo>
                  <a:lnTo>
                    <a:pt x="1285" y="2230"/>
                  </a:lnTo>
                  <a:lnTo>
                    <a:pt x="0" y="2230"/>
                  </a:lnTo>
                  <a:lnTo>
                    <a:pt x="2" y="2151"/>
                  </a:lnTo>
                  <a:lnTo>
                    <a:pt x="8" y="2075"/>
                  </a:lnTo>
                  <a:lnTo>
                    <a:pt x="18" y="2004"/>
                  </a:lnTo>
                  <a:lnTo>
                    <a:pt x="31" y="1938"/>
                  </a:lnTo>
                  <a:lnTo>
                    <a:pt x="49" y="1875"/>
                  </a:lnTo>
                  <a:lnTo>
                    <a:pt x="70" y="1816"/>
                  </a:lnTo>
                  <a:lnTo>
                    <a:pt x="95" y="1762"/>
                  </a:lnTo>
                  <a:lnTo>
                    <a:pt x="123" y="1713"/>
                  </a:lnTo>
                  <a:lnTo>
                    <a:pt x="154" y="1667"/>
                  </a:lnTo>
                  <a:lnTo>
                    <a:pt x="190" y="1626"/>
                  </a:lnTo>
                  <a:lnTo>
                    <a:pt x="228" y="1589"/>
                  </a:lnTo>
                  <a:lnTo>
                    <a:pt x="270" y="1557"/>
                  </a:lnTo>
                  <a:lnTo>
                    <a:pt x="314" y="1528"/>
                  </a:lnTo>
                  <a:lnTo>
                    <a:pt x="362" y="1505"/>
                  </a:lnTo>
                  <a:lnTo>
                    <a:pt x="413" y="1485"/>
                  </a:lnTo>
                  <a:lnTo>
                    <a:pt x="466" y="1470"/>
                  </a:lnTo>
                  <a:lnTo>
                    <a:pt x="522" y="1459"/>
                  </a:lnTo>
                  <a:lnTo>
                    <a:pt x="580" y="1453"/>
                  </a:lnTo>
                  <a:lnTo>
                    <a:pt x="642" y="1449"/>
                  </a:lnTo>
                  <a:close/>
                  <a:moveTo>
                    <a:pt x="1778" y="1072"/>
                  </a:moveTo>
                  <a:lnTo>
                    <a:pt x="1829" y="1073"/>
                  </a:lnTo>
                  <a:lnTo>
                    <a:pt x="1882" y="1077"/>
                  </a:lnTo>
                  <a:lnTo>
                    <a:pt x="1937" y="1084"/>
                  </a:lnTo>
                  <a:lnTo>
                    <a:pt x="1995" y="1092"/>
                  </a:lnTo>
                  <a:lnTo>
                    <a:pt x="2054" y="1104"/>
                  </a:lnTo>
                  <a:lnTo>
                    <a:pt x="2113" y="1118"/>
                  </a:lnTo>
                  <a:lnTo>
                    <a:pt x="2174" y="1136"/>
                  </a:lnTo>
                  <a:lnTo>
                    <a:pt x="2232" y="1155"/>
                  </a:lnTo>
                  <a:lnTo>
                    <a:pt x="2289" y="1177"/>
                  </a:lnTo>
                  <a:lnTo>
                    <a:pt x="2345" y="1200"/>
                  </a:lnTo>
                  <a:lnTo>
                    <a:pt x="2398" y="1226"/>
                  </a:lnTo>
                  <a:lnTo>
                    <a:pt x="2448" y="1256"/>
                  </a:lnTo>
                  <a:lnTo>
                    <a:pt x="2493" y="1287"/>
                  </a:lnTo>
                  <a:lnTo>
                    <a:pt x="2534" y="1320"/>
                  </a:lnTo>
                  <a:lnTo>
                    <a:pt x="2569" y="1355"/>
                  </a:lnTo>
                  <a:lnTo>
                    <a:pt x="2512" y="1383"/>
                  </a:lnTo>
                  <a:lnTo>
                    <a:pt x="2458" y="1415"/>
                  </a:lnTo>
                  <a:lnTo>
                    <a:pt x="2407" y="1452"/>
                  </a:lnTo>
                  <a:lnTo>
                    <a:pt x="2361" y="1494"/>
                  </a:lnTo>
                  <a:lnTo>
                    <a:pt x="2316" y="1539"/>
                  </a:lnTo>
                  <a:lnTo>
                    <a:pt x="2277" y="1590"/>
                  </a:lnTo>
                  <a:lnTo>
                    <a:pt x="2242" y="1645"/>
                  </a:lnTo>
                  <a:lnTo>
                    <a:pt x="2209" y="1704"/>
                  </a:lnTo>
                  <a:lnTo>
                    <a:pt x="2182" y="1768"/>
                  </a:lnTo>
                  <a:lnTo>
                    <a:pt x="2158" y="1835"/>
                  </a:lnTo>
                  <a:lnTo>
                    <a:pt x="2139" y="1906"/>
                  </a:lnTo>
                  <a:lnTo>
                    <a:pt x="2123" y="1981"/>
                  </a:lnTo>
                  <a:lnTo>
                    <a:pt x="2112" y="2060"/>
                  </a:lnTo>
                  <a:lnTo>
                    <a:pt x="2106" y="2143"/>
                  </a:lnTo>
                  <a:lnTo>
                    <a:pt x="2103" y="2230"/>
                  </a:lnTo>
                  <a:lnTo>
                    <a:pt x="1453" y="2230"/>
                  </a:lnTo>
                  <a:lnTo>
                    <a:pt x="1451" y="2143"/>
                  </a:lnTo>
                  <a:lnTo>
                    <a:pt x="1443" y="2060"/>
                  </a:lnTo>
                  <a:lnTo>
                    <a:pt x="1433" y="1981"/>
                  </a:lnTo>
                  <a:lnTo>
                    <a:pt x="1417" y="1906"/>
                  </a:lnTo>
                  <a:lnTo>
                    <a:pt x="1398" y="1835"/>
                  </a:lnTo>
                  <a:lnTo>
                    <a:pt x="1374" y="1768"/>
                  </a:lnTo>
                  <a:lnTo>
                    <a:pt x="1346" y="1704"/>
                  </a:lnTo>
                  <a:lnTo>
                    <a:pt x="1315" y="1645"/>
                  </a:lnTo>
                  <a:lnTo>
                    <a:pt x="1279" y="1590"/>
                  </a:lnTo>
                  <a:lnTo>
                    <a:pt x="1239" y="1539"/>
                  </a:lnTo>
                  <a:lnTo>
                    <a:pt x="1196" y="1494"/>
                  </a:lnTo>
                  <a:lnTo>
                    <a:pt x="1149" y="1452"/>
                  </a:lnTo>
                  <a:lnTo>
                    <a:pt x="1099" y="1415"/>
                  </a:lnTo>
                  <a:lnTo>
                    <a:pt x="1045" y="1383"/>
                  </a:lnTo>
                  <a:lnTo>
                    <a:pt x="986" y="1355"/>
                  </a:lnTo>
                  <a:lnTo>
                    <a:pt x="1022" y="1320"/>
                  </a:lnTo>
                  <a:lnTo>
                    <a:pt x="1062" y="1287"/>
                  </a:lnTo>
                  <a:lnTo>
                    <a:pt x="1107" y="1256"/>
                  </a:lnTo>
                  <a:lnTo>
                    <a:pt x="1155" y="1226"/>
                  </a:lnTo>
                  <a:lnTo>
                    <a:pt x="1207" y="1200"/>
                  </a:lnTo>
                  <a:lnTo>
                    <a:pt x="1262" y="1177"/>
                  </a:lnTo>
                  <a:lnTo>
                    <a:pt x="1318" y="1155"/>
                  </a:lnTo>
                  <a:lnTo>
                    <a:pt x="1376" y="1136"/>
                  </a:lnTo>
                  <a:lnTo>
                    <a:pt x="1436" y="1118"/>
                  </a:lnTo>
                  <a:lnTo>
                    <a:pt x="1495" y="1104"/>
                  </a:lnTo>
                  <a:lnTo>
                    <a:pt x="1555" y="1092"/>
                  </a:lnTo>
                  <a:lnTo>
                    <a:pt x="1613" y="1084"/>
                  </a:lnTo>
                  <a:lnTo>
                    <a:pt x="1670" y="1077"/>
                  </a:lnTo>
                  <a:lnTo>
                    <a:pt x="1725" y="1073"/>
                  </a:lnTo>
                  <a:lnTo>
                    <a:pt x="1778" y="1072"/>
                  </a:lnTo>
                  <a:close/>
                  <a:moveTo>
                    <a:pt x="2877" y="728"/>
                  </a:moveTo>
                  <a:lnTo>
                    <a:pt x="2922" y="732"/>
                  </a:lnTo>
                  <a:lnTo>
                    <a:pt x="2967" y="741"/>
                  </a:lnTo>
                  <a:lnTo>
                    <a:pt x="3008" y="758"/>
                  </a:lnTo>
                  <a:lnTo>
                    <a:pt x="3047" y="779"/>
                  </a:lnTo>
                  <a:lnTo>
                    <a:pt x="3081" y="805"/>
                  </a:lnTo>
                  <a:lnTo>
                    <a:pt x="3111" y="836"/>
                  </a:lnTo>
                  <a:lnTo>
                    <a:pt x="3137" y="870"/>
                  </a:lnTo>
                  <a:lnTo>
                    <a:pt x="3159" y="909"/>
                  </a:lnTo>
                  <a:lnTo>
                    <a:pt x="3175" y="950"/>
                  </a:lnTo>
                  <a:lnTo>
                    <a:pt x="3185" y="995"/>
                  </a:lnTo>
                  <a:lnTo>
                    <a:pt x="3188" y="1040"/>
                  </a:lnTo>
                  <a:lnTo>
                    <a:pt x="3185" y="1087"/>
                  </a:lnTo>
                  <a:lnTo>
                    <a:pt x="3175" y="1130"/>
                  </a:lnTo>
                  <a:lnTo>
                    <a:pt x="3159" y="1172"/>
                  </a:lnTo>
                  <a:lnTo>
                    <a:pt x="3137" y="1210"/>
                  </a:lnTo>
                  <a:lnTo>
                    <a:pt x="3111" y="1245"/>
                  </a:lnTo>
                  <a:lnTo>
                    <a:pt x="3081" y="1276"/>
                  </a:lnTo>
                  <a:lnTo>
                    <a:pt x="3047" y="1302"/>
                  </a:lnTo>
                  <a:lnTo>
                    <a:pt x="3008" y="1324"/>
                  </a:lnTo>
                  <a:lnTo>
                    <a:pt x="2967" y="1339"/>
                  </a:lnTo>
                  <a:lnTo>
                    <a:pt x="2922" y="1349"/>
                  </a:lnTo>
                  <a:lnTo>
                    <a:pt x="2877" y="1352"/>
                  </a:lnTo>
                  <a:lnTo>
                    <a:pt x="2830" y="1349"/>
                  </a:lnTo>
                  <a:lnTo>
                    <a:pt x="2786" y="1339"/>
                  </a:lnTo>
                  <a:lnTo>
                    <a:pt x="2745" y="1324"/>
                  </a:lnTo>
                  <a:lnTo>
                    <a:pt x="2707" y="1302"/>
                  </a:lnTo>
                  <a:lnTo>
                    <a:pt x="2673" y="1276"/>
                  </a:lnTo>
                  <a:lnTo>
                    <a:pt x="2641" y="1245"/>
                  </a:lnTo>
                  <a:lnTo>
                    <a:pt x="2615" y="1210"/>
                  </a:lnTo>
                  <a:lnTo>
                    <a:pt x="2594" y="1172"/>
                  </a:lnTo>
                  <a:lnTo>
                    <a:pt x="2579" y="1130"/>
                  </a:lnTo>
                  <a:lnTo>
                    <a:pt x="2569" y="1087"/>
                  </a:lnTo>
                  <a:lnTo>
                    <a:pt x="2566" y="1040"/>
                  </a:lnTo>
                  <a:lnTo>
                    <a:pt x="2569" y="995"/>
                  </a:lnTo>
                  <a:lnTo>
                    <a:pt x="2579" y="950"/>
                  </a:lnTo>
                  <a:lnTo>
                    <a:pt x="2594" y="909"/>
                  </a:lnTo>
                  <a:lnTo>
                    <a:pt x="2615" y="870"/>
                  </a:lnTo>
                  <a:lnTo>
                    <a:pt x="2641" y="836"/>
                  </a:lnTo>
                  <a:lnTo>
                    <a:pt x="2673" y="805"/>
                  </a:lnTo>
                  <a:lnTo>
                    <a:pt x="2707" y="779"/>
                  </a:lnTo>
                  <a:lnTo>
                    <a:pt x="2745" y="758"/>
                  </a:lnTo>
                  <a:lnTo>
                    <a:pt x="2786" y="741"/>
                  </a:lnTo>
                  <a:lnTo>
                    <a:pt x="2830" y="732"/>
                  </a:lnTo>
                  <a:lnTo>
                    <a:pt x="2877" y="728"/>
                  </a:lnTo>
                  <a:close/>
                  <a:moveTo>
                    <a:pt x="616" y="728"/>
                  </a:moveTo>
                  <a:lnTo>
                    <a:pt x="662" y="732"/>
                  </a:lnTo>
                  <a:lnTo>
                    <a:pt x="707" y="741"/>
                  </a:lnTo>
                  <a:lnTo>
                    <a:pt x="748" y="758"/>
                  </a:lnTo>
                  <a:lnTo>
                    <a:pt x="785" y="779"/>
                  </a:lnTo>
                  <a:lnTo>
                    <a:pt x="820" y="805"/>
                  </a:lnTo>
                  <a:lnTo>
                    <a:pt x="851" y="836"/>
                  </a:lnTo>
                  <a:lnTo>
                    <a:pt x="877" y="870"/>
                  </a:lnTo>
                  <a:lnTo>
                    <a:pt x="899" y="909"/>
                  </a:lnTo>
                  <a:lnTo>
                    <a:pt x="914" y="950"/>
                  </a:lnTo>
                  <a:lnTo>
                    <a:pt x="924" y="995"/>
                  </a:lnTo>
                  <a:lnTo>
                    <a:pt x="928" y="1040"/>
                  </a:lnTo>
                  <a:lnTo>
                    <a:pt x="924" y="1087"/>
                  </a:lnTo>
                  <a:lnTo>
                    <a:pt x="914" y="1130"/>
                  </a:lnTo>
                  <a:lnTo>
                    <a:pt x="899" y="1172"/>
                  </a:lnTo>
                  <a:lnTo>
                    <a:pt x="877" y="1210"/>
                  </a:lnTo>
                  <a:lnTo>
                    <a:pt x="851" y="1245"/>
                  </a:lnTo>
                  <a:lnTo>
                    <a:pt x="820" y="1276"/>
                  </a:lnTo>
                  <a:lnTo>
                    <a:pt x="785" y="1302"/>
                  </a:lnTo>
                  <a:lnTo>
                    <a:pt x="748" y="1324"/>
                  </a:lnTo>
                  <a:lnTo>
                    <a:pt x="707" y="1339"/>
                  </a:lnTo>
                  <a:lnTo>
                    <a:pt x="662" y="1349"/>
                  </a:lnTo>
                  <a:lnTo>
                    <a:pt x="616" y="1352"/>
                  </a:lnTo>
                  <a:lnTo>
                    <a:pt x="570" y="1349"/>
                  </a:lnTo>
                  <a:lnTo>
                    <a:pt x="526" y="1339"/>
                  </a:lnTo>
                  <a:lnTo>
                    <a:pt x="485" y="1324"/>
                  </a:lnTo>
                  <a:lnTo>
                    <a:pt x="447" y="1302"/>
                  </a:lnTo>
                  <a:lnTo>
                    <a:pt x="412" y="1276"/>
                  </a:lnTo>
                  <a:lnTo>
                    <a:pt x="381" y="1245"/>
                  </a:lnTo>
                  <a:lnTo>
                    <a:pt x="355" y="1210"/>
                  </a:lnTo>
                  <a:lnTo>
                    <a:pt x="334" y="1172"/>
                  </a:lnTo>
                  <a:lnTo>
                    <a:pt x="319" y="1130"/>
                  </a:lnTo>
                  <a:lnTo>
                    <a:pt x="308" y="1087"/>
                  </a:lnTo>
                  <a:lnTo>
                    <a:pt x="305" y="1040"/>
                  </a:lnTo>
                  <a:lnTo>
                    <a:pt x="308" y="995"/>
                  </a:lnTo>
                  <a:lnTo>
                    <a:pt x="319" y="950"/>
                  </a:lnTo>
                  <a:lnTo>
                    <a:pt x="334" y="909"/>
                  </a:lnTo>
                  <a:lnTo>
                    <a:pt x="355" y="870"/>
                  </a:lnTo>
                  <a:lnTo>
                    <a:pt x="381" y="836"/>
                  </a:lnTo>
                  <a:lnTo>
                    <a:pt x="412" y="805"/>
                  </a:lnTo>
                  <a:lnTo>
                    <a:pt x="447" y="779"/>
                  </a:lnTo>
                  <a:lnTo>
                    <a:pt x="485" y="758"/>
                  </a:lnTo>
                  <a:lnTo>
                    <a:pt x="526" y="741"/>
                  </a:lnTo>
                  <a:lnTo>
                    <a:pt x="570" y="732"/>
                  </a:lnTo>
                  <a:lnTo>
                    <a:pt x="616" y="728"/>
                  </a:lnTo>
                  <a:close/>
                  <a:moveTo>
                    <a:pt x="1790" y="0"/>
                  </a:moveTo>
                  <a:lnTo>
                    <a:pt x="1844" y="3"/>
                  </a:lnTo>
                  <a:lnTo>
                    <a:pt x="1896" y="12"/>
                  </a:lnTo>
                  <a:lnTo>
                    <a:pt x="1946" y="27"/>
                  </a:lnTo>
                  <a:lnTo>
                    <a:pt x="1992" y="46"/>
                  </a:lnTo>
                  <a:lnTo>
                    <a:pt x="2036" y="71"/>
                  </a:lnTo>
                  <a:lnTo>
                    <a:pt x="2077" y="101"/>
                  </a:lnTo>
                  <a:lnTo>
                    <a:pt x="2115" y="135"/>
                  </a:lnTo>
                  <a:lnTo>
                    <a:pt x="2149" y="172"/>
                  </a:lnTo>
                  <a:lnTo>
                    <a:pt x="2178" y="213"/>
                  </a:lnTo>
                  <a:lnTo>
                    <a:pt x="2203" y="258"/>
                  </a:lnTo>
                  <a:lnTo>
                    <a:pt x="2223" y="305"/>
                  </a:lnTo>
                  <a:lnTo>
                    <a:pt x="2237" y="355"/>
                  </a:lnTo>
                  <a:lnTo>
                    <a:pt x="2247" y="406"/>
                  </a:lnTo>
                  <a:lnTo>
                    <a:pt x="2250" y="460"/>
                  </a:lnTo>
                  <a:lnTo>
                    <a:pt x="2247" y="514"/>
                  </a:lnTo>
                  <a:lnTo>
                    <a:pt x="2237" y="565"/>
                  </a:lnTo>
                  <a:lnTo>
                    <a:pt x="2223" y="615"/>
                  </a:lnTo>
                  <a:lnTo>
                    <a:pt x="2203" y="662"/>
                  </a:lnTo>
                  <a:lnTo>
                    <a:pt x="2178" y="707"/>
                  </a:lnTo>
                  <a:lnTo>
                    <a:pt x="2149" y="748"/>
                  </a:lnTo>
                  <a:lnTo>
                    <a:pt x="2115" y="786"/>
                  </a:lnTo>
                  <a:lnTo>
                    <a:pt x="2077" y="819"/>
                  </a:lnTo>
                  <a:lnTo>
                    <a:pt x="2036" y="849"/>
                  </a:lnTo>
                  <a:lnTo>
                    <a:pt x="1992" y="874"/>
                  </a:lnTo>
                  <a:lnTo>
                    <a:pt x="1946" y="893"/>
                  </a:lnTo>
                  <a:lnTo>
                    <a:pt x="1896" y="908"/>
                  </a:lnTo>
                  <a:lnTo>
                    <a:pt x="1844" y="917"/>
                  </a:lnTo>
                  <a:lnTo>
                    <a:pt x="1790" y="920"/>
                  </a:lnTo>
                  <a:lnTo>
                    <a:pt x="1737" y="917"/>
                  </a:lnTo>
                  <a:lnTo>
                    <a:pt x="1685" y="908"/>
                  </a:lnTo>
                  <a:lnTo>
                    <a:pt x="1636" y="893"/>
                  </a:lnTo>
                  <a:lnTo>
                    <a:pt x="1589" y="874"/>
                  </a:lnTo>
                  <a:lnTo>
                    <a:pt x="1545" y="849"/>
                  </a:lnTo>
                  <a:lnTo>
                    <a:pt x="1504" y="819"/>
                  </a:lnTo>
                  <a:lnTo>
                    <a:pt x="1466" y="786"/>
                  </a:lnTo>
                  <a:lnTo>
                    <a:pt x="1433" y="748"/>
                  </a:lnTo>
                  <a:lnTo>
                    <a:pt x="1403" y="707"/>
                  </a:lnTo>
                  <a:lnTo>
                    <a:pt x="1378" y="662"/>
                  </a:lnTo>
                  <a:lnTo>
                    <a:pt x="1358" y="615"/>
                  </a:lnTo>
                  <a:lnTo>
                    <a:pt x="1344" y="565"/>
                  </a:lnTo>
                  <a:lnTo>
                    <a:pt x="1334" y="514"/>
                  </a:lnTo>
                  <a:lnTo>
                    <a:pt x="1331" y="460"/>
                  </a:lnTo>
                  <a:lnTo>
                    <a:pt x="1334" y="406"/>
                  </a:lnTo>
                  <a:lnTo>
                    <a:pt x="1344" y="355"/>
                  </a:lnTo>
                  <a:lnTo>
                    <a:pt x="1358" y="305"/>
                  </a:lnTo>
                  <a:lnTo>
                    <a:pt x="1378" y="258"/>
                  </a:lnTo>
                  <a:lnTo>
                    <a:pt x="1403" y="213"/>
                  </a:lnTo>
                  <a:lnTo>
                    <a:pt x="1433" y="172"/>
                  </a:lnTo>
                  <a:lnTo>
                    <a:pt x="1466" y="135"/>
                  </a:lnTo>
                  <a:lnTo>
                    <a:pt x="1504" y="101"/>
                  </a:lnTo>
                  <a:lnTo>
                    <a:pt x="1545" y="71"/>
                  </a:lnTo>
                  <a:lnTo>
                    <a:pt x="1589" y="46"/>
                  </a:lnTo>
                  <a:lnTo>
                    <a:pt x="1636" y="27"/>
                  </a:lnTo>
                  <a:lnTo>
                    <a:pt x="1685" y="12"/>
                  </a:lnTo>
                  <a:lnTo>
                    <a:pt x="1737" y="3"/>
                  </a:lnTo>
                  <a:lnTo>
                    <a:pt x="1790" y="0"/>
                  </a:lnTo>
                  <a:close/>
                </a:path>
              </a:pathLst>
            </a:custGeom>
            <a:solidFill>
              <a:srgbClr val="A57841"/>
            </a:solidFill>
            <a:ln>
              <a:solidFill>
                <a:srgbClr val="A57841"/>
              </a:solidFill>
            </a:ln>
            <a:extLst/>
          </p:spPr>
          <p:txBody>
            <a:bodyPr/>
            <a:lstStyle/>
            <a:p>
              <a:endParaRPr lang="zh-CN" altLang="en-US" sz="1013">
                <a:solidFill>
                  <a:schemeClr val="tx1">
                    <a:lumMod val="75000"/>
                    <a:lumOff val="25000"/>
                  </a:schemeClr>
                </a:solidFill>
              </a:endParaRPr>
            </a:p>
          </p:txBody>
        </p:sp>
      </p:grpSp>
      <p:sp>
        <p:nvSpPr>
          <p:cNvPr id="39" name="文本框 38"/>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94521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1)">
                                      <p:cBhvr>
                                        <p:cTn id="7" dur="1250"/>
                                        <p:tgtEl>
                                          <p:spTgt spid="36"/>
                                        </p:tgtEl>
                                      </p:cBhvr>
                                    </p:animEffect>
                                  </p:childTnLst>
                                </p:cTn>
                              </p:par>
                            </p:childTnLst>
                          </p:cTn>
                        </p:par>
                        <p:par>
                          <p:cTn id="8" fill="hold">
                            <p:stCondLst>
                              <p:cond delay="125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par>
                                <p:cTn id="12" presetID="16" presetClass="entr" presetSubtype="21"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par>
                                <p:cTn id="15" presetID="16" presetClass="entr" presetSubtype="21"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par>
                                <p:cTn id="18" presetID="16" presetClass="entr" presetSubtype="21"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par>
                          <p:cTn id="21" fill="hold">
                            <p:stCondLst>
                              <p:cond delay="1750"/>
                            </p:stCondLst>
                            <p:childTnLst>
                              <p:par>
                                <p:cTn id="22" presetID="23" presetClass="entr" presetSubtype="16"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childTnLst>
                                </p:cTn>
                              </p:par>
                            </p:childTnLst>
                          </p:cTn>
                        </p:par>
                        <p:par>
                          <p:cTn id="38" fill="hold">
                            <p:stCondLst>
                              <p:cond delay="2250"/>
                            </p:stCondLst>
                            <p:childTnLst>
                              <p:par>
                                <p:cTn id="39" presetID="22" presetClass="entr" presetSubtype="1"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par>
                                <p:cTn id="42" presetID="22" presetClass="entr" presetSubtype="1"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up)">
                                      <p:cBhvr>
                                        <p:cTn id="44" dur="500"/>
                                        <p:tgtEl>
                                          <p:spTgt spid="17"/>
                                        </p:tgtEl>
                                      </p:cBhvr>
                                    </p:animEffect>
                                  </p:childTnLst>
                                </p:cTn>
                              </p:par>
                              <p:par>
                                <p:cTn id="45" presetID="22" presetClass="entr" presetSubtype="1"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2750"/>
                            </p:stCondLst>
                            <p:childTnLst>
                              <p:par>
                                <p:cTn id="52" presetID="22" presetClass="entr" presetSubtype="1"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up)">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0419" y="917658"/>
            <a:ext cx="2376573" cy="3852931"/>
          </a:xfrm>
          <a:prstGeom prst="rect">
            <a:avLst/>
          </a:prstGeom>
        </p:spPr>
      </p:pic>
      <p:sp>
        <p:nvSpPr>
          <p:cNvPr id="5" name="五边形 4"/>
          <p:cNvSpPr/>
          <p:nvPr/>
        </p:nvSpPr>
        <p:spPr>
          <a:xfrm>
            <a:off x="4950093" y="3016467"/>
            <a:ext cx="2538613" cy="1754122"/>
          </a:xfrm>
          <a:prstGeom prst="homePlate">
            <a:avLst>
              <a:gd name="adj" fmla="val 24703"/>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五边形 5"/>
          <p:cNvSpPr/>
          <p:nvPr/>
        </p:nvSpPr>
        <p:spPr>
          <a:xfrm>
            <a:off x="2951611" y="3016467"/>
            <a:ext cx="2538613" cy="1754122"/>
          </a:xfrm>
          <a:prstGeom prst="homePlate">
            <a:avLst>
              <a:gd name="adj" fmla="val 24703"/>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五边形 6"/>
          <p:cNvSpPr/>
          <p:nvPr/>
        </p:nvSpPr>
        <p:spPr>
          <a:xfrm>
            <a:off x="845103" y="3016467"/>
            <a:ext cx="2538613" cy="1754122"/>
          </a:xfrm>
          <a:prstGeom prst="homePlate">
            <a:avLst>
              <a:gd name="adj" fmla="val 24703"/>
            </a:avLst>
          </a:prstGeom>
          <a:blipFill dpi="0" rotWithShape="1">
            <a:blip r:embed="rId5" cstate="screen">
              <a:extLst>
                <a:ext uri="{28A0092B-C50C-407E-A947-70E740481C1C}">
                  <a14:useLocalDpi xmlns:a14="http://schemas.microsoft.com/office/drawing/2010/main"/>
                </a:ext>
              </a:extLst>
            </a:blip>
            <a:srcRect/>
            <a:stretch>
              <a:fillRect/>
            </a:stretch>
          </a:blip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 name="矩形 7"/>
          <p:cNvSpPr/>
          <p:nvPr/>
        </p:nvSpPr>
        <p:spPr>
          <a:xfrm>
            <a:off x="920367" y="2097087"/>
            <a:ext cx="3413114" cy="553998"/>
          </a:xfrm>
          <a:prstGeom prst="rect">
            <a:avLst/>
          </a:prstGeom>
        </p:spPr>
        <p:txBody>
          <a:bodyPr wrap="none">
            <a:spAutoFit/>
          </a:bodyPr>
          <a:lstStyle/>
          <a:p>
            <a:pPr algn="r"/>
            <a:r>
              <a:rPr lang="zh-CN" altLang="en-US" sz="3000" dirty="0">
                <a:solidFill>
                  <a:schemeClr val="tx1">
                    <a:lumMod val="75000"/>
                    <a:lumOff val="25000"/>
                  </a:schemeClr>
                </a:solidFill>
                <a:latin typeface="Agency FB" pitchFamily="34" charset="0"/>
                <a:ea typeface="微软雅黑" pitchFamily="34" charset="-122"/>
              </a:rPr>
              <a:t>超高</a:t>
            </a:r>
            <a:r>
              <a:rPr lang="zh-CN" altLang="en-US" sz="3000" dirty="0">
                <a:solidFill>
                  <a:srgbClr val="A57841"/>
                </a:solidFill>
                <a:latin typeface="Agency FB" pitchFamily="34" charset="0"/>
                <a:ea typeface="微软雅黑" pitchFamily="34" charset="-122"/>
              </a:rPr>
              <a:t>工艺</a:t>
            </a:r>
            <a:r>
              <a:rPr lang="zh-CN" altLang="en-US" sz="3000" dirty="0">
                <a:solidFill>
                  <a:srgbClr val="D0AD1A"/>
                </a:solidFill>
                <a:latin typeface="Agency FB" pitchFamily="34" charset="0"/>
                <a:ea typeface="微软雅黑" pitchFamily="34" charset="-122"/>
              </a:rPr>
              <a:t>  </a:t>
            </a:r>
            <a:r>
              <a:rPr lang="zh-CN" altLang="en-US" sz="3000" dirty="0">
                <a:solidFill>
                  <a:schemeClr val="tx1">
                    <a:lumMod val="75000"/>
                    <a:lumOff val="25000"/>
                  </a:schemeClr>
                </a:solidFill>
                <a:latin typeface="Agency FB" pitchFamily="34" charset="0"/>
                <a:ea typeface="微软雅黑" pitchFamily="34" charset="-122"/>
              </a:rPr>
              <a:t>精益</a:t>
            </a:r>
            <a:r>
              <a:rPr lang="zh-CN" altLang="en-US" sz="3000" dirty="0">
                <a:solidFill>
                  <a:srgbClr val="A57841"/>
                </a:solidFill>
                <a:latin typeface="Agency FB" pitchFamily="34" charset="0"/>
                <a:ea typeface="微软雅黑" pitchFamily="34" charset="-122"/>
              </a:rPr>
              <a:t>求精</a:t>
            </a:r>
          </a:p>
        </p:txBody>
      </p:sp>
      <p:sp>
        <p:nvSpPr>
          <p:cNvPr id="9" name="矩形 8"/>
          <p:cNvSpPr/>
          <p:nvPr/>
        </p:nvSpPr>
        <p:spPr>
          <a:xfrm>
            <a:off x="2868955" y="1763194"/>
            <a:ext cx="1403589" cy="323165"/>
          </a:xfrm>
          <a:prstGeom prst="rect">
            <a:avLst/>
          </a:prstGeom>
        </p:spPr>
        <p:txBody>
          <a:bodyPr wrap="none">
            <a:spAutoFit/>
          </a:bodyPr>
          <a:lstStyle/>
          <a:p>
            <a:r>
              <a:rPr lang="en-US" altLang="zh-CN" sz="1500" dirty="0"/>
              <a:t>Keep improving</a:t>
            </a:r>
          </a:p>
        </p:txBody>
      </p:sp>
      <p:sp>
        <p:nvSpPr>
          <p:cNvPr id="10" name="矩形 9"/>
          <p:cNvSpPr/>
          <p:nvPr/>
        </p:nvSpPr>
        <p:spPr>
          <a:xfrm>
            <a:off x="1058570" y="1060180"/>
            <a:ext cx="1797287" cy="1200457"/>
          </a:xfrm>
          <a:prstGeom prst="rect">
            <a:avLst/>
          </a:prstGeom>
        </p:spPr>
        <p:txBody>
          <a:bodyPr wrap="none">
            <a:spAutoFit/>
          </a:bodyPr>
          <a:lstStyle/>
          <a:p>
            <a:pPr algn="r"/>
            <a:r>
              <a:rPr lang="en-US" altLang="zh-CN" sz="7201" b="1" dirty="0">
                <a:solidFill>
                  <a:srgbClr val="A57841"/>
                </a:solidFill>
                <a:latin typeface="Agency FB" pitchFamily="34" charset="0"/>
                <a:ea typeface="微软雅黑" pitchFamily="34" charset="-122"/>
              </a:rPr>
              <a:t>HOME</a:t>
            </a:r>
          </a:p>
        </p:txBody>
      </p:sp>
      <p:sp>
        <p:nvSpPr>
          <p:cNvPr id="11" name="TextBox 9"/>
          <p:cNvSpPr txBox="1"/>
          <p:nvPr/>
        </p:nvSpPr>
        <p:spPr>
          <a:xfrm>
            <a:off x="1010988" y="2675235"/>
            <a:ext cx="3322492" cy="258532"/>
          </a:xfrm>
          <a:prstGeom prst="rect">
            <a:avLst/>
          </a:prstGeom>
          <a:noFill/>
        </p:spPr>
        <p:txBody>
          <a:bodyPr wrap="square" rtlCol="0">
            <a:spAutoFit/>
          </a:bodyPr>
          <a:lstStyle/>
          <a:p>
            <a:pPr>
              <a:lnSpc>
                <a:spcPct val="120000"/>
              </a:lnSpc>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12" name="文本框 11"/>
          <p:cNvSpPr txBox="1"/>
          <p:nvPr/>
        </p:nvSpPr>
        <p:spPr>
          <a:xfrm>
            <a:off x="664668" y="335219"/>
            <a:ext cx="3190875"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添加文本标题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36969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65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15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215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650"/>
                            </p:stCondLst>
                            <p:childTnLst>
                              <p:par>
                                <p:cTn id="27" presetID="2" presetClass="entr" presetSubtype="2"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750" fill="hold"/>
                                        <p:tgtEl>
                                          <p:spTgt spid="3"/>
                                        </p:tgtEl>
                                        <p:attrNameLst>
                                          <p:attrName>ppt_x</p:attrName>
                                        </p:attrNameLst>
                                      </p:cBhvr>
                                      <p:tavLst>
                                        <p:tav tm="0">
                                          <p:val>
                                            <p:strVal val="1+#ppt_w/2"/>
                                          </p:val>
                                        </p:tav>
                                        <p:tav tm="100000">
                                          <p:val>
                                            <p:strVal val="#ppt_x"/>
                                          </p:val>
                                        </p:tav>
                                      </p:tavLst>
                                    </p:anim>
                                    <p:anim calcmode="lin" valueType="num">
                                      <p:cBhvr additive="base">
                                        <p:cTn id="30" dur="75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3400"/>
                            </p:stCondLst>
                            <p:childTnLst>
                              <p:par>
                                <p:cTn id="32" presetID="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par>
                          <p:cTn id="36" fill="hold">
                            <p:stCondLst>
                              <p:cond delay="3900"/>
                            </p:stCondLst>
                            <p:childTnLst>
                              <p:par>
                                <p:cTn id="37" presetID="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0-#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childTnLst>
                          </p:cTn>
                        </p:par>
                        <p:par>
                          <p:cTn id="41" fill="hold">
                            <p:stCondLst>
                              <p:cond delay="4400"/>
                            </p:stCondLst>
                            <p:childTnLst>
                              <p:par>
                                <p:cTn id="42" presetID="2" presetClass="entr" presetSubtype="8"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0-#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1131542" y="3112674"/>
            <a:ext cx="1890456" cy="189045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3896837" y="1114192"/>
            <a:ext cx="1890456" cy="189045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4007030" y="3128395"/>
            <a:ext cx="1890456" cy="189045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1090326" y="1089912"/>
            <a:ext cx="1890456" cy="1890456"/>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圆角矩形 18"/>
          <p:cNvSpPr/>
          <p:nvPr/>
        </p:nvSpPr>
        <p:spPr>
          <a:xfrm>
            <a:off x="2152433" y="2389031"/>
            <a:ext cx="1134274" cy="238268"/>
          </a:xfrm>
          <a:prstGeom prst="roundRect">
            <a:avLst>
              <a:gd name="adj" fmla="val 50000"/>
            </a:avLst>
          </a:prstGeom>
          <a:solidFill>
            <a:srgbClr val="A57841"/>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atin typeface="微软雅黑" pitchFamily="34" charset="-122"/>
                <a:ea typeface="微软雅黑" pitchFamily="34" charset="-122"/>
              </a:rPr>
              <a:t>请输入内容</a:t>
            </a:r>
          </a:p>
        </p:txBody>
      </p:sp>
      <p:sp>
        <p:nvSpPr>
          <p:cNvPr id="20" name="圆角矩形 19"/>
          <p:cNvSpPr/>
          <p:nvPr/>
        </p:nvSpPr>
        <p:spPr>
          <a:xfrm>
            <a:off x="5171653" y="2389031"/>
            <a:ext cx="1134274" cy="238268"/>
          </a:xfrm>
          <a:prstGeom prst="roundRect">
            <a:avLst>
              <a:gd name="adj" fmla="val 50000"/>
            </a:avLst>
          </a:prstGeom>
          <a:solidFill>
            <a:srgbClr val="A57841"/>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atin typeface="微软雅黑" pitchFamily="34" charset="-122"/>
                <a:ea typeface="微软雅黑" pitchFamily="34" charset="-122"/>
              </a:rPr>
              <a:t>请输入内容</a:t>
            </a:r>
          </a:p>
        </p:txBody>
      </p:sp>
      <p:sp>
        <p:nvSpPr>
          <p:cNvPr id="21" name="圆角矩形 20"/>
          <p:cNvSpPr/>
          <p:nvPr/>
        </p:nvSpPr>
        <p:spPr>
          <a:xfrm>
            <a:off x="2247228" y="4279487"/>
            <a:ext cx="1134274" cy="238268"/>
          </a:xfrm>
          <a:prstGeom prst="roundRect">
            <a:avLst>
              <a:gd name="adj" fmla="val 50000"/>
            </a:avLst>
          </a:prstGeom>
          <a:solidFill>
            <a:srgbClr val="A57841"/>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atin typeface="微软雅黑" pitchFamily="34" charset="-122"/>
                <a:ea typeface="微软雅黑" pitchFamily="34" charset="-122"/>
              </a:rPr>
              <a:t>请输入内容</a:t>
            </a:r>
          </a:p>
        </p:txBody>
      </p:sp>
      <p:sp>
        <p:nvSpPr>
          <p:cNvPr id="22" name="圆角矩形 21"/>
          <p:cNvSpPr/>
          <p:nvPr/>
        </p:nvSpPr>
        <p:spPr>
          <a:xfrm>
            <a:off x="5220156" y="4312289"/>
            <a:ext cx="1134274" cy="238268"/>
          </a:xfrm>
          <a:prstGeom prst="roundRect">
            <a:avLst>
              <a:gd name="adj" fmla="val 50000"/>
            </a:avLst>
          </a:prstGeom>
          <a:solidFill>
            <a:srgbClr val="A57841"/>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a:latin typeface="微软雅黑" pitchFamily="34" charset="-122"/>
                <a:ea typeface="微软雅黑" pitchFamily="34" charset="-122"/>
              </a:rPr>
              <a:t>请输入内容</a:t>
            </a:r>
          </a:p>
        </p:txBody>
      </p:sp>
      <p:sp>
        <p:nvSpPr>
          <p:cNvPr id="23" name="矩形 22"/>
          <p:cNvSpPr/>
          <p:nvPr/>
        </p:nvSpPr>
        <p:spPr>
          <a:xfrm>
            <a:off x="6786535" y="762000"/>
            <a:ext cx="2357466" cy="4382629"/>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组合 23"/>
          <p:cNvGrpSpPr/>
          <p:nvPr/>
        </p:nvGrpSpPr>
        <p:grpSpPr>
          <a:xfrm>
            <a:off x="7385882" y="3004649"/>
            <a:ext cx="1823746" cy="1628156"/>
            <a:chOff x="1756964" y="2638988"/>
            <a:chExt cx="920194" cy="2170592"/>
          </a:xfrm>
        </p:grpSpPr>
        <p:sp>
          <p:nvSpPr>
            <p:cNvPr id="25" name="TextBox 12"/>
            <p:cNvSpPr txBox="1"/>
            <p:nvPr/>
          </p:nvSpPr>
          <p:spPr>
            <a:xfrm>
              <a:off x="1918989" y="2638988"/>
              <a:ext cx="758169" cy="369284"/>
            </a:xfrm>
            <a:prstGeom prst="rect">
              <a:avLst/>
            </a:prstGeom>
            <a:noFill/>
          </p:spPr>
          <p:txBody>
            <a:bodyPr wrap="square" rtlCol="0">
              <a:spAutoFit/>
            </a:bodyPr>
            <a:lstStyle/>
            <a:p>
              <a:r>
                <a:rPr lang="zh-CN" altLang="en-US" sz="1200" b="1" dirty="0">
                  <a:solidFill>
                    <a:schemeClr val="bg1">
                      <a:lumMod val="95000"/>
                    </a:schemeClr>
                  </a:solidFill>
                  <a:latin typeface="微软雅黑" pitchFamily="34" charset="-122"/>
                  <a:ea typeface="微软雅黑" pitchFamily="34" charset="-122"/>
                </a:rPr>
                <a:t>输入你的观点</a:t>
              </a:r>
            </a:p>
          </p:txBody>
        </p:sp>
        <p:sp>
          <p:nvSpPr>
            <p:cNvPr id="26" name="TextBox 13"/>
            <p:cNvSpPr txBox="1"/>
            <p:nvPr/>
          </p:nvSpPr>
          <p:spPr>
            <a:xfrm>
              <a:off x="1756964" y="3006244"/>
              <a:ext cx="738456" cy="1803336"/>
            </a:xfrm>
            <a:prstGeom prst="rect">
              <a:avLst/>
            </a:prstGeom>
            <a:noFill/>
          </p:spPr>
          <p:txBody>
            <a:bodyPr wrap="square" rtlCol="0">
              <a:spAutoFit/>
            </a:bodyPr>
            <a:lstStyle/>
            <a:p>
              <a:pPr algn="r">
                <a:lnSpc>
                  <a:spcPct val="120000"/>
                </a:lnSpc>
              </a:pPr>
              <a:r>
                <a:rPr lang="zh-CN" altLang="en-US" sz="975" dirty="0">
                  <a:solidFill>
                    <a:schemeClr val="bg1">
                      <a:lumMod val="95000"/>
                    </a:schemeClr>
                  </a:solidFill>
                  <a:latin typeface="微软雅黑" pitchFamily="34" charset="-122"/>
                  <a:ea typeface="微软雅黑" pitchFamily="34" charset="-122"/>
                </a:rPr>
                <a:t>输入内容，或复制内容后右键选择“只保留文本”粘贴内容。输入内容，或复制内容后右键选择“只保留文本”粘贴内容。</a:t>
              </a:r>
            </a:p>
            <a:p>
              <a:pPr>
                <a:lnSpc>
                  <a:spcPct val="120000"/>
                </a:lnSpc>
              </a:pPr>
              <a:endParaRPr lang="zh-CN" altLang="en-US" sz="975" dirty="0">
                <a:solidFill>
                  <a:schemeClr val="bg1">
                    <a:lumMod val="95000"/>
                  </a:schemeClr>
                </a:solidFill>
                <a:latin typeface="微软雅黑" pitchFamily="34" charset="-122"/>
                <a:ea typeface="微软雅黑" pitchFamily="34" charset="-122"/>
              </a:endParaRPr>
            </a:p>
          </p:txBody>
        </p:sp>
      </p:grpSp>
      <p:sp>
        <p:nvSpPr>
          <p:cNvPr id="27" name="KSO_Shape"/>
          <p:cNvSpPr>
            <a:spLocks/>
          </p:cNvSpPr>
          <p:nvPr/>
        </p:nvSpPr>
        <p:spPr bwMode="auto">
          <a:xfrm>
            <a:off x="7812782" y="2024228"/>
            <a:ext cx="866860" cy="729607"/>
          </a:xfrm>
          <a:custGeom>
            <a:avLst/>
            <a:gdLst>
              <a:gd name="T0" fmla="*/ 2147483646 w 5708"/>
              <a:gd name="T1" fmla="*/ 2147483646 h 4804"/>
              <a:gd name="T2" fmla="*/ 2147483646 w 5708"/>
              <a:gd name="T3" fmla="*/ 2147483646 h 4804"/>
              <a:gd name="T4" fmla="*/ 2147483646 w 5708"/>
              <a:gd name="T5" fmla="*/ 2147483646 h 4804"/>
              <a:gd name="T6" fmla="*/ 2147483646 w 5708"/>
              <a:gd name="T7" fmla="*/ 2147483646 h 4804"/>
              <a:gd name="T8" fmla="*/ 2147483646 w 5708"/>
              <a:gd name="T9" fmla="*/ 2147483646 h 4804"/>
              <a:gd name="T10" fmla="*/ 2147483646 w 5708"/>
              <a:gd name="T11" fmla="*/ 2147483646 h 4804"/>
              <a:gd name="T12" fmla="*/ 2147483646 w 5708"/>
              <a:gd name="T13" fmla="*/ 2147483646 h 4804"/>
              <a:gd name="T14" fmla="*/ 2147483646 w 5708"/>
              <a:gd name="T15" fmla="*/ 2147483646 h 4804"/>
              <a:gd name="T16" fmla="*/ 2147483646 w 5708"/>
              <a:gd name="T17" fmla="*/ 2147483646 h 4804"/>
              <a:gd name="T18" fmla="*/ 2147483646 w 5708"/>
              <a:gd name="T19" fmla="*/ 2147483646 h 4804"/>
              <a:gd name="T20" fmla="*/ 2147483646 w 5708"/>
              <a:gd name="T21" fmla="*/ 2147483646 h 4804"/>
              <a:gd name="T22" fmla="*/ 2147483646 w 5708"/>
              <a:gd name="T23" fmla="*/ 2147483646 h 4804"/>
              <a:gd name="T24" fmla="*/ 2147483646 w 5708"/>
              <a:gd name="T25" fmla="*/ 2147483646 h 4804"/>
              <a:gd name="T26" fmla="*/ 2147483646 w 5708"/>
              <a:gd name="T27" fmla="*/ 2147483646 h 4804"/>
              <a:gd name="T28" fmla="*/ 2147483646 w 5708"/>
              <a:gd name="T29" fmla="*/ 2147483646 h 4804"/>
              <a:gd name="T30" fmla="*/ 2147483646 w 5708"/>
              <a:gd name="T31" fmla="*/ 2147483646 h 4804"/>
              <a:gd name="T32" fmla="*/ 2147483646 w 5708"/>
              <a:gd name="T33" fmla="*/ 2147483646 h 4804"/>
              <a:gd name="T34" fmla="*/ 2147483646 w 5708"/>
              <a:gd name="T35" fmla="*/ 2147483646 h 4804"/>
              <a:gd name="T36" fmla="*/ 2147483646 w 5708"/>
              <a:gd name="T37" fmla="*/ 2147483646 h 4804"/>
              <a:gd name="T38" fmla="*/ 2147483646 w 5708"/>
              <a:gd name="T39" fmla="*/ 2147483646 h 4804"/>
              <a:gd name="T40" fmla="*/ 2147483646 w 5708"/>
              <a:gd name="T41" fmla="*/ 2147483646 h 4804"/>
              <a:gd name="T42" fmla="*/ 2147483646 w 5708"/>
              <a:gd name="T43" fmla="*/ 2147483646 h 4804"/>
              <a:gd name="T44" fmla="*/ 2147483646 w 5708"/>
              <a:gd name="T45" fmla="*/ 2147483646 h 4804"/>
              <a:gd name="T46" fmla="*/ 2147483646 w 5708"/>
              <a:gd name="T47" fmla="*/ 2147483646 h 4804"/>
              <a:gd name="T48" fmla="*/ 2147483646 w 5708"/>
              <a:gd name="T49" fmla="*/ 2147483646 h 4804"/>
              <a:gd name="T50" fmla="*/ 2147483646 w 5708"/>
              <a:gd name="T51" fmla="*/ 2147483646 h 4804"/>
              <a:gd name="T52" fmla="*/ 2147483646 w 5708"/>
              <a:gd name="T53" fmla="*/ 2147483646 h 4804"/>
              <a:gd name="T54" fmla="*/ 2147483646 w 5708"/>
              <a:gd name="T55" fmla="*/ 2147483646 h 4804"/>
              <a:gd name="T56" fmla="*/ 2147483646 w 5708"/>
              <a:gd name="T57" fmla="*/ 2147483646 h 4804"/>
              <a:gd name="T58" fmla="*/ 2147483646 w 5708"/>
              <a:gd name="T59" fmla="*/ 2147483646 h 4804"/>
              <a:gd name="T60" fmla="*/ 2147483646 w 5708"/>
              <a:gd name="T61" fmla="*/ 2147483646 h 4804"/>
              <a:gd name="T62" fmla="*/ 2147483646 w 5708"/>
              <a:gd name="T63" fmla="*/ 2147483646 h 4804"/>
              <a:gd name="T64" fmla="*/ 2147483646 w 5708"/>
              <a:gd name="T65" fmla="*/ 2147483646 h 4804"/>
              <a:gd name="T66" fmla="*/ 2147483646 w 5708"/>
              <a:gd name="T67" fmla="*/ 2147483646 h 4804"/>
              <a:gd name="T68" fmla="*/ 2147483646 w 5708"/>
              <a:gd name="T69" fmla="*/ 2147483646 h 4804"/>
              <a:gd name="T70" fmla="*/ 2147483646 w 5708"/>
              <a:gd name="T71" fmla="*/ 2147483646 h 4804"/>
              <a:gd name="T72" fmla="*/ 2147483646 w 5708"/>
              <a:gd name="T73" fmla="*/ 2147483646 h 4804"/>
              <a:gd name="T74" fmla="*/ 2147483646 w 5708"/>
              <a:gd name="T75" fmla="*/ 2147483646 h 4804"/>
              <a:gd name="T76" fmla="*/ 2147483646 w 5708"/>
              <a:gd name="T77" fmla="*/ 2147483646 h 4804"/>
              <a:gd name="T78" fmla="*/ 2147483646 w 5708"/>
              <a:gd name="T79" fmla="*/ 2147483646 h 4804"/>
              <a:gd name="T80" fmla="*/ 2147483646 w 5708"/>
              <a:gd name="T81" fmla="*/ 2147483646 h 4804"/>
              <a:gd name="T82" fmla="*/ 2147483646 w 5708"/>
              <a:gd name="T83" fmla="*/ 2147483646 h 4804"/>
              <a:gd name="T84" fmla="*/ 2147483646 w 5708"/>
              <a:gd name="T85" fmla="*/ 2147483646 h 4804"/>
              <a:gd name="T86" fmla="*/ 2147483646 w 5708"/>
              <a:gd name="T87" fmla="*/ 2147483646 h 4804"/>
              <a:gd name="T88" fmla="*/ 2147483646 w 5708"/>
              <a:gd name="T89" fmla="*/ 2147483646 h 4804"/>
              <a:gd name="T90" fmla="*/ 2147483646 w 5708"/>
              <a:gd name="T91" fmla="*/ 2147483646 h 4804"/>
              <a:gd name="T92" fmla="*/ 2147483646 w 5708"/>
              <a:gd name="T93" fmla="*/ 2147483646 h 4804"/>
              <a:gd name="T94" fmla="*/ 2147483646 w 5708"/>
              <a:gd name="T95" fmla="*/ 2147483646 h 4804"/>
              <a:gd name="T96" fmla="*/ 2147483646 w 5708"/>
              <a:gd name="T97" fmla="*/ 2147483646 h 4804"/>
              <a:gd name="T98" fmla="*/ 2147483646 w 5708"/>
              <a:gd name="T99" fmla="*/ 2147483646 h 4804"/>
              <a:gd name="T100" fmla="*/ 2147483646 w 5708"/>
              <a:gd name="T101" fmla="*/ 2147483646 h 4804"/>
              <a:gd name="T102" fmla="*/ 2147483646 w 5708"/>
              <a:gd name="T103" fmla="*/ 2147483646 h 4804"/>
              <a:gd name="T104" fmla="*/ 2147483646 w 5708"/>
              <a:gd name="T105" fmla="*/ 2147483646 h 4804"/>
              <a:gd name="T106" fmla="*/ 2147483646 w 5708"/>
              <a:gd name="T107" fmla="*/ 2147483646 h 4804"/>
              <a:gd name="T108" fmla="*/ 2147483646 w 5708"/>
              <a:gd name="T109" fmla="*/ 2147483646 h 4804"/>
              <a:gd name="T110" fmla="*/ 2147483646 w 5708"/>
              <a:gd name="T111" fmla="*/ 2147483646 h 4804"/>
              <a:gd name="T112" fmla="*/ 2147483646 w 5708"/>
              <a:gd name="T113" fmla="*/ 2147483646 h 4804"/>
              <a:gd name="T114" fmla="*/ 2147483646 w 5708"/>
              <a:gd name="T115" fmla="*/ 2147483646 h 4804"/>
              <a:gd name="T116" fmla="*/ 2147483646 w 5708"/>
              <a:gd name="T117" fmla="*/ 2147483646 h 4804"/>
              <a:gd name="T118" fmla="*/ 2147483646 w 5708"/>
              <a:gd name="T119" fmla="*/ 2147483646 h 4804"/>
              <a:gd name="T120" fmla="*/ 2147483646 w 5708"/>
              <a:gd name="T121" fmla="*/ 2147483646 h 480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708" h="4804">
                <a:moveTo>
                  <a:pt x="4435" y="1627"/>
                </a:moveTo>
                <a:lnTo>
                  <a:pt x="4430" y="1619"/>
                </a:lnTo>
                <a:lnTo>
                  <a:pt x="4415" y="1588"/>
                </a:lnTo>
                <a:lnTo>
                  <a:pt x="4413" y="1586"/>
                </a:lnTo>
                <a:lnTo>
                  <a:pt x="4396" y="1552"/>
                </a:lnTo>
                <a:lnTo>
                  <a:pt x="4393" y="1548"/>
                </a:lnTo>
                <a:lnTo>
                  <a:pt x="4379" y="1522"/>
                </a:lnTo>
                <a:lnTo>
                  <a:pt x="4377" y="1516"/>
                </a:lnTo>
                <a:lnTo>
                  <a:pt x="4376" y="1516"/>
                </a:lnTo>
                <a:lnTo>
                  <a:pt x="4374" y="1512"/>
                </a:lnTo>
                <a:lnTo>
                  <a:pt x="4358" y="1484"/>
                </a:lnTo>
                <a:lnTo>
                  <a:pt x="4357" y="1480"/>
                </a:lnTo>
                <a:lnTo>
                  <a:pt x="4339" y="1451"/>
                </a:lnTo>
                <a:lnTo>
                  <a:pt x="4335" y="1443"/>
                </a:lnTo>
                <a:lnTo>
                  <a:pt x="4319" y="1416"/>
                </a:lnTo>
                <a:lnTo>
                  <a:pt x="4315" y="1410"/>
                </a:lnTo>
                <a:lnTo>
                  <a:pt x="4299" y="1382"/>
                </a:lnTo>
                <a:lnTo>
                  <a:pt x="4298" y="1380"/>
                </a:lnTo>
                <a:lnTo>
                  <a:pt x="4296" y="1379"/>
                </a:lnTo>
                <a:lnTo>
                  <a:pt x="4279" y="1348"/>
                </a:lnTo>
                <a:lnTo>
                  <a:pt x="4276" y="1345"/>
                </a:lnTo>
                <a:lnTo>
                  <a:pt x="4259" y="1316"/>
                </a:lnTo>
                <a:lnTo>
                  <a:pt x="4254" y="1309"/>
                </a:lnTo>
                <a:lnTo>
                  <a:pt x="4237" y="1283"/>
                </a:lnTo>
                <a:lnTo>
                  <a:pt x="4235" y="1281"/>
                </a:lnTo>
                <a:lnTo>
                  <a:pt x="4234" y="1279"/>
                </a:lnTo>
                <a:lnTo>
                  <a:pt x="4217" y="1254"/>
                </a:lnTo>
                <a:lnTo>
                  <a:pt x="4211" y="1244"/>
                </a:lnTo>
                <a:lnTo>
                  <a:pt x="4196" y="1222"/>
                </a:lnTo>
                <a:lnTo>
                  <a:pt x="4190" y="1212"/>
                </a:lnTo>
                <a:lnTo>
                  <a:pt x="4172" y="1186"/>
                </a:lnTo>
                <a:lnTo>
                  <a:pt x="4168" y="1182"/>
                </a:lnTo>
                <a:lnTo>
                  <a:pt x="4151" y="1158"/>
                </a:lnTo>
                <a:lnTo>
                  <a:pt x="4144" y="1147"/>
                </a:lnTo>
                <a:lnTo>
                  <a:pt x="4129" y="1127"/>
                </a:lnTo>
                <a:lnTo>
                  <a:pt x="4124" y="1120"/>
                </a:lnTo>
                <a:lnTo>
                  <a:pt x="4106" y="1096"/>
                </a:lnTo>
                <a:lnTo>
                  <a:pt x="4100" y="1088"/>
                </a:lnTo>
                <a:lnTo>
                  <a:pt x="4083" y="1066"/>
                </a:lnTo>
                <a:lnTo>
                  <a:pt x="4076" y="1057"/>
                </a:lnTo>
                <a:lnTo>
                  <a:pt x="4059" y="1035"/>
                </a:lnTo>
                <a:lnTo>
                  <a:pt x="4052" y="1026"/>
                </a:lnTo>
                <a:lnTo>
                  <a:pt x="4035" y="1006"/>
                </a:lnTo>
                <a:lnTo>
                  <a:pt x="4031" y="999"/>
                </a:lnTo>
                <a:lnTo>
                  <a:pt x="4013" y="977"/>
                </a:lnTo>
                <a:lnTo>
                  <a:pt x="4004" y="966"/>
                </a:lnTo>
                <a:lnTo>
                  <a:pt x="4002" y="964"/>
                </a:lnTo>
                <a:lnTo>
                  <a:pt x="3988" y="948"/>
                </a:lnTo>
                <a:lnTo>
                  <a:pt x="3987" y="947"/>
                </a:lnTo>
                <a:lnTo>
                  <a:pt x="3979" y="936"/>
                </a:lnTo>
                <a:lnTo>
                  <a:pt x="3962" y="917"/>
                </a:lnTo>
                <a:lnTo>
                  <a:pt x="3960" y="914"/>
                </a:lnTo>
                <a:lnTo>
                  <a:pt x="3955" y="909"/>
                </a:lnTo>
                <a:lnTo>
                  <a:pt x="3941" y="892"/>
                </a:lnTo>
                <a:lnTo>
                  <a:pt x="3930" y="882"/>
                </a:lnTo>
                <a:lnTo>
                  <a:pt x="3913" y="862"/>
                </a:lnTo>
                <a:lnTo>
                  <a:pt x="3904" y="852"/>
                </a:lnTo>
                <a:lnTo>
                  <a:pt x="3887" y="833"/>
                </a:lnTo>
                <a:lnTo>
                  <a:pt x="3876" y="822"/>
                </a:lnTo>
                <a:lnTo>
                  <a:pt x="3867" y="811"/>
                </a:lnTo>
                <a:lnTo>
                  <a:pt x="3849" y="792"/>
                </a:lnTo>
                <a:lnTo>
                  <a:pt x="3838" y="781"/>
                </a:lnTo>
                <a:lnTo>
                  <a:pt x="3826" y="770"/>
                </a:lnTo>
                <a:lnTo>
                  <a:pt x="3810" y="752"/>
                </a:lnTo>
                <a:lnTo>
                  <a:pt x="3799" y="742"/>
                </a:lnTo>
                <a:lnTo>
                  <a:pt x="3782" y="725"/>
                </a:lnTo>
                <a:lnTo>
                  <a:pt x="3772" y="715"/>
                </a:lnTo>
                <a:lnTo>
                  <a:pt x="3759" y="702"/>
                </a:lnTo>
                <a:lnTo>
                  <a:pt x="3738" y="682"/>
                </a:lnTo>
                <a:lnTo>
                  <a:pt x="3732" y="678"/>
                </a:lnTo>
                <a:lnTo>
                  <a:pt x="3719" y="665"/>
                </a:lnTo>
                <a:lnTo>
                  <a:pt x="3700" y="647"/>
                </a:lnTo>
                <a:lnTo>
                  <a:pt x="3691" y="639"/>
                </a:lnTo>
                <a:lnTo>
                  <a:pt x="3675" y="624"/>
                </a:lnTo>
                <a:lnTo>
                  <a:pt x="3659" y="610"/>
                </a:lnTo>
                <a:lnTo>
                  <a:pt x="3649" y="601"/>
                </a:lnTo>
                <a:lnTo>
                  <a:pt x="3629" y="584"/>
                </a:lnTo>
                <a:lnTo>
                  <a:pt x="3617" y="574"/>
                </a:lnTo>
                <a:lnTo>
                  <a:pt x="3607" y="564"/>
                </a:lnTo>
                <a:lnTo>
                  <a:pt x="3606" y="563"/>
                </a:lnTo>
                <a:lnTo>
                  <a:pt x="3589" y="549"/>
                </a:lnTo>
                <a:lnTo>
                  <a:pt x="3539" y="508"/>
                </a:lnTo>
                <a:lnTo>
                  <a:pt x="3489" y="467"/>
                </a:lnTo>
                <a:lnTo>
                  <a:pt x="3437" y="428"/>
                </a:lnTo>
                <a:lnTo>
                  <a:pt x="3385" y="391"/>
                </a:lnTo>
                <a:lnTo>
                  <a:pt x="3332" y="353"/>
                </a:lnTo>
                <a:lnTo>
                  <a:pt x="3278" y="316"/>
                </a:lnTo>
                <a:lnTo>
                  <a:pt x="3224" y="281"/>
                </a:lnTo>
                <a:lnTo>
                  <a:pt x="3169" y="247"/>
                </a:lnTo>
                <a:lnTo>
                  <a:pt x="3112" y="212"/>
                </a:lnTo>
                <a:lnTo>
                  <a:pt x="3054" y="179"/>
                </a:lnTo>
                <a:lnTo>
                  <a:pt x="2996" y="147"/>
                </a:lnTo>
                <a:lnTo>
                  <a:pt x="2938" y="117"/>
                </a:lnTo>
                <a:lnTo>
                  <a:pt x="2878" y="86"/>
                </a:lnTo>
                <a:lnTo>
                  <a:pt x="2818" y="56"/>
                </a:lnTo>
                <a:lnTo>
                  <a:pt x="2757" y="28"/>
                </a:lnTo>
                <a:lnTo>
                  <a:pt x="2694" y="0"/>
                </a:lnTo>
                <a:lnTo>
                  <a:pt x="1387" y="1384"/>
                </a:lnTo>
                <a:lnTo>
                  <a:pt x="1422" y="1454"/>
                </a:lnTo>
                <a:lnTo>
                  <a:pt x="1459" y="1525"/>
                </a:lnTo>
                <a:lnTo>
                  <a:pt x="1496" y="1594"/>
                </a:lnTo>
                <a:lnTo>
                  <a:pt x="1535" y="1661"/>
                </a:lnTo>
                <a:lnTo>
                  <a:pt x="1576" y="1728"/>
                </a:lnTo>
                <a:lnTo>
                  <a:pt x="1617" y="1793"/>
                </a:lnTo>
                <a:lnTo>
                  <a:pt x="1661" y="1857"/>
                </a:lnTo>
                <a:lnTo>
                  <a:pt x="1704" y="1921"/>
                </a:lnTo>
                <a:lnTo>
                  <a:pt x="0" y="3724"/>
                </a:lnTo>
                <a:lnTo>
                  <a:pt x="68" y="4282"/>
                </a:lnTo>
                <a:lnTo>
                  <a:pt x="281" y="4323"/>
                </a:lnTo>
                <a:lnTo>
                  <a:pt x="1585" y="2945"/>
                </a:lnTo>
                <a:lnTo>
                  <a:pt x="1694" y="3047"/>
                </a:lnTo>
                <a:lnTo>
                  <a:pt x="458" y="4356"/>
                </a:lnTo>
                <a:lnTo>
                  <a:pt x="723" y="4406"/>
                </a:lnTo>
                <a:lnTo>
                  <a:pt x="794" y="4331"/>
                </a:lnTo>
                <a:lnTo>
                  <a:pt x="1026" y="4366"/>
                </a:lnTo>
                <a:lnTo>
                  <a:pt x="1124" y="4262"/>
                </a:lnTo>
                <a:lnTo>
                  <a:pt x="1061" y="4049"/>
                </a:lnTo>
                <a:lnTo>
                  <a:pt x="1109" y="3997"/>
                </a:lnTo>
                <a:lnTo>
                  <a:pt x="1342" y="4033"/>
                </a:lnTo>
                <a:lnTo>
                  <a:pt x="1440" y="3929"/>
                </a:lnTo>
                <a:lnTo>
                  <a:pt x="1376" y="3714"/>
                </a:lnTo>
                <a:lnTo>
                  <a:pt x="1424" y="3664"/>
                </a:lnTo>
                <a:lnTo>
                  <a:pt x="1657" y="3699"/>
                </a:lnTo>
                <a:lnTo>
                  <a:pt x="1755" y="3595"/>
                </a:lnTo>
                <a:lnTo>
                  <a:pt x="1691" y="3381"/>
                </a:lnTo>
                <a:lnTo>
                  <a:pt x="1963" y="3093"/>
                </a:lnTo>
                <a:lnTo>
                  <a:pt x="2114" y="3237"/>
                </a:lnTo>
                <a:lnTo>
                  <a:pt x="2575" y="2750"/>
                </a:lnTo>
                <a:lnTo>
                  <a:pt x="2641" y="2791"/>
                </a:lnTo>
                <a:lnTo>
                  <a:pt x="2708" y="2831"/>
                </a:lnTo>
                <a:lnTo>
                  <a:pt x="2777" y="2869"/>
                </a:lnTo>
                <a:lnTo>
                  <a:pt x="2847" y="2907"/>
                </a:lnTo>
                <a:lnTo>
                  <a:pt x="2918" y="2942"/>
                </a:lnTo>
                <a:lnTo>
                  <a:pt x="2992" y="2976"/>
                </a:lnTo>
                <a:lnTo>
                  <a:pt x="3066" y="3011"/>
                </a:lnTo>
                <a:lnTo>
                  <a:pt x="3143" y="3043"/>
                </a:lnTo>
                <a:lnTo>
                  <a:pt x="3666" y="2489"/>
                </a:lnTo>
                <a:lnTo>
                  <a:pt x="3630" y="2419"/>
                </a:lnTo>
                <a:lnTo>
                  <a:pt x="3601" y="2359"/>
                </a:lnTo>
                <a:lnTo>
                  <a:pt x="3573" y="2296"/>
                </a:lnTo>
                <a:lnTo>
                  <a:pt x="3545" y="2233"/>
                </a:lnTo>
                <a:lnTo>
                  <a:pt x="3519" y="2169"/>
                </a:lnTo>
                <a:lnTo>
                  <a:pt x="3496" y="2104"/>
                </a:lnTo>
                <a:lnTo>
                  <a:pt x="3473" y="2038"/>
                </a:lnTo>
                <a:lnTo>
                  <a:pt x="3453" y="1972"/>
                </a:lnTo>
                <a:lnTo>
                  <a:pt x="3434" y="1904"/>
                </a:lnTo>
                <a:lnTo>
                  <a:pt x="2426" y="951"/>
                </a:lnTo>
                <a:lnTo>
                  <a:pt x="2785" y="572"/>
                </a:lnTo>
                <a:lnTo>
                  <a:pt x="3284" y="1045"/>
                </a:lnTo>
                <a:lnTo>
                  <a:pt x="3890" y="1616"/>
                </a:lnTo>
                <a:lnTo>
                  <a:pt x="3845" y="1667"/>
                </a:lnTo>
                <a:lnTo>
                  <a:pt x="3847" y="1667"/>
                </a:lnTo>
                <a:lnTo>
                  <a:pt x="3850" y="1695"/>
                </a:lnTo>
                <a:lnTo>
                  <a:pt x="3855" y="1723"/>
                </a:lnTo>
                <a:lnTo>
                  <a:pt x="3860" y="1751"/>
                </a:lnTo>
                <a:lnTo>
                  <a:pt x="3872" y="1808"/>
                </a:lnTo>
                <a:lnTo>
                  <a:pt x="3888" y="1864"/>
                </a:lnTo>
                <a:lnTo>
                  <a:pt x="3907" y="1921"/>
                </a:lnTo>
                <a:lnTo>
                  <a:pt x="3927" y="1978"/>
                </a:lnTo>
                <a:lnTo>
                  <a:pt x="3948" y="2033"/>
                </a:lnTo>
                <a:lnTo>
                  <a:pt x="3971" y="2087"/>
                </a:lnTo>
                <a:lnTo>
                  <a:pt x="3995" y="2139"/>
                </a:lnTo>
                <a:lnTo>
                  <a:pt x="4098" y="2031"/>
                </a:lnTo>
                <a:lnTo>
                  <a:pt x="4097" y="2028"/>
                </a:lnTo>
                <a:lnTo>
                  <a:pt x="4425" y="1684"/>
                </a:lnTo>
                <a:lnTo>
                  <a:pt x="4450" y="1659"/>
                </a:lnTo>
                <a:lnTo>
                  <a:pt x="4435" y="1627"/>
                </a:lnTo>
                <a:close/>
                <a:moveTo>
                  <a:pt x="3784" y="1717"/>
                </a:moveTo>
                <a:lnTo>
                  <a:pt x="3784" y="1717"/>
                </a:lnTo>
                <a:lnTo>
                  <a:pt x="3783" y="1740"/>
                </a:lnTo>
                <a:lnTo>
                  <a:pt x="3784" y="1766"/>
                </a:lnTo>
                <a:lnTo>
                  <a:pt x="3786" y="1797"/>
                </a:lnTo>
                <a:lnTo>
                  <a:pt x="3791" y="1829"/>
                </a:lnTo>
                <a:lnTo>
                  <a:pt x="3799" y="1878"/>
                </a:lnTo>
                <a:lnTo>
                  <a:pt x="3811" y="1929"/>
                </a:lnTo>
                <a:lnTo>
                  <a:pt x="3826" y="1983"/>
                </a:lnTo>
                <a:lnTo>
                  <a:pt x="3843" y="2039"/>
                </a:lnTo>
                <a:lnTo>
                  <a:pt x="3864" y="2097"/>
                </a:lnTo>
                <a:lnTo>
                  <a:pt x="3888" y="2156"/>
                </a:lnTo>
                <a:lnTo>
                  <a:pt x="3914" y="2216"/>
                </a:lnTo>
                <a:lnTo>
                  <a:pt x="3942" y="2276"/>
                </a:lnTo>
                <a:lnTo>
                  <a:pt x="3959" y="2311"/>
                </a:lnTo>
                <a:lnTo>
                  <a:pt x="3976" y="2342"/>
                </a:lnTo>
                <a:lnTo>
                  <a:pt x="3994" y="2374"/>
                </a:lnTo>
                <a:lnTo>
                  <a:pt x="4012" y="2405"/>
                </a:lnTo>
                <a:lnTo>
                  <a:pt x="4047" y="2462"/>
                </a:lnTo>
                <a:lnTo>
                  <a:pt x="4065" y="2489"/>
                </a:lnTo>
                <a:lnTo>
                  <a:pt x="4084" y="2515"/>
                </a:lnTo>
                <a:lnTo>
                  <a:pt x="4164" y="2432"/>
                </a:lnTo>
                <a:lnTo>
                  <a:pt x="4234" y="2360"/>
                </a:lnTo>
                <a:lnTo>
                  <a:pt x="4448" y="2139"/>
                </a:lnTo>
                <a:lnTo>
                  <a:pt x="4710" y="2411"/>
                </a:lnTo>
                <a:lnTo>
                  <a:pt x="4988" y="2698"/>
                </a:lnTo>
                <a:lnTo>
                  <a:pt x="4988" y="2497"/>
                </a:lnTo>
                <a:lnTo>
                  <a:pt x="4920" y="2497"/>
                </a:lnTo>
                <a:lnTo>
                  <a:pt x="4920" y="2325"/>
                </a:lnTo>
                <a:lnTo>
                  <a:pt x="5088" y="2325"/>
                </a:lnTo>
                <a:lnTo>
                  <a:pt x="5403" y="2325"/>
                </a:lnTo>
                <a:lnTo>
                  <a:pt x="5403" y="2497"/>
                </a:lnTo>
                <a:lnTo>
                  <a:pt x="5327" y="2497"/>
                </a:lnTo>
                <a:lnTo>
                  <a:pt x="5327" y="2643"/>
                </a:lnTo>
                <a:lnTo>
                  <a:pt x="5327" y="3047"/>
                </a:lnTo>
                <a:lnTo>
                  <a:pt x="5425" y="3149"/>
                </a:lnTo>
                <a:lnTo>
                  <a:pt x="5708" y="3441"/>
                </a:lnTo>
                <a:lnTo>
                  <a:pt x="5614" y="3612"/>
                </a:lnTo>
                <a:lnTo>
                  <a:pt x="5383" y="3612"/>
                </a:lnTo>
                <a:lnTo>
                  <a:pt x="5383" y="4804"/>
                </a:lnTo>
                <a:lnTo>
                  <a:pt x="3508" y="4804"/>
                </a:lnTo>
                <a:lnTo>
                  <a:pt x="3508" y="3612"/>
                </a:lnTo>
                <a:lnTo>
                  <a:pt x="3267" y="3612"/>
                </a:lnTo>
                <a:lnTo>
                  <a:pt x="3165" y="3463"/>
                </a:lnTo>
                <a:lnTo>
                  <a:pt x="3734" y="2875"/>
                </a:lnTo>
                <a:lnTo>
                  <a:pt x="3837" y="2769"/>
                </a:lnTo>
                <a:lnTo>
                  <a:pt x="3861" y="2802"/>
                </a:lnTo>
                <a:lnTo>
                  <a:pt x="3885" y="2835"/>
                </a:lnTo>
                <a:lnTo>
                  <a:pt x="3910" y="2867"/>
                </a:lnTo>
                <a:lnTo>
                  <a:pt x="3936" y="2897"/>
                </a:lnTo>
                <a:lnTo>
                  <a:pt x="3962" y="2928"/>
                </a:lnTo>
                <a:lnTo>
                  <a:pt x="3989" y="2958"/>
                </a:lnTo>
                <a:lnTo>
                  <a:pt x="4017" y="2985"/>
                </a:lnTo>
                <a:lnTo>
                  <a:pt x="4044" y="3013"/>
                </a:lnTo>
                <a:lnTo>
                  <a:pt x="4080" y="3046"/>
                </a:lnTo>
                <a:lnTo>
                  <a:pt x="4120" y="3078"/>
                </a:lnTo>
                <a:lnTo>
                  <a:pt x="4141" y="3093"/>
                </a:lnTo>
                <a:lnTo>
                  <a:pt x="4162" y="3109"/>
                </a:lnTo>
                <a:lnTo>
                  <a:pt x="4184" y="3123"/>
                </a:lnTo>
                <a:lnTo>
                  <a:pt x="4207" y="3137"/>
                </a:lnTo>
                <a:lnTo>
                  <a:pt x="4216" y="3150"/>
                </a:lnTo>
                <a:lnTo>
                  <a:pt x="4226" y="3162"/>
                </a:lnTo>
                <a:lnTo>
                  <a:pt x="4237" y="3174"/>
                </a:lnTo>
                <a:lnTo>
                  <a:pt x="4248" y="3185"/>
                </a:lnTo>
                <a:lnTo>
                  <a:pt x="4261" y="3196"/>
                </a:lnTo>
                <a:lnTo>
                  <a:pt x="4273" y="3206"/>
                </a:lnTo>
                <a:lnTo>
                  <a:pt x="4287" y="3214"/>
                </a:lnTo>
                <a:lnTo>
                  <a:pt x="4301" y="3222"/>
                </a:lnTo>
                <a:lnTo>
                  <a:pt x="4315" y="3229"/>
                </a:lnTo>
                <a:lnTo>
                  <a:pt x="4330" y="3236"/>
                </a:lnTo>
                <a:lnTo>
                  <a:pt x="4345" y="3242"/>
                </a:lnTo>
                <a:lnTo>
                  <a:pt x="4361" y="3246"/>
                </a:lnTo>
                <a:lnTo>
                  <a:pt x="4378" y="3250"/>
                </a:lnTo>
                <a:lnTo>
                  <a:pt x="4394" y="3253"/>
                </a:lnTo>
                <a:lnTo>
                  <a:pt x="4411" y="3254"/>
                </a:lnTo>
                <a:lnTo>
                  <a:pt x="4428" y="3255"/>
                </a:lnTo>
                <a:lnTo>
                  <a:pt x="4444" y="3254"/>
                </a:lnTo>
                <a:lnTo>
                  <a:pt x="4458" y="3253"/>
                </a:lnTo>
                <a:lnTo>
                  <a:pt x="4474" y="3250"/>
                </a:lnTo>
                <a:lnTo>
                  <a:pt x="4489" y="3248"/>
                </a:lnTo>
                <a:lnTo>
                  <a:pt x="4503" y="3245"/>
                </a:lnTo>
                <a:lnTo>
                  <a:pt x="4517" y="3240"/>
                </a:lnTo>
                <a:lnTo>
                  <a:pt x="4530" y="3234"/>
                </a:lnTo>
                <a:lnTo>
                  <a:pt x="4544" y="3228"/>
                </a:lnTo>
                <a:lnTo>
                  <a:pt x="4557" y="3221"/>
                </a:lnTo>
                <a:lnTo>
                  <a:pt x="4569" y="3214"/>
                </a:lnTo>
                <a:lnTo>
                  <a:pt x="4582" y="3206"/>
                </a:lnTo>
                <a:lnTo>
                  <a:pt x="4593" y="3197"/>
                </a:lnTo>
                <a:lnTo>
                  <a:pt x="4605" y="3188"/>
                </a:lnTo>
                <a:lnTo>
                  <a:pt x="4615" y="3178"/>
                </a:lnTo>
                <a:lnTo>
                  <a:pt x="4625" y="3168"/>
                </a:lnTo>
                <a:lnTo>
                  <a:pt x="4634" y="3156"/>
                </a:lnTo>
                <a:lnTo>
                  <a:pt x="4638" y="3151"/>
                </a:lnTo>
                <a:lnTo>
                  <a:pt x="4639" y="3151"/>
                </a:lnTo>
                <a:lnTo>
                  <a:pt x="4641" y="3148"/>
                </a:lnTo>
                <a:lnTo>
                  <a:pt x="4641" y="3146"/>
                </a:lnTo>
                <a:lnTo>
                  <a:pt x="4645" y="3143"/>
                </a:lnTo>
                <a:lnTo>
                  <a:pt x="4645" y="3142"/>
                </a:lnTo>
                <a:lnTo>
                  <a:pt x="4654" y="3129"/>
                </a:lnTo>
                <a:lnTo>
                  <a:pt x="4655" y="3128"/>
                </a:lnTo>
                <a:lnTo>
                  <a:pt x="4664" y="3112"/>
                </a:lnTo>
                <a:lnTo>
                  <a:pt x="4672" y="3096"/>
                </a:lnTo>
                <a:lnTo>
                  <a:pt x="4674" y="3090"/>
                </a:lnTo>
                <a:lnTo>
                  <a:pt x="4680" y="3073"/>
                </a:lnTo>
                <a:lnTo>
                  <a:pt x="4686" y="3056"/>
                </a:lnTo>
                <a:lnTo>
                  <a:pt x="4690" y="3037"/>
                </a:lnTo>
                <a:lnTo>
                  <a:pt x="4692" y="3019"/>
                </a:lnTo>
                <a:lnTo>
                  <a:pt x="4693" y="3004"/>
                </a:lnTo>
                <a:lnTo>
                  <a:pt x="4694" y="2988"/>
                </a:lnTo>
                <a:lnTo>
                  <a:pt x="4693" y="2969"/>
                </a:lnTo>
                <a:lnTo>
                  <a:pt x="4692" y="2950"/>
                </a:lnTo>
                <a:lnTo>
                  <a:pt x="4689" y="2932"/>
                </a:lnTo>
                <a:lnTo>
                  <a:pt x="4684" y="2914"/>
                </a:lnTo>
                <a:lnTo>
                  <a:pt x="4678" y="2896"/>
                </a:lnTo>
                <a:lnTo>
                  <a:pt x="4671" y="2878"/>
                </a:lnTo>
                <a:lnTo>
                  <a:pt x="4663" y="2862"/>
                </a:lnTo>
                <a:lnTo>
                  <a:pt x="4653" y="2847"/>
                </a:lnTo>
                <a:lnTo>
                  <a:pt x="4644" y="2831"/>
                </a:lnTo>
                <a:lnTo>
                  <a:pt x="4632" y="2817"/>
                </a:lnTo>
                <a:lnTo>
                  <a:pt x="4620" y="2804"/>
                </a:lnTo>
                <a:lnTo>
                  <a:pt x="4607" y="2791"/>
                </a:lnTo>
                <a:lnTo>
                  <a:pt x="4594" y="2779"/>
                </a:lnTo>
                <a:lnTo>
                  <a:pt x="4579" y="2769"/>
                </a:lnTo>
                <a:lnTo>
                  <a:pt x="4563" y="2759"/>
                </a:lnTo>
                <a:lnTo>
                  <a:pt x="4548" y="2751"/>
                </a:lnTo>
                <a:lnTo>
                  <a:pt x="4557" y="2776"/>
                </a:lnTo>
                <a:lnTo>
                  <a:pt x="4565" y="2802"/>
                </a:lnTo>
                <a:lnTo>
                  <a:pt x="4569" y="2827"/>
                </a:lnTo>
                <a:lnTo>
                  <a:pt x="4572" y="2852"/>
                </a:lnTo>
                <a:lnTo>
                  <a:pt x="4570" y="2877"/>
                </a:lnTo>
                <a:lnTo>
                  <a:pt x="4567" y="2901"/>
                </a:lnTo>
                <a:lnTo>
                  <a:pt x="4561" y="2923"/>
                </a:lnTo>
                <a:lnTo>
                  <a:pt x="4553" y="2946"/>
                </a:lnTo>
                <a:lnTo>
                  <a:pt x="4547" y="2956"/>
                </a:lnTo>
                <a:lnTo>
                  <a:pt x="4541" y="2966"/>
                </a:lnTo>
                <a:lnTo>
                  <a:pt x="4535" y="2975"/>
                </a:lnTo>
                <a:lnTo>
                  <a:pt x="4528" y="2985"/>
                </a:lnTo>
                <a:lnTo>
                  <a:pt x="4520" y="2994"/>
                </a:lnTo>
                <a:lnTo>
                  <a:pt x="4511" y="3002"/>
                </a:lnTo>
                <a:lnTo>
                  <a:pt x="4502" y="3010"/>
                </a:lnTo>
                <a:lnTo>
                  <a:pt x="4492" y="3018"/>
                </a:lnTo>
                <a:lnTo>
                  <a:pt x="4483" y="3024"/>
                </a:lnTo>
                <a:lnTo>
                  <a:pt x="4472" y="3031"/>
                </a:lnTo>
                <a:lnTo>
                  <a:pt x="4461" y="3036"/>
                </a:lnTo>
                <a:lnTo>
                  <a:pt x="4449" y="3040"/>
                </a:lnTo>
                <a:lnTo>
                  <a:pt x="4436" y="3045"/>
                </a:lnTo>
                <a:lnTo>
                  <a:pt x="4423" y="3048"/>
                </a:lnTo>
                <a:lnTo>
                  <a:pt x="4410" y="3052"/>
                </a:lnTo>
                <a:lnTo>
                  <a:pt x="4396" y="3053"/>
                </a:lnTo>
                <a:lnTo>
                  <a:pt x="4379" y="3054"/>
                </a:lnTo>
                <a:lnTo>
                  <a:pt x="4363" y="3054"/>
                </a:lnTo>
                <a:lnTo>
                  <a:pt x="4346" y="3053"/>
                </a:lnTo>
                <a:lnTo>
                  <a:pt x="4328" y="3050"/>
                </a:lnTo>
                <a:lnTo>
                  <a:pt x="4312" y="3046"/>
                </a:lnTo>
                <a:lnTo>
                  <a:pt x="4293" y="3040"/>
                </a:lnTo>
                <a:lnTo>
                  <a:pt x="4275" y="3033"/>
                </a:lnTo>
                <a:lnTo>
                  <a:pt x="4257" y="3025"/>
                </a:lnTo>
                <a:lnTo>
                  <a:pt x="4239" y="3014"/>
                </a:lnTo>
                <a:lnTo>
                  <a:pt x="4220" y="3004"/>
                </a:lnTo>
                <a:lnTo>
                  <a:pt x="4201" y="2992"/>
                </a:lnTo>
                <a:lnTo>
                  <a:pt x="4181" y="2978"/>
                </a:lnTo>
                <a:lnTo>
                  <a:pt x="4162" y="2963"/>
                </a:lnTo>
                <a:lnTo>
                  <a:pt x="4142" y="2948"/>
                </a:lnTo>
                <a:lnTo>
                  <a:pt x="4123" y="2930"/>
                </a:lnTo>
                <a:lnTo>
                  <a:pt x="4103" y="2913"/>
                </a:lnTo>
                <a:lnTo>
                  <a:pt x="4082" y="2891"/>
                </a:lnTo>
                <a:lnTo>
                  <a:pt x="4059" y="2868"/>
                </a:lnTo>
                <a:lnTo>
                  <a:pt x="4037" y="2843"/>
                </a:lnTo>
                <a:lnTo>
                  <a:pt x="4014" y="2818"/>
                </a:lnTo>
                <a:lnTo>
                  <a:pt x="3992" y="2791"/>
                </a:lnTo>
                <a:lnTo>
                  <a:pt x="3971" y="2763"/>
                </a:lnTo>
                <a:lnTo>
                  <a:pt x="3948" y="2733"/>
                </a:lnTo>
                <a:lnTo>
                  <a:pt x="3926" y="2701"/>
                </a:lnTo>
                <a:lnTo>
                  <a:pt x="3903" y="2669"/>
                </a:lnTo>
                <a:lnTo>
                  <a:pt x="3882" y="2636"/>
                </a:lnTo>
                <a:lnTo>
                  <a:pt x="3861" y="2602"/>
                </a:lnTo>
                <a:lnTo>
                  <a:pt x="3838" y="2567"/>
                </a:lnTo>
                <a:lnTo>
                  <a:pt x="3818" y="2530"/>
                </a:lnTo>
                <a:lnTo>
                  <a:pt x="3797" y="2492"/>
                </a:lnTo>
                <a:lnTo>
                  <a:pt x="3777" y="2455"/>
                </a:lnTo>
                <a:lnTo>
                  <a:pt x="3757" y="2414"/>
                </a:lnTo>
                <a:lnTo>
                  <a:pt x="3737" y="2375"/>
                </a:lnTo>
                <a:lnTo>
                  <a:pt x="3719" y="2335"/>
                </a:lnTo>
                <a:lnTo>
                  <a:pt x="3701" y="2295"/>
                </a:lnTo>
                <a:lnTo>
                  <a:pt x="3685" y="2255"/>
                </a:lnTo>
                <a:lnTo>
                  <a:pt x="3668" y="2216"/>
                </a:lnTo>
                <a:lnTo>
                  <a:pt x="3654" y="2177"/>
                </a:lnTo>
                <a:lnTo>
                  <a:pt x="3640" y="2138"/>
                </a:lnTo>
                <a:lnTo>
                  <a:pt x="3627" y="2099"/>
                </a:lnTo>
                <a:lnTo>
                  <a:pt x="3614" y="2060"/>
                </a:lnTo>
                <a:lnTo>
                  <a:pt x="3603" y="2022"/>
                </a:lnTo>
                <a:lnTo>
                  <a:pt x="3593" y="1986"/>
                </a:lnTo>
                <a:lnTo>
                  <a:pt x="3583" y="1949"/>
                </a:lnTo>
                <a:lnTo>
                  <a:pt x="3575" y="1913"/>
                </a:lnTo>
                <a:lnTo>
                  <a:pt x="3568" y="1878"/>
                </a:lnTo>
                <a:lnTo>
                  <a:pt x="3561" y="1843"/>
                </a:lnTo>
                <a:lnTo>
                  <a:pt x="3556" y="1810"/>
                </a:lnTo>
                <a:lnTo>
                  <a:pt x="3550" y="1765"/>
                </a:lnTo>
                <a:lnTo>
                  <a:pt x="3545" y="1723"/>
                </a:lnTo>
                <a:lnTo>
                  <a:pt x="3543" y="1681"/>
                </a:lnTo>
                <a:lnTo>
                  <a:pt x="3543" y="1641"/>
                </a:lnTo>
                <a:lnTo>
                  <a:pt x="3544" y="1603"/>
                </a:lnTo>
                <a:lnTo>
                  <a:pt x="3548" y="1568"/>
                </a:lnTo>
                <a:lnTo>
                  <a:pt x="3552" y="1534"/>
                </a:lnTo>
                <a:lnTo>
                  <a:pt x="3560" y="1502"/>
                </a:lnTo>
                <a:lnTo>
                  <a:pt x="3784" y="1717"/>
                </a:lnTo>
                <a:close/>
                <a:moveTo>
                  <a:pt x="4168" y="4304"/>
                </a:moveTo>
                <a:lnTo>
                  <a:pt x="4168" y="3644"/>
                </a:lnTo>
                <a:lnTo>
                  <a:pt x="4717" y="3644"/>
                </a:lnTo>
                <a:lnTo>
                  <a:pt x="4717" y="4304"/>
                </a:lnTo>
                <a:lnTo>
                  <a:pt x="4168" y="4304"/>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28" name="文本框 27"/>
          <p:cNvSpPr txBox="1"/>
          <p:nvPr/>
        </p:nvSpPr>
        <p:spPr>
          <a:xfrm>
            <a:off x="664668" y="335219"/>
            <a:ext cx="3190875"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添加文本标题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80380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 calcmode="lin" valueType="num">
                                      <p:cBhvr>
                                        <p:cTn id="14" dur="500" fill="hold"/>
                                        <p:tgtEl>
                                          <p:spTgt spid="19"/>
                                        </p:tgtEl>
                                        <p:attrNameLst>
                                          <p:attrName>style.rotation</p:attrName>
                                        </p:attrNameLst>
                                      </p:cBhvr>
                                      <p:tavLst>
                                        <p:tav tm="0">
                                          <p:val>
                                            <p:fltVal val="360"/>
                                          </p:val>
                                        </p:tav>
                                        <p:tav tm="100000">
                                          <p:val>
                                            <p:fltVal val="0"/>
                                          </p:val>
                                        </p:tav>
                                      </p:tavLst>
                                    </p:anim>
                                    <p:animEffect transition="in" filter="fade">
                                      <p:cBhvr>
                                        <p:cTn id="15" dur="500"/>
                                        <p:tgtEl>
                                          <p:spTgt spid="19"/>
                                        </p:tgtEl>
                                      </p:cBhvr>
                                    </p:animEffect>
                                  </p:childTnLst>
                                </p:cTn>
                              </p:par>
                            </p:childTnLst>
                          </p:cTn>
                        </p:par>
                        <p:par>
                          <p:cTn id="16" fill="hold">
                            <p:stCondLst>
                              <p:cond delay="1000"/>
                            </p:stCondLst>
                            <p:childTnLst>
                              <p:par>
                                <p:cTn id="17" presetID="2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par>
                          <p:cTn id="21" fill="hold">
                            <p:stCondLst>
                              <p:cond delay="1500"/>
                            </p:stCondLst>
                            <p:childTnLst>
                              <p:par>
                                <p:cTn id="22" presetID="49" presetClass="entr" presetSubtype="0" decel="10000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 calcmode="lin" valueType="num">
                                      <p:cBhvr>
                                        <p:cTn id="26" dur="500" fill="hold"/>
                                        <p:tgtEl>
                                          <p:spTgt spid="20"/>
                                        </p:tgtEl>
                                        <p:attrNameLst>
                                          <p:attrName>style.rotation</p:attrName>
                                        </p:attrNameLst>
                                      </p:cBhvr>
                                      <p:tavLst>
                                        <p:tav tm="0">
                                          <p:val>
                                            <p:fltVal val="360"/>
                                          </p:val>
                                        </p:tav>
                                        <p:tav tm="100000">
                                          <p:val>
                                            <p:fltVal val="0"/>
                                          </p:val>
                                        </p:tav>
                                      </p:tavLst>
                                    </p:anim>
                                    <p:animEffect transition="in" filter="fade">
                                      <p:cBhvr>
                                        <p:cTn id="27" dur="500"/>
                                        <p:tgtEl>
                                          <p:spTgt spid="20"/>
                                        </p:tgtEl>
                                      </p:cBhvr>
                                    </p:animEffect>
                                  </p:childTnLst>
                                </p:cTn>
                              </p:par>
                            </p:childTnLst>
                          </p:cTn>
                        </p:par>
                        <p:par>
                          <p:cTn id="28" fill="hold">
                            <p:stCondLst>
                              <p:cond delay="2000"/>
                            </p:stCondLst>
                            <p:childTnLst>
                              <p:par>
                                <p:cTn id="29" presetID="2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childTnLst>
                          </p:cTn>
                        </p:par>
                        <p:par>
                          <p:cTn id="40" fill="hold">
                            <p:stCondLst>
                              <p:cond delay="3000"/>
                            </p:stCondLst>
                            <p:childTnLst>
                              <p:par>
                                <p:cTn id="41" presetID="2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childTnLst>
                                </p:cTn>
                              </p:par>
                            </p:childTnLst>
                          </p:cTn>
                        </p:par>
                        <p:par>
                          <p:cTn id="45" fill="hold">
                            <p:stCondLst>
                              <p:cond delay="3500"/>
                            </p:stCondLst>
                            <p:childTnLst>
                              <p:par>
                                <p:cTn id="46" presetID="49" presetClass="entr" presetSubtype="0" decel="10000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 calcmode="lin" valueType="num">
                                      <p:cBhvr>
                                        <p:cTn id="50" dur="500" fill="hold"/>
                                        <p:tgtEl>
                                          <p:spTgt spid="22"/>
                                        </p:tgtEl>
                                        <p:attrNameLst>
                                          <p:attrName>style.rotation</p:attrName>
                                        </p:attrNameLst>
                                      </p:cBhvr>
                                      <p:tavLst>
                                        <p:tav tm="0">
                                          <p:val>
                                            <p:fltVal val="360"/>
                                          </p:val>
                                        </p:tav>
                                        <p:tav tm="100000">
                                          <p:val>
                                            <p:fltVal val="0"/>
                                          </p:val>
                                        </p:tav>
                                      </p:tavLst>
                                    </p:anim>
                                    <p:animEffect transition="in" filter="fade">
                                      <p:cBhvr>
                                        <p:cTn id="51" dur="500"/>
                                        <p:tgtEl>
                                          <p:spTgt spid="22"/>
                                        </p:tgtEl>
                                      </p:cBhvr>
                                    </p:animEffect>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750"/>
                                        <p:tgtEl>
                                          <p:spTgt spid="27"/>
                                        </p:tgtEl>
                                      </p:cBhvr>
                                    </p:animEffect>
                                    <p:anim calcmode="lin" valueType="num">
                                      <p:cBhvr>
                                        <p:cTn id="56" dur="750" fill="hold"/>
                                        <p:tgtEl>
                                          <p:spTgt spid="27"/>
                                        </p:tgtEl>
                                        <p:attrNameLst>
                                          <p:attrName>ppt_x</p:attrName>
                                        </p:attrNameLst>
                                      </p:cBhvr>
                                      <p:tavLst>
                                        <p:tav tm="0">
                                          <p:val>
                                            <p:strVal val="#ppt_x"/>
                                          </p:val>
                                        </p:tav>
                                        <p:tav tm="100000">
                                          <p:val>
                                            <p:strVal val="#ppt_x"/>
                                          </p:val>
                                        </p:tav>
                                      </p:tavLst>
                                    </p:anim>
                                    <p:anim calcmode="lin" valueType="num">
                                      <p:cBhvr>
                                        <p:cTn id="57" dur="75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4750"/>
                            </p:stCondLst>
                            <p:childTnLst>
                              <p:par>
                                <p:cTn id="59" presetID="16" presetClass="entr" presetSubtype="37"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barn(outVertical)">
                                      <p:cBhvr>
                                        <p:cTn id="6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618601" y="2831152"/>
            <a:ext cx="2221373" cy="1558663"/>
            <a:chOff x="5801464" y="3773764"/>
            <a:chExt cx="2961445" cy="2077947"/>
          </a:xfrm>
        </p:grpSpPr>
        <p:sp>
          <p:nvSpPr>
            <p:cNvPr id="5" name="KSO_Shape"/>
            <p:cNvSpPr/>
            <p:nvPr/>
          </p:nvSpPr>
          <p:spPr>
            <a:xfrm rot="16200000">
              <a:off x="6243213" y="3332015"/>
              <a:ext cx="2077947" cy="29614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bIns="432056" anchor="ctr"/>
            <a:lstStyle/>
            <a:p>
              <a:pPr algn="ctr">
                <a:defRPr/>
              </a:pPr>
              <a:endParaRPr lang="zh-CN" altLang="en-US" sz="1013" dirty="0">
                <a:solidFill>
                  <a:schemeClr val="tx1">
                    <a:lumMod val="75000"/>
                    <a:lumOff val="25000"/>
                  </a:schemeClr>
                </a:solidFill>
              </a:endParaRPr>
            </a:p>
          </p:txBody>
        </p:sp>
        <p:grpSp>
          <p:nvGrpSpPr>
            <p:cNvPr id="6" name="组合 5"/>
            <p:cNvGrpSpPr/>
            <p:nvPr/>
          </p:nvGrpSpPr>
          <p:grpSpPr>
            <a:xfrm>
              <a:off x="6312124" y="4352995"/>
              <a:ext cx="1191531" cy="892504"/>
              <a:chOff x="6312124" y="4352995"/>
              <a:chExt cx="1191531" cy="892504"/>
            </a:xfrm>
          </p:grpSpPr>
          <p:sp>
            <p:nvSpPr>
              <p:cNvPr id="7" name="TextBox 7"/>
              <p:cNvSpPr txBox="1"/>
              <p:nvPr/>
            </p:nvSpPr>
            <p:spPr>
              <a:xfrm>
                <a:off x="6312124" y="4876215"/>
                <a:ext cx="1155762" cy="369284"/>
              </a:xfrm>
              <a:prstGeom prst="rect">
                <a:avLst/>
              </a:prstGeom>
              <a:noFill/>
            </p:spPr>
            <p:txBody>
              <a:bodyPr wrap="square"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您的内容</a:t>
                </a:r>
              </a:p>
            </p:txBody>
          </p:sp>
          <p:sp>
            <p:nvSpPr>
              <p:cNvPr id="8" name="TextBox 8"/>
              <p:cNvSpPr txBox="1"/>
              <p:nvPr/>
            </p:nvSpPr>
            <p:spPr>
              <a:xfrm>
                <a:off x="6347893" y="4352995"/>
                <a:ext cx="1155762" cy="553925"/>
              </a:xfrm>
              <a:prstGeom prst="rect">
                <a:avLst/>
              </a:prstGeom>
              <a:noFill/>
            </p:spPr>
            <p:txBody>
              <a:bodyPr wrap="square" rtlCol="0">
                <a:spAutoFit/>
              </a:bodyPr>
              <a:lstStyle/>
              <a:p>
                <a:r>
                  <a:rPr lang="en-US" altLang="zh-CN" sz="2100" b="1" dirty="0">
                    <a:solidFill>
                      <a:schemeClr val="tx1">
                        <a:lumMod val="75000"/>
                        <a:lumOff val="25000"/>
                      </a:schemeClr>
                    </a:solidFill>
                    <a:latin typeface="微软雅黑" pitchFamily="34" charset="-122"/>
                    <a:ea typeface="微软雅黑" pitchFamily="34" charset="-122"/>
                  </a:rPr>
                  <a:t>60%</a:t>
                </a:r>
                <a:endParaRPr lang="zh-CN" altLang="en-US" sz="2100" b="1" dirty="0">
                  <a:solidFill>
                    <a:schemeClr val="tx1">
                      <a:lumMod val="75000"/>
                      <a:lumOff val="25000"/>
                    </a:schemeClr>
                  </a:solidFill>
                  <a:latin typeface="微软雅黑" pitchFamily="34" charset="-122"/>
                  <a:ea typeface="微软雅黑" pitchFamily="34" charset="-122"/>
                </a:endParaRPr>
              </a:p>
            </p:txBody>
          </p:sp>
        </p:grpSp>
      </p:grpSp>
      <p:grpSp>
        <p:nvGrpSpPr>
          <p:cNvPr id="9" name="组合 8"/>
          <p:cNvGrpSpPr/>
          <p:nvPr/>
        </p:nvGrpSpPr>
        <p:grpSpPr>
          <a:xfrm>
            <a:off x="5953996" y="1835246"/>
            <a:ext cx="1263301" cy="1800429"/>
            <a:chOff x="7581759" y="2446063"/>
            <a:chExt cx="1684182" cy="2400259"/>
          </a:xfrm>
          <a:solidFill>
            <a:srgbClr val="A57841"/>
          </a:solidFill>
        </p:grpSpPr>
        <p:sp>
          <p:nvSpPr>
            <p:cNvPr id="10" name="KSO_Shape"/>
            <p:cNvSpPr/>
            <p:nvPr/>
          </p:nvSpPr>
          <p:spPr>
            <a:xfrm rot="20538324">
              <a:off x="7581759" y="2446063"/>
              <a:ext cx="1684182" cy="2400259"/>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bIns="432056" anchor="ctr"/>
            <a:lstStyle/>
            <a:p>
              <a:pPr algn="ctr">
                <a:defRPr/>
              </a:pPr>
              <a:endParaRPr lang="zh-CN" altLang="en-US" sz="1013" dirty="0">
                <a:solidFill>
                  <a:schemeClr val="bg1">
                    <a:lumMod val="95000"/>
                  </a:schemeClr>
                </a:solidFill>
              </a:endParaRPr>
            </a:p>
          </p:txBody>
        </p:sp>
        <p:grpSp>
          <p:nvGrpSpPr>
            <p:cNvPr id="11" name="组合 10"/>
            <p:cNvGrpSpPr/>
            <p:nvPr/>
          </p:nvGrpSpPr>
          <p:grpSpPr>
            <a:xfrm>
              <a:off x="7793785" y="2911989"/>
              <a:ext cx="1191531" cy="892503"/>
              <a:chOff x="6312124" y="4352995"/>
              <a:chExt cx="1191531" cy="892503"/>
            </a:xfrm>
            <a:grpFill/>
          </p:grpSpPr>
          <p:sp>
            <p:nvSpPr>
              <p:cNvPr id="12" name="TextBox 11"/>
              <p:cNvSpPr txBox="1"/>
              <p:nvPr/>
            </p:nvSpPr>
            <p:spPr>
              <a:xfrm>
                <a:off x="6312124" y="4876214"/>
                <a:ext cx="1155762" cy="369284"/>
              </a:xfrm>
              <a:prstGeom prst="rect">
                <a:avLst/>
              </a:prstGeom>
              <a:grpFill/>
            </p:spPr>
            <p:txBody>
              <a:bodyPr wrap="square" rtlCol="0">
                <a:spAutoFit/>
              </a:bodyPr>
              <a:lstStyle/>
              <a:p>
                <a:r>
                  <a:rPr lang="zh-CN" altLang="en-US" sz="1200" b="1" dirty="0">
                    <a:solidFill>
                      <a:schemeClr val="bg1">
                        <a:lumMod val="95000"/>
                      </a:schemeClr>
                    </a:solidFill>
                    <a:latin typeface="微软雅黑" pitchFamily="34" charset="-122"/>
                    <a:ea typeface="微软雅黑" pitchFamily="34" charset="-122"/>
                  </a:rPr>
                  <a:t>您的内容</a:t>
                </a:r>
              </a:p>
            </p:txBody>
          </p:sp>
          <p:sp>
            <p:nvSpPr>
              <p:cNvPr id="13" name="TextBox 12"/>
              <p:cNvSpPr txBox="1"/>
              <p:nvPr/>
            </p:nvSpPr>
            <p:spPr>
              <a:xfrm>
                <a:off x="6347893" y="4352995"/>
                <a:ext cx="1155762" cy="553925"/>
              </a:xfrm>
              <a:prstGeom prst="rect">
                <a:avLst/>
              </a:prstGeom>
              <a:grpFill/>
            </p:spPr>
            <p:txBody>
              <a:bodyPr wrap="square" rtlCol="0">
                <a:spAutoFit/>
              </a:bodyPr>
              <a:lstStyle/>
              <a:p>
                <a:r>
                  <a:rPr lang="en-US" altLang="zh-CN" sz="2100" b="1" dirty="0">
                    <a:solidFill>
                      <a:schemeClr val="bg1">
                        <a:lumMod val="95000"/>
                      </a:schemeClr>
                    </a:solidFill>
                    <a:latin typeface="微软雅黑" pitchFamily="34" charset="-122"/>
                    <a:ea typeface="微软雅黑" pitchFamily="34" charset="-122"/>
                  </a:rPr>
                  <a:t>20%</a:t>
                </a:r>
                <a:endParaRPr lang="zh-CN" altLang="en-US" sz="2100" b="1" dirty="0">
                  <a:solidFill>
                    <a:schemeClr val="bg1">
                      <a:lumMod val="95000"/>
                    </a:schemeClr>
                  </a:solidFill>
                  <a:latin typeface="微软雅黑" pitchFamily="34" charset="-122"/>
                  <a:ea typeface="微软雅黑" pitchFamily="34" charset="-122"/>
                </a:endParaRPr>
              </a:p>
            </p:txBody>
          </p:sp>
        </p:grpSp>
      </p:grpSp>
      <p:grpSp>
        <p:nvGrpSpPr>
          <p:cNvPr id="14" name="组合 13"/>
          <p:cNvGrpSpPr/>
          <p:nvPr/>
        </p:nvGrpSpPr>
        <p:grpSpPr>
          <a:xfrm>
            <a:off x="6725715" y="2598496"/>
            <a:ext cx="1524533" cy="1069714"/>
            <a:chOff x="8610583" y="3463596"/>
            <a:chExt cx="2032446" cy="1426100"/>
          </a:xfrm>
        </p:grpSpPr>
        <p:sp>
          <p:nvSpPr>
            <p:cNvPr id="15" name="KSO_Shape"/>
            <p:cNvSpPr/>
            <p:nvPr/>
          </p:nvSpPr>
          <p:spPr>
            <a:xfrm rot="3014597">
              <a:off x="8913756" y="3160423"/>
              <a:ext cx="1426100" cy="2032446"/>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bIns="432056" anchor="ctr"/>
            <a:lstStyle/>
            <a:p>
              <a:pPr algn="ctr">
                <a:defRPr/>
              </a:pPr>
              <a:endParaRPr lang="zh-CN" altLang="en-US" sz="1013" dirty="0">
                <a:solidFill>
                  <a:schemeClr val="bg1">
                    <a:lumMod val="95000"/>
                  </a:schemeClr>
                </a:solidFill>
              </a:endParaRPr>
            </a:p>
          </p:txBody>
        </p:sp>
        <p:grpSp>
          <p:nvGrpSpPr>
            <p:cNvPr id="16" name="组合 15"/>
            <p:cNvGrpSpPr/>
            <p:nvPr/>
          </p:nvGrpSpPr>
          <p:grpSpPr>
            <a:xfrm>
              <a:off x="9407574" y="3593311"/>
              <a:ext cx="1191531" cy="730519"/>
              <a:chOff x="6312124" y="4352995"/>
              <a:chExt cx="1191531" cy="730519"/>
            </a:xfrm>
          </p:grpSpPr>
          <p:sp>
            <p:nvSpPr>
              <p:cNvPr id="17" name="TextBox 14"/>
              <p:cNvSpPr txBox="1"/>
              <p:nvPr/>
            </p:nvSpPr>
            <p:spPr>
              <a:xfrm>
                <a:off x="6312124" y="4745003"/>
                <a:ext cx="1155762" cy="338511"/>
              </a:xfrm>
              <a:prstGeom prst="rect">
                <a:avLst/>
              </a:prstGeom>
              <a:noFill/>
            </p:spPr>
            <p:txBody>
              <a:bodyPr wrap="square" rtlCol="0">
                <a:spAutoFit/>
              </a:bodyPr>
              <a:lstStyle/>
              <a:p>
                <a:r>
                  <a:rPr lang="zh-CN" altLang="en-US" sz="1050" b="1" dirty="0">
                    <a:solidFill>
                      <a:schemeClr val="bg1">
                        <a:lumMod val="95000"/>
                      </a:schemeClr>
                    </a:solidFill>
                    <a:latin typeface="微软雅黑" pitchFamily="34" charset="-122"/>
                    <a:ea typeface="微软雅黑" pitchFamily="34" charset="-122"/>
                  </a:rPr>
                  <a:t>您的内容</a:t>
                </a:r>
              </a:p>
            </p:txBody>
          </p:sp>
          <p:sp>
            <p:nvSpPr>
              <p:cNvPr id="18" name="TextBox 15"/>
              <p:cNvSpPr txBox="1"/>
              <p:nvPr/>
            </p:nvSpPr>
            <p:spPr>
              <a:xfrm>
                <a:off x="6347893" y="4352995"/>
                <a:ext cx="1155762" cy="492379"/>
              </a:xfrm>
              <a:prstGeom prst="rect">
                <a:avLst/>
              </a:prstGeom>
              <a:noFill/>
            </p:spPr>
            <p:txBody>
              <a:bodyPr wrap="square" rtlCol="0">
                <a:spAutoFit/>
              </a:bodyPr>
              <a:lstStyle/>
              <a:p>
                <a:r>
                  <a:rPr lang="en-US" altLang="zh-CN" sz="1800" b="1" dirty="0">
                    <a:solidFill>
                      <a:schemeClr val="bg1">
                        <a:lumMod val="95000"/>
                      </a:schemeClr>
                    </a:solidFill>
                    <a:latin typeface="微软雅黑" pitchFamily="34" charset="-122"/>
                    <a:ea typeface="微软雅黑" pitchFamily="34" charset="-122"/>
                  </a:rPr>
                  <a:t>10%</a:t>
                </a:r>
                <a:endParaRPr lang="zh-CN" altLang="en-US" sz="1800" b="1" dirty="0">
                  <a:solidFill>
                    <a:schemeClr val="bg1">
                      <a:lumMod val="95000"/>
                    </a:schemeClr>
                  </a:solidFill>
                  <a:latin typeface="微软雅黑" pitchFamily="34" charset="-122"/>
                  <a:ea typeface="微软雅黑" pitchFamily="34" charset="-122"/>
                </a:endParaRPr>
              </a:p>
            </p:txBody>
          </p:sp>
        </p:grpSp>
      </p:grpSp>
      <p:grpSp>
        <p:nvGrpSpPr>
          <p:cNvPr id="19" name="组合 18"/>
          <p:cNvGrpSpPr/>
          <p:nvPr/>
        </p:nvGrpSpPr>
        <p:grpSpPr>
          <a:xfrm>
            <a:off x="6774368" y="3507595"/>
            <a:ext cx="1524533" cy="1069714"/>
            <a:chOff x="8675446" y="4675571"/>
            <a:chExt cx="2032446" cy="1426100"/>
          </a:xfrm>
        </p:grpSpPr>
        <p:sp>
          <p:nvSpPr>
            <p:cNvPr id="20" name="KSO_Shape"/>
            <p:cNvSpPr/>
            <p:nvPr/>
          </p:nvSpPr>
          <p:spPr>
            <a:xfrm rot="7321151">
              <a:off x="8978619" y="4372398"/>
              <a:ext cx="1426100" cy="2032446"/>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bIns="432056" anchor="ctr"/>
            <a:lstStyle/>
            <a:p>
              <a:pPr algn="ctr">
                <a:defRPr/>
              </a:pPr>
              <a:endParaRPr lang="zh-CN" altLang="en-US" sz="1013" dirty="0">
                <a:solidFill>
                  <a:schemeClr val="bg1">
                    <a:lumMod val="95000"/>
                  </a:schemeClr>
                </a:solidFill>
              </a:endParaRPr>
            </a:p>
          </p:txBody>
        </p:sp>
        <p:grpSp>
          <p:nvGrpSpPr>
            <p:cNvPr id="21" name="组合 20"/>
            <p:cNvGrpSpPr/>
            <p:nvPr/>
          </p:nvGrpSpPr>
          <p:grpSpPr>
            <a:xfrm>
              <a:off x="9443342" y="5201928"/>
              <a:ext cx="1191531" cy="730519"/>
              <a:chOff x="6312124" y="4352995"/>
              <a:chExt cx="1191531" cy="730519"/>
            </a:xfrm>
          </p:grpSpPr>
          <p:sp>
            <p:nvSpPr>
              <p:cNvPr id="22" name="TextBox 17"/>
              <p:cNvSpPr txBox="1"/>
              <p:nvPr/>
            </p:nvSpPr>
            <p:spPr>
              <a:xfrm>
                <a:off x="6312124" y="4745003"/>
                <a:ext cx="1155762" cy="338511"/>
              </a:xfrm>
              <a:prstGeom prst="rect">
                <a:avLst/>
              </a:prstGeom>
              <a:noFill/>
            </p:spPr>
            <p:txBody>
              <a:bodyPr wrap="square" rtlCol="0">
                <a:spAutoFit/>
              </a:bodyPr>
              <a:lstStyle/>
              <a:p>
                <a:r>
                  <a:rPr lang="zh-CN" altLang="en-US" sz="1050" b="1" dirty="0">
                    <a:solidFill>
                      <a:schemeClr val="bg1">
                        <a:lumMod val="95000"/>
                      </a:schemeClr>
                    </a:solidFill>
                    <a:latin typeface="微软雅黑" pitchFamily="34" charset="-122"/>
                    <a:ea typeface="微软雅黑" pitchFamily="34" charset="-122"/>
                  </a:rPr>
                  <a:t>您的内容</a:t>
                </a:r>
              </a:p>
            </p:txBody>
          </p:sp>
          <p:sp>
            <p:nvSpPr>
              <p:cNvPr id="23" name="TextBox 18"/>
              <p:cNvSpPr txBox="1"/>
              <p:nvPr/>
            </p:nvSpPr>
            <p:spPr>
              <a:xfrm>
                <a:off x="6347893" y="4352995"/>
                <a:ext cx="1155762" cy="492379"/>
              </a:xfrm>
              <a:prstGeom prst="rect">
                <a:avLst/>
              </a:prstGeom>
              <a:noFill/>
            </p:spPr>
            <p:txBody>
              <a:bodyPr wrap="square" rtlCol="0">
                <a:spAutoFit/>
              </a:bodyPr>
              <a:lstStyle/>
              <a:p>
                <a:r>
                  <a:rPr lang="en-US" altLang="zh-CN" sz="1800" b="1" dirty="0">
                    <a:solidFill>
                      <a:schemeClr val="bg1">
                        <a:lumMod val="95000"/>
                      </a:schemeClr>
                    </a:solidFill>
                    <a:latin typeface="微软雅黑" pitchFamily="34" charset="-122"/>
                    <a:ea typeface="微软雅黑" pitchFamily="34" charset="-122"/>
                  </a:rPr>
                  <a:t>10%</a:t>
                </a:r>
                <a:endParaRPr lang="zh-CN" altLang="en-US" sz="1800" b="1" dirty="0">
                  <a:solidFill>
                    <a:schemeClr val="bg1">
                      <a:lumMod val="95000"/>
                    </a:schemeClr>
                  </a:solidFill>
                  <a:latin typeface="微软雅黑" pitchFamily="34" charset="-122"/>
                  <a:ea typeface="微软雅黑" pitchFamily="34" charset="-122"/>
                </a:endParaRPr>
              </a:p>
            </p:txBody>
          </p:sp>
        </p:grpSp>
      </p:grpSp>
      <p:sp>
        <p:nvSpPr>
          <p:cNvPr id="24" name="TextBox 19"/>
          <p:cNvSpPr txBox="1"/>
          <p:nvPr/>
        </p:nvSpPr>
        <p:spPr>
          <a:xfrm>
            <a:off x="978577" y="2338807"/>
            <a:ext cx="3301915" cy="674031"/>
          </a:xfrm>
          <a:prstGeom prst="rect">
            <a:avLst/>
          </a:prstGeom>
          <a:noFill/>
        </p:spPr>
        <p:txBody>
          <a:bodyPr wrap="square" rtlCol="0">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a:t>
            </a:r>
          </a:p>
        </p:txBody>
      </p:sp>
      <p:sp>
        <p:nvSpPr>
          <p:cNvPr id="25" name="TextBox 20"/>
          <p:cNvSpPr txBox="1"/>
          <p:nvPr/>
        </p:nvSpPr>
        <p:spPr>
          <a:xfrm>
            <a:off x="978575" y="3094998"/>
            <a:ext cx="3107308" cy="424732"/>
          </a:xfrm>
          <a:prstGeom prst="rect">
            <a:avLst/>
          </a:prstGeom>
          <a:noFill/>
        </p:spPr>
        <p:txBody>
          <a:bodyPr wrap="square" rtlCol="0">
            <a:spAutoFit/>
          </a:bodyPr>
          <a:lstStyle/>
          <a:p>
            <a:pPr marL="214341" indent="-214341">
              <a:lnSpc>
                <a:spcPct val="120000"/>
              </a:lnSpc>
              <a:buFont typeface="Wingdings" pitchFamily="2" charset="2"/>
              <a:buChar char="ü"/>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26" name="TextBox 27"/>
          <p:cNvSpPr txBox="1"/>
          <p:nvPr/>
        </p:nvSpPr>
        <p:spPr>
          <a:xfrm>
            <a:off x="1856794" y="1817214"/>
            <a:ext cx="1215293" cy="248209"/>
          </a:xfrm>
          <a:prstGeom prst="rect">
            <a:avLst/>
          </a:prstGeom>
          <a:noFill/>
        </p:spPr>
        <p:txBody>
          <a:bodyPr wrap="square" rtlCol="0">
            <a:spAutoFit/>
          </a:bodyPr>
          <a:lstStyle/>
          <a:p>
            <a:r>
              <a:rPr lang="zh-CN" altLang="en-US" sz="1013" dirty="0">
                <a:solidFill>
                  <a:schemeClr val="tx1">
                    <a:lumMod val="75000"/>
                    <a:lumOff val="25000"/>
                  </a:schemeClr>
                </a:solidFill>
                <a:latin typeface="微软雅黑" pitchFamily="34" charset="-122"/>
                <a:ea typeface="微软雅黑" pitchFamily="34" charset="-122"/>
              </a:rPr>
              <a:t>输入小标题</a:t>
            </a:r>
          </a:p>
        </p:txBody>
      </p:sp>
      <p:grpSp>
        <p:nvGrpSpPr>
          <p:cNvPr id="27" name="组合 26"/>
          <p:cNvGrpSpPr/>
          <p:nvPr/>
        </p:nvGrpSpPr>
        <p:grpSpPr>
          <a:xfrm>
            <a:off x="1232863" y="1629065"/>
            <a:ext cx="592147" cy="465182"/>
            <a:chOff x="3444875" y="1344613"/>
            <a:chExt cx="5308600" cy="4170363"/>
          </a:xfrm>
          <a:solidFill>
            <a:srgbClr val="A57841"/>
          </a:solidFill>
        </p:grpSpPr>
        <p:sp>
          <p:nvSpPr>
            <p:cNvPr id="28" name="Freeform 86"/>
            <p:cNvSpPr>
              <a:spLocks noEditPoints="1"/>
            </p:cNvSpPr>
            <p:nvPr/>
          </p:nvSpPr>
          <p:spPr bwMode="auto">
            <a:xfrm>
              <a:off x="3813175" y="1344613"/>
              <a:ext cx="4579938" cy="3289300"/>
            </a:xfrm>
            <a:custGeom>
              <a:avLst/>
              <a:gdLst>
                <a:gd name="T0" fmla="*/ 2885 w 2885"/>
                <a:gd name="T1" fmla="*/ 0 h 2072"/>
                <a:gd name="T2" fmla="*/ 2885 w 2885"/>
                <a:gd name="T3" fmla="*/ 2072 h 2072"/>
                <a:gd name="T4" fmla="*/ 0 w 2885"/>
                <a:gd name="T5" fmla="*/ 2072 h 2072"/>
                <a:gd name="T6" fmla="*/ 0 w 2885"/>
                <a:gd name="T7" fmla="*/ 0 h 2072"/>
                <a:gd name="T8" fmla="*/ 2885 w 2885"/>
                <a:gd name="T9" fmla="*/ 0 h 2072"/>
                <a:gd name="T10" fmla="*/ 2753 w 2885"/>
                <a:gd name="T11" fmla="*/ 1788 h 2072"/>
                <a:gd name="T12" fmla="*/ 2753 w 2885"/>
                <a:gd name="T13" fmla="*/ 125 h 2072"/>
                <a:gd name="T14" fmla="*/ 133 w 2885"/>
                <a:gd name="T15" fmla="*/ 125 h 2072"/>
                <a:gd name="T16" fmla="*/ 133 w 2885"/>
                <a:gd name="T17" fmla="*/ 1788 h 2072"/>
                <a:gd name="T18" fmla="*/ 2753 w 2885"/>
                <a:gd name="T19" fmla="*/ 1788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5" h="2072">
                  <a:moveTo>
                    <a:pt x="2885" y="0"/>
                  </a:moveTo>
                  <a:lnTo>
                    <a:pt x="2885" y="2072"/>
                  </a:lnTo>
                  <a:lnTo>
                    <a:pt x="0" y="2072"/>
                  </a:lnTo>
                  <a:lnTo>
                    <a:pt x="0" y="0"/>
                  </a:lnTo>
                  <a:lnTo>
                    <a:pt x="2885" y="0"/>
                  </a:lnTo>
                  <a:close/>
                  <a:moveTo>
                    <a:pt x="2753" y="1788"/>
                  </a:moveTo>
                  <a:lnTo>
                    <a:pt x="2753" y="125"/>
                  </a:lnTo>
                  <a:lnTo>
                    <a:pt x="133" y="125"/>
                  </a:lnTo>
                  <a:lnTo>
                    <a:pt x="133" y="1788"/>
                  </a:lnTo>
                  <a:lnTo>
                    <a:pt x="2753" y="17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4" rIns="68589" bIns="34294"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9" name="Freeform 87"/>
            <p:cNvSpPr>
              <a:spLocks noEditPoints="1"/>
            </p:cNvSpPr>
            <p:nvPr/>
          </p:nvSpPr>
          <p:spPr bwMode="auto">
            <a:xfrm>
              <a:off x="5703888" y="1787526"/>
              <a:ext cx="1573213" cy="892175"/>
            </a:xfrm>
            <a:custGeom>
              <a:avLst/>
              <a:gdLst>
                <a:gd name="T0" fmla="*/ 419 w 419"/>
                <a:gd name="T1" fmla="*/ 112 h 237"/>
                <a:gd name="T2" fmla="*/ 307 w 419"/>
                <a:gd name="T3" fmla="*/ 224 h 237"/>
                <a:gd name="T4" fmla="*/ 198 w 419"/>
                <a:gd name="T5" fmla="*/ 140 h 237"/>
                <a:gd name="T6" fmla="*/ 14 w 419"/>
                <a:gd name="T7" fmla="*/ 237 h 237"/>
                <a:gd name="T8" fmla="*/ 0 w 419"/>
                <a:gd name="T9" fmla="*/ 212 h 237"/>
                <a:gd name="T10" fmla="*/ 195 w 419"/>
                <a:gd name="T11" fmla="*/ 109 h 237"/>
                <a:gd name="T12" fmla="*/ 307 w 419"/>
                <a:gd name="T13" fmla="*/ 0 h 237"/>
                <a:gd name="T14" fmla="*/ 419 w 419"/>
                <a:gd name="T15" fmla="*/ 112 h 237"/>
                <a:gd name="T16" fmla="*/ 388 w 419"/>
                <a:gd name="T17" fmla="*/ 112 h 237"/>
                <a:gd name="T18" fmla="*/ 307 w 419"/>
                <a:gd name="T19" fmla="*/ 30 h 237"/>
                <a:gd name="T20" fmla="*/ 225 w 419"/>
                <a:gd name="T21" fmla="*/ 112 h 237"/>
                <a:gd name="T22" fmla="*/ 307 w 419"/>
                <a:gd name="T23" fmla="*/ 194 h 237"/>
                <a:gd name="T24" fmla="*/ 388 w 419"/>
                <a:gd name="T25" fmla="*/ 11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9" h="237">
                  <a:moveTo>
                    <a:pt x="419" y="112"/>
                  </a:moveTo>
                  <a:cubicBezTo>
                    <a:pt x="419" y="174"/>
                    <a:pt x="369" y="224"/>
                    <a:pt x="307" y="224"/>
                  </a:cubicBezTo>
                  <a:cubicBezTo>
                    <a:pt x="254" y="224"/>
                    <a:pt x="211" y="188"/>
                    <a:pt x="198" y="140"/>
                  </a:cubicBezTo>
                  <a:cubicBezTo>
                    <a:pt x="14" y="237"/>
                    <a:pt x="14" y="237"/>
                    <a:pt x="14" y="237"/>
                  </a:cubicBezTo>
                  <a:cubicBezTo>
                    <a:pt x="0" y="212"/>
                    <a:pt x="0" y="212"/>
                    <a:pt x="0" y="212"/>
                  </a:cubicBezTo>
                  <a:cubicBezTo>
                    <a:pt x="195" y="109"/>
                    <a:pt x="195" y="109"/>
                    <a:pt x="195" y="109"/>
                  </a:cubicBezTo>
                  <a:cubicBezTo>
                    <a:pt x="196" y="49"/>
                    <a:pt x="246" y="0"/>
                    <a:pt x="307" y="0"/>
                  </a:cubicBezTo>
                  <a:cubicBezTo>
                    <a:pt x="369" y="0"/>
                    <a:pt x="419" y="50"/>
                    <a:pt x="419" y="112"/>
                  </a:cubicBezTo>
                  <a:close/>
                  <a:moveTo>
                    <a:pt x="388" y="112"/>
                  </a:moveTo>
                  <a:cubicBezTo>
                    <a:pt x="388" y="67"/>
                    <a:pt x="352" y="30"/>
                    <a:pt x="307" y="30"/>
                  </a:cubicBezTo>
                  <a:cubicBezTo>
                    <a:pt x="262" y="30"/>
                    <a:pt x="225" y="67"/>
                    <a:pt x="225" y="112"/>
                  </a:cubicBezTo>
                  <a:cubicBezTo>
                    <a:pt x="225" y="157"/>
                    <a:pt x="262" y="194"/>
                    <a:pt x="307" y="194"/>
                  </a:cubicBezTo>
                  <a:cubicBezTo>
                    <a:pt x="352" y="194"/>
                    <a:pt x="388" y="157"/>
                    <a:pt x="38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4" rIns="68589" bIns="34294"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0" name="Freeform 88"/>
            <p:cNvSpPr>
              <a:spLocks noEditPoints="1"/>
            </p:cNvSpPr>
            <p:nvPr/>
          </p:nvSpPr>
          <p:spPr bwMode="auto">
            <a:xfrm>
              <a:off x="6303963" y="3240088"/>
              <a:ext cx="755650" cy="698500"/>
            </a:xfrm>
            <a:custGeom>
              <a:avLst/>
              <a:gdLst>
                <a:gd name="T0" fmla="*/ 166 w 201"/>
                <a:gd name="T1" fmla="*/ 93 h 186"/>
                <a:gd name="T2" fmla="*/ 108 w 201"/>
                <a:gd name="T3" fmla="*/ 36 h 186"/>
                <a:gd name="T4" fmla="*/ 51 w 201"/>
                <a:gd name="T5" fmla="*/ 93 h 186"/>
                <a:gd name="T6" fmla="*/ 108 w 201"/>
                <a:gd name="T7" fmla="*/ 150 h 186"/>
                <a:gd name="T8" fmla="*/ 166 w 201"/>
                <a:gd name="T9" fmla="*/ 93 h 186"/>
                <a:gd name="T10" fmla="*/ 201 w 201"/>
                <a:gd name="T11" fmla="*/ 93 h 186"/>
                <a:gd name="T12" fmla="*/ 108 w 201"/>
                <a:gd name="T13" fmla="*/ 186 h 186"/>
                <a:gd name="T14" fmla="*/ 18 w 201"/>
                <a:gd name="T15" fmla="*/ 114 h 186"/>
                <a:gd name="T16" fmla="*/ 0 w 201"/>
                <a:gd name="T17" fmla="*/ 101 h 186"/>
                <a:gd name="T18" fmla="*/ 17 w 201"/>
                <a:gd name="T19" fmla="*/ 78 h 186"/>
                <a:gd name="T20" fmla="*/ 108 w 201"/>
                <a:gd name="T21" fmla="*/ 0 h 186"/>
                <a:gd name="T22" fmla="*/ 201 w 201"/>
                <a:gd name="T2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1" h="186">
                  <a:moveTo>
                    <a:pt x="166" y="93"/>
                  </a:moveTo>
                  <a:cubicBezTo>
                    <a:pt x="166" y="61"/>
                    <a:pt x="140" y="36"/>
                    <a:pt x="108" y="36"/>
                  </a:cubicBezTo>
                  <a:cubicBezTo>
                    <a:pt x="77" y="36"/>
                    <a:pt x="51" y="61"/>
                    <a:pt x="51" y="93"/>
                  </a:cubicBezTo>
                  <a:cubicBezTo>
                    <a:pt x="51" y="124"/>
                    <a:pt x="77" y="150"/>
                    <a:pt x="108" y="150"/>
                  </a:cubicBezTo>
                  <a:cubicBezTo>
                    <a:pt x="140" y="150"/>
                    <a:pt x="166" y="124"/>
                    <a:pt x="166" y="93"/>
                  </a:cubicBezTo>
                  <a:close/>
                  <a:moveTo>
                    <a:pt x="201" y="93"/>
                  </a:moveTo>
                  <a:cubicBezTo>
                    <a:pt x="201" y="144"/>
                    <a:pt x="160" y="186"/>
                    <a:pt x="108" y="186"/>
                  </a:cubicBezTo>
                  <a:cubicBezTo>
                    <a:pt x="64" y="186"/>
                    <a:pt x="27" y="155"/>
                    <a:pt x="18" y="114"/>
                  </a:cubicBezTo>
                  <a:cubicBezTo>
                    <a:pt x="0" y="101"/>
                    <a:pt x="0" y="101"/>
                    <a:pt x="0" y="101"/>
                  </a:cubicBezTo>
                  <a:cubicBezTo>
                    <a:pt x="17" y="78"/>
                    <a:pt x="17" y="78"/>
                    <a:pt x="17" y="78"/>
                  </a:cubicBezTo>
                  <a:cubicBezTo>
                    <a:pt x="24" y="34"/>
                    <a:pt x="62" y="0"/>
                    <a:pt x="108" y="0"/>
                  </a:cubicBezTo>
                  <a:cubicBezTo>
                    <a:pt x="160" y="0"/>
                    <a:pt x="201" y="41"/>
                    <a:pt x="20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4" rIns="68589" bIns="34294"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1" name="Freeform 89"/>
            <p:cNvSpPr>
              <a:spLocks/>
            </p:cNvSpPr>
            <p:nvPr/>
          </p:nvSpPr>
          <p:spPr bwMode="auto">
            <a:xfrm>
              <a:off x="5195888" y="2536826"/>
              <a:ext cx="1171575" cy="1082675"/>
            </a:xfrm>
            <a:custGeom>
              <a:avLst/>
              <a:gdLst>
                <a:gd name="T0" fmla="*/ 161 w 312"/>
                <a:gd name="T1" fmla="*/ 81 h 288"/>
                <a:gd name="T2" fmla="*/ 137 w 312"/>
                <a:gd name="T3" fmla="*/ 138 h 288"/>
                <a:gd name="T4" fmla="*/ 312 w 312"/>
                <a:gd name="T5" fmla="*/ 265 h 288"/>
                <a:gd name="T6" fmla="*/ 295 w 312"/>
                <a:gd name="T7" fmla="*/ 288 h 288"/>
                <a:gd name="T8" fmla="*/ 112 w 312"/>
                <a:gd name="T9" fmla="*/ 155 h 288"/>
                <a:gd name="T10" fmla="*/ 80 w 312"/>
                <a:gd name="T11" fmla="*/ 161 h 288"/>
                <a:gd name="T12" fmla="*/ 0 w 312"/>
                <a:gd name="T13" fmla="*/ 81 h 288"/>
                <a:gd name="T14" fmla="*/ 80 w 312"/>
                <a:gd name="T15" fmla="*/ 0 h 288"/>
                <a:gd name="T16" fmla="*/ 129 w 312"/>
                <a:gd name="T17" fmla="*/ 17 h 288"/>
                <a:gd name="T18" fmla="*/ 135 w 312"/>
                <a:gd name="T19" fmla="*/ 13 h 288"/>
                <a:gd name="T20" fmla="*/ 149 w 312"/>
                <a:gd name="T21" fmla="*/ 38 h 288"/>
                <a:gd name="T22" fmla="*/ 161 w 312"/>
                <a:gd name="T23" fmla="*/ 8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288">
                  <a:moveTo>
                    <a:pt x="161" y="81"/>
                  </a:moveTo>
                  <a:cubicBezTo>
                    <a:pt x="161" y="103"/>
                    <a:pt x="152" y="123"/>
                    <a:pt x="137" y="138"/>
                  </a:cubicBezTo>
                  <a:cubicBezTo>
                    <a:pt x="312" y="265"/>
                    <a:pt x="312" y="265"/>
                    <a:pt x="312" y="265"/>
                  </a:cubicBezTo>
                  <a:cubicBezTo>
                    <a:pt x="295" y="288"/>
                    <a:pt x="295" y="288"/>
                    <a:pt x="295" y="288"/>
                  </a:cubicBezTo>
                  <a:cubicBezTo>
                    <a:pt x="112" y="155"/>
                    <a:pt x="112" y="155"/>
                    <a:pt x="112" y="155"/>
                  </a:cubicBezTo>
                  <a:cubicBezTo>
                    <a:pt x="102" y="159"/>
                    <a:pt x="92" y="161"/>
                    <a:pt x="80" y="161"/>
                  </a:cubicBezTo>
                  <a:cubicBezTo>
                    <a:pt x="36" y="161"/>
                    <a:pt x="0" y="125"/>
                    <a:pt x="0" y="81"/>
                  </a:cubicBezTo>
                  <a:cubicBezTo>
                    <a:pt x="0" y="36"/>
                    <a:pt x="36" y="0"/>
                    <a:pt x="80" y="0"/>
                  </a:cubicBezTo>
                  <a:cubicBezTo>
                    <a:pt x="99" y="0"/>
                    <a:pt x="115" y="6"/>
                    <a:pt x="129" y="17"/>
                  </a:cubicBezTo>
                  <a:cubicBezTo>
                    <a:pt x="135" y="13"/>
                    <a:pt x="135" y="13"/>
                    <a:pt x="135" y="13"/>
                  </a:cubicBezTo>
                  <a:cubicBezTo>
                    <a:pt x="149" y="38"/>
                    <a:pt x="149" y="38"/>
                    <a:pt x="149" y="38"/>
                  </a:cubicBezTo>
                  <a:cubicBezTo>
                    <a:pt x="156" y="51"/>
                    <a:pt x="161" y="65"/>
                    <a:pt x="16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4" rIns="68589" bIns="34294"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2" name="Freeform 90"/>
            <p:cNvSpPr>
              <a:spLocks noEditPoints="1"/>
            </p:cNvSpPr>
            <p:nvPr/>
          </p:nvSpPr>
          <p:spPr bwMode="auto">
            <a:xfrm>
              <a:off x="3444875" y="4776788"/>
              <a:ext cx="5308600" cy="738188"/>
            </a:xfrm>
            <a:custGeom>
              <a:avLst/>
              <a:gdLst>
                <a:gd name="T0" fmla="*/ 0 w 3344"/>
                <a:gd name="T1" fmla="*/ 273 h 465"/>
                <a:gd name="T2" fmla="*/ 227 w 3344"/>
                <a:gd name="T3" fmla="*/ 0 h 465"/>
                <a:gd name="T4" fmla="*/ 1669 w 3344"/>
                <a:gd name="T5" fmla="*/ 0 h 465"/>
                <a:gd name="T6" fmla="*/ 1673 w 3344"/>
                <a:gd name="T7" fmla="*/ 0 h 465"/>
                <a:gd name="T8" fmla="*/ 3117 w 3344"/>
                <a:gd name="T9" fmla="*/ 0 h 465"/>
                <a:gd name="T10" fmla="*/ 3344 w 3344"/>
                <a:gd name="T11" fmla="*/ 273 h 465"/>
                <a:gd name="T12" fmla="*/ 3344 w 3344"/>
                <a:gd name="T13" fmla="*/ 465 h 465"/>
                <a:gd name="T14" fmla="*/ 2166 w 3344"/>
                <a:gd name="T15" fmla="*/ 465 h 465"/>
                <a:gd name="T16" fmla="*/ 1179 w 3344"/>
                <a:gd name="T17" fmla="*/ 465 h 465"/>
                <a:gd name="T18" fmla="*/ 0 w 3344"/>
                <a:gd name="T19" fmla="*/ 465 h 465"/>
                <a:gd name="T20" fmla="*/ 0 w 3344"/>
                <a:gd name="T21" fmla="*/ 273 h 465"/>
                <a:gd name="T22" fmla="*/ 1934 w 3344"/>
                <a:gd name="T23" fmla="*/ 332 h 465"/>
                <a:gd name="T24" fmla="*/ 1934 w 3344"/>
                <a:gd name="T25" fmla="*/ 211 h 465"/>
                <a:gd name="T26" fmla="*/ 1415 w 3344"/>
                <a:gd name="T27" fmla="*/ 211 h 465"/>
                <a:gd name="T28" fmla="*/ 1415 w 3344"/>
                <a:gd name="T29" fmla="*/ 332 h 465"/>
                <a:gd name="T30" fmla="*/ 1934 w 3344"/>
                <a:gd name="T31" fmla="*/ 332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44" h="465">
                  <a:moveTo>
                    <a:pt x="0" y="273"/>
                  </a:moveTo>
                  <a:lnTo>
                    <a:pt x="227" y="0"/>
                  </a:lnTo>
                  <a:lnTo>
                    <a:pt x="1669" y="0"/>
                  </a:lnTo>
                  <a:lnTo>
                    <a:pt x="1673" y="0"/>
                  </a:lnTo>
                  <a:lnTo>
                    <a:pt x="3117" y="0"/>
                  </a:lnTo>
                  <a:lnTo>
                    <a:pt x="3344" y="273"/>
                  </a:lnTo>
                  <a:lnTo>
                    <a:pt x="3344" y="465"/>
                  </a:lnTo>
                  <a:lnTo>
                    <a:pt x="2166" y="465"/>
                  </a:lnTo>
                  <a:lnTo>
                    <a:pt x="1179" y="465"/>
                  </a:lnTo>
                  <a:lnTo>
                    <a:pt x="0" y="465"/>
                  </a:lnTo>
                  <a:lnTo>
                    <a:pt x="0" y="273"/>
                  </a:lnTo>
                  <a:close/>
                  <a:moveTo>
                    <a:pt x="1934" y="332"/>
                  </a:moveTo>
                  <a:lnTo>
                    <a:pt x="1934" y="211"/>
                  </a:lnTo>
                  <a:lnTo>
                    <a:pt x="1415" y="211"/>
                  </a:lnTo>
                  <a:lnTo>
                    <a:pt x="1415" y="332"/>
                  </a:lnTo>
                  <a:lnTo>
                    <a:pt x="1934"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4" rIns="68589" bIns="34294" numCol="1" anchor="t" anchorCtr="0" compatLnSpc="1">
              <a:prstTxWarp prst="textNoShape">
                <a:avLst/>
              </a:prstTxWarp>
            </a:bodyPr>
            <a:lstStyle/>
            <a:p>
              <a:endParaRPr lang="zh-CN" altLang="en-US" sz="1013">
                <a:solidFill>
                  <a:schemeClr val="tx1">
                    <a:lumMod val="75000"/>
                    <a:lumOff val="25000"/>
                  </a:schemeClr>
                </a:solidFill>
              </a:endParaRPr>
            </a:p>
          </p:txBody>
        </p:sp>
      </p:grpSp>
      <p:sp>
        <p:nvSpPr>
          <p:cNvPr id="33" name="TextBox 38"/>
          <p:cNvSpPr txBox="1"/>
          <p:nvPr/>
        </p:nvSpPr>
        <p:spPr>
          <a:xfrm>
            <a:off x="978575" y="3552106"/>
            <a:ext cx="3107308" cy="424732"/>
          </a:xfrm>
          <a:prstGeom prst="rect">
            <a:avLst/>
          </a:prstGeom>
          <a:noFill/>
        </p:spPr>
        <p:txBody>
          <a:bodyPr wrap="square" rtlCol="0">
            <a:spAutoFit/>
          </a:bodyPr>
          <a:lstStyle/>
          <a:p>
            <a:pPr marL="214341" indent="-214341">
              <a:lnSpc>
                <a:spcPct val="120000"/>
              </a:lnSpc>
              <a:buFont typeface="Wingdings" pitchFamily="2" charset="2"/>
              <a:buChar char="ü"/>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34" name="TextBox 39"/>
          <p:cNvSpPr txBox="1"/>
          <p:nvPr/>
        </p:nvSpPr>
        <p:spPr>
          <a:xfrm>
            <a:off x="989720" y="3996482"/>
            <a:ext cx="3107308" cy="424732"/>
          </a:xfrm>
          <a:prstGeom prst="rect">
            <a:avLst/>
          </a:prstGeom>
          <a:noFill/>
        </p:spPr>
        <p:txBody>
          <a:bodyPr wrap="square" rtlCol="0">
            <a:spAutoFit/>
          </a:bodyPr>
          <a:lstStyle/>
          <a:p>
            <a:pPr marL="214341" indent="-214341">
              <a:lnSpc>
                <a:spcPct val="120000"/>
              </a:lnSpc>
              <a:buFont typeface="Wingdings" pitchFamily="2" charset="2"/>
              <a:buChar char="ü"/>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35" name="文本框 34"/>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58501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iterate type="lt">
                                    <p:tmPct val="10000"/>
                                  </p:iterate>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 calcmode="lin" valueType="num">
                                      <p:cBhvr>
                                        <p:cTn id="14" dur="500" fill="hold"/>
                                        <p:tgtEl>
                                          <p:spTgt spid="26"/>
                                        </p:tgtEl>
                                        <p:attrNameLst>
                                          <p:attrName>style.rotation</p:attrName>
                                        </p:attrNameLst>
                                      </p:cBhvr>
                                      <p:tavLst>
                                        <p:tav tm="0">
                                          <p:val>
                                            <p:fltVal val="360"/>
                                          </p:val>
                                        </p:tav>
                                        <p:tav tm="100000">
                                          <p:val>
                                            <p:fltVal val="0"/>
                                          </p:val>
                                        </p:tav>
                                      </p:tavLst>
                                    </p:anim>
                                    <p:animEffect transition="in" filter="fade">
                                      <p:cBhvr>
                                        <p:cTn id="15" dur="500"/>
                                        <p:tgtEl>
                                          <p:spTgt spid="26"/>
                                        </p:tgtEl>
                                      </p:cBhvr>
                                    </p:animEffect>
                                  </p:childTnLst>
                                </p:cTn>
                              </p:par>
                            </p:childTnLst>
                          </p:cTn>
                        </p:par>
                        <p:par>
                          <p:cTn id="16" fill="hold">
                            <p:stCondLst>
                              <p:cond delay="12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17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20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par>
                          <p:cTn id="28" fill="hold">
                            <p:stCondLst>
                              <p:cond delay="270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par>
                          <p:cTn id="32" fill="hold">
                            <p:stCondLst>
                              <p:cond delay="3200"/>
                            </p:stCondLst>
                            <p:childTnLst>
                              <p:par>
                                <p:cTn id="33" presetID="55"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strVal val="#ppt_w*0.70"/>
                                          </p:val>
                                        </p:tav>
                                        <p:tav tm="100000">
                                          <p:val>
                                            <p:strVal val="#ppt_w"/>
                                          </p:val>
                                        </p:tav>
                                      </p:tavLst>
                                    </p:anim>
                                    <p:anim calcmode="lin" valueType="num">
                                      <p:cBhvr>
                                        <p:cTn id="36" dur="500" fill="hold"/>
                                        <p:tgtEl>
                                          <p:spTgt spid="3"/>
                                        </p:tgtEl>
                                        <p:attrNameLst>
                                          <p:attrName>ppt_h</p:attrName>
                                        </p:attrNameLst>
                                      </p:cBhvr>
                                      <p:tavLst>
                                        <p:tav tm="0">
                                          <p:val>
                                            <p:strVal val="#ppt_h"/>
                                          </p:val>
                                        </p:tav>
                                        <p:tav tm="100000">
                                          <p:val>
                                            <p:strVal val="#ppt_h"/>
                                          </p:val>
                                        </p:tav>
                                      </p:tavLst>
                                    </p:anim>
                                    <p:animEffect transition="in" filter="fade">
                                      <p:cBhvr>
                                        <p:cTn id="37" dur="500"/>
                                        <p:tgtEl>
                                          <p:spTgt spid="3"/>
                                        </p:tgtEl>
                                      </p:cBhvr>
                                    </p:animEffect>
                                  </p:childTnLst>
                                </p:cTn>
                              </p:par>
                            </p:childTnLst>
                          </p:cTn>
                        </p:par>
                        <p:par>
                          <p:cTn id="38" fill="hold">
                            <p:stCondLst>
                              <p:cond delay="3700"/>
                            </p:stCondLst>
                            <p:childTnLst>
                              <p:par>
                                <p:cTn id="39" presetID="55"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strVal val="#ppt_w*0.70"/>
                                          </p:val>
                                        </p:tav>
                                        <p:tav tm="100000">
                                          <p:val>
                                            <p:strVal val="#ppt_w"/>
                                          </p:val>
                                        </p:tav>
                                      </p:tavLst>
                                    </p:anim>
                                    <p:anim calcmode="lin" valueType="num">
                                      <p:cBhvr>
                                        <p:cTn id="42" dur="500" fill="hold"/>
                                        <p:tgtEl>
                                          <p:spTgt spid="9"/>
                                        </p:tgtEl>
                                        <p:attrNameLst>
                                          <p:attrName>ppt_h</p:attrName>
                                        </p:attrNameLst>
                                      </p:cBhvr>
                                      <p:tavLst>
                                        <p:tav tm="0">
                                          <p:val>
                                            <p:strVal val="#ppt_h"/>
                                          </p:val>
                                        </p:tav>
                                        <p:tav tm="100000">
                                          <p:val>
                                            <p:strVal val="#ppt_h"/>
                                          </p:val>
                                        </p:tav>
                                      </p:tavLst>
                                    </p:anim>
                                    <p:animEffect transition="in" filter="fade">
                                      <p:cBhvr>
                                        <p:cTn id="43" dur="500"/>
                                        <p:tgtEl>
                                          <p:spTgt spid="9"/>
                                        </p:tgtEl>
                                      </p:cBhvr>
                                    </p:animEffect>
                                  </p:childTnLst>
                                </p:cTn>
                              </p:par>
                            </p:childTnLst>
                          </p:cTn>
                        </p:par>
                        <p:par>
                          <p:cTn id="44" fill="hold">
                            <p:stCondLst>
                              <p:cond delay="4200"/>
                            </p:stCondLst>
                            <p:childTnLst>
                              <p:par>
                                <p:cTn id="45" presetID="55" presetClass="entr" presetSubtype="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ppt_w*0.70"/>
                                          </p:val>
                                        </p:tav>
                                        <p:tav tm="100000">
                                          <p:val>
                                            <p:strVal val="#ppt_w"/>
                                          </p:val>
                                        </p:tav>
                                      </p:tavLst>
                                    </p:anim>
                                    <p:anim calcmode="lin" valueType="num">
                                      <p:cBhvr>
                                        <p:cTn id="48" dur="500" fill="hold"/>
                                        <p:tgtEl>
                                          <p:spTgt spid="14"/>
                                        </p:tgtEl>
                                        <p:attrNameLst>
                                          <p:attrName>ppt_h</p:attrName>
                                        </p:attrNameLst>
                                      </p:cBhvr>
                                      <p:tavLst>
                                        <p:tav tm="0">
                                          <p:val>
                                            <p:strVal val="#ppt_h"/>
                                          </p:val>
                                        </p:tav>
                                        <p:tav tm="100000">
                                          <p:val>
                                            <p:strVal val="#ppt_h"/>
                                          </p:val>
                                        </p:tav>
                                      </p:tavLst>
                                    </p:anim>
                                    <p:animEffect transition="in" filter="fade">
                                      <p:cBhvr>
                                        <p:cTn id="49" dur="500"/>
                                        <p:tgtEl>
                                          <p:spTgt spid="14"/>
                                        </p:tgtEl>
                                      </p:cBhvr>
                                    </p:animEffect>
                                  </p:childTnLst>
                                </p:cTn>
                              </p:par>
                            </p:childTnLst>
                          </p:cTn>
                        </p:par>
                        <p:par>
                          <p:cTn id="50" fill="hold">
                            <p:stCondLst>
                              <p:cond delay="4700"/>
                            </p:stCondLst>
                            <p:childTnLst>
                              <p:par>
                                <p:cTn id="51" presetID="55" presetClass="entr" presetSubtype="0"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ppt_w</p:attrName>
                                        </p:attrNameLst>
                                      </p:cBhvr>
                                      <p:tavLst>
                                        <p:tav tm="0">
                                          <p:val>
                                            <p:strVal val="#ppt_w*0.70"/>
                                          </p:val>
                                        </p:tav>
                                        <p:tav tm="100000">
                                          <p:val>
                                            <p:strVal val="#ppt_w"/>
                                          </p:val>
                                        </p:tav>
                                      </p:tavLst>
                                    </p:anim>
                                    <p:anim calcmode="lin" valueType="num">
                                      <p:cBhvr>
                                        <p:cTn id="54" dur="500" fill="hold"/>
                                        <p:tgtEl>
                                          <p:spTgt spid="19"/>
                                        </p:tgtEl>
                                        <p:attrNameLst>
                                          <p:attrName>ppt_h</p:attrName>
                                        </p:attrNameLst>
                                      </p:cBhvr>
                                      <p:tavLst>
                                        <p:tav tm="0">
                                          <p:val>
                                            <p:strVal val="#ppt_h"/>
                                          </p:val>
                                        </p:tav>
                                        <p:tav tm="100000">
                                          <p:val>
                                            <p:strVal val="#ppt_h"/>
                                          </p:val>
                                        </p:tav>
                                      </p:tavLst>
                                    </p:anim>
                                    <p:animEffect transition="in" filter="fade">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33" grpId="0"/>
      <p:bldP spid="3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81102" y="133350"/>
            <a:ext cx="3190875" cy="523220"/>
          </a:xfrm>
          <a:prstGeom prst="rect">
            <a:avLst/>
          </a:prstGeom>
          <a:noFill/>
        </p:spPr>
        <p:txBody>
          <a:bodyPr wrap="square" rtlCol="0">
            <a:spAutoFit/>
          </a:bodyPr>
          <a:lstStyle/>
          <a:p>
            <a:r>
              <a:rPr lang="zh-CN" altLang="en-US" sz="2800" smtClean="0">
                <a:latin typeface="造字工房典黑（非商用）常规体" pitchFamily="50" charset="-122"/>
                <a:ea typeface="造字工房典黑（非商用）常规体" pitchFamily="50" charset="-122"/>
              </a:rPr>
              <a:t>售后服务</a:t>
            </a:r>
            <a:endParaRPr lang="zh-CN" altLang="en-US" sz="2800">
              <a:latin typeface="造字工房典黑（非商用）常规体" pitchFamily="50" charset="-122"/>
              <a:ea typeface="造字工房典黑（非商用）常规体" pitchFamily="50" charset="-122"/>
            </a:endParaRPr>
          </a:p>
        </p:txBody>
      </p:sp>
      <p:grpSp>
        <p:nvGrpSpPr>
          <p:cNvPr id="5" name="组合 4"/>
          <p:cNvGrpSpPr/>
          <p:nvPr/>
        </p:nvGrpSpPr>
        <p:grpSpPr>
          <a:xfrm>
            <a:off x="1114100" y="1379552"/>
            <a:ext cx="3313884" cy="491865"/>
            <a:chOff x="1114100" y="1379552"/>
            <a:chExt cx="3313884" cy="491865"/>
          </a:xfrm>
        </p:grpSpPr>
        <p:grpSp>
          <p:nvGrpSpPr>
            <p:cNvPr id="6" name="组合 5"/>
            <p:cNvGrpSpPr/>
            <p:nvPr/>
          </p:nvGrpSpPr>
          <p:grpSpPr>
            <a:xfrm>
              <a:off x="1114100" y="1403625"/>
              <a:ext cx="467792" cy="467792"/>
              <a:chOff x="1164804" y="1419622"/>
              <a:chExt cx="504056" cy="504056"/>
            </a:xfrm>
          </p:grpSpPr>
          <p:sp>
            <p:nvSpPr>
              <p:cNvPr id="8" name="泪滴形 7"/>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9" name="TextBox 4"/>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01</a:t>
                </a:r>
                <a:endParaRPr lang="zh-CN" altLang="en-US" spc="-150" dirty="0">
                  <a:solidFill>
                    <a:schemeClr val="bg1"/>
                  </a:solidFill>
                  <a:latin typeface="Arial" pitchFamily="34" charset="0"/>
                  <a:cs typeface="Arial" pitchFamily="34" charset="0"/>
                </a:endParaRPr>
              </a:p>
            </p:txBody>
          </p:sp>
        </p:grpSp>
        <p:sp>
          <p:nvSpPr>
            <p:cNvPr id="7" name="矩形 6"/>
            <p:cNvSpPr/>
            <p:nvPr/>
          </p:nvSpPr>
          <p:spPr>
            <a:xfrm>
              <a:off x="1547984" y="1379552"/>
              <a:ext cx="2880000" cy="400110"/>
            </a:xfrm>
            <a:prstGeom prst="rect">
              <a:avLst/>
            </a:prstGeom>
          </p:spPr>
          <p:txBody>
            <a:bodyPr wrap="square">
              <a:spAutoFit/>
            </a:bodyPr>
            <a:lstStyle/>
            <a:p>
              <a:r>
                <a:rPr lang="zh-CN" altLang="en-US" sz="1000" dirty="0" smtClean="0">
                  <a:latin typeface="微软雅黑" pitchFamily="34" charset="-122"/>
                  <a:ea typeface="微软雅黑" pitchFamily="34" charset="-122"/>
                </a:rPr>
                <a:t>对</a:t>
              </a:r>
              <a:r>
                <a:rPr lang="zh-CN" altLang="en-US" sz="1000" dirty="0">
                  <a:latin typeface="微软雅黑" pitchFamily="34" charset="-122"/>
                  <a:ea typeface="微软雅黑" pitchFamily="34" charset="-122"/>
                </a:rPr>
                <a:t>每位客户开展售后服务跟踪，并统一建立售后服务跟踪联系</a:t>
              </a:r>
              <a:r>
                <a:rPr lang="zh-CN" altLang="en-US" sz="1000" dirty="0" smtClean="0">
                  <a:latin typeface="微软雅黑" pitchFamily="34" charset="-122"/>
                  <a:ea typeface="微软雅黑" pitchFamily="34" charset="-122"/>
                </a:rPr>
                <a:t>表对</a:t>
              </a:r>
              <a:r>
                <a:rPr lang="zh-CN" altLang="en-US" sz="1000" dirty="0">
                  <a:latin typeface="微软雅黑" pitchFamily="34" charset="-122"/>
                  <a:ea typeface="微软雅黑" pitchFamily="34" charset="-122"/>
                </a:rPr>
                <a:t>客户定期进行回访并详细记录</a:t>
              </a:r>
            </a:p>
          </p:txBody>
        </p:sp>
      </p:grpSp>
      <p:grpSp>
        <p:nvGrpSpPr>
          <p:cNvPr id="10" name="组合 9"/>
          <p:cNvGrpSpPr/>
          <p:nvPr/>
        </p:nvGrpSpPr>
        <p:grpSpPr>
          <a:xfrm>
            <a:off x="1114100" y="2027625"/>
            <a:ext cx="3313884" cy="515503"/>
            <a:chOff x="1114100" y="2027624"/>
            <a:chExt cx="3313884" cy="515503"/>
          </a:xfrm>
        </p:grpSpPr>
        <p:grpSp>
          <p:nvGrpSpPr>
            <p:cNvPr id="11" name="组合 10"/>
            <p:cNvGrpSpPr/>
            <p:nvPr/>
          </p:nvGrpSpPr>
          <p:grpSpPr>
            <a:xfrm>
              <a:off x="1114100" y="2075335"/>
              <a:ext cx="467792" cy="467792"/>
              <a:chOff x="1164804" y="1419622"/>
              <a:chExt cx="504056" cy="504056"/>
            </a:xfrm>
          </p:grpSpPr>
          <p:sp>
            <p:nvSpPr>
              <p:cNvPr id="13" name="泪滴形 12"/>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14" name="TextBox 76"/>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03</a:t>
                </a:r>
                <a:endParaRPr lang="zh-CN" altLang="en-US" spc="-150" dirty="0">
                  <a:solidFill>
                    <a:schemeClr val="bg1"/>
                  </a:solidFill>
                  <a:latin typeface="Arial" pitchFamily="34" charset="0"/>
                  <a:cs typeface="Arial" pitchFamily="34" charset="0"/>
                </a:endParaRPr>
              </a:p>
            </p:txBody>
          </p:sp>
        </p:grpSp>
        <p:sp>
          <p:nvSpPr>
            <p:cNvPr id="12" name="矩形 11"/>
            <p:cNvSpPr/>
            <p:nvPr/>
          </p:nvSpPr>
          <p:spPr>
            <a:xfrm>
              <a:off x="1547984" y="2027624"/>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客户</a:t>
              </a:r>
              <a:r>
                <a:rPr lang="zh-CN" altLang="en-US" sz="1000" dirty="0">
                  <a:latin typeface="微软雅黑" pitchFamily="34" charset="-122"/>
                  <a:ea typeface="微软雅黑" pitchFamily="34" charset="-122"/>
                </a:rPr>
                <a:t>入住新居三个月，电话回访客户使用感受，及时弥补不足</a:t>
              </a:r>
            </a:p>
          </p:txBody>
        </p:sp>
      </p:grpSp>
      <p:grpSp>
        <p:nvGrpSpPr>
          <p:cNvPr id="15" name="组合 14"/>
          <p:cNvGrpSpPr/>
          <p:nvPr/>
        </p:nvGrpSpPr>
        <p:grpSpPr>
          <a:xfrm>
            <a:off x="1114100" y="2715767"/>
            <a:ext cx="3313884" cy="499071"/>
            <a:chOff x="1114100" y="2715766"/>
            <a:chExt cx="3313884" cy="499071"/>
          </a:xfrm>
        </p:grpSpPr>
        <p:grpSp>
          <p:nvGrpSpPr>
            <p:cNvPr id="16" name="组合 15"/>
            <p:cNvGrpSpPr/>
            <p:nvPr/>
          </p:nvGrpSpPr>
          <p:grpSpPr>
            <a:xfrm>
              <a:off x="1114100" y="2747045"/>
              <a:ext cx="467792" cy="467792"/>
              <a:chOff x="1164804" y="1419622"/>
              <a:chExt cx="504056" cy="504056"/>
            </a:xfrm>
          </p:grpSpPr>
          <p:sp>
            <p:nvSpPr>
              <p:cNvPr id="18" name="泪滴形 17"/>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19" name="TextBox 79"/>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05</a:t>
                </a:r>
                <a:endParaRPr lang="zh-CN" altLang="en-US" spc="-150" dirty="0">
                  <a:solidFill>
                    <a:schemeClr val="bg1"/>
                  </a:solidFill>
                  <a:latin typeface="Arial" pitchFamily="34" charset="0"/>
                  <a:cs typeface="Arial" pitchFamily="34" charset="0"/>
                </a:endParaRPr>
              </a:p>
            </p:txBody>
          </p:sp>
        </p:grpSp>
        <p:sp>
          <p:nvSpPr>
            <p:cNvPr id="17" name="矩形 16"/>
            <p:cNvSpPr/>
            <p:nvPr/>
          </p:nvSpPr>
          <p:spPr>
            <a:xfrm>
              <a:off x="1547984" y="2715766"/>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如</a:t>
              </a:r>
              <a:r>
                <a:rPr lang="zh-CN" altLang="en-US" sz="1000" dirty="0">
                  <a:latin typeface="微软雅黑" pitchFamily="34" charset="-122"/>
                  <a:ea typeface="微软雅黑" pitchFamily="34" charset="-122"/>
                </a:rPr>
                <a:t>有急修项目（水、电等）可拨打</a:t>
              </a:r>
              <a:r>
                <a:rPr lang="en-US" altLang="zh-CN" sz="1000" dirty="0">
                  <a:latin typeface="微软雅黑" pitchFamily="34" charset="-122"/>
                  <a:ea typeface="微软雅黑" pitchFamily="34" charset="-122"/>
                </a:rPr>
                <a:t>24</a:t>
              </a:r>
              <a:r>
                <a:rPr lang="zh-CN" altLang="en-US" sz="1000" dirty="0">
                  <a:latin typeface="微软雅黑" pitchFamily="34" charset="-122"/>
                  <a:ea typeface="微软雅黑" pitchFamily="34" charset="-122"/>
                </a:rPr>
                <a:t>小时服务热线，公司将在最短的时间内派专人到现场</a:t>
              </a:r>
            </a:p>
          </p:txBody>
        </p:sp>
      </p:grpSp>
      <p:grpSp>
        <p:nvGrpSpPr>
          <p:cNvPr id="20" name="组合 19"/>
          <p:cNvGrpSpPr/>
          <p:nvPr/>
        </p:nvGrpSpPr>
        <p:grpSpPr>
          <a:xfrm>
            <a:off x="1114100" y="3395777"/>
            <a:ext cx="3313884" cy="490771"/>
            <a:chOff x="1114100" y="3395776"/>
            <a:chExt cx="3313884" cy="490771"/>
          </a:xfrm>
        </p:grpSpPr>
        <p:grpSp>
          <p:nvGrpSpPr>
            <p:cNvPr id="21" name="组合 20"/>
            <p:cNvGrpSpPr/>
            <p:nvPr/>
          </p:nvGrpSpPr>
          <p:grpSpPr>
            <a:xfrm>
              <a:off x="1114100" y="3418755"/>
              <a:ext cx="467792" cy="467792"/>
              <a:chOff x="1164804" y="1419622"/>
              <a:chExt cx="504056" cy="504056"/>
            </a:xfrm>
          </p:grpSpPr>
          <p:sp>
            <p:nvSpPr>
              <p:cNvPr id="23" name="泪滴形 22"/>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24" name="TextBox 88"/>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07</a:t>
                </a:r>
                <a:endParaRPr lang="zh-CN" altLang="en-US" spc="-150" dirty="0">
                  <a:solidFill>
                    <a:schemeClr val="bg1"/>
                  </a:solidFill>
                  <a:latin typeface="Arial" pitchFamily="34" charset="0"/>
                  <a:cs typeface="Arial" pitchFamily="34" charset="0"/>
                </a:endParaRPr>
              </a:p>
            </p:txBody>
          </p:sp>
        </p:grpSp>
        <p:sp>
          <p:nvSpPr>
            <p:cNvPr id="22" name="矩形 21"/>
            <p:cNvSpPr/>
            <p:nvPr/>
          </p:nvSpPr>
          <p:spPr>
            <a:xfrm>
              <a:off x="1547984" y="3395776"/>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在</a:t>
              </a:r>
              <a:r>
                <a:rPr lang="zh-CN" altLang="en-US" sz="1000" dirty="0">
                  <a:latin typeface="微软雅黑" pitchFamily="34" charset="-122"/>
                  <a:ea typeface="微软雅黑" pitchFamily="34" charset="-122"/>
                </a:rPr>
                <a:t>施工过程中，细化责任，对每一项工程的责任人及施工人员备案</a:t>
              </a:r>
              <a:r>
                <a:rPr lang="zh-CN" altLang="en-US" sz="1000" dirty="0" smtClean="0">
                  <a:latin typeface="微软雅黑" pitchFamily="34" charset="-122"/>
                  <a:ea typeface="微软雅黑" pitchFamily="34" charset="-122"/>
                </a:rPr>
                <a:t>记录</a:t>
              </a:r>
              <a:endParaRPr lang="zh-CN" altLang="en-US" sz="1000" dirty="0">
                <a:latin typeface="微软雅黑" pitchFamily="34" charset="-122"/>
                <a:ea typeface="微软雅黑" pitchFamily="34" charset="-122"/>
              </a:endParaRPr>
            </a:p>
          </p:txBody>
        </p:sp>
      </p:grpSp>
      <p:grpSp>
        <p:nvGrpSpPr>
          <p:cNvPr id="25" name="组合 24"/>
          <p:cNvGrpSpPr/>
          <p:nvPr/>
        </p:nvGrpSpPr>
        <p:grpSpPr>
          <a:xfrm>
            <a:off x="1114100" y="4043848"/>
            <a:ext cx="3313884" cy="514410"/>
            <a:chOff x="1114100" y="4043848"/>
            <a:chExt cx="3313884" cy="514410"/>
          </a:xfrm>
        </p:grpSpPr>
        <p:grpSp>
          <p:nvGrpSpPr>
            <p:cNvPr id="26" name="组合 25"/>
            <p:cNvGrpSpPr/>
            <p:nvPr/>
          </p:nvGrpSpPr>
          <p:grpSpPr>
            <a:xfrm>
              <a:off x="1114100" y="4090466"/>
              <a:ext cx="467792" cy="467792"/>
              <a:chOff x="1164804" y="1419622"/>
              <a:chExt cx="504056" cy="504056"/>
            </a:xfrm>
          </p:grpSpPr>
          <p:sp>
            <p:nvSpPr>
              <p:cNvPr id="28" name="泪滴形 27"/>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29" name="TextBox 91"/>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09</a:t>
                </a:r>
                <a:endParaRPr lang="zh-CN" altLang="en-US" spc="-150" dirty="0">
                  <a:solidFill>
                    <a:schemeClr val="bg1"/>
                  </a:solidFill>
                  <a:latin typeface="Arial" pitchFamily="34" charset="0"/>
                  <a:cs typeface="Arial" pitchFamily="34" charset="0"/>
                </a:endParaRPr>
              </a:p>
            </p:txBody>
          </p:sp>
        </p:grpSp>
        <p:sp>
          <p:nvSpPr>
            <p:cNvPr id="27" name="矩形 26"/>
            <p:cNvSpPr/>
            <p:nvPr/>
          </p:nvSpPr>
          <p:spPr>
            <a:xfrm>
              <a:off x="1547984" y="4043848"/>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饰</a:t>
              </a:r>
              <a:r>
                <a:rPr lang="zh-CN" altLang="en-US" sz="1000" dirty="0">
                  <a:latin typeface="微软雅黑" pitchFamily="34" charset="-122"/>
                  <a:ea typeface="微软雅黑" pitchFamily="34" charset="-122"/>
                </a:rPr>
                <a:t>后房给予二年保修</a:t>
              </a:r>
              <a:r>
                <a:rPr lang="en-US" altLang="zh-CN" sz="1000" dirty="0">
                  <a:latin typeface="微软雅黑" pitchFamily="34" charset="-122"/>
                  <a:ea typeface="微软雅黑" pitchFamily="34" charset="-122"/>
                </a:rPr>
                <a:t>,</a:t>
              </a:r>
              <a:r>
                <a:rPr lang="zh-CN" altLang="en-US" sz="1000" dirty="0">
                  <a:latin typeface="微软雅黑" pitchFamily="34" charset="-122"/>
                  <a:ea typeface="微软雅黑" pitchFamily="34" charset="-122"/>
                </a:rPr>
                <a:t>隐蔽工程四年</a:t>
              </a:r>
              <a:r>
                <a:rPr lang="zh-CN" altLang="en-US" sz="1000" dirty="0" smtClean="0">
                  <a:latin typeface="微软雅黑" pitchFamily="34" charset="-122"/>
                  <a:ea typeface="微软雅黑" pitchFamily="34" charset="-122"/>
                </a:rPr>
                <a:t>保修，终身</a:t>
              </a:r>
              <a:r>
                <a:rPr lang="zh-CN" altLang="en-US" sz="1000" dirty="0">
                  <a:latin typeface="微软雅黑" pitchFamily="34" charset="-122"/>
                  <a:ea typeface="微软雅黑" pitchFamily="34" charset="-122"/>
                </a:rPr>
                <a:t>维护</a:t>
              </a:r>
            </a:p>
          </p:txBody>
        </p:sp>
      </p:grpSp>
      <p:grpSp>
        <p:nvGrpSpPr>
          <p:cNvPr id="30" name="组合 29"/>
          <p:cNvGrpSpPr/>
          <p:nvPr/>
        </p:nvGrpSpPr>
        <p:grpSpPr>
          <a:xfrm>
            <a:off x="4786188" y="1403625"/>
            <a:ext cx="3313884" cy="467792"/>
            <a:chOff x="4786188" y="1403625"/>
            <a:chExt cx="3313884" cy="467792"/>
          </a:xfrm>
        </p:grpSpPr>
        <p:sp>
          <p:nvSpPr>
            <p:cNvPr id="31" name="矩形 30"/>
            <p:cNvSpPr/>
            <p:nvPr/>
          </p:nvSpPr>
          <p:spPr>
            <a:xfrm>
              <a:off x="5220072" y="1419662"/>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验收</a:t>
              </a:r>
              <a:r>
                <a:rPr lang="zh-CN" altLang="en-US" sz="1000" dirty="0">
                  <a:latin typeface="微软雅黑" pitchFamily="34" charset="-122"/>
                  <a:ea typeface="微软雅黑" pitchFamily="34" charset="-122"/>
                </a:rPr>
                <a:t>合格后一个月内，电话回访，为业主解决因搬家磕碰出现的问题</a:t>
              </a:r>
            </a:p>
          </p:txBody>
        </p:sp>
        <p:grpSp>
          <p:nvGrpSpPr>
            <p:cNvPr id="32" name="组合 31"/>
            <p:cNvGrpSpPr/>
            <p:nvPr/>
          </p:nvGrpSpPr>
          <p:grpSpPr>
            <a:xfrm>
              <a:off x="4786188" y="1403625"/>
              <a:ext cx="467792" cy="467792"/>
              <a:chOff x="1164804" y="1419622"/>
              <a:chExt cx="504056" cy="504056"/>
            </a:xfrm>
          </p:grpSpPr>
          <p:sp>
            <p:nvSpPr>
              <p:cNvPr id="33" name="泪滴形 32"/>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34" name="TextBox 100"/>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02</a:t>
                </a:r>
                <a:endParaRPr lang="zh-CN" altLang="en-US" spc="-150" dirty="0">
                  <a:solidFill>
                    <a:schemeClr val="bg1"/>
                  </a:solidFill>
                  <a:latin typeface="Arial" pitchFamily="34" charset="0"/>
                  <a:cs typeface="Arial" pitchFamily="34" charset="0"/>
                </a:endParaRPr>
              </a:p>
            </p:txBody>
          </p:sp>
        </p:grpSp>
      </p:grpSp>
      <p:grpSp>
        <p:nvGrpSpPr>
          <p:cNvPr id="35" name="组合 34"/>
          <p:cNvGrpSpPr/>
          <p:nvPr/>
        </p:nvGrpSpPr>
        <p:grpSpPr>
          <a:xfrm>
            <a:off x="4786188" y="2027625"/>
            <a:ext cx="3313884" cy="515503"/>
            <a:chOff x="4786188" y="2027624"/>
            <a:chExt cx="3313884" cy="515503"/>
          </a:xfrm>
        </p:grpSpPr>
        <p:sp>
          <p:nvSpPr>
            <p:cNvPr id="36" name="矩形 35"/>
            <p:cNvSpPr/>
            <p:nvPr/>
          </p:nvSpPr>
          <p:spPr>
            <a:xfrm>
              <a:off x="5220072" y="2027624"/>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客户</a:t>
              </a:r>
              <a:r>
                <a:rPr lang="zh-CN" altLang="en-US" sz="1000" dirty="0">
                  <a:latin typeface="微软雅黑" pitchFamily="34" charset="-122"/>
                  <a:ea typeface="微软雅黑" pitchFamily="34" charset="-122"/>
                </a:rPr>
                <a:t>入住第一个采暖期后，电话回访，及时解决装修因季节变化反映出的问题</a:t>
              </a:r>
            </a:p>
          </p:txBody>
        </p:sp>
        <p:grpSp>
          <p:nvGrpSpPr>
            <p:cNvPr id="37" name="组合 36"/>
            <p:cNvGrpSpPr/>
            <p:nvPr/>
          </p:nvGrpSpPr>
          <p:grpSpPr>
            <a:xfrm>
              <a:off x="4786188" y="2075335"/>
              <a:ext cx="467792" cy="467792"/>
              <a:chOff x="1164804" y="1419622"/>
              <a:chExt cx="504056" cy="504056"/>
            </a:xfrm>
          </p:grpSpPr>
          <p:sp>
            <p:nvSpPr>
              <p:cNvPr id="38" name="泪滴形 37"/>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39" name="TextBox 103"/>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04</a:t>
                </a:r>
                <a:endParaRPr lang="zh-CN" altLang="en-US" spc="-150" dirty="0">
                  <a:solidFill>
                    <a:schemeClr val="bg1"/>
                  </a:solidFill>
                  <a:latin typeface="Arial" pitchFamily="34" charset="0"/>
                  <a:cs typeface="Arial" pitchFamily="34" charset="0"/>
                </a:endParaRPr>
              </a:p>
            </p:txBody>
          </p:sp>
        </p:grpSp>
      </p:grpSp>
      <p:grpSp>
        <p:nvGrpSpPr>
          <p:cNvPr id="40" name="组合 39"/>
          <p:cNvGrpSpPr/>
          <p:nvPr/>
        </p:nvGrpSpPr>
        <p:grpSpPr>
          <a:xfrm>
            <a:off x="4786188" y="2747045"/>
            <a:ext cx="3313884" cy="467792"/>
            <a:chOff x="4786188" y="2747045"/>
            <a:chExt cx="3313884" cy="467792"/>
          </a:xfrm>
        </p:grpSpPr>
        <p:sp>
          <p:nvSpPr>
            <p:cNvPr id="41" name="矩形 40"/>
            <p:cNvSpPr/>
            <p:nvPr/>
          </p:nvSpPr>
          <p:spPr>
            <a:xfrm>
              <a:off x="5220072" y="2747704"/>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正常</a:t>
              </a:r>
              <a:r>
                <a:rPr lang="zh-CN" altLang="en-US" sz="1000" dirty="0">
                  <a:latin typeface="微软雅黑" pitchFamily="34" charset="-122"/>
                  <a:ea typeface="微软雅黑" pitchFamily="34" charset="-122"/>
                </a:rPr>
                <a:t>报修，公司会派人</a:t>
              </a:r>
              <a:r>
                <a:rPr lang="en-US" altLang="zh-CN" sz="1000" dirty="0">
                  <a:latin typeface="微软雅黑" pitchFamily="34" charset="-122"/>
                  <a:ea typeface="微软雅黑" pitchFamily="34" charset="-122"/>
                </a:rPr>
                <a:t>48</a:t>
              </a:r>
              <a:r>
                <a:rPr lang="zh-CN" altLang="en-US" sz="1000" dirty="0">
                  <a:latin typeface="微软雅黑" pitchFamily="34" charset="-122"/>
                  <a:ea typeface="微软雅黑" pitchFamily="34" charset="-122"/>
                </a:rPr>
                <a:t>小时内上门服务，紧急报修立即解决，特殊问题与业主协商时间</a:t>
              </a:r>
            </a:p>
          </p:txBody>
        </p:sp>
        <p:grpSp>
          <p:nvGrpSpPr>
            <p:cNvPr id="42" name="组合 41"/>
            <p:cNvGrpSpPr/>
            <p:nvPr/>
          </p:nvGrpSpPr>
          <p:grpSpPr>
            <a:xfrm>
              <a:off x="4786188" y="2747045"/>
              <a:ext cx="467792" cy="467792"/>
              <a:chOff x="1164804" y="1419622"/>
              <a:chExt cx="504056" cy="504056"/>
            </a:xfrm>
          </p:grpSpPr>
          <p:sp>
            <p:nvSpPr>
              <p:cNvPr id="43" name="泪滴形 42"/>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44" name="TextBox 106"/>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06</a:t>
                </a:r>
                <a:endParaRPr lang="zh-CN" altLang="en-US" spc="-150" dirty="0">
                  <a:solidFill>
                    <a:schemeClr val="bg1"/>
                  </a:solidFill>
                  <a:latin typeface="Arial" pitchFamily="34" charset="0"/>
                  <a:cs typeface="Arial" pitchFamily="34" charset="0"/>
                </a:endParaRPr>
              </a:p>
            </p:txBody>
          </p:sp>
        </p:grpSp>
      </p:grpSp>
      <p:grpSp>
        <p:nvGrpSpPr>
          <p:cNvPr id="45" name="组合 44"/>
          <p:cNvGrpSpPr/>
          <p:nvPr/>
        </p:nvGrpSpPr>
        <p:grpSpPr>
          <a:xfrm>
            <a:off x="4786188" y="3395777"/>
            <a:ext cx="3313884" cy="490771"/>
            <a:chOff x="4786188" y="3395776"/>
            <a:chExt cx="3313884" cy="490771"/>
          </a:xfrm>
        </p:grpSpPr>
        <p:sp>
          <p:nvSpPr>
            <p:cNvPr id="46" name="矩形 45"/>
            <p:cNvSpPr/>
            <p:nvPr/>
          </p:nvSpPr>
          <p:spPr>
            <a:xfrm>
              <a:off x="5220072" y="3395776"/>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打造</a:t>
              </a:r>
              <a:r>
                <a:rPr lang="zh-CN" altLang="en-US" sz="1000" dirty="0">
                  <a:latin typeface="微软雅黑" pitchFamily="34" charset="-122"/>
                  <a:ea typeface="微软雅黑" pitchFamily="34" charset="-122"/>
                </a:rPr>
                <a:t>放心工程，质量不合格，材料不达标，客户拒绝付款</a:t>
              </a:r>
            </a:p>
          </p:txBody>
        </p:sp>
        <p:grpSp>
          <p:nvGrpSpPr>
            <p:cNvPr id="47" name="组合 46"/>
            <p:cNvGrpSpPr/>
            <p:nvPr/>
          </p:nvGrpSpPr>
          <p:grpSpPr>
            <a:xfrm>
              <a:off x="4786188" y="3418755"/>
              <a:ext cx="467792" cy="467792"/>
              <a:chOff x="1164804" y="1419622"/>
              <a:chExt cx="504056" cy="504056"/>
            </a:xfrm>
          </p:grpSpPr>
          <p:sp>
            <p:nvSpPr>
              <p:cNvPr id="48" name="泪滴形 47"/>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49" name="TextBox 109"/>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08</a:t>
                </a:r>
                <a:endParaRPr lang="zh-CN" altLang="en-US" spc="-150" dirty="0">
                  <a:solidFill>
                    <a:schemeClr val="bg1"/>
                  </a:solidFill>
                  <a:latin typeface="Arial" pitchFamily="34" charset="0"/>
                  <a:cs typeface="Arial" pitchFamily="34" charset="0"/>
                </a:endParaRPr>
              </a:p>
            </p:txBody>
          </p:sp>
        </p:grpSp>
      </p:grpSp>
      <p:grpSp>
        <p:nvGrpSpPr>
          <p:cNvPr id="50" name="组合 49"/>
          <p:cNvGrpSpPr/>
          <p:nvPr/>
        </p:nvGrpSpPr>
        <p:grpSpPr>
          <a:xfrm>
            <a:off x="4786188" y="4043848"/>
            <a:ext cx="3313884" cy="514410"/>
            <a:chOff x="4786188" y="4043848"/>
            <a:chExt cx="3313884" cy="514410"/>
          </a:xfrm>
        </p:grpSpPr>
        <p:sp>
          <p:nvSpPr>
            <p:cNvPr id="51" name="矩形 50"/>
            <p:cNvSpPr/>
            <p:nvPr/>
          </p:nvSpPr>
          <p:spPr>
            <a:xfrm>
              <a:off x="5220072" y="4043848"/>
              <a:ext cx="2880000" cy="400110"/>
            </a:xfrm>
            <a:prstGeom prst="rect">
              <a:avLst/>
            </a:prstGeom>
          </p:spPr>
          <p:txBody>
            <a:bodyPr>
              <a:spAutoFit/>
            </a:bodyPr>
            <a:lstStyle/>
            <a:p>
              <a:r>
                <a:rPr lang="zh-CN" altLang="en-US" sz="1000" dirty="0" smtClean="0">
                  <a:latin typeface="微软雅黑" pitchFamily="34" charset="-122"/>
                  <a:ea typeface="微软雅黑" pitchFamily="34" charset="-122"/>
                </a:rPr>
                <a:t>工程</a:t>
              </a:r>
              <a:r>
                <a:rPr lang="zh-CN" altLang="en-US" sz="1000" dirty="0">
                  <a:latin typeface="微软雅黑" pitchFamily="34" charset="-122"/>
                  <a:ea typeface="微软雅黑" pitchFamily="34" charset="-122"/>
                </a:rPr>
                <a:t>竣工后，公司可提供优质保洁服务，让您装修完工后直接入住干净、明亮、舒适的新家</a:t>
              </a:r>
            </a:p>
          </p:txBody>
        </p:sp>
        <p:grpSp>
          <p:nvGrpSpPr>
            <p:cNvPr id="52" name="组合 51"/>
            <p:cNvGrpSpPr/>
            <p:nvPr/>
          </p:nvGrpSpPr>
          <p:grpSpPr>
            <a:xfrm>
              <a:off x="4786188" y="4090466"/>
              <a:ext cx="467792" cy="467792"/>
              <a:chOff x="1164804" y="1419622"/>
              <a:chExt cx="504056" cy="504056"/>
            </a:xfrm>
          </p:grpSpPr>
          <p:sp>
            <p:nvSpPr>
              <p:cNvPr id="53" name="泪滴形 52"/>
              <p:cNvSpPr/>
              <p:nvPr/>
            </p:nvSpPr>
            <p:spPr>
              <a:xfrm>
                <a:off x="1164804" y="1419622"/>
                <a:ext cx="504056" cy="504056"/>
              </a:xfrm>
              <a:prstGeom prst="teardrop">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Arial" pitchFamily="34" charset="0"/>
                  <a:cs typeface="Arial" pitchFamily="34" charset="0"/>
                </a:endParaRPr>
              </a:p>
            </p:txBody>
          </p:sp>
          <p:sp>
            <p:nvSpPr>
              <p:cNvPr id="54" name="TextBox 112"/>
              <p:cNvSpPr txBox="1"/>
              <p:nvPr/>
            </p:nvSpPr>
            <p:spPr>
              <a:xfrm>
                <a:off x="1234433" y="1471595"/>
                <a:ext cx="364799" cy="323345"/>
              </a:xfrm>
              <a:prstGeom prst="rect">
                <a:avLst/>
              </a:prstGeom>
              <a:noFill/>
              <a:ln>
                <a:noFill/>
              </a:ln>
            </p:spPr>
            <p:txBody>
              <a:bodyPr wrap="none" rtlCol="0">
                <a:spAutoFit/>
              </a:bodyPr>
              <a:lstStyle/>
              <a:p>
                <a:pPr algn="ctr"/>
                <a:r>
                  <a:rPr lang="en-US" altLang="zh-CN" spc="-150" dirty="0" smtClean="0">
                    <a:solidFill>
                      <a:schemeClr val="bg1"/>
                    </a:solidFill>
                    <a:latin typeface="Arial" pitchFamily="34" charset="0"/>
                    <a:cs typeface="Arial" pitchFamily="34" charset="0"/>
                  </a:rPr>
                  <a:t>10</a:t>
                </a:r>
                <a:endParaRPr lang="zh-CN" altLang="en-US" spc="-150" dirty="0">
                  <a:solidFill>
                    <a:schemeClr val="bg1"/>
                  </a:solidFill>
                  <a:latin typeface="Arial" pitchFamily="34" charset="0"/>
                  <a:cs typeface="Arial" pitchFamily="34" charset="0"/>
                </a:endParaRPr>
              </a:p>
            </p:txBody>
          </p:sp>
        </p:grpSp>
      </p:grpSp>
    </p:spTree>
    <p:extLst>
      <p:ext uri="{BB962C8B-B14F-4D97-AF65-F5344CB8AC3E}">
        <p14:creationId xmlns:p14="http://schemas.microsoft.com/office/powerpoint/2010/main" val="23631796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5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50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30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35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1000"/>
                                        <p:tgtEl>
                                          <p:spTgt spid="45"/>
                                        </p:tgtEl>
                                      </p:cBhvr>
                                    </p:animEffect>
                                    <p:anim calcmode="lin" valueType="num">
                                      <p:cBhvr>
                                        <p:cTn id="43" dur="1000" fill="hold"/>
                                        <p:tgtEl>
                                          <p:spTgt spid="45"/>
                                        </p:tgtEl>
                                        <p:attrNameLst>
                                          <p:attrName>ppt_x</p:attrName>
                                        </p:attrNameLst>
                                      </p:cBhvr>
                                      <p:tavLst>
                                        <p:tav tm="0">
                                          <p:val>
                                            <p:strVal val="#ppt_x"/>
                                          </p:val>
                                        </p:tav>
                                        <p:tav tm="100000">
                                          <p:val>
                                            <p:strVal val="#ppt_x"/>
                                          </p:val>
                                        </p:tav>
                                      </p:tavLst>
                                    </p:anim>
                                    <p:anim calcmode="lin" valueType="num">
                                      <p:cBhvr>
                                        <p:cTn id="44" dur="10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400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45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1000"/>
                                        <p:tgtEl>
                                          <p:spTgt spid="50"/>
                                        </p:tgtEl>
                                      </p:cBhvr>
                                    </p:animEffect>
                                    <p:anim calcmode="lin" valueType="num">
                                      <p:cBhvr>
                                        <p:cTn id="53" dur="1000" fill="hold"/>
                                        <p:tgtEl>
                                          <p:spTgt spid="50"/>
                                        </p:tgtEl>
                                        <p:attrNameLst>
                                          <p:attrName>ppt_x</p:attrName>
                                        </p:attrNameLst>
                                      </p:cBhvr>
                                      <p:tavLst>
                                        <p:tav tm="0">
                                          <p:val>
                                            <p:strVal val="#ppt_x"/>
                                          </p:val>
                                        </p:tav>
                                        <p:tav tm="100000">
                                          <p:val>
                                            <p:strVal val="#ppt_x"/>
                                          </p:val>
                                        </p:tav>
                                      </p:tavLst>
                                    </p:anim>
                                    <p:anim calcmode="lin" valueType="num">
                                      <p:cBhvr>
                                        <p:cTn id="54"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0" name="剪去单角的矩形 9"/>
          <p:cNvSpPr/>
          <p:nvPr/>
        </p:nvSpPr>
        <p:spPr>
          <a:xfrm>
            <a:off x="3225509" y="1142272"/>
            <a:ext cx="2664091" cy="968848"/>
          </a:xfrm>
          <a:prstGeom prst="snip1Rect">
            <a:avLst>
              <a:gd name="adj" fmla="val 40888"/>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1" dirty="0"/>
          </a:p>
        </p:txBody>
      </p:sp>
      <p:sp>
        <p:nvSpPr>
          <p:cNvPr id="11" name="剪去单角的矩形 10"/>
          <p:cNvSpPr/>
          <p:nvPr/>
        </p:nvSpPr>
        <p:spPr>
          <a:xfrm flipH="1" flipV="1">
            <a:off x="3225506" y="2112832"/>
            <a:ext cx="2664090" cy="510361"/>
          </a:xfrm>
          <a:prstGeom prst="snip1Rect">
            <a:avLst>
              <a:gd name="adj" fmla="val 50000"/>
            </a:avLst>
          </a:prstGeom>
          <a:solidFill>
            <a:schemeClr val="tx1">
              <a:lumMod val="75000"/>
              <a:lumOff val="2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chemeClr val="bg1">
                  <a:lumMod val="95000"/>
                </a:schemeClr>
              </a:solidFill>
              <a:latin typeface="方正铁筋隶书简体" pitchFamily="65" charset="-122"/>
              <a:ea typeface="方正铁筋隶书简体" pitchFamily="65" charset="-122"/>
            </a:endParaRPr>
          </a:p>
        </p:txBody>
      </p:sp>
      <p:sp>
        <p:nvSpPr>
          <p:cNvPr id="12" name="TextBox 4"/>
          <p:cNvSpPr txBox="1"/>
          <p:nvPr/>
        </p:nvSpPr>
        <p:spPr>
          <a:xfrm>
            <a:off x="3990849" y="1473845"/>
            <a:ext cx="1985167" cy="553998"/>
          </a:xfrm>
          <a:prstGeom prst="rect">
            <a:avLst/>
          </a:prstGeom>
          <a:noFill/>
        </p:spPr>
        <p:txBody>
          <a:bodyPr wrap="square" rtlCol="0">
            <a:spAutoFit/>
          </a:bodyPr>
          <a:lstStyle/>
          <a:p>
            <a:r>
              <a:rPr lang="zh-CN" altLang="en-US" sz="3000" b="1" smtClean="0">
                <a:solidFill>
                  <a:schemeClr val="bg1">
                    <a:lumMod val="95000"/>
                  </a:schemeClr>
                </a:solidFill>
                <a:latin typeface="锐字荣光黑简1.0" pitchFamily="2" charset="-122"/>
                <a:ea typeface="锐字荣光黑简1.0" pitchFamily="2" charset="-122"/>
              </a:rPr>
              <a:t>合作方式</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13" name="KSO_Shape"/>
          <p:cNvSpPr>
            <a:spLocks/>
          </p:cNvSpPr>
          <p:nvPr/>
        </p:nvSpPr>
        <p:spPr bwMode="auto">
          <a:xfrm>
            <a:off x="3311925" y="1217751"/>
            <a:ext cx="979547" cy="888122"/>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14" name="TextBox 9"/>
          <p:cNvSpPr txBox="1"/>
          <p:nvPr/>
        </p:nvSpPr>
        <p:spPr>
          <a:xfrm>
            <a:off x="3319237" y="2168872"/>
            <a:ext cx="2873873" cy="369332"/>
          </a:xfrm>
          <a:prstGeom prst="rect">
            <a:avLst/>
          </a:prstGeom>
          <a:noFill/>
        </p:spPr>
        <p:txBody>
          <a:bodyPr wrap="square" rtlCol="0">
            <a:spAutoFit/>
          </a:bodyPr>
          <a:lstStyle/>
          <a:p>
            <a:r>
              <a:rPr lang="en-US" altLang="zh-CN" sz="1800" b="1" spc="1875" dirty="0">
                <a:solidFill>
                  <a:schemeClr val="bg1">
                    <a:lumMod val="95000"/>
                  </a:schemeClr>
                </a:solidFill>
                <a:latin typeface="方正兰亭超细黑简体" pitchFamily="2" charset="-122"/>
                <a:ea typeface="方正兰亭超细黑简体" pitchFamily="2" charset="-122"/>
              </a:rPr>
              <a:t>Part 01</a:t>
            </a:r>
            <a:endParaRPr lang="zh-CN" altLang="en-US" sz="1800" b="1" spc="1875" dirty="0">
              <a:solidFill>
                <a:schemeClr val="bg1">
                  <a:lumMod val="95000"/>
                </a:schemeClr>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4680274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10"/>
                                        </p:tgtEl>
                                        <p:attrNameLst>
                                          <p:attrName>style.color</p:attrName>
                                        </p:attrNameLst>
                                      </p:cBhvr>
                                      <p:to>
                                        <a:schemeClr val="bg1"/>
                                      </p:to>
                                    </p:animClr>
                                    <p:animClr clrSpc="rgb" dir="cw">
                                      <p:cBhvr>
                                        <p:cTn id="10" dur="250" autoRev="1" fill="remove"/>
                                        <p:tgtEl>
                                          <p:spTgt spid="10"/>
                                        </p:tgtEl>
                                        <p:attrNameLst>
                                          <p:attrName>fillcolor</p:attrName>
                                        </p:attrNameLst>
                                      </p:cBhvr>
                                      <p:to>
                                        <a:schemeClr val="bg1"/>
                                      </p:to>
                                    </p:animClr>
                                    <p:set>
                                      <p:cBhvr>
                                        <p:cTn id="11" dur="250" autoRev="1" fill="remove"/>
                                        <p:tgtEl>
                                          <p:spTgt spid="10"/>
                                        </p:tgtEl>
                                        <p:attrNameLst>
                                          <p:attrName>fill.type</p:attrName>
                                        </p:attrNameLst>
                                      </p:cBhvr>
                                      <p:to>
                                        <p:strVal val="solid"/>
                                      </p:to>
                                    </p:set>
                                    <p:set>
                                      <p:cBhvr>
                                        <p:cTn id="12" dur="250" autoRev="1" fill="remove"/>
                                        <p:tgtEl>
                                          <p:spTgt spid="10"/>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left)">
                                      <p:cBhvr>
                                        <p:cTn id="17" dur="500"/>
                                        <p:tgtEl>
                                          <p:spTgt spid="13"/>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outVertical)">
                                      <p:cBhvr>
                                        <p:cTn id="28" dur="500"/>
                                        <p:tgtEl>
                                          <p:spTgt spid="11"/>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11"/>
                                        </p:tgtEl>
                                        <p:attrNameLst>
                                          <p:attrName>style.color</p:attrName>
                                        </p:attrNameLst>
                                      </p:cBhvr>
                                      <p:to>
                                        <a:schemeClr val="bg1"/>
                                      </p:to>
                                    </p:animClr>
                                    <p:animClr clrSpc="rgb" dir="cw">
                                      <p:cBhvr>
                                        <p:cTn id="32" dur="250" autoRev="1" fill="remove"/>
                                        <p:tgtEl>
                                          <p:spTgt spid="11"/>
                                        </p:tgtEl>
                                        <p:attrNameLst>
                                          <p:attrName>fillcolor</p:attrName>
                                        </p:attrNameLst>
                                      </p:cBhvr>
                                      <p:to>
                                        <a:schemeClr val="bg1"/>
                                      </p:to>
                                    </p:animClr>
                                    <p:set>
                                      <p:cBhvr>
                                        <p:cTn id="33" dur="250" autoRev="1" fill="remove"/>
                                        <p:tgtEl>
                                          <p:spTgt spid="11"/>
                                        </p:tgtEl>
                                        <p:attrNameLst>
                                          <p:attrName>fill.type</p:attrName>
                                        </p:attrNameLst>
                                      </p:cBhvr>
                                      <p:to>
                                        <p:strVal val="solid"/>
                                      </p:to>
                                    </p:set>
                                    <p:set>
                                      <p:cBhvr>
                                        <p:cTn id="34" dur="250" autoRev="1" fill="remove"/>
                                        <p:tgtEl>
                                          <p:spTgt spid="11"/>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1000"/>
                                        <p:tgtEl>
                                          <p:spTgt spid="14"/>
                                        </p:tgtEl>
                                        <p:attrNameLst>
                                          <p:attrName>ppt_y</p:attrName>
                                        </p:attrNameLst>
                                      </p:cBhvr>
                                      <p:tavLst>
                                        <p:tav tm="0">
                                          <p:val>
                                            <p:strVal val="#ppt_y+#ppt_h*1.125000"/>
                                          </p:val>
                                        </p:tav>
                                        <p:tav tm="100000">
                                          <p:val>
                                            <p:strVal val="#ppt_y"/>
                                          </p:val>
                                        </p:tav>
                                      </p:tavLst>
                                    </p:anim>
                                    <p:animEffect transition="in" filter="wipe(up)">
                                      <p:cBhvr>
                                        <p:cTn id="3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p:bldP spid="13" grpId="0" animBg="1"/>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438857" y="2645738"/>
            <a:ext cx="8249215" cy="2502443"/>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29" name="椭圆 28"/>
          <p:cNvSpPr/>
          <p:nvPr/>
        </p:nvSpPr>
        <p:spPr>
          <a:xfrm>
            <a:off x="1415332" y="2548496"/>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30" name="直接连接符 29"/>
          <p:cNvCxnSpPr>
            <a:stCxn id="29" idx="0"/>
          </p:cNvCxnSpPr>
          <p:nvPr/>
        </p:nvCxnSpPr>
        <p:spPr>
          <a:xfrm flipV="1">
            <a:off x="1512573" y="2053927"/>
            <a:ext cx="0" cy="494570"/>
          </a:xfrm>
          <a:prstGeom prst="line">
            <a:avLst/>
          </a:prstGeom>
          <a:ln>
            <a:solidFill>
              <a:srgbClr val="A57841"/>
            </a:solidFill>
          </a:ln>
        </p:spPr>
        <p:style>
          <a:lnRef idx="1">
            <a:schemeClr val="accent1"/>
          </a:lnRef>
          <a:fillRef idx="0">
            <a:schemeClr val="accent1"/>
          </a:fillRef>
          <a:effectRef idx="0">
            <a:schemeClr val="accent1"/>
          </a:effectRef>
          <a:fontRef idx="minor">
            <a:schemeClr val="tx1"/>
          </a:fontRef>
        </p:style>
      </p:cxnSp>
      <p:sp>
        <p:nvSpPr>
          <p:cNvPr id="31" name="TextBox 16"/>
          <p:cNvSpPr txBox="1"/>
          <p:nvPr/>
        </p:nvSpPr>
        <p:spPr bwMode="auto">
          <a:xfrm>
            <a:off x="1146900" y="1340829"/>
            <a:ext cx="1046561" cy="674031"/>
          </a:xfrm>
          <a:prstGeom prst="rect">
            <a:avLst/>
          </a:prstGeom>
          <a:noFill/>
        </p:spPr>
        <p:txBody>
          <a:bodyPr wrap="square">
            <a:spAutoFit/>
          </a:bodyPr>
          <a:lstStyle/>
          <a:p>
            <a:pPr>
              <a:lnSpc>
                <a:spcPct val="150000"/>
              </a:lnSpc>
            </a:pPr>
            <a:r>
              <a:rPr lang="zh-CN" altLang="en-US" sz="1260" dirty="0">
                <a:solidFill>
                  <a:schemeClr val="tx1">
                    <a:lumMod val="95000"/>
                    <a:lumOff val="5000"/>
                  </a:schemeClr>
                </a:solidFill>
                <a:latin typeface="Calibri" pitchFamily="34" charset="0"/>
              </a:rPr>
              <a:t>实地考察</a:t>
            </a:r>
            <a:endParaRPr lang="en-US" altLang="zh-CN" sz="1260" dirty="0">
              <a:solidFill>
                <a:schemeClr val="tx1">
                  <a:lumMod val="95000"/>
                  <a:lumOff val="5000"/>
                </a:schemeClr>
              </a:solidFill>
              <a:latin typeface="Calibri" pitchFamily="34" charset="0"/>
            </a:endParaRPr>
          </a:p>
          <a:p>
            <a:pPr>
              <a:lnSpc>
                <a:spcPct val="150000"/>
              </a:lnSpc>
            </a:pPr>
            <a:r>
              <a:rPr lang="zh-CN" altLang="en-US" sz="1260" dirty="0">
                <a:solidFill>
                  <a:schemeClr val="tx1">
                    <a:lumMod val="95000"/>
                    <a:lumOff val="5000"/>
                  </a:schemeClr>
                </a:solidFill>
                <a:latin typeface="Calibri" pitchFamily="34" charset="0"/>
              </a:rPr>
              <a:t>初步报价</a:t>
            </a:r>
          </a:p>
        </p:txBody>
      </p:sp>
      <p:sp>
        <p:nvSpPr>
          <p:cNvPr id="32" name="椭圆 31"/>
          <p:cNvSpPr/>
          <p:nvPr/>
        </p:nvSpPr>
        <p:spPr>
          <a:xfrm>
            <a:off x="2432033" y="2548496"/>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33" name="直接连接符 32"/>
          <p:cNvCxnSpPr/>
          <p:nvPr/>
        </p:nvCxnSpPr>
        <p:spPr>
          <a:xfrm flipV="1">
            <a:off x="2529274" y="2742980"/>
            <a:ext cx="0" cy="494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19"/>
          <p:cNvSpPr txBox="1"/>
          <p:nvPr/>
        </p:nvSpPr>
        <p:spPr bwMode="auto">
          <a:xfrm>
            <a:off x="2043739" y="3251405"/>
            <a:ext cx="1102062" cy="674031"/>
          </a:xfrm>
          <a:prstGeom prst="rect">
            <a:avLst/>
          </a:prstGeom>
          <a:noFill/>
        </p:spPr>
        <p:txBody>
          <a:bodyPr wrap="square">
            <a:spAutoFit/>
          </a:bodyPr>
          <a:lstStyle/>
          <a:p>
            <a:pPr algn="ctr">
              <a:lnSpc>
                <a:spcPct val="150000"/>
              </a:lnSpc>
            </a:pPr>
            <a:r>
              <a:rPr lang="zh-CN" altLang="en-US" sz="1260" dirty="0">
                <a:solidFill>
                  <a:srgbClr val="F4F0D2"/>
                </a:solidFill>
                <a:latin typeface="Calibri" pitchFamily="34" charset="0"/>
              </a:rPr>
              <a:t>签定合同</a:t>
            </a:r>
            <a:endParaRPr lang="en-US" altLang="zh-CN" sz="1260" dirty="0">
              <a:solidFill>
                <a:srgbClr val="F4F0D2"/>
              </a:solidFill>
              <a:latin typeface="Calibri" pitchFamily="34" charset="0"/>
            </a:endParaRPr>
          </a:p>
          <a:p>
            <a:pPr algn="ctr">
              <a:lnSpc>
                <a:spcPct val="150000"/>
              </a:lnSpc>
            </a:pPr>
            <a:r>
              <a:rPr lang="zh-CN" altLang="en-US" sz="1260" dirty="0">
                <a:solidFill>
                  <a:srgbClr val="F4F0D2"/>
                </a:solidFill>
                <a:latin typeface="Calibri" pitchFamily="34" charset="0"/>
              </a:rPr>
              <a:t>收取预付款</a:t>
            </a:r>
          </a:p>
        </p:txBody>
      </p:sp>
      <p:sp>
        <p:nvSpPr>
          <p:cNvPr id="35" name="椭圆 34"/>
          <p:cNvSpPr/>
          <p:nvPr/>
        </p:nvSpPr>
        <p:spPr>
          <a:xfrm>
            <a:off x="3448734" y="2548496"/>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36" name="直接连接符 35"/>
          <p:cNvCxnSpPr>
            <a:stCxn id="35" idx="0"/>
          </p:cNvCxnSpPr>
          <p:nvPr/>
        </p:nvCxnSpPr>
        <p:spPr>
          <a:xfrm flipV="1">
            <a:off x="3545975" y="2053927"/>
            <a:ext cx="0" cy="494570"/>
          </a:xfrm>
          <a:prstGeom prst="line">
            <a:avLst/>
          </a:prstGeom>
          <a:ln>
            <a:solidFill>
              <a:srgbClr val="A57841"/>
            </a:solidFill>
          </a:ln>
        </p:spPr>
        <p:style>
          <a:lnRef idx="1">
            <a:schemeClr val="accent1"/>
          </a:lnRef>
          <a:fillRef idx="0">
            <a:schemeClr val="accent1"/>
          </a:fillRef>
          <a:effectRef idx="0">
            <a:schemeClr val="accent1"/>
          </a:effectRef>
          <a:fontRef idx="minor">
            <a:schemeClr val="tx1"/>
          </a:fontRef>
        </p:style>
      </p:cxnSp>
      <p:sp>
        <p:nvSpPr>
          <p:cNvPr id="37" name="TextBox 22"/>
          <p:cNvSpPr txBox="1"/>
          <p:nvPr/>
        </p:nvSpPr>
        <p:spPr bwMode="auto">
          <a:xfrm>
            <a:off x="3175188" y="1340829"/>
            <a:ext cx="1019456" cy="674031"/>
          </a:xfrm>
          <a:prstGeom prst="rect">
            <a:avLst/>
          </a:prstGeom>
          <a:noFill/>
        </p:spPr>
        <p:txBody>
          <a:bodyPr wrap="square">
            <a:spAutoFit/>
          </a:bodyPr>
          <a:lstStyle/>
          <a:p>
            <a:pPr>
              <a:lnSpc>
                <a:spcPct val="150000"/>
              </a:lnSpc>
            </a:pPr>
            <a:r>
              <a:rPr lang="zh-CN" altLang="en-US" sz="1260" dirty="0">
                <a:solidFill>
                  <a:schemeClr val="tx1">
                    <a:lumMod val="95000"/>
                    <a:lumOff val="5000"/>
                  </a:schemeClr>
                </a:solidFill>
                <a:latin typeface="Calibri" pitchFamily="34" charset="0"/>
              </a:rPr>
              <a:t>客户沟通</a:t>
            </a:r>
            <a:endParaRPr lang="en-US" altLang="zh-CN" sz="1260" dirty="0">
              <a:solidFill>
                <a:schemeClr val="tx1">
                  <a:lumMod val="95000"/>
                  <a:lumOff val="5000"/>
                </a:schemeClr>
              </a:solidFill>
              <a:latin typeface="Calibri" pitchFamily="34" charset="0"/>
            </a:endParaRPr>
          </a:p>
          <a:p>
            <a:pPr>
              <a:lnSpc>
                <a:spcPct val="150000"/>
              </a:lnSpc>
            </a:pPr>
            <a:r>
              <a:rPr lang="zh-CN" altLang="en-US" sz="1260" dirty="0">
                <a:solidFill>
                  <a:schemeClr val="tx1">
                    <a:lumMod val="95000"/>
                    <a:lumOff val="5000"/>
                  </a:schemeClr>
                </a:solidFill>
                <a:latin typeface="Calibri" pitchFamily="34" charset="0"/>
              </a:rPr>
              <a:t>设计方案</a:t>
            </a:r>
          </a:p>
        </p:txBody>
      </p:sp>
      <p:sp>
        <p:nvSpPr>
          <p:cNvPr id="38" name="椭圆 37"/>
          <p:cNvSpPr/>
          <p:nvPr/>
        </p:nvSpPr>
        <p:spPr>
          <a:xfrm>
            <a:off x="6498836" y="2534370"/>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39" name="直接连接符 38"/>
          <p:cNvCxnSpPr/>
          <p:nvPr/>
        </p:nvCxnSpPr>
        <p:spPr>
          <a:xfrm flipV="1">
            <a:off x="6596077" y="2669786"/>
            <a:ext cx="0" cy="494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bwMode="auto">
          <a:xfrm>
            <a:off x="6063026" y="3237279"/>
            <a:ext cx="1102062" cy="674031"/>
          </a:xfrm>
          <a:prstGeom prst="rect">
            <a:avLst/>
          </a:prstGeom>
          <a:noFill/>
        </p:spPr>
        <p:txBody>
          <a:bodyPr wrap="square">
            <a:spAutoFit/>
          </a:bodyPr>
          <a:lstStyle/>
          <a:p>
            <a:pPr algn="ctr">
              <a:lnSpc>
                <a:spcPct val="150000"/>
              </a:lnSpc>
            </a:pPr>
            <a:r>
              <a:rPr lang="zh-CN" altLang="en-US" sz="1260" dirty="0">
                <a:solidFill>
                  <a:srgbClr val="F4F0D2"/>
                </a:solidFill>
                <a:latin typeface="Calibri" pitchFamily="34" charset="0"/>
              </a:rPr>
              <a:t>签定合同</a:t>
            </a:r>
            <a:endParaRPr lang="en-US" altLang="zh-CN" sz="1260" dirty="0">
              <a:solidFill>
                <a:srgbClr val="F4F0D2"/>
              </a:solidFill>
              <a:latin typeface="Calibri" pitchFamily="34" charset="0"/>
            </a:endParaRPr>
          </a:p>
          <a:p>
            <a:pPr algn="ctr">
              <a:lnSpc>
                <a:spcPct val="150000"/>
              </a:lnSpc>
            </a:pPr>
            <a:r>
              <a:rPr lang="zh-CN" altLang="en-US" sz="1260" dirty="0">
                <a:solidFill>
                  <a:srgbClr val="F4F0D2"/>
                </a:solidFill>
                <a:latin typeface="Calibri" pitchFamily="34" charset="0"/>
              </a:rPr>
              <a:t>收取预付款</a:t>
            </a:r>
          </a:p>
        </p:txBody>
      </p:sp>
      <p:sp>
        <p:nvSpPr>
          <p:cNvPr id="41" name="椭圆 40"/>
          <p:cNvSpPr/>
          <p:nvPr/>
        </p:nvSpPr>
        <p:spPr>
          <a:xfrm>
            <a:off x="7515539" y="2548496"/>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42" name="直接连接符 41"/>
          <p:cNvCxnSpPr>
            <a:stCxn id="41" idx="0"/>
          </p:cNvCxnSpPr>
          <p:nvPr/>
        </p:nvCxnSpPr>
        <p:spPr>
          <a:xfrm flipV="1">
            <a:off x="7612780" y="2053927"/>
            <a:ext cx="0" cy="494570"/>
          </a:xfrm>
          <a:prstGeom prst="line">
            <a:avLst/>
          </a:prstGeom>
          <a:ln>
            <a:solidFill>
              <a:srgbClr val="A57841"/>
            </a:solidFill>
          </a:ln>
        </p:spPr>
        <p:style>
          <a:lnRef idx="1">
            <a:schemeClr val="accent1"/>
          </a:lnRef>
          <a:fillRef idx="0">
            <a:schemeClr val="accent1"/>
          </a:fillRef>
          <a:effectRef idx="0">
            <a:schemeClr val="accent1"/>
          </a:effectRef>
          <a:fontRef idx="minor">
            <a:schemeClr val="tx1"/>
          </a:fontRef>
        </p:style>
      </p:cxnSp>
      <p:sp>
        <p:nvSpPr>
          <p:cNvPr id="43" name="TextBox 54"/>
          <p:cNvSpPr txBox="1"/>
          <p:nvPr/>
        </p:nvSpPr>
        <p:spPr bwMode="auto">
          <a:xfrm>
            <a:off x="7135228" y="1340829"/>
            <a:ext cx="1085996" cy="674031"/>
          </a:xfrm>
          <a:prstGeom prst="rect">
            <a:avLst/>
          </a:prstGeom>
          <a:noFill/>
        </p:spPr>
        <p:txBody>
          <a:bodyPr wrap="square">
            <a:spAutoFit/>
          </a:bodyPr>
          <a:lstStyle/>
          <a:p>
            <a:pPr>
              <a:lnSpc>
                <a:spcPct val="150000"/>
              </a:lnSpc>
            </a:pPr>
            <a:r>
              <a:rPr lang="zh-CN" altLang="en-US" sz="1260" dirty="0">
                <a:solidFill>
                  <a:schemeClr val="tx1">
                    <a:lumMod val="95000"/>
                    <a:lumOff val="5000"/>
                  </a:schemeClr>
                </a:solidFill>
                <a:latin typeface="Calibri" pitchFamily="34" charset="0"/>
              </a:rPr>
              <a:t>工程实施</a:t>
            </a:r>
            <a:endParaRPr lang="en-US" altLang="zh-CN" sz="1260" dirty="0">
              <a:solidFill>
                <a:schemeClr val="tx1">
                  <a:lumMod val="95000"/>
                  <a:lumOff val="5000"/>
                </a:schemeClr>
              </a:solidFill>
              <a:latin typeface="Calibri" pitchFamily="34" charset="0"/>
            </a:endParaRPr>
          </a:p>
          <a:p>
            <a:pPr>
              <a:lnSpc>
                <a:spcPct val="150000"/>
              </a:lnSpc>
            </a:pPr>
            <a:r>
              <a:rPr lang="zh-CN" altLang="en-US" sz="1260" dirty="0">
                <a:solidFill>
                  <a:schemeClr val="tx1">
                    <a:lumMod val="95000"/>
                    <a:lumOff val="5000"/>
                  </a:schemeClr>
                </a:solidFill>
                <a:latin typeface="Calibri" pitchFamily="34" charset="0"/>
              </a:rPr>
              <a:t>客户验收</a:t>
            </a:r>
          </a:p>
        </p:txBody>
      </p:sp>
      <p:sp>
        <p:nvSpPr>
          <p:cNvPr id="44" name="椭圆 43"/>
          <p:cNvSpPr/>
          <p:nvPr/>
        </p:nvSpPr>
        <p:spPr>
          <a:xfrm>
            <a:off x="4465435" y="2572544"/>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45" name="直接连接符 44"/>
          <p:cNvCxnSpPr/>
          <p:nvPr/>
        </p:nvCxnSpPr>
        <p:spPr>
          <a:xfrm flipV="1">
            <a:off x="4549532" y="2780881"/>
            <a:ext cx="0" cy="4945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TextBox 57"/>
          <p:cNvSpPr txBox="1"/>
          <p:nvPr/>
        </p:nvSpPr>
        <p:spPr bwMode="auto">
          <a:xfrm>
            <a:off x="3988555" y="3275451"/>
            <a:ext cx="1102062" cy="383182"/>
          </a:xfrm>
          <a:prstGeom prst="rect">
            <a:avLst/>
          </a:prstGeom>
          <a:noFill/>
        </p:spPr>
        <p:txBody>
          <a:bodyPr wrap="square">
            <a:spAutoFit/>
          </a:bodyPr>
          <a:lstStyle/>
          <a:p>
            <a:pPr algn="ctr">
              <a:lnSpc>
                <a:spcPct val="150000"/>
              </a:lnSpc>
            </a:pPr>
            <a:r>
              <a:rPr lang="zh-CN" altLang="en-US" sz="1260" dirty="0">
                <a:solidFill>
                  <a:srgbClr val="F4F0D2"/>
                </a:solidFill>
                <a:latin typeface="Calibri" pitchFamily="34" charset="0"/>
              </a:rPr>
              <a:t>修改方案</a:t>
            </a:r>
          </a:p>
        </p:txBody>
      </p:sp>
      <p:sp>
        <p:nvSpPr>
          <p:cNvPr id="47" name="椭圆 46"/>
          <p:cNvSpPr/>
          <p:nvPr/>
        </p:nvSpPr>
        <p:spPr>
          <a:xfrm>
            <a:off x="5482136" y="2548496"/>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cxnSp>
        <p:nvCxnSpPr>
          <p:cNvPr id="48" name="直接连接符 47"/>
          <p:cNvCxnSpPr>
            <a:stCxn id="47" idx="0"/>
          </p:cNvCxnSpPr>
          <p:nvPr/>
        </p:nvCxnSpPr>
        <p:spPr>
          <a:xfrm flipV="1">
            <a:off x="5579377" y="2053928"/>
            <a:ext cx="0" cy="494569"/>
          </a:xfrm>
          <a:prstGeom prst="line">
            <a:avLst/>
          </a:prstGeom>
          <a:ln>
            <a:solidFill>
              <a:srgbClr val="A57841"/>
            </a:solidFill>
          </a:ln>
        </p:spPr>
        <p:style>
          <a:lnRef idx="1">
            <a:schemeClr val="accent1"/>
          </a:lnRef>
          <a:fillRef idx="0">
            <a:schemeClr val="accent1"/>
          </a:fillRef>
          <a:effectRef idx="0">
            <a:schemeClr val="accent1"/>
          </a:effectRef>
          <a:fontRef idx="minor">
            <a:schemeClr val="tx1"/>
          </a:fontRef>
        </p:style>
      </p:cxnSp>
      <p:sp>
        <p:nvSpPr>
          <p:cNvPr id="49" name="TextBox 60"/>
          <p:cNvSpPr txBox="1"/>
          <p:nvPr/>
        </p:nvSpPr>
        <p:spPr bwMode="auto">
          <a:xfrm>
            <a:off x="5172695" y="1583400"/>
            <a:ext cx="890333" cy="383182"/>
          </a:xfrm>
          <a:prstGeom prst="rect">
            <a:avLst/>
          </a:prstGeom>
          <a:noFill/>
        </p:spPr>
        <p:txBody>
          <a:bodyPr wrap="square">
            <a:spAutoFit/>
          </a:bodyPr>
          <a:lstStyle/>
          <a:p>
            <a:pPr>
              <a:lnSpc>
                <a:spcPct val="150000"/>
              </a:lnSpc>
            </a:pPr>
            <a:r>
              <a:rPr lang="zh-CN" altLang="en-US" sz="1260" dirty="0">
                <a:solidFill>
                  <a:schemeClr val="tx1">
                    <a:lumMod val="95000"/>
                    <a:lumOff val="5000"/>
                  </a:schemeClr>
                </a:solidFill>
                <a:latin typeface="Calibri" pitchFamily="34" charset="0"/>
              </a:rPr>
              <a:t>确定方案</a:t>
            </a:r>
          </a:p>
        </p:txBody>
      </p:sp>
      <p:sp>
        <p:nvSpPr>
          <p:cNvPr id="50" name="文本框 49"/>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装修流程</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301117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down)">
                                      <p:cBhvr>
                                        <p:cTn id="12" dur="500"/>
                                        <p:tgtEl>
                                          <p:spTgt spid="30"/>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0-#ppt_w/2"/>
                                          </p:val>
                                        </p:tav>
                                        <p:tav tm="100000">
                                          <p:val>
                                            <p:strVal val="#ppt_x"/>
                                          </p:val>
                                        </p:tav>
                                      </p:tavLst>
                                    </p:anim>
                                    <p:anim calcmode="lin" valueType="num">
                                      <p:cBhvr additive="base">
                                        <p:cTn id="17" dur="500" fill="hold"/>
                                        <p:tgtEl>
                                          <p:spTgt spid="3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up)">
                                      <p:cBhvr>
                                        <p:cTn id="26" dur="500"/>
                                        <p:tgtEl>
                                          <p:spTgt spid="33"/>
                                        </p:tgtEl>
                                      </p:cBhvr>
                                    </p:animEffect>
                                  </p:childTnLst>
                                </p:cTn>
                              </p:par>
                            </p:childTnLst>
                          </p:cTn>
                        </p:par>
                        <p:par>
                          <p:cTn id="27" fill="hold">
                            <p:stCondLst>
                              <p:cond delay="2500"/>
                            </p:stCondLst>
                            <p:childTnLst>
                              <p:par>
                                <p:cTn id="28" presetID="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0-#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down)">
                                      <p:cBhvr>
                                        <p:cTn id="40" dur="500"/>
                                        <p:tgtEl>
                                          <p:spTgt spid="36"/>
                                        </p:tgtEl>
                                      </p:cBhvr>
                                    </p:animEffect>
                                  </p:childTnLst>
                                </p:cTn>
                              </p:par>
                            </p:childTnLst>
                          </p:cTn>
                        </p:par>
                        <p:par>
                          <p:cTn id="41" fill="hold">
                            <p:stCondLst>
                              <p:cond delay="4000"/>
                            </p:stCondLst>
                            <p:childTnLst>
                              <p:par>
                                <p:cTn id="42" presetID="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fill="hold"/>
                                        <p:tgtEl>
                                          <p:spTgt spid="37"/>
                                        </p:tgtEl>
                                        <p:attrNameLst>
                                          <p:attrName>ppt_x</p:attrName>
                                        </p:attrNameLst>
                                      </p:cBhvr>
                                      <p:tavLst>
                                        <p:tav tm="0">
                                          <p:val>
                                            <p:strVal val="0-#ppt_w/2"/>
                                          </p:val>
                                        </p:tav>
                                        <p:tav tm="100000">
                                          <p:val>
                                            <p:strVal val="#ppt_x"/>
                                          </p:val>
                                        </p:tav>
                                      </p:tavLst>
                                    </p:anim>
                                    <p:anim calcmode="lin" valueType="num">
                                      <p:cBhvr additive="base">
                                        <p:cTn id="45" dur="500" fill="hold"/>
                                        <p:tgtEl>
                                          <p:spTgt spid="37"/>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3" presetClass="entr" presetSubtype="16"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22" presetClass="entr" presetSubtype="1"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wipe(up)">
                                      <p:cBhvr>
                                        <p:cTn id="54" dur="500"/>
                                        <p:tgtEl>
                                          <p:spTgt spid="45"/>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fill="hold"/>
                                        <p:tgtEl>
                                          <p:spTgt spid="46"/>
                                        </p:tgtEl>
                                        <p:attrNameLst>
                                          <p:attrName>ppt_x</p:attrName>
                                        </p:attrNameLst>
                                      </p:cBhvr>
                                      <p:tavLst>
                                        <p:tav tm="0">
                                          <p:val>
                                            <p:strVal val="0-#ppt_w/2"/>
                                          </p:val>
                                        </p:tav>
                                        <p:tav tm="100000">
                                          <p:val>
                                            <p:strVal val="#ppt_x"/>
                                          </p:val>
                                        </p:tav>
                                      </p:tavLst>
                                    </p:anim>
                                    <p:anim calcmode="lin" valueType="num">
                                      <p:cBhvr additive="base">
                                        <p:cTn id="59" dur="500" fill="hold"/>
                                        <p:tgtEl>
                                          <p:spTgt spid="46"/>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23" presetClass="entr" presetSubtype="16"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ppt_w</p:attrName>
                                        </p:attrNameLst>
                                      </p:cBhvr>
                                      <p:tavLst>
                                        <p:tav tm="0">
                                          <p:val>
                                            <p:fltVal val="0"/>
                                          </p:val>
                                        </p:tav>
                                        <p:tav tm="100000">
                                          <p:val>
                                            <p:strVal val="#ppt_w"/>
                                          </p:val>
                                        </p:tav>
                                      </p:tavLst>
                                    </p:anim>
                                    <p:anim calcmode="lin" valueType="num">
                                      <p:cBhvr>
                                        <p:cTn id="64" dur="500" fill="hold"/>
                                        <p:tgtEl>
                                          <p:spTgt spid="47"/>
                                        </p:tgtEl>
                                        <p:attrNameLst>
                                          <p:attrName>ppt_h</p:attrName>
                                        </p:attrNameLst>
                                      </p:cBhvr>
                                      <p:tavLst>
                                        <p:tav tm="0">
                                          <p:val>
                                            <p:fltVal val="0"/>
                                          </p:val>
                                        </p:tav>
                                        <p:tav tm="100000">
                                          <p:val>
                                            <p:strVal val="#ppt_h"/>
                                          </p:val>
                                        </p:tav>
                                      </p:tavLst>
                                    </p:anim>
                                  </p:childTnLst>
                                </p:cTn>
                              </p:par>
                            </p:childTnLst>
                          </p:cTn>
                        </p:par>
                        <p:par>
                          <p:cTn id="65" fill="hold">
                            <p:stCondLst>
                              <p:cond delay="6500"/>
                            </p:stCondLst>
                            <p:childTnLst>
                              <p:par>
                                <p:cTn id="66" presetID="22" presetClass="entr" presetSubtype="4" fill="hold"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childTnLst>
                          </p:cTn>
                        </p:par>
                        <p:par>
                          <p:cTn id="69" fill="hold">
                            <p:stCondLst>
                              <p:cond delay="7000"/>
                            </p:stCondLst>
                            <p:childTnLst>
                              <p:par>
                                <p:cTn id="70" presetID="2" presetClass="entr" presetSubtype="8" fill="hold" grpId="0"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additive="base">
                                        <p:cTn id="72" dur="500" fill="hold"/>
                                        <p:tgtEl>
                                          <p:spTgt spid="49"/>
                                        </p:tgtEl>
                                        <p:attrNameLst>
                                          <p:attrName>ppt_x</p:attrName>
                                        </p:attrNameLst>
                                      </p:cBhvr>
                                      <p:tavLst>
                                        <p:tav tm="0">
                                          <p:val>
                                            <p:strVal val="0-#ppt_w/2"/>
                                          </p:val>
                                        </p:tav>
                                        <p:tav tm="100000">
                                          <p:val>
                                            <p:strVal val="#ppt_x"/>
                                          </p:val>
                                        </p:tav>
                                      </p:tavLst>
                                    </p:anim>
                                    <p:anim calcmode="lin" valueType="num">
                                      <p:cBhvr additive="base">
                                        <p:cTn id="73" dur="500" fill="hold"/>
                                        <p:tgtEl>
                                          <p:spTgt spid="49"/>
                                        </p:tgtEl>
                                        <p:attrNameLst>
                                          <p:attrName>ppt_y</p:attrName>
                                        </p:attrNameLst>
                                      </p:cBhvr>
                                      <p:tavLst>
                                        <p:tav tm="0">
                                          <p:val>
                                            <p:strVal val="#ppt_y"/>
                                          </p:val>
                                        </p:tav>
                                        <p:tav tm="100000">
                                          <p:val>
                                            <p:strVal val="#ppt_y"/>
                                          </p:val>
                                        </p:tav>
                                      </p:tavLst>
                                    </p:anim>
                                  </p:childTnLst>
                                </p:cTn>
                              </p:par>
                            </p:childTnLst>
                          </p:cTn>
                        </p:par>
                        <p:par>
                          <p:cTn id="74" fill="hold">
                            <p:stCondLst>
                              <p:cond delay="7500"/>
                            </p:stCondLst>
                            <p:childTnLst>
                              <p:par>
                                <p:cTn id="75" presetID="23" presetClass="entr" presetSubtype="16"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childTnLst>
                                </p:cTn>
                              </p:par>
                            </p:childTnLst>
                          </p:cTn>
                        </p:par>
                        <p:par>
                          <p:cTn id="79" fill="hold">
                            <p:stCondLst>
                              <p:cond delay="8000"/>
                            </p:stCondLst>
                            <p:childTnLst>
                              <p:par>
                                <p:cTn id="80" presetID="22" presetClass="entr" presetSubtype="1"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up)">
                                      <p:cBhvr>
                                        <p:cTn id="82" dur="500"/>
                                        <p:tgtEl>
                                          <p:spTgt spid="39"/>
                                        </p:tgtEl>
                                      </p:cBhvr>
                                    </p:animEffect>
                                  </p:childTnLst>
                                </p:cTn>
                              </p:par>
                            </p:childTnLst>
                          </p:cTn>
                        </p:par>
                        <p:par>
                          <p:cTn id="83" fill="hold">
                            <p:stCondLst>
                              <p:cond delay="8500"/>
                            </p:stCondLst>
                            <p:childTnLst>
                              <p:par>
                                <p:cTn id="84" presetID="2" presetClass="entr" presetSubtype="8" fill="hold" grpId="0" nodeType="afterEffect">
                                  <p:stCondLst>
                                    <p:cond delay="0"/>
                                  </p:stCondLst>
                                  <p:childTnLst>
                                    <p:set>
                                      <p:cBhvr>
                                        <p:cTn id="85" dur="1" fill="hold">
                                          <p:stCondLst>
                                            <p:cond delay="0"/>
                                          </p:stCondLst>
                                        </p:cTn>
                                        <p:tgtEl>
                                          <p:spTgt spid="40"/>
                                        </p:tgtEl>
                                        <p:attrNameLst>
                                          <p:attrName>style.visibility</p:attrName>
                                        </p:attrNameLst>
                                      </p:cBhvr>
                                      <p:to>
                                        <p:strVal val="visible"/>
                                      </p:to>
                                    </p:set>
                                    <p:anim calcmode="lin" valueType="num">
                                      <p:cBhvr additive="base">
                                        <p:cTn id="86" dur="500" fill="hold"/>
                                        <p:tgtEl>
                                          <p:spTgt spid="40"/>
                                        </p:tgtEl>
                                        <p:attrNameLst>
                                          <p:attrName>ppt_x</p:attrName>
                                        </p:attrNameLst>
                                      </p:cBhvr>
                                      <p:tavLst>
                                        <p:tav tm="0">
                                          <p:val>
                                            <p:strVal val="0-#ppt_w/2"/>
                                          </p:val>
                                        </p:tav>
                                        <p:tav tm="100000">
                                          <p:val>
                                            <p:strVal val="#ppt_x"/>
                                          </p:val>
                                        </p:tav>
                                      </p:tavLst>
                                    </p:anim>
                                    <p:anim calcmode="lin" valueType="num">
                                      <p:cBhvr additive="base">
                                        <p:cTn id="87" dur="500" fill="hold"/>
                                        <p:tgtEl>
                                          <p:spTgt spid="40"/>
                                        </p:tgtEl>
                                        <p:attrNameLst>
                                          <p:attrName>ppt_y</p:attrName>
                                        </p:attrNameLst>
                                      </p:cBhvr>
                                      <p:tavLst>
                                        <p:tav tm="0">
                                          <p:val>
                                            <p:strVal val="#ppt_y"/>
                                          </p:val>
                                        </p:tav>
                                        <p:tav tm="100000">
                                          <p:val>
                                            <p:strVal val="#ppt_y"/>
                                          </p:val>
                                        </p:tav>
                                      </p:tavLst>
                                    </p:anim>
                                  </p:childTnLst>
                                </p:cTn>
                              </p:par>
                            </p:childTnLst>
                          </p:cTn>
                        </p:par>
                        <p:par>
                          <p:cTn id="88" fill="hold">
                            <p:stCondLst>
                              <p:cond delay="9000"/>
                            </p:stCondLst>
                            <p:childTnLst>
                              <p:par>
                                <p:cTn id="89" presetID="23" presetClass="entr" presetSubtype="16"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p:cTn id="91" dur="500" fill="hold"/>
                                        <p:tgtEl>
                                          <p:spTgt spid="41"/>
                                        </p:tgtEl>
                                        <p:attrNameLst>
                                          <p:attrName>ppt_w</p:attrName>
                                        </p:attrNameLst>
                                      </p:cBhvr>
                                      <p:tavLst>
                                        <p:tav tm="0">
                                          <p:val>
                                            <p:fltVal val="0"/>
                                          </p:val>
                                        </p:tav>
                                        <p:tav tm="100000">
                                          <p:val>
                                            <p:strVal val="#ppt_w"/>
                                          </p:val>
                                        </p:tav>
                                      </p:tavLst>
                                    </p:anim>
                                    <p:anim calcmode="lin" valueType="num">
                                      <p:cBhvr>
                                        <p:cTn id="92" dur="500" fill="hold"/>
                                        <p:tgtEl>
                                          <p:spTgt spid="41"/>
                                        </p:tgtEl>
                                        <p:attrNameLst>
                                          <p:attrName>ppt_h</p:attrName>
                                        </p:attrNameLst>
                                      </p:cBhvr>
                                      <p:tavLst>
                                        <p:tav tm="0">
                                          <p:val>
                                            <p:fltVal val="0"/>
                                          </p:val>
                                        </p:tav>
                                        <p:tav tm="100000">
                                          <p:val>
                                            <p:strVal val="#ppt_h"/>
                                          </p:val>
                                        </p:tav>
                                      </p:tavLst>
                                    </p:anim>
                                  </p:childTnLst>
                                </p:cTn>
                              </p:par>
                            </p:childTnLst>
                          </p:cTn>
                        </p:par>
                        <p:par>
                          <p:cTn id="93" fill="hold">
                            <p:stCondLst>
                              <p:cond delay="9500"/>
                            </p:stCondLst>
                            <p:childTnLst>
                              <p:par>
                                <p:cTn id="94" presetID="22" presetClass="entr" presetSubtype="4"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down)">
                                      <p:cBhvr>
                                        <p:cTn id="96" dur="500"/>
                                        <p:tgtEl>
                                          <p:spTgt spid="42"/>
                                        </p:tgtEl>
                                      </p:cBhvr>
                                    </p:animEffect>
                                  </p:childTnLst>
                                </p:cTn>
                              </p:par>
                            </p:childTnLst>
                          </p:cTn>
                        </p:par>
                        <p:par>
                          <p:cTn id="97" fill="hold">
                            <p:stCondLst>
                              <p:cond delay="10000"/>
                            </p:stCondLst>
                            <p:childTnLst>
                              <p:par>
                                <p:cTn id="98" presetID="2" presetClass="entr" presetSubtype="8" fill="hold" grpId="0" nodeType="afterEffect">
                                  <p:stCondLst>
                                    <p:cond delay="0"/>
                                  </p:stCondLst>
                                  <p:childTnLst>
                                    <p:set>
                                      <p:cBhvr>
                                        <p:cTn id="99" dur="1" fill="hold">
                                          <p:stCondLst>
                                            <p:cond delay="0"/>
                                          </p:stCondLst>
                                        </p:cTn>
                                        <p:tgtEl>
                                          <p:spTgt spid="43"/>
                                        </p:tgtEl>
                                        <p:attrNameLst>
                                          <p:attrName>style.visibility</p:attrName>
                                        </p:attrNameLst>
                                      </p:cBhvr>
                                      <p:to>
                                        <p:strVal val="visible"/>
                                      </p:to>
                                    </p:set>
                                    <p:anim calcmode="lin" valueType="num">
                                      <p:cBhvr additive="base">
                                        <p:cTn id="100" dur="500" fill="hold"/>
                                        <p:tgtEl>
                                          <p:spTgt spid="43"/>
                                        </p:tgtEl>
                                        <p:attrNameLst>
                                          <p:attrName>ppt_x</p:attrName>
                                        </p:attrNameLst>
                                      </p:cBhvr>
                                      <p:tavLst>
                                        <p:tav tm="0">
                                          <p:val>
                                            <p:strVal val="0-#ppt_w/2"/>
                                          </p:val>
                                        </p:tav>
                                        <p:tav tm="100000">
                                          <p:val>
                                            <p:strVal val="#ppt_x"/>
                                          </p:val>
                                        </p:tav>
                                      </p:tavLst>
                                    </p:anim>
                                    <p:anim calcmode="lin" valueType="num">
                                      <p:cBhvr additive="base">
                                        <p:cTn id="10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p:bldP spid="32" grpId="0" animBg="1"/>
      <p:bldP spid="34" grpId="0"/>
      <p:bldP spid="35" grpId="0" animBg="1"/>
      <p:bldP spid="37" grpId="0"/>
      <p:bldP spid="38" grpId="0" animBg="1"/>
      <p:bldP spid="40" grpId="0"/>
      <p:bldP spid="41" grpId="0" animBg="1"/>
      <p:bldP spid="43" grpId="0"/>
      <p:bldP spid="44" grpId="0" animBg="1"/>
      <p:bldP spid="46" grpId="0"/>
      <p:bldP spid="47" grpId="0" animBg="1"/>
      <p:bldP spid="4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966396"/>
            <a:ext cx="9144000" cy="2177104"/>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TextBox 8"/>
          <p:cNvSpPr txBox="1"/>
          <p:nvPr/>
        </p:nvSpPr>
        <p:spPr>
          <a:xfrm>
            <a:off x="395536" y="987575"/>
            <a:ext cx="4176464" cy="1277273"/>
          </a:xfrm>
          <a:prstGeom prst="rect">
            <a:avLst/>
          </a:prstGeom>
          <a:noFill/>
        </p:spPr>
        <p:txBody>
          <a:bodyPr wrap="square" rtlCol="0">
            <a:spAutoFit/>
          </a:bodyPr>
          <a:lstStyle/>
          <a:p>
            <a:r>
              <a:rPr lang="zh-CN" altLang="en-US" sz="4500" dirty="0" smtClean="0">
                <a:latin typeface="微软雅黑" pitchFamily="34" charset="-122"/>
                <a:ea typeface="微软雅黑" pitchFamily="34" charset="-122"/>
                <a:cs typeface="Arial" pitchFamily="34" charset="0"/>
              </a:rPr>
              <a:t>联系</a:t>
            </a:r>
            <a:r>
              <a:rPr lang="zh-CN" altLang="en-US" sz="4500" dirty="0" smtClean="0">
                <a:solidFill>
                  <a:srgbClr val="A57841"/>
                </a:solidFill>
                <a:latin typeface="微软雅黑" pitchFamily="34" charset="-122"/>
                <a:ea typeface="微软雅黑" pitchFamily="34" charset="-122"/>
                <a:cs typeface="Arial" pitchFamily="34" charset="0"/>
              </a:rPr>
              <a:t>我们</a:t>
            </a:r>
            <a:endParaRPr lang="en-US" altLang="zh-CN" sz="4500" dirty="0" smtClean="0">
              <a:solidFill>
                <a:srgbClr val="A57841"/>
              </a:solidFill>
              <a:latin typeface="微软雅黑" pitchFamily="34" charset="-122"/>
              <a:ea typeface="微软雅黑" pitchFamily="34" charset="-122"/>
              <a:cs typeface="Arial" pitchFamily="34" charset="0"/>
            </a:endParaRPr>
          </a:p>
          <a:p>
            <a:r>
              <a:rPr lang="en-US" altLang="zh-CN" sz="3200" dirty="0" smtClean="0">
                <a:latin typeface="微软雅黑" pitchFamily="34" charset="-122"/>
                <a:ea typeface="微软雅黑" pitchFamily="34" charset="-122"/>
                <a:cs typeface="Arial" pitchFamily="34" charset="0"/>
              </a:rPr>
              <a:t>CONTACT US</a:t>
            </a:r>
            <a:endParaRPr lang="zh-CN" altLang="en-US" sz="3200" dirty="0">
              <a:latin typeface="微软雅黑" pitchFamily="34" charset="-122"/>
              <a:ea typeface="微软雅黑" pitchFamily="34" charset="-122"/>
              <a:cs typeface="Arial" pitchFamily="34" charset="0"/>
            </a:endParaRPr>
          </a:p>
        </p:txBody>
      </p:sp>
      <p:pic>
        <p:nvPicPr>
          <p:cNvPr id="6" name="Picture 4" descr="F:\1-原创素材\1_mm1102\PPT\PPT_007\materials\QR cod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00087" y="3291830"/>
            <a:ext cx="1512168" cy="15121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3"/>
          <p:cNvSpPr txBox="1"/>
          <p:nvPr/>
        </p:nvSpPr>
        <p:spPr>
          <a:xfrm>
            <a:off x="3628281" y="3219822"/>
            <a:ext cx="5048177" cy="1569660"/>
          </a:xfrm>
          <a:prstGeom prst="rect">
            <a:avLst/>
          </a:prstGeom>
          <a:noFill/>
        </p:spPr>
        <p:txBody>
          <a:bodyPr wrap="none" rtlCol="0">
            <a:spAutoFit/>
          </a:bodyPr>
          <a:lstStyle/>
          <a:p>
            <a:pPr>
              <a:lnSpc>
                <a:spcPct val="150000"/>
              </a:lnSpc>
            </a:pPr>
            <a:r>
              <a:rPr lang="zh-CN" altLang="en-US" sz="1600" dirty="0" smtClean="0">
                <a:solidFill>
                  <a:schemeClr val="bg1"/>
                </a:solidFill>
                <a:latin typeface="微软雅黑" pitchFamily="34" charset="-122"/>
                <a:ea typeface="微软雅黑" pitchFamily="34" charset="-122"/>
              </a:rPr>
              <a:t>地址：某某省某某市某某南路某某大厦</a:t>
            </a:r>
            <a:r>
              <a:rPr lang="en-US" altLang="zh-CN" sz="1600" dirty="0" smtClean="0">
                <a:solidFill>
                  <a:schemeClr val="bg1"/>
                </a:solidFill>
                <a:latin typeface="微软雅黑" pitchFamily="34" charset="-122"/>
                <a:ea typeface="微软雅黑" pitchFamily="34" charset="-122"/>
              </a:rPr>
              <a:t>58F-5806#</a:t>
            </a:r>
          </a:p>
          <a:p>
            <a:pPr>
              <a:lnSpc>
                <a:spcPct val="150000"/>
              </a:lnSpc>
            </a:pPr>
            <a:r>
              <a:rPr lang="zh-CN" altLang="en-US" sz="1600" dirty="0" smtClean="0">
                <a:solidFill>
                  <a:schemeClr val="bg1"/>
                </a:solidFill>
                <a:latin typeface="微软雅黑" pitchFamily="34" charset="-122"/>
                <a:ea typeface="微软雅黑" pitchFamily="34" charset="-122"/>
              </a:rPr>
              <a:t>电话：</a:t>
            </a:r>
            <a:r>
              <a:rPr lang="en-US" altLang="zh-CN" sz="1600" dirty="0" smtClean="0">
                <a:solidFill>
                  <a:schemeClr val="bg1"/>
                </a:solidFill>
                <a:latin typeface="微软雅黑" pitchFamily="34" charset="-122"/>
                <a:ea typeface="微软雅黑" pitchFamily="34" charset="-122"/>
              </a:rPr>
              <a:t>021-520520XX</a:t>
            </a:r>
            <a:r>
              <a:rPr lang="zh-CN" altLang="en-US" sz="1600" dirty="0" smtClean="0">
                <a:solidFill>
                  <a:schemeClr val="bg1"/>
                </a:solidFill>
                <a:latin typeface="微软雅黑" pitchFamily="34" charset="-122"/>
                <a:ea typeface="微软雅黑" pitchFamily="34" charset="-122"/>
              </a:rPr>
              <a:t>　　  传真：</a:t>
            </a:r>
            <a:r>
              <a:rPr lang="en-US" altLang="zh-CN" sz="1600" dirty="0" smtClean="0">
                <a:solidFill>
                  <a:schemeClr val="bg1"/>
                </a:solidFill>
                <a:latin typeface="微软雅黑" pitchFamily="34" charset="-122"/>
                <a:ea typeface="微软雅黑" pitchFamily="34" charset="-122"/>
              </a:rPr>
              <a:t>021-520520XX</a:t>
            </a:r>
          </a:p>
          <a:p>
            <a:pPr>
              <a:lnSpc>
                <a:spcPct val="150000"/>
              </a:lnSpc>
            </a:pPr>
            <a:r>
              <a:rPr lang="zh-CN" altLang="en-US" sz="1600" dirty="0" smtClean="0">
                <a:solidFill>
                  <a:schemeClr val="bg1"/>
                </a:solidFill>
                <a:latin typeface="微软雅黑" pitchFamily="34" charset="-122"/>
                <a:ea typeface="微软雅黑" pitchFamily="34" charset="-122"/>
              </a:rPr>
              <a:t>微信公众号：</a:t>
            </a:r>
            <a:r>
              <a:rPr lang="en-US" altLang="zh-CN" sz="1600" dirty="0" smtClean="0">
                <a:solidFill>
                  <a:schemeClr val="bg1"/>
                </a:solidFill>
                <a:latin typeface="微软雅黑" pitchFamily="34" charset="-122"/>
                <a:ea typeface="微软雅黑" pitchFamily="34" charset="-122"/>
              </a:rPr>
              <a:t>ABC123XX</a:t>
            </a:r>
            <a:r>
              <a:rPr lang="zh-CN" altLang="en-US" sz="1600" dirty="0" smtClean="0">
                <a:solidFill>
                  <a:schemeClr val="bg1"/>
                </a:solidFill>
                <a:latin typeface="微软雅黑" pitchFamily="34" charset="-122"/>
                <a:ea typeface="微软雅黑" pitchFamily="34" charset="-122"/>
              </a:rPr>
              <a:t>　  关注微博：</a:t>
            </a:r>
            <a:r>
              <a:rPr lang="en-US" altLang="zh-CN" sz="1600" dirty="0" smtClean="0">
                <a:solidFill>
                  <a:schemeClr val="bg1"/>
                </a:solidFill>
                <a:latin typeface="微软雅黑" pitchFamily="34" charset="-122"/>
                <a:ea typeface="微软雅黑" pitchFamily="34" charset="-122"/>
              </a:rPr>
              <a:t>ABC123XX</a:t>
            </a:r>
            <a:r>
              <a:rPr lang="zh-CN" altLang="en-US" sz="1600" dirty="0" smtClean="0">
                <a:solidFill>
                  <a:schemeClr val="bg1"/>
                </a:solidFill>
                <a:latin typeface="微软雅黑" pitchFamily="34" charset="-122"/>
                <a:ea typeface="微软雅黑" pitchFamily="34" charset="-122"/>
              </a:rPr>
              <a:t>　</a:t>
            </a:r>
            <a:endParaRPr lang="en-US" altLang="zh-CN" sz="1600" dirty="0" smtClean="0">
              <a:solidFill>
                <a:schemeClr val="bg1"/>
              </a:solidFill>
              <a:latin typeface="微软雅黑" pitchFamily="34" charset="-122"/>
              <a:ea typeface="微软雅黑" pitchFamily="34" charset="-122"/>
            </a:endParaRPr>
          </a:p>
          <a:p>
            <a:pPr>
              <a:lnSpc>
                <a:spcPct val="150000"/>
              </a:lnSpc>
            </a:pPr>
            <a:r>
              <a:rPr lang="zh-CN" altLang="en-US" sz="1600" dirty="0" smtClean="0">
                <a:solidFill>
                  <a:schemeClr val="bg1"/>
                </a:solidFill>
                <a:latin typeface="微软雅黑" pitchFamily="34" charset="-122"/>
                <a:ea typeface="微软雅黑" pitchFamily="34" charset="-122"/>
              </a:rPr>
              <a:t>网址：</a:t>
            </a:r>
            <a:r>
              <a:rPr lang="en-US" altLang="zh-CN" sz="1600" dirty="0" smtClean="0">
                <a:solidFill>
                  <a:schemeClr val="bg1"/>
                </a:solidFill>
                <a:latin typeface="微软雅黑" pitchFamily="34" charset="-122"/>
                <a:ea typeface="微软雅黑" pitchFamily="34" charset="-122"/>
              </a:rPr>
              <a:t>WW.ABC123XX.COM</a:t>
            </a:r>
            <a:r>
              <a:rPr lang="zh-CN" altLang="en-US" sz="1600" dirty="0" smtClean="0">
                <a:solidFill>
                  <a:schemeClr val="bg1"/>
                </a:solidFill>
                <a:latin typeface="微软雅黑" pitchFamily="34" charset="-122"/>
                <a:ea typeface="微软雅黑" pitchFamily="34" charset="-122"/>
              </a:rPr>
              <a:t>　　</a:t>
            </a:r>
            <a:endParaRPr lang="zh-CN" altLang="en-US" sz="1600" dirty="0">
              <a:solidFill>
                <a:schemeClr val="bg1"/>
              </a:solidFill>
              <a:latin typeface="微软雅黑" pitchFamily="34" charset="-122"/>
              <a:ea typeface="微软雅黑" pitchFamily="34" charset="-122"/>
            </a:endParaRPr>
          </a:p>
        </p:txBody>
      </p:sp>
      <p:pic>
        <p:nvPicPr>
          <p:cNvPr id="2" name="图片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91036" y="1006528"/>
            <a:ext cx="2185420" cy="1959868"/>
          </a:xfrm>
          <a:prstGeom prst="rect">
            <a:avLst/>
          </a:prstGeom>
        </p:spPr>
      </p:pic>
      <p:sp>
        <p:nvSpPr>
          <p:cNvPr id="8" name="文本框 7"/>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17619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53" presetClass="entr" presetSubtype="16" fill="hold" grpId="0" nodeType="withEffect">
                                      <p:stCondLst>
                                        <p:cond delay="500"/>
                                      </p:stCondLst>
                                      <p:iterate type="lt">
                                        <p:tmPct val="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subTnLst>
                                        <p:audio>
                                          <p:cMediaNode>
                                            <p:cTn display="0" masterRel="sameClick">
                                              <p:stCondLst>
                                                <p:cond evt="begin" delay="0">
                                                  <p:tn val="13"/>
                                                </p:cond>
                                              </p:stCondLst>
                                              <p:endCondLst>
                                                <p:cond evt="onStopAudio" delay="0">
                                                  <p:tgtEl>
                                                    <p:sldTgt/>
                                                  </p:tgtEl>
                                                </p:cond>
                                              </p:endCondLst>
                                            </p:cTn>
                                            <p:tgtEl>
                                              <p:sndTgt r:embed="rId2" name="嘀4.wav"/>
                                            </p:tgtEl>
                                          </p:cMediaNode>
                                        </p:audio>
                                      </p:subTnLst>
                                    </p:cTn>
                                  </p:par>
                                  <p:par>
                                    <p:cTn id="18" presetID="16" presetClass="emph" presetSubtype="0" fill="hold" grpId="1" nodeType="withEffect">
                                      <p:stCondLst>
                                        <p:cond delay="1750"/>
                                      </p:stCondLst>
                                      <p:iterate type="lt">
                                        <p:tmPct val="4000"/>
                                      </p:iterate>
                                      <p:childTnLst>
                                        <p:set>
                                          <p:cBhvr override="childStyle">
                                            <p:cTn id="19" dur="2000" fill="hold"/>
                                            <p:tgtEl>
                                              <p:spTgt spid="5"/>
                                            </p:tgtEl>
                                            <p:attrNameLst>
                                              <p:attrName>style.color</p:attrName>
                                            </p:attrNameLst>
                                          </p:cBhvr>
                                          <p:to>
                                            <p:clrVal>
                                              <a:schemeClr val="accent2"/>
                                            </p:clrVal>
                                          </p:to>
                                        </p:set>
                                        <p:set>
                                          <p:cBhvr>
                                            <p:cTn id="20" dur="2000" fill="hold"/>
                                            <p:tgtEl>
                                              <p:spTgt spid="5"/>
                                            </p:tgtEl>
                                            <p:attrNameLst>
                                              <p:attrName>fillcolor</p:attrName>
                                            </p:attrNameLst>
                                          </p:cBhvr>
                                          <p:to>
                                            <p:clrVal>
                                              <a:schemeClr val="accent2"/>
                                            </p:clrVal>
                                          </p:to>
                                        </p:set>
                                        <p:set>
                                          <p:cBhvr>
                                            <p:cTn id="21" dur="2000" fill="hold"/>
                                            <p:tgtEl>
                                              <p:spTgt spid="5"/>
                                            </p:tgtEl>
                                            <p:attrNameLst>
                                              <p:attrName>fill.type</p:attrName>
                                            </p:attrNameLst>
                                          </p:cBhvr>
                                          <p:to>
                                            <p:strVal val="solid"/>
                                          </p:to>
                                        </p:set>
                                      </p:childTnLst>
                                    </p:cTn>
                                  </p:par>
                                  <p:par>
                                    <p:cTn id="22" presetID="2" presetClass="entr" presetSubtype="8" fill="hold" nodeType="withEffect" p14:presetBounceEnd="62000">
                                      <p:stCondLst>
                                        <p:cond delay="1000"/>
                                      </p:stCondLst>
                                      <p:childTnLst>
                                        <p:set>
                                          <p:cBhvr>
                                            <p:cTn id="23" dur="1" fill="hold">
                                              <p:stCondLst>
                                                <p:cond delay="0"/>
                                              </p:stCondLst>
                                            </p:cTn>
                                            <p:tgtEl>
                                              <p:spTgt spid="6"/>
                                            </p:tgtEl>
                                            <p:attrNameLst>
                                              <p:attrName>style.visibility</p:attrName>
                                            </p:attrNameLst>
                                          </p:cBhvr>
                                          <p:to>
                                            <p:strVal val="visible"/>
                                          </p:to>
                                        </p:set>
                                        <p:anim calcmode="lin" valueType="num" p14:bounceEnd="62000">
                                          <p:cBhvr additive="base">
                                            <p:cTn id="24" dur="500" fill="hold"/>
                                            <p:tgtEl>
                                              <p:spTgt spid="6"/>
                                            </p:tgtEl>
                                            <p:attrNameLst>
                                              <p:attrName>ppt_x</p:attrName>
                                            </p:attrNameLst>
                                          </p:cBhvr>
                                          <p:tavLst>
                                            <p:tav tm="0">
                                              <p:val>
                                                <p:strVal val="0-#ppt_w/2"/>
                                              </p:val>
                                            </p:tav>
                                            <p:tav tm="100000">
                                              <p:val>
                                                <p:strVal val="#ppt_x"/>
                                              </p:val>
                                            </p:tav>
                                          </p:tavLst>
                                        </p:anim>
                                        <p:anim calcmode="lin" valueType="num" p14:bounceEnd="62000">
                                          <p:cBhvr additive="base">
                                            <p:cTn id="25" dur="500" fill="hold"/>
                                            <p:tgtEl>
                                              <p:spTgt spid="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3" name="叮~.wav"/>
                                            </p:tgtEl>
                                          </p:cMediaNode>
                                        </p:audio>
                                      </p:subTnLst>
                                    </p:cTn>
                                  </p:par>
                                  <p:par>
                                    <p:cTn id="26" presetID="22" presetClass="entr" presetSubtype="1" fill="hold" grpId="0" nodeType="withEffect">
                                      <p:stCondLst>
                                        <p:cond delay="175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3000"/>
                                            <p:tgtEl>
                                              <p:spTgt spid="7"/>
                                            </p:tgtEl>
                                          </p:cBhvr>
                                        </p:animEffect>
                                      </p:childTnLst>
                                      <p:subTnLst>
                                        <p:audio>
                                          <p:cMediaNode>
                                            <p:cTn display="0" masterRel="sameClick">
                                              <p:stCondLst>
                                                <p:cond evt="begin" delay="0">
                                                  <p:tn val="26"/>
                                                </p:cond>
                                              </p:stCondLst>
                                              <p:endCondLst>
                                                <p:cond evt="onStopAudio" delay="0">
                                                  <p:tgtEl>
                                                    <p:sldTgt/>
                                                  </p:tgtEl>
                                                </p:cond>
                                              </p:endCondLst>
                                            </p:cTn>
                                            <p:tgtEl>
                                              <p:sndTgt r:embed="rId4" name="略长音频3.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5" grpId="1"/>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53" presetClass="entr" presetSubtype="16" fill="hold" grpId="0" nodeType="withEffect">
                                      <p:stCondLst>
                                        <p:cond delay="500"/>
                                      </p:stCondLst>
                                      <p:iterate type="lt">
                                        <p:tmPct val="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subTnLst>
                                        <p:audio>
                                          <p:cMediaNode>
                                            <p:cTn display="0" masterRel="sameClick">
                                              <p:stCondLst>
                                                <p:cond evt="begin" delay="0">
                                                  <p:tn val="13"/>
                                                </p:cond>
                                              </p:stCondLst>
                                              <p:endCondLst>
                                                <p:cond evt="onStopAudio" delay="0">
                                                  <p:tgtEl>
                                                    <p:sldTgt/>
                                                  </p:tgtEl>
                                                </p:cond>
                                              </p:endCondLst>
                                            </p:cTn>
                                            <p:tgtEl>
                                              <p:sndTgt r:embed="rId7" name="嘀4.wav"/>
                                            </p:tgtEl>
                                          </p:cMediaNode>
                                        </p:audio>
                                      </p:subTnLst>
                                    </p:cTn>
                                  </p:par>
                                  <p:par>
                                    <p:cTn id="18" presetID="16" presetClass="emph" presetSubtype="0" fill="hold" grpId="1" nodeType="withEffect">
                                      <p:stCondLst>
                                        <p:cond delay="1750"/>
                                      </p:stCondLst>
                                      <p:iterate type="lt">
                                        <p:tmPct val="4000"/>
                                      </p:iterate>
                                      <p:childTnLst>
                                        <p:set>
                                          <p:cBhvr override="childStyle">
                                            <p:cTn id="19" dur="2000" fill="hold"/>
                                            <p:tgtEl>
                                              <p:spTgt spid="5"/>
                                            </p:tgtEl>
                                            <p:attrNameLst>
                                              <p:attrName>style.color</p:attrName>
                                            </p:attrNameLst>
                                          </p:cBhvr>
                                          <p:to>
                                            <p:clrVal>
                                              <a:schemeClr val="accent2"/>
                                            </p:clrVal>
                                          </p:to>
                                        </p:set>
                                        <p:set>
                                          <p:cBhvr>
                                            <p:cTn id="20" dur="2000" fill="hold"/>
                                            <p:tgtEl>
                                              <p:spTgt spid="5"/>
                                            </p:tgtEl>
                                            <p:attrNameLst>
                                              <p:attrName>fillcolor</p:attrName>
                                            </p:attrNameLst>
                                          </p:cBhvr>
                                          <p:to>
                                            <p:clrVal>
                                              <a:schemeClr val="accent2"/>
                                            </p:clrVal>
                                          </p:to>
                                        </p:set>
                                        <p:set>
                                          <p:cBhvr>
                                            <p:cTn id="21" dur="2000" fill="hold"/>
                                            <p:tgtEl>
                                              <p:spTgt spid="5"/>
                                            </p:tgtEl>
                                            <p:attrNameLst>
                                              <p:attrName>fill.type</p:attrName>
                                            </p:attrNameLst>
                                          </p:cBhvr>
                                          <p:to>
                                            <p:strVal val="solid"/>
                                          </p:to>
                                        </p:set>
                                      </p:childTnLst>
                                    </p:cTn>
                                  </p:par>
                                  <p:par>
                                    <p:cTn id="22" presetID="2" presetClass="entr" presetSubtype="8" fill="hold" nodeType="withEffect">
                                      <p:stCondLst>
                                        <p:cond delay="100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8" name="叮~.wav"/>
                                            </p:tgtEl>
                                          </p:cMediaNode>
                                        </p:audio>
                                      </p:subTnLst>
                                    </p:cTn>
                                  </p:par>
                                  <p:par>
                                    <p:cTn id="26" presetID="22" presetClass="entr" presetSubtype="1" fill="hold" grpId="0" nodeType="withEffect">
                                      <p:stCondLst>
                                        <p:cond delay="175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3000"/>
                                            <p:tgtEl>
                                              <p:spTgt spid="7"/>
                                            </p:tgtEl>
                                          </p:cBhvr>
                                        </p:animEffect>
                                      </p:childTnLst>
                                      <p:subTnLst>
                                        <p:audio>
                                          <p:cMediaNode>
                                            <p:cTn display="0" masterRel="sameClick">
                                              <p:stCondLst>
                                                <p:cond evt="begin" delay="0">
                                                  <p:tn val="26"/>
                                                </p:cond>
                                              </p:stCondLst>
                                              <p:endCondLst>
                                                <p:cond evt="onStopAudio" delay="0">
                                                  <p:tgtEl>
                                                    <p:sldTgt/>
                                                  </p:tgtEl>
                                                </p:cond>
                                              </p:endCondLst>
                                            </p:cTn>
                                            <p:tgtEl>
                                              <p:sndTgt r:embed="rId9" name="略长音频3.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5" grpId="1"/>
          <p:bldP spid="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5191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矩形 19"/>
          <p:cNvSpPr/>
          <p:nvPr/>
        </p:nvSpPr>
        <p:spPr>
          <a:xfrm>
            <a:off x="-6236" y="1057300"/>
            <a:ext cx="977835" cy="22322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pic>
        <p:nvPicPr>
          <p:cNvPr id="21" name="图片 2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02324" y="1057300"/>
            <a:ext cx="7962164" cy="2232248"/>
          </a:xfrm>
          <a:prstGeom prst="rect">
            <a:avLst/>
          </a:prstGeom>
        </p:spPr>
      </p:pic>
      <p:sp>
        <p:nvSpPr>
          <p:cNvPr id="22" name="矩形 21"/>
          <p:cNvSpPr/>
          <p:nvPr/>
        </p:nvSpPr>
        <p:spPr>
          <a:xfrm>
            <a:off x="9001000" y="1057300"/>
            <a:ext cx="143000" cy="46577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23" name="矩形 22"/>
          <p:cNvSpPr/>
          <p:nvPr/>
        </p:nvSpPr>
        <p:spPr>
          <a:xfrm>
            <a:off x="251520" y="409228"/>
            <a:ext cx="179512" cy="4320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9"/>
          <p:cNvSpPr txBox="1"/>
          <p:nvPr/>
        </p:nvSpPr>
        <p:spPr>
          <a:xfrm>
            <a:off x="460380" y="441166"/>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公司介绍</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TextBox 10"/>
          <p:cNvSpPr txBox="1"/>
          <p:nvPr/>
        </p:nvSpPr>
        <p:spPr>
          <a:xfrm>
            <a:off x="1235102" y="3386150"/>
            <a:ext cx="7496611" cy="1708160"/>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　　这里输入简单的文字概述</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这里输入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简单文字概述这里</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输入简单的文字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概述这里入简单</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的文字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概述这里输入述简单的文字概述这里输入简单文字概述这里输入简单</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　　这里输入简单的文字概述这里输入简单文字概述这里输入简单的文字概述这里入简单的文字概述这里输入述简单的文字概述这里输入简单文字概述这里输入简单</a:t>
            </a:r>
          </a:p>
        </p:txBody>
      </p:sp>
    </p:spTree>
    <p:extLst>
      <p:ext uri="{BB962C8B-B14F-4D97-AF65-F5344CB8AC3E}">
        <p14:creationId xmlns:p14="http://schemas.microsoft.com/office/powerpoint/2010/main" val="5495323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500"/>
                                        <p:tgtEl>
                                          <p:spTgt spid="2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25"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4"/>
                                        </p:tgtEl>
                                        <p:attrNameLst>
                                          <p:attrName>ppt_w</p:attrName>
                                        </p:attrNameLst>
                                      </p:cBhvr>
                                      <p:tavLst>
                                        <p:tav tm="0">
                                          <p:val>
                                            <p:strVal val="#ppt_w*.05"/>
                                          </p:val>
                                        </p:tav>
                                        <p:tav tm="100000">
                                          <p:val>
                                            <p:strVal val="#ppt_w"/>
                                          </p:val>
                                        </p:tav>
                                      </p:tavLst>
                                    </p:anim>
                                    <p:anim calcmode="lin" valueType="num">
                                      <p:cBhvr>
                                        <p:cTn id="22" dur="1000" fill="hold"/>
                                        <p:tgtEl>
                                          <p:spTgt spid="2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4"/>
                                        </p:tgtEl>
                                      </p:cBhvr>
                                    </p:animEffect>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0" name="剪去单角的矩形 9"/>
          <p:cNvSpPr/>
          <p:nvPr/>
        </p:nvSpPr>
        <p:spPr>
          <a:xfrm>
            <a:off x="3225509" y="1142272"/>
            <a:ext cx="2664091" cy="968848"/>
          </a:xfrm>
          <a:prstGeom prst="snip1Rect">
            <a:avLst>
              <a:gd name="adj" fmla="val 40888"/>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1" dirty="0"/>
          </a:p>
        </p:txBody>
      </p:sp>
      <p:sp>
        <p:nvSpPr>
          <p:cNvPr id="11" name="剪去单角的矩形 10"/>
          <p:cNvSpPr/>
          <p:nvPr/>
        </p:nvSpPr>
        <p:spPr>
          <a:xfrm flipH="1" flipV="1">
            <a:off x="3225506" y="2112832"/>
            <a:ext cx="2664090" cy="510361"/>
          </a:xfrm>
          <a:prstGeom prst="snip1Rect">
            <a:avLst>
              <a:gd name="adj" fmla="val 50000"/>
            </a:avLst>
          </a:prstGeom>
          <a:solidFill>
            <a:schemeClr val="tx1">
              <a:lumMod val="75000"/>
              <a:lumOff val="2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chemeClr val="bg1">
                  <a:lumMod val="95000"/>
                </a:schemeClr>
              </a:solidFill>
              <a:latin typeface="方正铁筋隶书简体" pitchFamily="65" charset="-122"/>
              <a:ea typeface="方正铁筋隶书简体" pitchFamily="65" charset="-122"/>
            </a:endParaRPr>
          </a:p>
        </p:txBody>
      </p:sp>
      <p:sp>
        <p:nvSpPr>
          <p:cNvPr id="12" name="TextBox 4"/>
          <p:cNvSpPr txBox="1"/>
          <p:nvPr/>
        </p:nvSpPr>
        <p:spPr>
          <a:xfrm>
            <a:off x="3990849" y="1473845"/>
            <a:ext cx="1985167" cy="553998"/>
          </a:xfrm>
          <a:prstGeom prst="rect">
            <a:avLst/>
          </a:prstGeom>
          <a:noFill/>
        </p:spPr>
        <p:txBody>
          <a:bodyPr wrap="square" rtlCol="0">
            <a:spAutoFit/>
          </a:bodyPr>
          <a:lstStyle/>
          <a:p>
            <a:r>
              <a:rPr lang="zh-CN" altLang="en-US" sz="3000" b="1" dirty="0">
                <a:solidFill>
                  <a:schemeClr val="bg1">
                    <a:lumMod val="95000"/>
                  </a:schemeClr>
                </a:solidFill>
                <a:latin typeface="锐字荣光黑简1.0" pitchFamily="2" charset="-122"/>
                <a:ea typeface="锐字荣光黑简1.0" pitchFamily="2" charset="-122"/>
              </a:rPr>
              <a:t>公司介绍</a:t>
            </a:r>
          </a:p>
        </p:txBody>
      </p:sp>
      <p:sp>
        <p:nvSpPr>
          <p:cNvPr id="13" name="KSO_Shape"/>
          <p:cNvSpPr>
            <a:spLocks/>
          </p:cNvSpPr>
          <p:nvPr/>
        </p:nvSpPr>
        <p:spPr bwMode="auto">
          <a:xfrm>
            <a:off x="3311925" y="1217751"/>
            <a:ext cx="979547" cy="888122"/>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14" name="TextBox 9"/>
          <p:cNvSpPr txBox="1"/>
          <p:nvPr/>
        </p:nvSpPr>
        <p:spPr>
          <a:xfrm>
            <a:off x="3319237" y="2168872"/>
            <a:ext cx="2873873" cy="369332"/>
          </a:xfrm>
          <a:prstGeom prst="rect">
            <a:avLst/>
          </a:prstGeom>
          <a:noFill/>
        </p:spPr>
        <p:txBody>
          <a:bodyPr wrap="square" rtlCol="0">
            <a:spAutoFit/>
          </a:bodyPr>
          <a:lstStyle/>
          <a:p>
            <a:r>
              <a:rPr lang="en-US" altLang="zh-CN" sz="1800" b="1" spc="1875" dirty="0">
                <a:solidFill>
                  <a:schemeClr val="bg1">
                    <a:lumMod val="95000"/>
                  </a:schemeClr>
                </a:solidFill>
                <a:latin typeface="方正兰亭超细黑简体" pitchFamily="2" charset="-122"/>
                <a:ea typeface="方正兰亭超细黑简体" pitchFamily="2" charset="-122"/>
              </a:rPr>
              <a:t>Part 01</a:t>
            </a:r>
            <a:endParaRPr lang="zh-CN" altLang="en-US" sz="1800" b="1" spc="1875" dirty="0">
              <a:solidFill>
                <a:schemeClr val="bg1">
                  <a:lumMod val="95000"/>
                </a:schemeClr>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10021099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10"/>
                                        </p:tgtEl>
                                        <p:attrNameLst>
                                          <p:attrName>style.color</p:attrName>
                                        </p:attrNameLst>
                                      </p:cBhvr>
                                      <p:to>
                                        <a:schemeClr val="bg1"/>
                                      </p:to>
                                    </p:animClr>
                                    <p:animClr clrSpc="rgb" dir="cw">
                                      <p:cBhvr>
                                        <p:cTn id="10" dur="250" autoRev="1" fill="remove"/>
                                        <p:tgtEl>
                                          <p:spTgt spid="10"/>
                                        </p:tgtEl>
                                        <p:attrNameLst>
                                          <p:attrName>fillcolor</p:attrName>
                                        </p:attrNameLst>
                                      </p:cBhvr>
                                      <p:to>
                                        <a:schemeClr val="bg1"/>
                                      </p:to>
                                    </p:animClr>
                                    <p:set>
                                      <p:cBhvr>
                                        <p:cTn id="11" dur="250" autoRev="1" fill="remove"/>
                                        <p:tgtEl>
                                          <p:spTgt spid="10"/>
                                        </p:tgtEl>
                                        <p:attrNameLst>
                                          <p:attrName>fill.type</p:attrName>
                                        </p:attrNameLst>
                                      </p:cBhvr>
                                      <p:to>
                                        <p:strVal val="solid"/>
                                      </p:to>
                                    </p:set>
                                    <p:set>
                                      <p:cBhvr>
                                        <p:cTn id="12" dur="250" autoRev="1" fill="remove"/>
                                        <p:tgtEl>
                                          <p:spTgt spid="10"/>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left)">
                                      <p:cBhvr>
                                        <p:cTn id="17" dur="500"/>
                                        <p:tgtEl>
                                          <p:spTgt spid="13"/>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outVertical)">
                                      <p:cBhvr>
                                        <p:cTn id="28" dur="500"/>
                                        <p:tgtEl>
                                          <p:spTgt spid="11"/>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11"/>
                                        </p:tgtEl>
                                        <p:attrNameLst>
                                          <p:attrName>style.color</p:attrName>
                                        </p:attrNameLst>
                                      </p:cBhvr>
                                      <p:to>
                                        <a:schemeClr val="bg1"/>
                                      </p:to>
                                    </p:animClr>
                                    <p:animClr clrSpc="rgb" dir="cw">
                                      <p:cBhvr>
                                        <p:cTn id="32" dur="250" autoRev="1" fill="remove"/>
                                        <p:tgtEl>
                                          <p:spTgt spid="11"/>
                                        </p:tgtEl>
                                        <p:attrNameLst>
                                          <p:attrName>fillcolor</p:attrName>
                                        </p:attrNameLst>
                                      </p:cBhvr>
                                      <p:to>
                                        <a:schemeClr val="bg1"/>
                                      </p:to>
                                    </p:animClr>
                                    <p:set>
                                      <p:cBhvr>
                                        <p:cTn id="33" dur="250" autoRev="1" fill="remove"/>
                                        <p:tgtEl>
                                          <p:spTgt spid="11"/>
                                        </p:tgtEl>
                                        <p:attrNameLst>
                                          <p:attrName>fill.type</p:attrName>
                                        </p:attrNameLst>
                                      </p:cBhvr>
                                      <p:to>
                                        <p:strVal val="solid"/>
                                      </p:to>
                                    </p:set>
                                    <p:set>
                                      <p:cBhvr>
                                        <p:cTn id="34" dur="250" autoRev="1" fill="remove"/>
                                        <p:tgtEl>
                                          <p:spTgt spid="11"/>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1000"/>
                                        <p:tgtEl>
                                          <p:spTgt spid="14"/>
                                        </p:tgtEl>
                                        <p:attrNameLst>
                                          <p:attrName>ppt_y</p:attrName>
                                        </p:attrNameLst>
                                      </p:cBhvr>
                                      <p:tavLst>
                                        <p:tav tm="0">
                                          <p:val>
                                            <p:strVal val="#ppt_y+#ppt_h*1.125000"/>
                                          </p:val>
                                        </p:tav>
                                        <p:tav tm="100000">
                                          <p:val>
                                            <p:strVal val="#ppt_y"/>
                                          </p:val>
                                        </p:tav>
                                      </p:tavLst>
                                    </p:anim>
                                    <p:animEffect transition="in" filter="wipe(up)">
                                      <p:cBhvr>
                                        <p:cTn id="3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p:bldP spid="13"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grpSp>
        <p:nvGrpSpPr>
          <p:cNvPr id="52" name="组合 51"/>
          <p:cNvGrpSpPr/>
          <p:nvPr/>
        </p:nvGrpSpPr>
        <p:grpSpPr>
          <a:xfrm>
            <a:off x="4780207" y="1042790"/>
            <a:ext cx="3762605" cy="785701"/>
            <a:chOff x="4837355" y="709414"/>
            <a:chExt cx="3762605" cy="785701"/>
          </a:xfrm>
        </p:grpSpPr>
        <p:sp>
          <p:nvSpPr>
            <p:cNvPr id="53" name="椭圆 52"/>
            <p:cNvSpPr/>
            <p:nvPr/>
          </p:nvSpPr>
          <p:spPr>
            <a:xfrm>
              <a:off x="4837355" y="766564"/>
              <a:ext cx="324036" cy="324036"/>
            </a:xfrm>
            <a:prstGeom prst="ellipse">
              <a:avLst/>
            </a:prstGeom>
            <a:noFill/>
            <a:ln>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A57841"/>
                  </a:solidFill>
                  <a:latin typeface="微软雅黑" pitchFamily="34" charset="-122"/>
                  <a:ea typeface="微软雅黑" pitchFamily="34" charset="-122"/>
                </a:rPr>
                <a:t>1</a:t>
              </a:r>
              <a:endParaRPr lang="zh-CN" altLang="en-US" sz="2000" dirty="0">
                <a:solidFill>
                  <a:srgbClr val="A57841"/>
                </a:solidFill>
                <a:latin typeface="微软雅黑" pitchFamily="34" charset="-122"/>
                <a:ea typeface="微软雅黑" pitchFamily="34" charset="-122"/>
              </a:endParaRPr>
            </a:p>
          </p:txBody>
        </p:sp>
        <p:sp>
          <p:nvSpPr>
            <p:cNvPr id="54" name="TextBox 6"/>
            <p:cNvSpPr txBox="1"/>
            <p:nvPr/>
          </p:nvSpPr>
          <p:spPr>
            <a:xfrm>
              <a:off x="5139087" y="709414"/>
              <a:ext cx="1892826" cy="30008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高品质设计</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55" name="TextBox 8"/>
            <p:cNvSpPr txBox="1"/>
            <p:nvPr/>
          </p:nvSpPr>
          <p:spPr>
            <a:xfrm>
              <a:off x="5148582" y="1033450"/>
              <a:ext cx="3451378" cy="461665"/>
            </a:xfrm>
            <a:prstGeom prst="rect">
              <a:avLst/>
            </a:prstGeom>
            <a:noFill/>
          </p:spPr>
          <p:txBody>
            <a:bodyPr wrap="square" rtlCol="0">
              <a:spAutoFit/>
            </a:bodyPr>
            <a:lstStyle/>
            <a:p>
              <a:r>
                <a:rPr lang="zh-CN" altLang="en-US" sz="800" dirty="0" smtClean="0">
                  <a:solidFill>
                    <a:schemeClr val="tx1">
                      <a:lumMod val="75000"/>
                      <a:lumOff val="25000"/>
                    </a:schemeClr>
                  </a:solidFill>
                  <a:latin typeface="微软雅黑" pitchFamily="34" charset="-122"/>
                  <a:ea typeface="微软雅黑" pitchFamily="34" charset="-122"/>
                </a:rPr>
                <a:t>国家住宅室内设计师为您精心设计，确保设计品质和含金量，具体方案内容：</a:t>
              </a:r>
              <a:r>
                <a:rPr lang="en-US" altLang="zh-CN" sz="800" dirty="0" smtClean="0">
                  <a:solidFill>
                    <a:schemeClr val="tx1">
                      <a:lumMod val="75000"/>
                      <a:lumOff val="25000"/>
                    </a:schemeClr>
                  </a:solidFill>
                  <a:latin typeface="微软雅黑" pitchFamily="34" charset="-122"/>
                  <a:ea typeface="微软雅黑" pitchFamily="34" charset="-122"/>
                </a:rPr>
                <a:t>1.</a:t>
              </a:r>
              <a:r>
                <a:rPr lang="zh-CN" altLang="en-US" sz="800" dirty="0" smtClean="0">
                  <a:solidFill>
                    <a:schemeClr val="tx1">
                      <a:lumMod val="75000"/>
                      <a:lumOff val="25000"/>
                    </a:schemeClr>
                  </a:solidFill>
                  <a:latin typeface="微软雅黑" pitchFamily="34" charset="-122"/>
                  <a:ea typeface="微软雅黑" pitchFamily="34" charset="-122"/>
                </a:rPr>
                <a:t>效果图</a:t>
              </a:r>
              <a:r>
                <a:rPr lang="en-US" altLang="zh-CN" sz="800" dirty="0" smtClean="0">
                  <a:solidFill>
                    <a:schemeClr val="tx1">
                      <a:lumMod val="75000"/>
                      <a:lumOff val="25000"/>
                    </a:schemeClr>
                  </a:solidFill>
                  <a:latin typeface="微软雅黑" pitchFamily="34" charset="-122"/>
                  <a:ea typeface="微软雅黑" pitchFamily="34" charset="-122"/>
                </a:rPr>
                <a:t>6</a:t>
              </a:r>
              <a:r>
                <a:rPr lang="zh-CN" altLang="en-US" sz="800" dirty="0" smtClean="0">
                  <a:solidFill>
                    <a:schemeClr val="tx1">
                      <a:lumMod val="75000"/>
                      <a:lumOff val="25000"/>
                    </a:schemeClr>
                  </a:solidFill>
                  <a:latin typeface="微软雅黑" pitchFamily="34" charset="-122"/>
                  <a:ea typeface="微软雅黑" pitchFamily="34" charset="-122"/>
                </a:rPr>
                <a:t>张，</a:t>
              </a:r>
              <a:r>
                <a:rPr lang="en-US" altLang="zh-CN" sz="800" dirty="0" smtClean="0">
                  <a:solidFill>
                    <a:schemeClr val="tx1">
                      <a:lumMod val="75000"/>
                      <a:lumOff val="25000"/>
                    </a:schemeClr>
                  </a:solidFill>
                  <a:latin typeface="微软雅黑" pitchFamily="34" charset="-122"/>
                  <a:ea typeface="微软雅黑" pitchFamily="34" charset="-122"/>
                </a:rPr>
                <a:t>2.</a:t>
              </a:r>
              <a:r>
                <a:rPr lang="zh-CN" altLang="en-US" sz="800" dirty="0" smtClean="0">
                  <a:solidFill>
                    <a:schemeClr val="tx1">
                      <a:lumMod val="75000"/>
                      <a:lumOff val="25000"/>
                    </a:schemeClr>
                  </a:solidFill>
                  <a:latin typeface="微软雅黑" pitchFamily="34" charset="-122"/>
                  <a:ea typeface="微软雅黑" pitchFamily="34" charset="-122"/>
                </a:rPr>
                <a:t>原始结构图，</a:t>
              </a:r>
              <a:r>
                <a:rPr lang="en-US" altLang="zh-CN" sz="800" dirty="0" smtClean="0">
                  <a:solidFill>
                    <a:schemeClr val="tx1">
                      <a:lumMod val="75000"/>
                      <a:lumOff val="25000"/>
                    </a:schemeClr>
                  </a:solidFill>
                  <a:latin typeface="微软雅黑" pitchFamily="34" charset="-122"/>
                  <a:ea typeface="微软雅黑" pitchFamily="34" charset="-122"/>
                </a:rPr>
                <a:t>3.</a:t>
              </a:r>
              <a:r>
                <a:rPr lang="zh-CN" altLang="en-US" sz="800" dirty="0" smtClean="0">
                  <a:solidFill>
                    <a:schemeClr val="tx1">
                      <a:lumMod val="75000"/>
                      <a:lumOff val="25000"/>
                    </a:schemeClr>
                  </a:solidFill>
                  <a:latin typeface="微软雅黑" pitchFamily="34" charset="-122"/>
                  <a:ea typeface="微软雅黑" pitchFamily="34" charset="-122"/>
                </a:rPr>
                <a:t>改造结构图，</a:t>
              </a:r>
              <a:r>
                <a:rPr lang="en-US" altLang="zh-CN" sz="800" dirty="0" smtClean="0">
                  <a:solidFill>
                    <a:schemeClr val="tx1">
                      <a:lumMod val="75000"/>
                      <a:lumOff val="25000"/>
                    </a:schemeClr>
                  </a:solidFill>
                  <a:latin typeface="微软雅黑" pitchFamily="34" charset="-122"/>
                  <a:ea typeface="微软雅黑" pitchFamily="34" charset="-122"/>
                </a:rPr>
                <a:t>4.</a:t>
              </a:r>
              <a:r>
                <a:rPr lang="zh-CN" altLang="en-US" sz="800" dirty="0" smtClean="0">
                  <a:solidFill>
                    <a:schemeClr val="tx1">
                      <a:lumMod val="75000"/>
                      <a:lumOff val="25000"/>
                    </a:schemeClr>
                  </a:solidFill>
                  <a:latin typeface="微软雅黑" pitchFamily="34" charset="-122"/>
                  <a:ea typeface="微软雅黑" pitchFamily="34" charset="-122"/>
                </a:rPr>
                <a:t>平面布局图，</a:t>
              </a:r>
              <a:r>
                <a:rPr lang="en-US" altLang="zh-CN" sz="800" dirty="0" smtClean="0">
                  <a:solidFill>
                    <a:schemeClr val="tx1">
                      <a:lumMod val="75000"/>
                      <a:lumOff val="25000"/>
                    </a:schemeClr>
                  </a:solidFill>
                  <a:latin typeface="微软雅黑" pitchFamily="34" charset="-122"/>
                  <a:ea typeface="微软雅黑" pitchFamily="34" charset="-122"/>
                </a:rPr>
                <a:t>5.</a:t>
              </a:r>
              <a:r>
                <a:rPr lang="zh-CN" altLang="en-US" sz="800" dirty="0" smtClean="0">
                  <a:solidFill>
                    <a:schemeClr val="tx1">
                      <a:lumMod val="75000"/>
                      <a:lumOff val="25000"/>
                    </a:schemeClr>
                  </a:solidFill>
                  <a:latin typeface="微软雅黑" pitchFamily="34" charset="-122"/>
                  <a:ea typeface="微软雅黑" pitchFamily="34" charset="-122"/>
                </a:rPr>
                <a:t>天花吊顶图，</a:t>
              </a:r>
              <a:r>
                <a:rPr lang="en-US" altLang="zh-CN" sz="800" dirty="0" smtClean="0">
                  <a:solidFill>
                    <a:schemeClr val="tx1">
                      <a:lumMod val="75000"/>
                      <a:lumOff val="25000"/>
                    </a:schemeClr>
                  </a:solidFill>
                  <a:latin typeface="微软雅黑" pitchFamily="34" charset="-122"/>
                  <a:ea typeface="微软雅黑" pitchFamily="34" charset="-122"/>
                </a:rPr>
                <a:t>6.</a:t>
              </a:r>
              <a:r>
                <a:rPr lang="zh-CN" altLang="en-US" sz="800" dirty="0" smtClean="0">
                  <a:solidFill>
                    <a:schemeClr val="tx1">
                      <a:lumMod val="75000"/>
                      <a:lumOff val="25000"/>
                    </a:schemeClr>
                  </a:solidFill>
                  <a:latin typeface="微软雅黑" pitchFamily="34" charset="-122"/>
                  <a:ea typeface="微软雅黑" pitchFamily="34" charset="-122"/>
                </a:rPr>
                <a:t>特别造型详图，</a:t>
              </a:r>
              <a:r>
                <a:rPr lang="en-US" altLang="zh-CN" sz="800" dirty="0" smtClean="0">
                  <a:solidFill>
                    <a:schemeClr val="tx1">
                      <a:lumMod val="75000"/>
                      <a:lumOff val="25000"/>
                    </a:schemeClr>
                  </a:solidFill>
                  <a:latin typeface="微软雅黑" pitchFamily="34" charset="-122"/>
                  <a:ea typeface="微软雅黑" pitchFamily="34" charset="-122"/>
                </a:rPr>
                <a:t>7.</a:t>
              </a:r>
              <a:r>
                <a:rPr lang="zh-CN" altLang="en-US" sz="800" dirty="0" smtClean="0">
                  <a:solidFill>
                    <a:schemeClr val="tx1">
                      <a:lumMod val="75000"/>
                      <a:lumOff val="25000"/>
                    </a:schemeClr>
                  </a:solidFill>
                  <a:latin typeface="微软雅黑" pitchFamily="34" charset="-122"/>
                  <a:ea typeface="微软雅黑" pitchFamily="34" charset="-122"/>
                </a:rPr>
                <a:t>立面图，</a:t>
              </a:r>
              <a:r>
                <a:rPr lang="en-US" altLang="zh-CN" sz="800" dirty="0" smtClean="0">
                  <a:solidFill>
                    <a:schemeClr val="tx1">
                      <a:lumMod val="75000"/>
                      <a:lumOff val="25000"/>
                    </a:schemeClr>
                  </a:solidFill>
                  <a:latin typeface="微软雅黑" pitchFamily="34" charset="-122"/>
                  <a:ea typeface="微软雅黑" pitchFamily="34" charset="-122"/>
                </a:rPr>
                <a:t>8.</a:t>
              </a:r>
              <a:r>
                <a:rPr lang="zh-CN" altLang="en-US" sz="800" dirty="0" smtClean="0">
                  <a:solidFill>
                    <a:schemeClr val="tx1">
                      <a:lumMod val="75000"/>
                      <a:lumOff val="25000"/>
                    </a:schemeClr>
                  </a:solidFill>
                  <a:latin typeface="微软雅黑" pitchFamily="34" charset="-122"/>
                  <a:ea typeface="微软雅黑" pitchFamily="34" charset="-122"/>
                </a:rPr>
                <a:t>制作家具详图。</a:t>
              </a:r>
              <a:endParaRPr lang="zh-CN" altLang="en-US" sz="800" dirty="0">
                <a:solidFill>
                  <a:schemeClr val="tx1">
                    <a:lumMod val="75000"/>
                    <a:lumOff val="25000"/>
                  </a:schemeClr>
                </a:solidFill>
                <a:latin typeface="微软雅黑" pitchFamily="34" charset="-122"/>
                <a:ea typeface="微软雅黑" pitchFamily="34" charset="-122"/>
              </a:endParaRPr>
            </a:p>
          </p:txBody>
        </p:sp>
      </p:grpSp>
      <p:grpSp>
        <p:nvGrpSpPr>
          <p:cNvPr id="56" name="组合 55"/>
          <p:cNvGrpSpPr/>
          <p:nvPr/>
        </p:nvGrpSpPr>
        <p:grpSpPr>
          <a:xfrm>
            <a:off x="4780207" y="1849460"/>
            <a:ext cx="3765481" cy="785701"/>
            <a:chOff x="4837355" y="1516085"/>
            <a:chExt cx="3765481" cy="785701"/>
          </a:xfrm>
        </p:grpSpPr>
        <p:sp>
          <p:nvSpPr>
            <p:cNvPr id="57" name="椭圆 56"/>
            <p:cNvSpPr/>
            <p:nvPr/>
          </p:nvSpPr>
          <p:spPr>
            <a:xfrm>
              <a:off x="4837355" y="1532120"/>
              <a:ext cx="324036" cy="324036"/>
            </a:xfrm>
            <a:prstGeom prst="ellipse">
              <a:avLst/>
            </a:prstGeom>
            <a:noFill/>
            <a:ln>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A57841"/>
                  </a:solidFill>
                  <a:latin typeface="微软雅黑" pitchFamily="34" charset="-122"/>
                  <a:ea typeface="微软雅黑" pitchFamily="34" charset="-122"/>
                </a:rPr>
                <a:t>2</a:t>
              </a:r>
              <a:endParaRPr lang="zh-CN" altLang="en-US" sz="2000" dirty="0">
                <a:solidFill>
                  <a:srgbClr val="A57841"/>
                </a:solidFill>
                <a:latin typeface="微软雅黑" pitchFamily="34" charset="-122"/>
                <a:ea typeface="微软雅黑" pitchFamily="34" charset="-122"/>
              </a:endParaRPr>
            </a:p>
          </p:txBody>
        </p:sp>
        <p:sp>
          <p:nvSpPr>
            <p:cNvPr id="58" name="TextBox 12"/>
            <p:cNvSpPr txBox="1"/>
            <p:nvPr/>
          </p:nvSpPr>
          <p:spPr>
            <a:xfrm>
              <a:off x="5141963" y="1516085"/>
              <a:ext cx="1892826" cy="30008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报价透明合理</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59" name="TextBox 13"/>
            <p:cNvSpPr txBox="1"/>
            <p:nvPr/>
          </p:nvSpPr>
          <p:spPr>
            <a:xfrm>
              <a:off x="5151458" y="1840121"/>
              <a:ext cx="3451378" cy="461665"/>
            </a:xfrm>
            <a:prstGeom prst="rect">
              <a:avLst/>
            </a:prstGeom>
            <a:noFill/>
          </p:spPr>
          <p:txBody>
            <a:bodyPr wrap="square" rtlCol="0">
              <a:spAutoFit/>
            </a:bodyPr>
            <a:lstStyle/>
            <a:p>
              <a:r>
                <a:rPr lang="zh-CN" altLang="en-US" sz="800" dirty="0" smtClean="0">
                  <a:solidFill>
                    <a:schemeClr val="tx1">
                      <a:lumMod val="75000"/>
                      <a:lumOff val="25000"/>
                    </a:schemeClr>
                  </a:solidFill>
                  <a:latin typeface="微软雅黑" pitchFamily="34" charset="-122"/>
                  <a:ea typeface="微软雅黑" pitchFamily="34" charset="-122"/>
                </a:rPr>
                <a:t>便宜没好货，好货不便宜。选择低价装修当然是为了省钱，可大多装修者是不可能精通预算的，特别是那种有陷阱的预算，我们承诺：不漏项，少项，工程款多退少补。</a:t>
              </a:r>
              <a:endParaRPr lang="zh-CN" altLang="en-US" sz="800" dirty="0">
                <a:solidFill>
                  <a:schemeClr val="tx1">
                    <a:lumMod val="75000"/>
                    <a:lumOff val="25000"/>
                  </a:schemeClr>
                </a:solidFill>
                <a:latin typeface="微软雅黑" pitchFamily="34" charset="-122"/>
                <a:ea typeface="微软雅黑" pitchFamily="34" charset="-122"/>
              </a:endParaRPr>
            </a:p>
          </p:txBody>
        </p:sp>
      </p:grpSp>
      <p:grpSp>
        <p:nvGrpSpPr>
          <p:cNvPr id="60" name="组合 59"/>
          <p:cNvGrpSpPr/>
          <p:nvPr/>
        </p:nvGrpSpPr>
        <p:grpSpPr>
          <a:xfrm>
            <a:off x="4780207" y="2622271"/>
            <a:ext cx="3762605" cy="662590"/>
            <a:chOff x="4837355" y="2288895"/>
            <a:chExt cx="3762605" cy="662590"/>
          </a:xfrm>
        </p:grpSpPr>
        <p:sp>
          <p:nvSpPr>
            <p:cNvPr id="61" name="椭圆 60"/>
            <p:cNvSpPr/>
            <p:nvPr/>
          </p:nvSpPr>
          <p:spPr>
            <a:xfrm>
              <a:off x="4837355" y="2297676"/>
              <a:ext cx="324036" cy="324036"/>
            </a:xfrm>
            <a:prstGeom prst="ellipse">
              <a:avLst/>
            </a:prstGeom>
            <a:noFill/>
            <a:ln>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A57841"/>
                  </a:solidFill>
                  <a:latin typeface="微软雅黑" pitchFamily="34" charset="-122"/>
                  <a:ea typeface="微软雅黑" pitchFamily="34" charset="-122"/>
                </a:rPr>
                <a:t>3</a:t>
              </a:r>
              <a:endParaRPr lang="zh-CN" altLang="en-US" sz="2000" dirty="0">
                <a:solidFill>
                  <a:srgbClr val="A57841"/>
                </a:solidFill>
                <a:latin typeface="微软雅黑" pitchFamily="34" charset="-122"/>
                <a:ea typeface="微软雅黑" pitchFamily="34" charset="-122"/>
              </a:endParaRPr>
            </a:p>
          </p:txBody>
        </p:sp>
        <p:sp>
          <p:nvSpPr>
            <p:cNvPr id="62" name="TextBox 16"/>
            <p:cNvSpPr txBox="1"/>
            <p:nvPr/>
          </p:nvSpPr>
          <p:spPr>
            <a:xfrm>
              <a:off x="5139087" y="2288895"/>
              <a:ext cx="1892826" cy="30008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绿色环保主材</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63" name="TextBox 17"/>
            <p:cNvSpPr txBox="1"/>
            <p:nvPr/>
          </p:nvSpPr>
          <p:spPr>
            <a:xfrm>
              <a:off x="5148582" y="2612931"/>
              <a:ext cx="3451378" cy="338554"/>
            </a:xfrm>
            <a:prstGeom prst="rect">
              <a:avLst/>
            </a:prstGeom>
            <a:noFill/>
          </p:spPr>
          <p:txBody>
            <a:bodyPr wrap="square" rtlCol="0">
              <a:spAutoFit/>
            </a:bodyPr>
            <a:lstStyle/>
            <a:p>
              <a:r>
                <a:rPr lang="zh-CN" altLang="en-US" sz="800" dirty="0">
                  <a:solidFill>
                    <a:schemeClr val="tx1">
                      <a:lumMod val="75000"/>
                      <a:lumOff val="25000"/>
                    </a:schemeClr>
                  </a:solidFill>
                  <a:latin typeface="微软雅黑" pitchFamily="34" charset="-122"/>
                  <a:ea typeface="微软雅黑" pitchFamily="34" charset="-122"/>
                </a:rPr>
                <a:t>我们承诺严格筛选材料货真价实，实行假一赔十，材料差额双倍赔付。所使用的材料均达到国家环保要求。做到让客户在装修中真正省心放心。</a:t>
              </a:r>
            </a:p>
          </p:txBody>
        </p:sp>
      </p:grpSp>
      <p:grpSp>
        <p:nvGrpSpPr>
          <p:cNvPr id="64" name="组合 63"/>
          <p:cNvGrpSpPr/>
          <p:nvPr/>
        </p:nvGrpSpPr>
        <p:grpSpPr>
          <a:xfrm>
            <a:off x="4780207" y="3372829"/>
            <a:ext cx="3767093" cy="785701"/>
            <a:chOff x="4837355" y="3039455"/>
            <a:chExt cx="3767093" cy="785701"/>
          </a:xfrm>
        </p:grpSpPr>
        <p:sp>
          <p:nvSpPr>
            <p:cNvPr id="65" name="椭圆 64"/>
            <p:cNvSpPr/>
            <p:nvPr/>
          </p:nvSpPr>
          <p:spPr>
            <a:xfrm>
              <a:off x="4837355" y="3063232"/>
              <a:ext cx="324036" cy="324036"/>
            </a:xfrm>
            <a:prstGeom prst="ellipse">
              <a:avLst/>
            </a:prstGeom>
            <a:noFill/>
            <a:ln>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A57841"/>
                  </a:solidFill>
                  <a:latin typeface="微软雅黑" pitchFamily="34" charset="-122"/>
                  <a:ea typeface="微软雅黑" pitchFamily="34" charset="-122"/>
                </a:rPr>
                <a:t>4</a:t>
              </a:r>
              <a:endParaRPr lang="zh-CN" altLang="en-US" sz="2000" dirty="0">
                <a:solidFill>
                  <a:srgbClr val="A57841"/>
                </a:solidFill>
                <a:latin typeface="微软雅黑" pitchFamily="34" charset="-122"/>
                <a:ea typeface="微软雅黑" pitchFamily="34" charset="-122"/>
              </a:endParaRPr>
            </a:p>
          </p:txBody>
        </p:sp>
        <p:sp>
          <p:nvSpPr>
            <p:cNvPr id="66" name="TextBox 20"/>
            <p:cNvSpPr txBox="1"/>
            <p:nvPr/>
          </p:nvSpPr>
          <p:spPr>
            <a:xfrm>
              <a:off x="5143575" y="3039455"/>
              <a:ext cx="1892826" cy="30008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无忧即时服务</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67" name="TextBox 21"/>
            <p:cNvSpPr txBox="1"/>
            <p:nvPr/>
          </p:nvSpPr>
          <p:spPr>
            <a:xfrm>
              <a:off x="5153070" y="3363491"/>
              <a:ext cx="3451378" cy="461665"/>
            </a:xfrm>
            <a:prstGeom prst="rect">
              <a:avLst/>
            </a:prstGeom>
            <a:noFill/>
          </p:spPr>
          <p:txBody>
            <a:bodyPr wrap="square" rtlCol="0">
              <a:spAutoFit/>
            </a:bodyPr>
            <a:lstStyle/>
            <a:p>
              <a:r>
                <a:rPr lang="zh-CN" altLang="en-US" sz="800" dirty="0" smtClean="0">
                  <a:solidFill>
                    <a:schemeClr val="tx1">
                      <a:lumMod val="75000"/>
                      <a:lumOff val="25000"/>
                    </a:schemeClr>
                  </a:solidFill>
                  <a:latin typeface="微软雅黑" pitchFamily="34" charset="-122"/>
                  <a:ea typeface="微软雅黑" pitchFamily="34" charset="-122"/>
                </a:rPr>
                <a:t>我们率先提出并业格实施设计师和项目经理全程跟踪服务，工程分阶段验收，阳光八小时客户投诉快速反应机制等重重保障铸就钢筋铁骨全面提升工程品质</a:t>
              </a:r>
              <a:endParaRPr lang="zh-CN" altLang="en-US" sz="800" dirty="0">
                <a:solidFill>
                  <a:schemeClr val="tx1">
                    <a:lumMod val="75000"/>
                    <a:lumOff val="25000"/>
                  </a:schemeClr>
                </a:solidFill>
                <a:latin typeface="微软雅黑" pitchFamily="34" charset="-122"/>
                <a:ea typeface="微软雅黑" pitchFamily="34" charset="-122"/>
              </a:endParaRPr>
            </a:p>
          </p:txBody>
        </p:sp>
      </p:grpSp>
      <p:grpSp>
        <p:nvGrpSpPr>
          <p:cNvPr id="68" name="组合 67"/>
          <p:cNvGrpSpPr/>
          <p:nvPr/>
        </p:nvGrpSpPr>
        <p:grpSpPr>
          <a:xfrm>
            <a:off x="4780207" y="4134438"/>
            <a:ext cx="3767093" cy="785701"/>
            <a:chOff x="4837355" y="3801063"/>
            <a:chExt cx="3767093" cy="785701"/>
          </a:xfrm>
        </p:grpSpPr>
        <p:sp>
          <p:nvSpPr>
            <p:cNvPr id="69" name="椭圆 68"/>
            <p:cNvSpPr/>
            <p:nvPr/>
          </p:nvSpPr>
          <p:spPr>
            <a:xfrm>
              <a:off x="4837355" y="3828789"/>
              <a:ext cx="324036" cy="324036"/>
            </a:xfrm>
            <a:prstGeom prst="ellipse">
              <a:avLst/>
            </a:prstGeom>
            <a:noFill/>
            <a:ln>
              <a:solidFill>
                <a:srgbClr val="A578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rgbClr val="A57841"/>
                  </a:solidFill>
                  <a:latin typeface="微软雅黑" pitchFamily="34" charset="-122"/>
                  <a:ea typeface="微软雅黑" pitchFamily="34" charset="-122"/>
                </a:rPr>
                <a:t>5</a:t>
              </a:r>
              <a:endParaRPr lang="zh-CN" altLang="en-US" sz="2000" dirty="0">
                <a:solidFill>
                  <a:srgbClr val="A57841"/>
                </a:solidFill>
                <a:latin typeface="微软雅黑" pitchFamily="34" charset="-122"/>
                <a:ea typeface="微软雅黑" pitchFamily="34" charset="-122"/>
              </a:endParaRPr>
            </a:p>
          </p:txBody>
        </p:sp>
        <p:sp>
          <p:nvSpPr>
            <p:cNvPr id="70" name="TextBox 24"/>
            <p:cNvSpPr txBox="1"/>
            <p:nvPr/>
          </p:nvSpPr>
          <p:spPr>
            <a:xfrm>
              <a:off x="5143575" y="3801063"/>
              <a:ext cx="1892826" cy="30008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itchFamily="34" charset="-122"/>
                  <a:ea typeface="微软雅黑" pitchFamily="34" charset="-122"/>
                </a:rPr>
                <a:t>售后有保障</a:t>
              </a:r>
              <a:endParaRPr lang="zh-CN" altLang="en-US" dirty="0">
                <a:solidFill>
                  <a:schemeClr val="tx1">
                    <a:lumMod val="75000"/>
                    <a:lumOff val="25000"/>
                  </a:schemeClr>
                </a:solidFill>
                <a:latin typeface="微软雅黑" pitchFamily="34" charset="-122"/>
                <a:ea typeface="微软雅黑" pitchFamily="34" charset="-122"/>
              </a:endParaRPr>
            </a:p>
          </p:txBody>
        </p:sp>
        <p:sp>
          <p:nvSpPr>
            <p:cNvPr id="71" name="TextBox 25"/>
            <p:cNvSpPr txBox="1"/>
            <p:nvPr/>
          </p:nvSpPr>
          <p:spPr>
            <a:xfrm>
              <a:off x="5153070" y="4125099"/>
              <a:ext cx="3451378" cy="461665"/>
            </a:xfrm>
            <a:prstGeom prst="rect">
              <a:avLst/>
            </a:prstGeom>
            <a:noFill/>
          </p:spPr>
          <p:txBody>
            <a:bodyPr wrap="square" rtlCol="0">
              <a:spAutoFit/>
            </a:bodyPr>
            <a:lstStyle/>
            <a:p>
              <a:r>
                <a:rPr lang="zh-CN" altLang="en-US" sz="800" dirty="0" smtClean="0">
                  <a:solidFill>
                    <a:schemeClr val="tx1">
                      <a:lumMod val="75000"/>
                      <a:lumOff val="25000"/>
                    </a:schemeClr>
                  </a:solidFill>
                  <a:latin typeface="微软雅黑" pitchFamily="34" charset="-122"/>
                  <a:ea typeface="微软雅黑" pitchFamily="34" charset="-122"/>
                </a:rPr>
                <a:t>我们承诺工程整体保修两年，终身维修。接到维修后，我公司客户服务人员由专人在八小时内就投诉内容建立详细的档案并形成解决方案，保证在</a:t>
              </a:r>
              <a:r>
                <a:rPr lang="en-US" altLang="zh-CN" sz="800" dirty="0" smtClean="0">
                  <a:solidFill>
                    <a:schemeClr val="tx1">
                      <a:lumMod val="75000"/>
                      <a:lumOff val="25000"/>
                    </a:schemeClr>
                  </a:solidFill>
                  <a:latin typeface="微软雅黑" pitchFamily="34" charset="-122"/>
                  <a:ea typeface="微软雅黑" pitchFamily="34" charset="-122"/>
                </a:rPr>
                <a:t>24</a:t>
              </a:r>
              <a:r>
                <a:rPr lang="zh-CN" altLang="en-US" sz="800" dirty="0" smtClean="0">
                  <a:solidFill>
                    <a:schemeClr val="tx1">
                      <a:lumMod val="75000"/>
                      <a:lumOff val="25000"/>
                    </a:schemeClr>
                  </a:solidFill>
                  <a:latin typeface="微软雅黑" pitchFamily="34" charset="-122"/>
                  <a:ea typeface="微软雅黑" pitchFamily="34" charset="-122"/>
                </a:rPr>
                <a:t>小时内完美处理，并取得客户签字认可。</a:t>
              </a:r>
              <a:endParaRPr lang="zh-CN" altLang="en-US" sz="800" dirty="0">
                <a:solidFill>
                  <a:schemeClr val="tx1">
                    <a:lumMod val="75000"/>
                    <a:lumOff val="25000"/>
                  </a:schemeClr>
                </a:solidFill>
                <a:latin typeface="微软雅黑" pitchFamily="34" charset="-122"/>
                <a:ea typeface="微软雅黑" pitchFamily="34" charset="-122"/>
              </a:endParaRPr>
            </a:p>
          </p:txBody>
        </p:sp>
      </p:grpSp>
      <p:grpSp>
        <p:nvGrpSpPr>
          <p:cNvPr id="72" name="组合 71"/>
          <p:cNvGrpSpPr/>
          <p:nvPr/>
        </p:nvGrpSpPr>
        <p:grpSpPr>
          <a:xfrm>
            <a:off x="465137" y="1101895"/>
            <a:ext cx="3905699" cy="3819455"/>
            <a:chOff x="342578" y="574576"/>
            <a:chExt cx="3905699" cy="3819455"/>
          </a:xfrm>
        </p:grpSpPr>
        <p:sp>
          <p:nvSpPr>
            <p:cNvPr id="73" name="矩形 72"/>
            <p:cNvSpPr/>
            <p:nvPr/>
          </p:nvSpPr>
          <p:spPr>
            <a:xfrm>
              <a:off x="371153" y="593626"/>
              <a:ext cx="3877124" cy="3800405"/>
            </a:xfrm>
            <a:prstGeom prst="rect">
              <a:avLst/>
            </a:prstGeom>
            <a:solidFill>
              <a:schemeClr val="tx1">
                <a:lumMod val="75000"/>
                <a:lumOff val="2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50800" dist="38100" dir="2700000" algn="tl" rotWithShape="0">
                    <a:prstClr val="black">
                      <a:alpha val="40000"/>
                    </a:prstClr>
                  </a:outerShdw>
                </a:effectLst>
              </a:endParaRPr>
            </a:p>
          </p:txBody>
        </p:sp>
        <p:sp>
          <p:nvSpPr>
            <p:cNvPr id="74" name="矩形 73"/>
            <p:cNvSpPr/>
            <p:nvPr/>
          </p:nvSpPr>
          <p:spPr>
            <a:xfrm>
              <a:off x="342578" y="574576"/>
              <a:ext cx="3877124" cy="3800405"/>
            </a:xfrm>
            <a:prstGeom prst="rect">
              <a:avLst/>
            </a:prstGeom>
            <a:solidFill>
              <a:schemeClr val="bg1"/>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50800" dist="38100" dir="2700000" algn="tl" rotWithShape="0">
                    <a:prstClr val="black">
                      <a:alpha val="40000"/>
                    </a:prstClr>
                  </a:outerShdw>
                </a:effectLst>
              </a:endParaRPr>
            </a:p>
          </p:txBody>
        </p:sp>
        <p:pic>
          <p:nvPicPr>
            <p:cNvPr id="75"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6797" y="708795"/>
              <a:ext cx="3551143" cy="2543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6" name="TextBox 1"/>
          <p:cNvSpPr txBox="1"/>
          <p:nvPr/>
        </p:nvSpPr>
        <p:spPr>
          <a:xfrm>
            <a:off x="698636" y="4063514"/>
            <a:ext cx="1872208" cy="461665"/>
          </a:xfrm>
          <a:prstGeom prst="rect">
            <a:avLst/>
          </a:prstGeom>
          <a:noFill/>
        </p:spPr>
        <p:txBody>
          <a:bodyPr wrap="square" rtlCol="0">
            <a:spAutoFit/>
          </a:bodyPr>
          <a:lstStyle>
            <a:defPPr>
              <a:defRPr lang="zh-CN"/>
            </a:defPPr>
            <a:lvl1pPr>
              <a:defRPr sz="3200">
                <a:solidFill>
                  <a:schemeClr val="accent6">
                    <a:lumMod val="50000"/>
                  </a:schemeClr>
                </a:solidFill>
                <a:latin typeface="微软雅黑" pitchFamily="34" charset="-122"/>
                <a:ea typeface="微软雅黑" pitchFamily="34" charset="-122"/>
                <a:cs typeface="Arial" pitchFamily="34" charset="0"/>
              </a:defRPr>
            </a:lvl1pPr>
          </a:lstStyle>
          <a:p>
            <a:r>
              <a:rPr lang="zh-CN" altLang="en-US" sz="2400" dirty="0" smtClean="0">
                <a:solidFill>
                  <a:schemeClr val="tx1"/>
                </a:solidFill>
              </a:rPr>
              <a:t>选择我们的</a:t>
            </a:r>
            <a:endParaRPr lang="zh-CN" altLang="en-US" sz="2400" dirty="0">
              <a:solidFill>
                <a:schemeClr val="tx1"/>
              </a:solidFill>
            </a:endParaRPr>
          </a:p>
        </p:txBody>
      </p:sp>
      <p:sp>
        <p:nvSpPr>
          <p:cNvPr id="77" name="矩形 76"/>
          <p:cNvSpPr/>
          <p:nvPr/>
        </p:nvSpPr>
        <p:spPr>
          <a:xfrm>
            <a:off x="2968984" y="4063514"/>
            <a:ext cx="1107996"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cs typeface="Arial" pitchFamily="34" charset="0"/>
              </a:rPr>
              <a:t>大理由</a:t>
            </a:r>
          </a:p>
        </p:txBody>
      </p:sp>
      <p:sp>
        <p:nvSpPr>
          <p:cNvPr id="78" name="椭圆 77"/>
          <p:cNvSpPr/>
          <p:nvPr/>
        </p:nvSpPr>
        <p:spPr>
          <a:xfrm>
            <a:off x="2354423" y="3970310"/>
            <a:ext cx="648072" cy="648072"/>
          </a:xfrm>
          <a:prstGeom prst="ellipse">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itchFamily="34" charset="-122"/>
                <a:ea typeface="微软雅黑" pitchFamily="34" charset="-122"/>
              </a:rPr>
              <a:t>５</a:t>
            </a:r>
            <a:endParaRPr lang="zh-CN" altLang="en-US" sz="4000" b="1" dirty="0">
              <a:latin typeface="微软雅黑" pitchFamily="34" charset="-122"/>
              <a:ea typeface="微软雅黑" pitchFamily="34" charset="-122"/>
            </a:endParaRPr>
          </a:p>
        </p:txBody>
      </p:sp>
    </p:spTree>
    <p:extLst>
      <p:ext uri="{BB962C8B-B14F-4D97-AF65-F5344CB8AC3E}">
        <p14:creationId xmlns:p14="http://schemas.microsoft.com/office/powerpoint/2010/main" val="36558364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0000">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14:bounceEnd="40000">
                                          <p:cBhvr additive="base">
                                            <p:cTn id="7" dur="500" fill="hold"/>
                                            <p:tgtEl>
                                              <p:spTgt spid="72"/>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72"/>
                                            </p:tgtEl>
                                            <p:attrNameLst>
                                              <p:attrName>ppt_y</p:attrName>
                                            </p:attrNameLst>
                                          </p:cBhvr>
                                          <p:tavLst>
                                            <p:tav tm="0">
                                              <p:val>
                                                <p:strVal val="#ppt_y"/>
                                              </p:val>
                                            </p:tav>
                                            <p:tav tm="100000">
                                              <p:val>
                                                <p:strVal val="#ppt_y"/>
                                              </p:val>
                                            </p:tav>
                                          </p:tavLst>
                                        </p:anim>
                                      </p:childTnLst>
                                    </p:cTn>
                                  </p:par>
                                  <p:par>
                                    <p:cTn id="9" presetID="23" presetClass="entr" presetSubtype="16" fill="hold" grpId="0" nodeType="withEffect">
                                      <p:stCondLst>
                                        <p:cond delay="500"/>
                                      </p:stCondLst>
                                      <p:childTnLst>
                                        <p:set>
                                          <p:cBhvr>
                                            <p:cTn id="10" dur="1" fill="hold">
                                              <p:stCondLst>
                                                <p:cond delay="0"/>
                                              </p:stCondLst>
                                            </p:cTn>
                                            <p:tgtEl>
                                              <p:spTgt spid="76"/>
                                            </p:tgtEl>
                                            <p:attrNameLst>
                                              <p:attrName>style.visibility</p:attrName>
                                            </p:attrNameLst>
                                          </p:cBhvr>
                                          <p:to>
                                            <p:strVal val="visible"/>
                                          </p:to>
                                        </p:set>
                                        <p:anim calcmode="lin" valueType="num">
                                          <p:cBhvr>
                                            <p:cTn id="11" dur="500" fill="hold"/>
                                            <p:tgtEl>
                                              <p:spTgt spid="76"/>
                                            </p:tgtEl>
                                            <p:attrNameLst>
                                              <p:attrName>ppt_w</p:attrName>
                                            </p:attrNameLst>
                                          </p:cBhvr>
                                          <p:tavLst>
                                            <p:tav tm="0">
                                              <p:val>
                                                <p:fltVal val="0"/>
                                              </p:val>
                                            </p:tav>
                                            <p:tav tm="100000">
                                              <p:val>
                                                <p:strVal val="#ppt_w"/>
                                              </p:val>
                                            </p:tav>
                                          </p:tavLst>
                                        </p:anim>
                                        <p:anim calcmode="lin" valueType="num">
                                          <p:cBhvr>
                                            <p:cTn id="12" dur="500" fill="hold"/>
                                            <p:tgtEl>
                                              <p:spTgt spid="76"/>
                                            </p:tgtEl>
                                            <p:attrNameLst>
                                              <p:attrName>ppt_h</p:attrName>
                                            </p:attrNameLst>
                                          </p:cBhvr>
                                          <p:tavLst>
                                            <p:tav tm="0">
                                              <p:val>
                                                <p:fltVal val="0"/>
                                              </p:val>
                                            </p:tav>
                                            <p:tav tm="100000">
                                              <p:val>
                                                <p:strVal val="#ppt_h"/>
                                              </p:val>
                                            </p:tav>
                                          </p:tavLst>
                                        </p:anim>
                                      </p:childTnLst>
                                    </p:cTn>
                                  </p:par>
                                  <p:par>
                                    <p:cTn id="13" presetID="23" presetClass="entr" presetSubtype="36" fill="hold" grpId="0" nodeType="withEffect">
                                      <p:stCondLst>
                                        <p:cond delay="1000"/>
                                      </p:stCondLst>
                                      <p:iterate type="lt">
                                        <p:tmPct val="0"/>
                                      </p:iterate>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6*min(max(#ppt_w*#ppt_h,.3),1)-7.4)/-.7*#ppt_w"/>
                                              </p:val>
                                            </p:tav>
                                            <p:tav tm="100000">
                                              <p:val>
                                                <p:strVal val="#ppt_w"/>
                                              </p:val>
                                            </p:tav>
                                          </p:tavLst>
                                        </p:anim>
                                        <p:anim calcmode="lin" valueType="num">
                                          <p:cBhvr>
                                            <p:cTn id="16" dur="500" fill="hold"/>
                                            <p:tgtEl>
                                              <p:spTgt spid="78"/>
                                            </p:tgtEl>
                                            <p:attrNameLst>
                                              <p:attrName>ppt_h</p:attrName>
                                            </p:attrNameLst>
                                          </p:cBhvr>
                                          <p:tavLst>
                                            <p:tav tm="0">
                                              <p:val>
                                                <p:strVal val="(6*min(max(#ppt_w*#ppt_h,.3),1)-7.4)/-.7*#ppt_h"/>
                                              </p:val>
                                            </p:tav>
                                            <p:tav tm="100000">
                                              <p:val>
                                                <p:strVal val="#ppt_h"/>
                                              </p:val>
                                            </p:tav>
                                          </p:tavLst>
                                        </p:anim>
                                        <p:anim calcmode="lin" valueType="num">
                                          <p:cBhvr>
                                            <p:cTn id="17" dur="500" fill="hold"/>
                                            <p:tgtEl>
                                              <p:spTgt spid="78"/>
                                            </p:tgtEl>
                                            <p:attrNameLst>
                                              <p:attrName>ppt_x</p:attrName>
                                            </p:attrNameLst>
                                          </p:cBhvr>
                                          <p:tavLst>
                                            <p:tav tm="0">
                                              <p:val>
                                                <p:fltVal val="0.5"/>
                                              </p:val>
                                            </p:tav>
                                            <p:tav tm="100000">
                                              <p:val>
                                                <p:strVal val="#ppt_x"/>
                                              </p:val>
                                            </p:tav>
                                          </p:tavLst>
                                        </p:anim>
                                        <p:anim calcmode="lin" valueType="num">
                                          <p:cBhvr>
                                            <p:cTn id="18" dur="500" fill="hold"/>
                                            <p:tgtEl>
                                              <p:spTgt spid="78"/>
                                            </p:tgtEl>
                                            <p:attrNameLst>
                                              <p:attrName>ppt_y</p:attrName>
                                            </p:attrNameLst>
                                          </p:cBhvr>
                                          <p:tavLst>
                                            <p:tav tm="0">
                                              <p:val>
                                                <p:strVal val="1+(6*min(max(#ppt_w*#ppt_h,.3),1)-7.4)/-.7*#ppt_h/2"/>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2" name="鼠标点击3.wav"/>
                                            </p:tgtEl>
                                          </p:cMediaNode>
                                        </p:audio>
                                      </p:subTnLst>
                                    </p:cTn>
                                  </p:par>
                                  <p:par>
                                    <p:cTn id="19" presetID="23" presetClass="entr" presetSubtype="16" fill="hold" grpId="0" nodeType="withEffect">
                                      <p:stCondLst>
                                        <p:cond delay="150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ppt_w</p:attrName>
                                            </p:attrNameLst>
                                          </p:cBhvr>
                                          <p:tavLst>
                                            <p:tav tm="0">
                                              <p:val>
                                                <p:fltVal val="0"/>
                                              </p:val>
                                            </p:tav>
                                            <p:tav tm="100000">
                                              <p:val>
                                                <p:strVal val="#ppt_w"/>
                                              </p:val>
                                            </p:tav>
                                          </p:tavLst>
                                        </p:anim>
                                        <p:anim calcmode="lin" valueType="num">
                                          <p:cBhvr>
                                            <p:cTn id="22" dur="500" fill="hold"/>
                                            <p:tgtEl>
                                              <p:spTgt spid="77"/>
                                            </p:tgtEl>
                                            <p:attrNameLst>
                                              <p:attrName>ppt_h</p:attrName>
                                            </p:attrNameLst>
                                          </p:cBhvr>
                                          <p:tavLst>
                                            <p:tav tm="0">
                                              <p:val>
                                                <p:fltVal val="0"/>
                                              </p:val>
                                            </p:tav>
                                            <p:tav tm="100000">
                                              <p:val>
                                                <p:strVal val="#ppt_h"/>
                                              </p:val>
                                            </p:tav>
                                          </p:tavLst>
                                        </p:anim>
                                      </p:childTnLst>
                                    </p:cTn>
                                  </p:par>
                                  <p:par>
                                    <p:cTn id="23" presetID="2" presetClass="entr" presetSubtype="2" fill="hold" nodeType="withEffect" p14:presetBounceEnd="40000">
                                      <p:stCondLst>
                                        <p:cond delay="2000"/>
                                      </p:stCondLst>
                                      <p:childTnLst>
                                        <p:set>
                                          <p:cBhvr>
                                            <p:cTn id="24" dur="1" fill="hold">
                                              <p:stCondLst>
                                                <p:cond delay="0"/>
                                              </p:stCondLst>
                                            </p:cTn>
                                            <p:tgtEl>
                                              <p:spTgt spid="52"/>
                                            </p:tgtEl>
                                            <p:attrNameLst>
                                              <p:attrName>style.visibility</p:attrName>
                                            </p:attrNameLst>
                                          </p:cBhvr>
                                          <p:to>
                                            <p:strVal val="visible"/>
                                          </p:to>
                                        </p:set>
                                        <p:anim calcmode="lin" valueType="num" p14:bounceEnd="40000">
                                          <p:cBhvr additive="base">
                                            <p:cTn id="25" dur="50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26" dur="500" fill="hold"/>
                                            <p:tgtEl>
                                              <p:spTgt spid="5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14:presetBounceEnd="40000">
                                      <p:stCondLst>
                                        <p:cond delay="2250"/>
                                      </p:stCondLst>
                                      <p:childTnLst>
                                        <p:set>
                                          <p:cBhvr>
                                            <p:cTn id="28" dur="1" fill="hold">
                                              <p:stCondLst>
                                                <p:cond delay="0"/>
                                              </p:stCondLst>
                                            </p:cTn>
                                            <p:tgtEl>
                                              <p:spTgt spid="56"/>
                                            </p:tgtEl>
                                            <p:attrNameLst>
                                              <p:attrName>style.visibility</p:attrName>
                                            </p:attrNameLst>
                                          </p:cBhvr>
                                          <p:to>
                                            <p:strVal val="visible"/>
                                          </p:to>
                                        </p:set>
                                        <p:anim calcmode="lin" valueType="num" p14:bounceEnd="40000">
                                          <p:cBhvr additive="base">
                                            <p:cTn id="29" dur="500" fill="hold"/>
                                            <p:tgtEl>
                                              <p:spTgt spid="56"/>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56"/>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40000">
                                      <p:stCondLst>
                                        <p:cond delay="2500"/>
                                      </p:stCondLst>
                                      <p:childTnLst>
                                        <p:set>
                                          <p:cBhvr>
                                            <p:cTn id="32" dur="1" fill="hold">
                                              <p:stCondLst>
                                                <p:cond delay="0"/>
                                              </p:stCondLst>
                                            </p:cTn>
                                            <p:tgtEl>
                                              <p:spTgt spid="60"/>
                                            </p:tgtEl>
                                            <p:attrNameLst>
                                              <p:attrName>style.visibility</p:attrName>
                                            </p:attrNameLst>
                                          </p:cBhvr>
                                          <p:to>
                                            <p:strVal val="visible"/>
                                          </p:to>
                                        </p:set>
                                        <p:anim calcmode="lin" valueType="num" p14:bounceEnd="40000">
                                          <p:cBhvr additive="base">
                                            <p:cTn id="33" dur="500" fill="hold"/>
                                            <p:tgtEl>
                                              <p:spTgt spid="60"/>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6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14:presetBounceEnd="40000">
                                      <p:stCondLst>
                                        <p:cond delay="2750"/>
                                      </p:stCondLst>
                                      <p:childTnLst>
                                        <p:set>
                                          <p:cBhvr>
                                            <p:cTn id="36" dur="1" fill="hold">
                                              <p:stCondLst>
                                                <p:cond delay="0"/>
                                              </p:stCondLst>
                                            </p:cTn>
                                            <p:tgtEl>
                                              <p:spTgt spid="64"/>
                                            </p:tgtEl>
                                            <p:attrNameLst>
                                              <p:attrName>style.visibility</p:attrName>
                                            </p:attrNameLst>
                                          </p:cBhvr>
                                          <p:to>
                                            <p:strVal val="visible"/>
                                          </p:to>
                                        </p:set>
                                        <p:anim calcmode="lin" valueType="num" p14:bounceEnd="40000">
                                          <p:cBhvr additive="base">
                                            <p:cTn id="37" dur="500" fill="hold"/>
                                            <p:tgtEl>
                                              <p:spTgt spid="64"/>
                                            </p:tgtEl>
                                            <p:attrNameLst>
                                              <p:attrName>ppt_x</p:attrName>
                                            </p:attrNameLst>
                                          </p:cBhvr>
                                          <p:tavLst>
                                            <p:tav tm="0">
                                              <p:val>
                                                <p:strVal val="1+#ppt_w/2"/>
                                              </p:val>
                                            </p:tav>
                                            <p:tav tm="100000">
                                              <p:val>
                                                <p:strVal val="#ppt_x"/>
                                              </p:val>
                                            </p:tav>
                                          </p:tavLst>
                                        </p:anim>
                                        <p:anim calcmode="lin" valueType="num" p14:bounceEnd="40000">
                                          <p:cBhvr additive="base">
                                            <p:cTn id="38" dur="500" fill="hold"/>
                                            <p:tgtEl>
                                              <p:spTgt spid="6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14:presetBounceEnd="40000">
                                      <p:stCondLst>
                                        <p:cond delay="3000"/>
                                      </p:stCondLst>
                                      <p:childTnLst>
                                        <p:set>
                                          <p:cBhvr>
                                            <p:cTn id="40" dur="1" fill="hold">
                                              <p:stCondLst>
                                                <p:cond delay="0"/>
                                              </p:stCondLst>
                                            </p:cTn>
                                            <p:tgtEl>
                                              <p:spTgt spid="68"/>
                                            </p:tgtEl>
                                            <p:attrNameLst>
                                              <p:attrName>style.visibility</p:attrName>
                                            </p:attrNameLst>
                                          </p:cBhvr>
                                          <p:to>
                                            <p:strVal val="visible"/>
                                          </p:to>
                                        </p:set>
                                        <p:anim calcmode="lin" valueType="num" p14:bounceEnd="40000">
                                          <p:cBhvr additive="base">
                                            <p:cTn id="41" dur="500" fill="hold"/>
                                            <p:tgtEl>
                                              <p:spTgt spid="68"/>
                                            </p:tgtEl>
                                            <p:attrNameLst>
                                              <p:attrName>ppt_x</p:attrName>
                                            </p:attrNameLst>
                                          </p:cBhvr>
                                          <p:tavLst>
                                            <p:tav tm="0">
                                              <p:val>
                                                <p:strVal val="1+#ppt_w/2"/>
                                              </p:val>
                                            </p:tav>
                                            <p:tav tm="100000">
                                              <p:val>
                                                <p:strVal val="#ppt_x"/>
                                              </p:val>
                                            </p:tav>
                                          </p:tavLst>
                                        </p:anim>
                                        <p:anim calcmode="lin" valueType="num" p14:bounceEnd="40000">
                                          <p:cBhvr additive="base">
                                            <p:cTn id="42" dur="500" fill="hold"/>
                                            <p:tgtEl>
                                              <p:spTgt spid="68"/>
                                            </p:tgtEl>
                                            <p:attrNameLst>
                                              <p:attrName>ppt_y</p:attrName>
                                            </p:attrNameLst>
                                          </p:cBhvr>
                                          <p:tavLst>
                                            <p:tav tm="0">
                                              <p:val>
                                                <p:strVal val="#ppt_y"/>
                                              </p:val>
                                            </p:tav>
                                            <p:tav tm="100000">
                                              <p:val>
                                                <p:strVal val="#ppt_y"/>
                                              </p:val>
                                            </p:tav>
                                          </p:tavLst>
                                        </p:anim>
                                      </p:childTnLst>
                                    </p:cTn>
                                  </p:par>
                                  <p:par>
                                    <p:cTn id="43" presetID="32" presetClass="emph" presetSubtype="0" fill="hold" grpId="1" nodeType="withEffect">
                                      <p:stCondLst>
                                        <p:cond delay="3500"/>
                                      </p:stCondLst>
                                      <p:iterate type="lt">
                                        <p:tmPct val="0"/>
                                      </p:iterate>
                                      <p:childTnLst>
                                        <p:animRot by="120000">
                                          <p:cBhvr>
                                            <p:cTn id="44" dur="100" fill="hold">
                                              <p:stCondLst>
                                                <p:cond delay="0"/>
                                              </p:stCondLst>
                                            </p:cTn>
                                            <p:tgtEl>
                                              <p:spTgt spid="78"/>
                                            </p:tgtEl>
                                            <p:attrNameLst>
                                              <p:attrName>r</p:attrName>
                                            </p:attrNameLst>
                                          </p:cBhvr>
                                        </p:animRot>
                                        <p:animRot by="-240000">
                                          <p:cBhvr>
                                            <p:cTn id="45" dur="200" fill="hold">
                                              <p:stCondLst>
                                                <p:cond delay="200"/>
                                              </p:stCondLst>
                                            </p:cTn>
                                            <p:tgtEl>
                                              <p:spTgt spid="78"/>
                                            </p:tgtEl>
                                            <p:attrNameLst>
                                              <p:attrName>r</p:attrName>
                                            </p:attrNameLst>
                                          </p:cBhvr>
                                        </p:animRot>
                                        <p:animRot by="240000">
                                          <p:cBhvr>
                                            <p:cTn id="46" dur="200" fill="hold">
                                              <p:stCondLst>
                                                <p:cond delay="400"/>
                                              </p:stCondLst>
                                            </p:cTn>
                                            <p:tgtEl>
                                              <p:spTgt spid="78"/>
                                            </p:tgtEl>
                                            <p:attrNameLst>
                                              <p:attrName>r</p:attrName>
                                            </p:attrNameLst>
                                          </p:cBhvr>
                                        </p:animRot>
                                        <p:animRot by="-240000">
                                          <p:cBhvr>
                                            <p:cTn id="47" dur="200" fill="hold">
                                              <p:stCondLst>
                                                <p:cond delay="600"/>
                                              </p:stCondLst>
                                            </p:cTn>
                                            <p:tgtEl>
                                              <p:spTgt spid="78"/>
                                            </p:tgtEl>
                                            <p:attrNameLst>
                                              <p:attrName>r</p:attrName>
                                            </p:attrNameLst>
                                          </p:cBhvr>
                                        </p:animRot>
                                        <p:animRot by="120000">
                                          <p:cBhvr>
                                            <p:cTn id="48" dur="200" fill="hold">
                                              <p:stCondLst>
                                                <p:cond delay="800"/>
                                              </p:stCondLst>
                                            </p:cTn>
                                            <p:tgtEl>
                                              <p:spTgt spid="78"/>
                                            </p:tgtEl>
                                            <p:attrNameLst>
                                              <p:attrName>r</p:attrName>
                                            </p:attrNameLst>
                                          </p:cBhvr>
                                        </p:animRot>
                                      </p:childTnLst>
                                    </p:cTn>
                                  </p:par>
                                  <p:par>
                                    <p:cTn id="49" presetID="3" presetClass="emph" presetSubtype="2" fill="hold" grpId="2" nodeType="withEffect">
                                      <p:stCondLst>
                                        <p:cond delay="4250"/>
                                      </p:stCondLst>
                                      <p:iterate type="lt">
                                        <p:tmPct val="0"/>
                                      </p:iterate>
                                      <p:childTnLst>
                                        <p:animClr clrSpc="rgb" dir="cw">
                                          <p:cBhvr override="childStyle">
                                            <p:cTn id="50" dur="500" fill="hold"/>
                                            <p:tgtEl>
                                              <p:spTgt spid="78"/>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animBg="1"/>
          <p:bldP spid="78" grpId="1" animBg="1"/>
          <p:bldP spid="78" grpId="2"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0-#ppt_w/2"/>
                                              </p:val>
                                            </p:tav>
                                            <p:tav tm="100000">
                                              <p:val>
                                                <p:strVal val="#ppt_x"/>
                                              </p:val>
                                            </p:tav>
                                          </p:tavLst>
                                        </p:anim>
                                        <p:anim calcmode="lin" valueType="num">
                                          <p:cBhvr additive="base">
                                            <p:cTn id="8" dur="500" fill="hold"/>
                                            <p:tgtEl>
                                              <p:spTgt spid="72"/>
                                            </p:tgtEl>
                                            <p:attrNameLst>
                                              <p:attrName>ppt_y</p:attrName>
                                            </p:attrNameLst>
                                          </p:cBhvr>
                                          <p:tavLst>
                                            <p:tav tm="0">
                                              <p:val>
                                                <p:strVal val="#ppt_y"/>
                                              </p:val>
                                            </p:tav>
                                            <p:tav tm="100000">
                                              <p:val>
                                                <p:strVal val="#ppt_y"/>
                                              </p:val>
                                            </p:tav>
                                          </p:tavLst>
                                        </p:anim>
                                      </p:childTnLst>
                                    </p:cTn>
                                  </p:par>
                                  <p:par>
                                    <p:cTn id="9" presetID="23" presetClass="entr" presetSubtype="16" fill="hold" grpId="0" nodeType="withEffect">
                                      <p:stCondLst>
                                        <p:cond delay="500"/>
                                      </p:stCondLst>
                                      <p:childTnLst>
                                        <p:set>
                                          <p:cBhvr>
                                            <p:cTn id="10" dur="1" fill="hold">
                                              <p:stCondLst>
                                                <p:cond delay="0"/>
                                              </p:stCondLst>
                                            </p:cTn>
                                            <p:tgtEl>
                                              <p:spTgt spid="76"/>
                                            </p:tgtEl>
                                            <p:attrNameLst>
                                              <p:attrName>style.visibility</p:attrName>
                                            </p:attrNameLst>
                                          </p:cBhvr>
                                          <p:to>
                                            <p:strVal val="visible"/>
                                          </p:to>
                                        </p:set>
                                        <p:anim calcmode="lin" valueType="num">
                                          <p:cBhvr>
                                            <p:cTn id="11" dur="500" fill="hold"/>
                                            <p:tgtEl>
                                              <p:spTgt spid="76"/>
                                            </p:tgtEl>
                                            <p:attrNameLst>
                                              <p:attrName>ppt_w</p:attrName>
                                            </p:attrNameLst>
                                          </p:cBhvr>
                                          <p:tavLst>
                                            <p:tav tm="0">
                                              <p:val>
                                                <p:fltVal val="0"/>
                                              </p:val>
                                            </p:tav>
                                            <p:tav tm="100000">
                                              <p:val>
                                                <p:strVal val="#ppt_w"/>
                                              </p:val>
                                            </p:tav>
                                          </p:tavLst>
                                        </p:anim>
                                        <p:anim calcmode="lin" valueType="num">
                                          <p:cBhvr>
                                            <p:cTn id="12" dur="500" fill="hold"/>
                                            <p:tgtEl>
                                              <p:spTgt spid="76"/>
                                            </p:tgtEl>
                                            <p:attrNameLst>
                                              <p:attrName>ppt_h</p:attrName>
                                            </p:attrNameLst>
                                          </p:cBhvr>
                                          <p:tavLst>
                                            <p:tav tm="0">
                                              <p:val>
                                                <p:fltVal val="0"/>
                                              </p:val>
                                            </p:tav>
                                            <p:tav tm="100000">
                                              <p:val>
                                                <p:strVal val="#ppt_h"/>
                                              </p:val>
                                            </p:tav>
                                          </p:tavLst>
                                        </p:anim>
                                      </p:childTnLst>
                                    </p:cTn>
                                  </p:par>
                                  <p:par>
                                    <p:cTn id="13" presetID="23" presetClass="entr" presetSubtype="36" fill="hold" grpId="0" nodeType="withEffect">
                                      <p:stCondLst>
                                        <p:cond delay="1000"/>
                                      </p:stCondLst>
                                      <p:iterate type="lt">
                                        <p:tmPct val="0"/>
                                      </p:iterate>
                                      <p:childTnLst>
                                        <p:set>
                                          <p:cBhvr>
                                            <p:cTn id="14" dur="1" fill="hold">
                                              <p:stCondLst>
                                                <p:cond delay="0"/>
                                              </p:stCondLst>
                                            </p:cTn>
                                            <p:tgtEl>
                                              <p:spTgt spid="78"/>
                                            </p:tgtEl>
                                            <p:attrNameLst>
                                              <p:attrName>style.visibility</p:attrName>
                                            </p:attrNameLst>
                                          </p:cBhvr>
                                          <p:to>
                                            <p:strVal val="visible"/>
                                          </p:to>
                                        </p:set>
                                        <p:anim calcmode="lin" valueType="num">
                                          <p:cBhvr>
                                            <p:cTn id="15" dur="500" fill="hold"/>
                                            <p:tgtEl>
                                              <p:spTgt spid="78"/>
                                            </p:tgtEl>
                                            <p:attrNameLst>
                                              <p:attrName>ppt_w</p:attrName>
                                            </p:attrNameLst>
                                          </p:cBhvr>
                                          <p:tavLst>
                                            <p:tav tm="0">
                                              <p:val>
                                                <p:strVal val="(6*min(max(#ppt_w*#ppt_h,.3),1)-7.4)/-.7*#ppt_w"/>
                                              </p:val>
                                            </p:tav>
                                            <p:tav tm="100000">
                                              <p:val>
                                                <p:strVal val="#ppt_w"/>
                                              </p:val>
                                            </p:tav>
                                          </p:tavLst>
                                        </p:anim>
                                        <p:anim calcmode="lin" valueType="num">
                                          <p:cBhvr>
                                            <p:cTn id="16" dur="500" fill="hold"/>
                                            <p:tgtEl>
                                              <p:spTgt spid="78"/>
                                            </p:tgtEl>
                                            <p:attrNameLst>
                                              <p:attrName>ppt_h</p:attrName>
                                            </p:attrNameLst>
                                          </p:cBhvr>
                                          <p:tavLst>
                                            <p:tav tm="0">
                                              <p:val>
                                                <p:strVal val="(6*min(max(#ppt_w*#ppt_h,.3),1)-7.4)/-.7*#ppt_h"/>
                                              </p:val>
                                            </p:tav>
                                            <p:tav tm="100000">
                                              <p:val>
                                                <p:strVal val="#ppt_h"/>
                                              </p:val>
                                            </p:tav>
                                          </p:tavLst>
                                        </p:anim>
                                        <p:anim calcmode="lin" valueType="num">
                                          <p:cBhvr>
                                            <p:cTn id="17" dur="500" fill="hold"/>
                                            <p:tgtEl>
                                              <p:spTgt spid="78"/>
                                            </p:tgtEl>
                                            <p:attrNameLst>
                                              <p:attrName>ppt_x</p:attrName>
                                            </p:attrNameLst>
                                          </p:cBhvr>
                                          <p:tavLst>
                                            <p:tav tm="0">
                                              <p:val>
                                                <p:fltVal val="0.5"/>
                                              </p:val>
                                            </p:tav>
                                            <p:tav tm="100000">
                                              <p:val>
                                                <p:strVal val="#ppt_x"/>
                                              </p:val>
                                            </p:tav>
                                          </p:tavLst>
                                        </p:anim>
                                        <p:anim calcmode="lin" valueType="num">
                                          <p:cBhvr>
                                            <p:cTn id="18" dur="500" fill="hold"/>
                                            <p:tgtEl>
                                              <p:spTgt spid="78"/>
                                            </p:tgtEl>
                                            <p:attrNameLst>
                                              <p:attrName>ppt_y</p:attrName>
                                            </p:attrNameLst>
                                          </p:cBhvr>
                                          <p:tavLst>
                                            <p:tav tm="0">
                                              <p:val>
                                                <p:strVal val="1+(6*min(max(#ppt_w*#ppt_h,.3),1)-7.4)/-.7*#ppt_h/2"/>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4" name="鼠标点击3.wav"/>
                                            </p:tgtEl>
                                          </p:cMediaNode>
                                        </p:audio>
                                      </p:subTnLst>
                                    </p:cTn>
                                  </p:par>
                                  <p:par>
                                    <p:cTn id="19" presetID="23" presetClass="entr" presetSubtype="16" fill="hold" grpId="0" nodeType="withEffect">
                                      <p:stCondLst>
                                        <p:cond delay="1500"/>
                                      </p:stCondLst>
                                      <p:childTnLst>
                                        <p:set>
                                          <p:cBhvr>
                                            <p:cTn id="20" dur="1" fill="hold">
                                              <p:stCondLst>
                                                <p:cond delay="0"/>
                                              </p:stCondLst>
                                            </p:cTn>
                                            <p:tgtEl>
                                              <p:spTgt spid="77"/>
                                            </p:tgtEl>
                                            <p:attrNameLst>
                                              <p:attrName>style.visibility</p:attrName>
                                            </p:attrNameLst>
                                          </p:cBhvr>
                                          <p:to>
                                            <p:strVal val="visible"/>
                                          </p:to>
                                        </p:set>
                                        <p:anim calcmode="lin" valueType="num">
                                          <p:cBhvr>
                                            <p:cTn id="21" dur="500" fill="hold"/>
                                            <p:tgtEl>
                                              <p:spTgt spid="77"/>
                                            </p:tgtEl>
                                            <p:attrNameLst>
                                              <p:attrName>ppt_w</p:attrName>
                                            </p:attrNameLst>
                                          </p:cBhvr>
                                          <p:tavLst>
                                            <p:tav tm="0">
                                              <p:val>
                                                <p:fltVal val="0"/>
                                              </p:val>
                                            </p:tav>
                                            <p:tav tm="100000">
                                              <p:val>
                                                <p:strVal val="#ppt_w"/>
                                              </p:val>
                                            </p:tav>
                                          </p:tavLst>
                                        </p:anim>
                                        <p:anim calcmode="lin" valueType="num">
                                          <p:cBhvr>
                                            <p:cTn id="22" dur="500" fill="hold"/>
                                            <p:tgtEl>
                                              <p:spTgt spid="77"/>
                                            </p:tgtEl>
                                            <p:attrNameLst>
                                              <p:attrName>ppt_h</p:attrName>
                                            </p:attrNameLst>
                                          </p:cBhvr>
                                          <p:tavLst>
                                            <p:tav tm="0">
                                              <p:val>
                                                <p:fltVal val="0"/>
                                              </p:val>
                                            </p:tav>
                                            <p:tav tm="100000">
                                              <p:val>
                                                <p:strVal val="#ppt_h"/>
                                              </p:val>
                                            </p:tav>
                                          </p:tavLst>
                                        </p:anim>
                                      </p:childTnLst>
                                    </p:cTn>
                                  </p:par>
                                  <p:par>
                                    <p:cTn id="23" presetID="2" presetClass="entr" presetSubtype="2" fill="hold" nodeType="withEffect">
                                      <p:stCondLst>
                                        <p:cond delay="200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500" fill="hold"/>
                                            <p:tgtEl>
                                              <p:spTgt spid="52"/>
                                            </p:tgtEl>
                                            <p:attrNameLst>
                                              <p:attrName>ppt_x</p:attrName>
                                            </p:attrNameLst>
                                          </p:cBhvr>
                                          <p:tavLst>
                                            <p:tav tm="0">
                                              <p:val>
                                                <p:strVal val="1+#ppt_w/2"/>
                                              </p:val>
                                            </p:tav>
                                            <p:tav tm="100000">
                                              <p:val>
                                                <p:strVal val="#ppt_x"/>
                                              </p:val>
                                            </p:tav>
                                          </p:tavLst>
                                        </p:anim>
                                        <p:anim calcmode="lin" valueType="num">
                                          <p:cBhvr additive="base">
                                            <p:cTn id="26" dur="500" fill="hold"/>
                                            <p:tgtEl>
                                              <p:spTgt spid="5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225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1+#ppt_w/2"/>
                                              </p:val>
                                            </p:tav>
                                            <p:tav tm="100000">
                                              <p:val>
                                                <p:strVal val="#ppt_x"/>
                                              </p:val>
                                            </p:tav>
                                          </p:tavLst>
                                        </p:anim>
                                        <p:anim calcmode="lin" valueType="num">
                                          <p:cBhvr additive="base">
                                            <p:cTn id="30" dur="500" fill="hold"/>
                                            <p:tgtEl>
                                              <p:spTgt spid="56"/>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250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500" fill="hold"/>
                                            <p:tgtEl>
                                              <p:spTgt spid="60"/>
                                            </p:tgtEl>
                                            <p:attrNameLst>
                                              <p:attrName>ppt_x</p:attrName>
                                            </p:attrNameLst>
                                          </p:cBhvr>
                                          <p:tavLst>
                                            <p:tav tm="0">
                                              <p:val>
                                                <p:strVal val="1+#ppt_w/2"/>
                                              </p:val>
                                            </p:tav>
                                            <p:tav tm="100000">
                                              <p:val>
                                                <p:strVal val="#ppt_x"/>
                                              </p:val>
                                            </p:tav>
                                          </p:tavLst>
                                        </p:anim>
                                        <p:anim calcmode="lin" valueType="num">
                                          <p:cBhvr additive="base">
                                            <p:cTn id="34" dur="500" fill="hold"/>
                                            <p:tgtEl>
                                              <p:spTgt spid="60"/>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275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1+#ppt_w/2"/>
                                              </p:val>
                                            </p:tav>
                                            <p:tav tm="100000">
                                              <p:val>
                                                <p:strVal val="#ppt_x"/>
                                              </p:val>
                                            </p:tav>
                                          </p:tavLst>
                                        </p:anim>
                                        <p:anim calcmode="lin" valueType="num">
                                          <p:cBhvr additive="base">
                                            <p:cTn id="38" dur="500" fill="hold"/>
                                            <p:tgtEl>
                                              <p:spTgt spid="6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300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500" fill="hold"/>
                                            <p:tgtEl>
                                              <p:spTgt spid="68"/>
                                            </p:tgtEl>
                                            <p:attrNameLst>
                                              <p:attrName>ppt_x</p:attrName>
                                            </p:attrNameLst>
                                          </p:cBhvr>
                                          <p:tavLst>
                                            <p:tav tm="0">
                                              <p:val>
                                                <p:strVal val="1+#ppt_w/2"/>
                                              </p:val>
                                            </p:tav>
                                            <p:tav tm="100000">
                                              <p:val>
                                                <p:strVal val="#ppt_x"/>
                                              </p:val>
                                            </p:tav>
                                          </p:tavLst>
                                        </p:anim>
                                        <p:anim calcmode="lin" valueType="num">
                                          <p:cBhvr additive="base">
                                            <p:cTn id="42" dur="500" fill="hold"/>
                                            <p:tgtEl>
                                              <p:spTgt spid="68"/>
                                            </p:tgtEl>
                                            <p:attrNameLst>
                                              <p:attrName>ppt_y</p:attrName>
                                            </p:attrNameLst>
                                          </p:cBhvr>
                                          <p:tavLst>
                                            <p:tav tm="0">
                                              <p:val>
                                                <p:strVal val="#ppt_y"/>
                                              </p:val>
                                            </p:tav>
                                            <p:tav tm="100000">
                                              <p:val>
                                                <p:strVal val="#ppt_y"/>
                                              </p:val>
                                            </p:tav>
                                          </p:tavLst>
                                        </p:anim>
                                      </p:childTnLst>
                                    </p:cTn>
                                  </p:par>
                                  <p:par>
                                    <p:cTn id="43" presetID="32" presetClass="emph" presetSubtype="0" fill="hold" grpId="1" nodeType="withEffect">
                                      <p:stCondLst>
                                        <p:cond delay="3500"/>
                                      </p:stCondLst>
                                      <p:iterate type="lt">
                                        <p:tmPct val="0"/>
                                      </p:iterate>
                                      <p:childTnLst>
                                        <p:animRot by="120000">
                                          <p:cBhvr>
                                            <p:cTn id="44" dur="100" fill="hold">
                                              <p:stCondLst>
                                                <p:cond delay="0"/>
                                              </p:stCondLst>
                                            </p:cTn>
                                            <p:tgtEl>
                                              <p:spTgt spid="78"/>
                                            </p:tgtEl>
                                            <p:attrNameLst>
                                              <p:attrName>r</p:attrName>
                                            </p:attrNameLst>
                                          </p:cBhvr>
                                        </p:animRot>
                                        <p:animRot by="-240000">
                                          <p:cBhvr>
                                            <p:cTn id="45" dur="200" fill="hold">
                                              <p:stCondLst>
                                                <p:cond delay="200"/>
                                              </p:stCondLst>
                                            </p:cTn>
                                            <p:tgtEl>
                                              <p:spTgt spid="78"/>
                                            </p:tgtEl>
                                            <p:attrNameLst>
                                              <p:attrName>r</p:attrName>
                                            </p:attrNameLst>
                                          </p:cBhvr>
                                        </p:animRot>
                                        <p:animRot by="240000">
                                          <p:cBhvr>
                                            <p:cTn id="46" dur="200" fill="hold">
                                              <p:stCondLst>
                                                <p:cond delay="400"/>
                                              </p:stCondLst>
                                            </p:cTn>
                                            <p:tgtEl>
                                              <p:spTgt spid="78"/>
                                            </p:tgtEl>
                                            <p:attrNameLst>
                                              <p:attrName>r</p:attrName>
                                            </p:attrNameLst>
                                          </p:cBhvr>
                                        </p:animRot>
                                        <p:animRot by="-240000">
                                          <p:cBhvr>
                                            <p:cTn id="47" dur="200" fill="hold">
                                              <p:stCondLst>
                                                <p:cond delay="600"/>
                                              </p:stCondLst>
                                            </p:cTn>
                                            <p:tgtEl>
                                              <p:spTgt spid="78"/>
                                            </p:tgtEl>
                                            <p:attrNameLst>
                                              <p:attrName>r</p:attrName>
                                            </p:attrNameLst>
                                          </p:cBhvr>
                                        </p:animRot>
                                        <p:animRot by="120000">
                                          <p:cBhvr>
                                            <p:cTn id="48" dur="200" fill="hold">
                                              <p:stCondLst>
                                                <p:cond delay="800"/>
                                              </p:stCondLst>
                                            </p:cTn>
                                            <p:tgtEl>
                                              <p:spTgt spid="78"/>
                                            </p:tgtEl>
                                            <p:attrNameLst>
                                              <p:attrName>r</p:attrName>
                                            </p:attrNameLst>
                                          </p:cBhvr>
                                        </p:animRot>
                                      </p:childTnLst>
                                    </p:cTn>
                                  </p:par>
                                  <p:par>
                                    <p:cTn id="49" presetID="3" presetClass="emph" presetSubtype="2" fill="hold" grpId="2" nodeType="withEffect">
                                      <p:stCondLst>
                                        <p:cond delay="4250"/>
                                      </p:stCondLst>
                                      <p:iterate type="lt">
                                        <p:tmPct val="0"/>
                                      </p:iterate>
                                      <p:childTnLst>
                                        <p:animClr clrSpc="rgb" dir="cw">
                                          <p:cBhvr override="childStyle">
                                            <p:cTn id="50" dur="500" fill="hold"/>
                                            <p:tgtEl>
                                              <p:spTgt spid="78"/>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animBg="1"/>
          <p:bldP spid="78" grpId="1" animBg="1"/>
          <p:bldP spid="78" grpId="2"/>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455930" y="951864"/>
            <a:ext cx="1976772" cy="4193224"/>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21" dirty="0"/>
              <a:t>           </a:t>
            </a:r>
            <a:endParaRPr lang="zh-CN" altLang="en-US" sz="1621" dirty="0"/>
          </a:p>
        </p:txBody>
      </p:sp>
      <p:sp>
        <p:nvSpPr>
          <p:cNvPr id="47" name="椭圆 46"/>
          <p:cNvSpPr/>
          <p:nvPr/>
        </p:nvSpPr>
        <p:spPr>
          <a:xfrm>
            <a:off x="2335461" y="1405654"/>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48" name="椭圆 47"/>
          <p:cNvSpPr/>
          <p:nvPr/>
        </p:nvSpPr>
        <p:spPr>
          <a:xfrm>
            <a:off x="2335461" y="2070134"/>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49" name="椭圆 48"/>
          <p:cNvSpPr/>
          <p:nvPr/>
        </p:nvSpPr>
        <p:spPr>
          <a:xfrm>
            <a:off x="2335461" y="2734612"/>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52" name="椭圆 51"/>
          <p:cNvSpPr/>
          <p:nvPr/>
        </p:nvSpPr>
        <p:spPr>
          <a:xfrm>
            <a:off x="2335461" y="3399092"/>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53" name="椭圆 52"/>
          <p:cNvSpPr/>
          <p:nvPr/>
        </p:nvSpPr>
        <p:spPr>
          <a:xfrm>
            <a:off x="2335461" y="4063569"/>
            <a:ext cx="194482" cy="194482"/>
          </a:xfrm>
          <a:prstGeom prst="ellipse">
            <a:avLst/>
          </a:prstGeom>
          <a:solidFill>
            <a:srgbClr val="A578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1"/>
          </a:p>
        </p:txBody>
      </p:sp>
      <p:sp>
        <p:nvSpPr>
          <p:cNvPr id="54" name="矩形 53"/>
          <p:cNvSpPr/>
          <p:nvPr/>
        </p:nvSpPr>
        <p:spPr>
          <a:xfrm flipH="1">
            <a:off x="2756840" y="1279427"/>
            <a:ext cx="5251003" cy="401656"/>
          </a:xfrm>
          <a:prstGeom prst="rect">
            <a:avLst/>
          </a:prstGeom>
          <a:effectLst/>
        </p:spPr>
        <p:txBody>
          <a:bodyPr wrap="square" lIns="109738" tIns="54868" rIns="109738" bIns="54868">
            <a:spAutoFit/>
          </a:bodyPr>
          <a:lstStyle/>
          <a:p>
            <a:pPr>
              <a:lnSpc>
                <a:spcPct val="150000"/>
              </a:lnSpc>
            </a:pPr>
            <a:r>
              <a:rPr lang="zh-CN" altLang="en-US" sz="1260" dirty="0">
                <a:solidFill>
                  <a:schemeClr val="tx1">
                    <a:lumMod val="75000"/>
                    <a:lumOff val="25000"/>
                  </a:schemeClr>
                </a:solidFill>
              </a:rPr>
              <a:t>这里输入相关文字，公司注册成立。</a:t>
            </a:r>
            <a:endParaRPr lang="en-US" altLang="zh-CN" sz="1260" dirty="0">
              <a:solidFill>
                <a:schemeClr val="tx1">
                  <a:lumMod val="75000"/>
                  <a:lumOff val="25000"/>
                </a:schemeClr>
              </a:solidFill>
              <a:latin typeface="微软雅黑" pitchFamily="34" charset="-122"/>
              <a:ea typeface="微软雅黑" pitchFamily="34" charset="-122"/>
            </a:endParaRPr>
          </a:p>
        </p:txBody>
      </p:sp>
      <p:sp>
        <p:nvSpPr>
          <p:cNvPr id="55" name="矩形 54"/>
          <p:cNvSpPr/>
          <p:nvPr/>
        </p:nvSpPr>
        <p:spPr>
          <a:xfrm>
            <a:off x="1444316" y="1355130"/>
            <a:ext cx="710314" cy="290344"/>
          </a:xfrm>
          <a:prstGeom prst="rect">
            <a:avLst/>
          </a:prstGeom>
        </p:spPr>
        <p:txBody>
          <a:bodyPr wrap="square" lIns="109738" tIns="54868" rIns="109738" bIns="54868">
            <a:spAutoFit/>
          </a:bodyPr>
          <a:lstStyle/>
          <a:p>
            <a:pPr algn="just" defTabSz="1097376" fontAlgn="base">
              <a:lnSpc>
                <a:spcPts val="1440"/>
              </a:lnSpc>
              <a:spcBef>
                <a:spcPct val="0"/>
              </a:spcBef>
              <a:spcAft>
                <a:spcPct val="0"/>
              </a:spcAft>
            </a:pPr>
            <a:r>
              <a:rPr lang="en-US" altLang="zh-CN" sz="1440" b="1" dirty="0">
                <a:solidFill>
                  <a:srgbClr val="F4F0D2"/>
                </a:solidFill>
                <a:latin typeface="微软雅黑" pitchFamily="34" charset="-122"/>
                <a:ea typeface="微软雅黑" pitchFamily="34" charset="-122"/>
              </a:rPr>
              <a:t>2007</a:t>
            </a:r>
          </a:p>
        </p:txBody>
      </p:sp>
      <p:sp>
        <p:nvSpPr>
          <p:cNvPr id="56" name="矩形 55"/>
          <p:cNvSpPr/>
          <p:nvPr/>
        </p:nvSpPr>
        <p:spPr>
          <a:xfrm>
            <a:off x="1444316" y="2019608"/>
            <a:ext cx="710314" cy="290344"/>
          </a:xfrm>
          <a:prstGeom prst="rect">
            <a:avLst/>
          </a:prstGeom>
        </p:spPr>
        <p:txBody>
          <a:bodyPr wrap="square" lIns="109738" tIns="54868" rIns="109738" bIns="54868">
            <a:spAutoFit/>
          </a:bodyPr>
          <a:lstStyle/>
          <a:p>
            <a:pPr algn="just" defTabSz="1097376" fontAlgn="base">
              <a:lnSpc>
                <a:spcPts val="1440"/>
              </a:lnSpc>
              <a:spcBef>
                <a:spcPct val="0"/>
              </a:spcBef>
              <a:spcAft>
                <a:spcPct val="0"/>
              </a:spcAft>
            </a:pPr>
            <a:r>
              <a:rPr lang="en-US" altLang="zh-CN" sz="1440" b="1" dirty="0">
                <a:solidFill>
                  <a:srgbClr val="F4F0D2"/>
                </a:solidFill>
                <a:latin typeface="微软雅黑" pitchFamily="34" charset="-122"/>
                <a:ea typeface="微软雅黑" pitchFamily="34" charset="-122"/>
              </a:rPr>
              <a:t>2009</a:t>
            </a:r>
          </a:p>
        </p:txBody>
      </p:sp>
      <p:sp>
        <p:nvSpPr>
          <p:cNvPr id="57" name="矩形 56"/>
          <p:cNvSpPr/>
          <p:nvPr/>
        </p:nvSpPr>
        <p:spPr>
          <a:xfrm>
            <a:off x="1444316" y="2684087"/>
            <a:ext cx="710314" cy="290344"/>
          </a:xfrm>
          <a:prstGeom prst="rect">
            <a:avLst/>
          </a:prstGeom>
        </p:spPr>
        <p:txBody>
          <a:bodyPr wrap="square" lIns="109738" tIns="54868" rIns="109738" bIns="54868">
            <a:spAutoFit/>
          </a:bodyPr>
          <a:lstStyle/>
          <a:p>
            <a:pPr algn="just" defTabSz="1097376" fontAlgn="base">
              <a:lnSpc>
                <a:spcPts val="1440"/>
              </a:lnSpc>
              <a:spcBef>
                <a:spcPct val="0"/>
              </a:spcBef>
              <a:spcAft>
                <a:spcPct val="0"/>
              </a:spcAft>
            </a:pPr>
            <a:r>
              <a:rPr lang="en-US" altLang="zh-CN" sz="1440" b="1" dirty="0" smtClean="0">
                <a:solidFill>
                  <a:srgbClr val="F4F0D2"/>
                </a:solidFill>
                <a:latin typeface="微软雅黑" pitchFamily="34" charset="-122"/>
                <a:ea typeface="微软雅黑" pitchFamily="34" charset="-122"/>
              </a:rPr>
              <a:t>2016</a:t>
            </a:r>
            <a:endParaRPr lang="en-US" altLang="zh-CN" sz="1440" b="1" dirty="0">
              <a:solidFill>
                <a:srgbClr val="F4F0D2"/>
              </a:solidFill>
              <a:latin typeface="微软雅黑" pitchFamily="34" charset="-122"/>
              <a:ea typeface="微软雅黑" pitchFamily="34" charset="-122"/>
            </a:endParaRPr>
          </a:p>
        </p:txBody>
      </p:sp>
      <p:sp>
        <p:nvSpPr>
          <p:cNvPr id="58" name="矩形 57"/>
          <p:cNvSpPr/>
          <p:nvPr/>
        </p:nvSpPr>
        <p:spPr>
          <a:xfrm>
            <a:off x="1444316" y="3348566"/>
            <a:ext cx="710314" cy="290344"/>
          </a:xfrm>
          <a:prstGeom prst="rect">
            <a:avLst/>
          </a:prstGeom>
        </p:spPr>
        <p:txBody>
          <a:bodyPr wrap="square" lIns="109738" tIns="54868" rIns="109738" bIns="54868">
            <a:spAutoFit/>
          </a:bodyPr>
          <a:lstStyle/>
          <a:p>
            <a:pPr algn="just" defTabSz="1097376" fontAlgn="base">
              <a:lnSpc>
                <a:spcPts val="1440"/>
              </a:lnSpc>
              <a:spcBef>
                <a:spcPct val="0"/>
              </a:spcBef>
              <a:spcAft>
                <a:spcPct val="0"/>
              </a:spcAft>
            </a:pPr>
            <a:r>
              <a:rPr lang="en-US" altLang="zh-CN" sz="1440" b="1" dirty="0" smtClean="0">
                <a:solidFill>
                  <a:srgbClr val="F4F0D2"/>
                </a:solidFill>
                <a:latin typeface="微软雅黑" pitchFamily="34" charset="-122"/>
                <a:ea typeface="微软雅黑" pitchFamily="34" charset="-122"/>
              </a:rPr>
              <a:t>2018</a:t>
            </a:r>
            <a:endParaRPr lang="en-US" altLang="zh-CN" sz="1440" b="1" dirty="0">
              <a:solidFill>
                <a:srgbClr val="F4F0D2"/>
              </a:solidFill>
              <a:latin typeface="微软雅黑" pitchFamily="34" charset="-122"/>
              <a:ea typeface="微软雅黑" pitchFamily="34" charset="-122"/>
            </a:endParaRPr>
          </a:p>
        </p:txBody>
      </p:sp>
      <p:sp>
        <p:nvSpPr>
          <p:cNvPr id="59" name="矩形 58"/>
          <p:cNvSpPr/>
          <p:nvPr/>
        </p:nvSpPr>
        <p:spPr>
          <a:xfrm>
            <a:off x="1444316" y="4013045"/>
            <a:ext cx="710314" cy="290344"/>
          </a:xfrm>
          <a:prstGeom prst="rect">
            <a:avLst/>
          </a:prstGeom>
        </p:spPr>
        <p:txBody>
          <a:bodyPr wrap="square" lIns="109738" tIns="54868" rIns="109738" bIns="54868">
            <a:spAutoFit/>
          </a:bodyPr>
          <a:lstStyle/>
          <a:p>
            <a:pPr algn="just" defTabSz="1097376" fontAlgn="base">
              <a:lnSpc>
                <a:spcPts val="1440"/>
              </a:lnSpc>
              <a:spcBef>
                <a:spcPct val="0"/>
              </a:spcBef>
              <a:spcAft>
                <a:spcPct val="0"/>
              </a:spcAft>
            </a:pPr>
            <a:r>
              <a:rPr lang="en-US" altLang="zh-CN" sz="1440" b="1" dirty="0" smtClean="0">
                <a:solidFill>
                  <a:srgbClr val="F4F0D2"/>
                </a:solidFill>
                <a:latin typeface="微软雅黑" pitchFamily="34" charset="-122"/>
                <a:ea typeface="微软雅黑" pitchFamily="34" charset="-122"/>
              </a:rPr>
              <a:t>2019</a:t>
            </a:r>
            <a:endParaRPr lang="en-US" altLang="zh-CN" sz="1440" b="1" dirty="0">
              <a:solidFill>
                <a:srgbClr val="F4F0D2"/>
              </a:solidFill>
              <a:latin typeface="微软雅黑" pitchFamily="34" charset="-122"/>
              <a:ea typeface="微软雅黑" pitchFamily="34" charset="-122"/>
            </a:endParaRPr>
          </a:p>
        </p:txBody>
      </p:sp>
      <p:sp>
        <p:nvSpPr>
          <p:cNvPr id="60" name="矩形 59"/>
          <p:cNvSpPr/>
          <p:nvPr/>
        </p:nvSpPr>
        <p:spPr>
          <a:xfrm flipH="1">
            <a:off x="2756840" y="1926306"/>
            <a:ext cx="5251003" cy="401656"/>
          </a:xfrm>
          <a:prstGeom prst="rect">
            <a:avLst/>
          </a:prstGeom>
          <a:effectLst/>
        </p:spPr>
        <p:txBody>
          <a:bodyPr wrap="square" lIns="109738" tIns="54868" rIns="109738" bIns="54868">
            <a:spAutoFit/>
          </a:bodyPr>
          <a:lstStyle/>
          <a:p>
            <a:pPr>
              <a:lnSpc>
                <a:spcPct val="150000"/>
              </a:lnSpc>
            </a:pPr>
            <a:r>
              <a:rPr lang="zh-CN" altLang="en-US" sz="1260" dirty="0">
                <a:solidFill>
                  <a:schemeClr val="tx1">
                    <a:lumMod val="75000"/>
                    <a:lumOff val="25000"/>
                  </a:schemeClr>
                </a:solidFill>
              </a:rPr>
              <a:t>这里输入简单的文字概述这里输入简单文字概述简单的文字概述</a:t>
            </a:r>
            <a:r>
              <a:rPr lang="zh-CN" altLang="en-US" sz="1260" dirty="0">
                <a:solidFill>
                  <a:schemeClr val="tx1">
                    <a:lumMod val="75000"/>
                    <a:lumOff val="25000"/>
                  </a:schemeClr>
                </a:solidFill>
                <a:latin typeface="微软雅黑" pitchFamily="34" charset="-122"/>
                <a:ea typeface="微软雅黑" pitchFamily="34" charset="-122"/>
              </a:rPr>
              <a:t>。</a:t>
            </a:r>
            <a:endParaRPr lang="en-US" altLang="zh-CN" sz="1260" dirty="0">
              <a:solidFill>
                <a:schemeClr val="tx1">
                  <a:lumMod val="75000"/>
                  <a:lumOff val="25000"/>
                </a:schemeClr>
              </a:solidFill>
              <a:latin typeface="微软雅黑" pitchFamily="34" charset="-122"/>
              <a:ea typeface="微软雅黑" pitchFamily="34" charset="-122"/>
            </a:endParaRPr>
          </a:p>
        </p:txBody>
      </p:sp>
      <p:sp>
        <p:nvSpPr>
          <p:cNvPr id="61" name="矩形 60"/>
          <p:cNvSpPr/>
          <p:nvPr/>
        </p:nvSpPr>
        <p:spPr>
          <a:xfrm flipH="1">
            <a:off x="2756840" y="2604183"/>
            <a:ext cx="5251003" cy="401656"/>
          </a:xfrm>
          <a:prstGeom prst="rect">
            <a:avLst/>
          </a:prstGeom>
          <a:effectLst/>
        </p:spPr>
        <p:txBody>
          <a:bodyPr wrap="square" lIns="109738" tIns="54868" rIns="109738" bIns="54868">
            <a:spAutoFit/>
          </a:bodyPr>
          <a:lstStyle/>
          <a:p>
            <a:pPr>
              <a:lnSpc>
                <a:spcPct val="150000"/>
              </a:lnSpc>
            </a:pPr>
            <a:r>
              <a:rPr lang="zh-CN" altLang="en-US" sz="1260" dirty="0">
                <a:solidFill>
                  <a:schemeClr val="tx1">
                    <a:lumMod val="75000"/>
                    <a:lumOff val="25000"/>
                  </a:schemeClr>
                </a:solidFill>
              </a:rPr>
              <a:t>这里输入文字概述简单的文字概述</a:t>
            </a:r>
            <a:r>
              <a:rPr lang="zh-CN" altLang="en-US" sz="1260" dirty="0">
                <a:solidFill>
                  <a:schemeClr val="tx1">
                    <a:lumMod val="75000"/>
                    <a:lumOff val="25000"/>
                  </a:schemeClr>
                </a:solidFill>
                <a:latin typeface="微软雅黑" pitchFamily="34" charset="-122"/>
                <a:ea typeface="微软雅黑" pitchFamily="34" charset="-122"/>
              </a:rPr>
              <a:t>。</a:t>
            </a:r>
            <a:endParaRPr lang="en-US" altLang="zh-CN" sz="1260" dirty="0">
              <a:solidFill>
                <a:schemeClr val="tx1">
                  <a:lumMod val="75000"/>
                  <a:lumOff val="25000"/>
                </a:schemeClr>
              </a:solidFill>
              <a:latin typeface="微软雅黑" pitchFamily="34" charset="-122"/>
              <a:ea typeface="微软雅黑" pitchFamily="34" charset="-122"/>
            </a:endParaRPr>
          </a:p>
        </p:txBody>
      </p:sp>
      <p:sp>
        <p:nvSpPr>
          <p:cNvPr id="62" name="矩形 61"/>
          <p:cNvSpPr/>
          <p:nvPr/>
        </p:nvSpPr>
        <p:spPr>
          <a:xfrm flipH="1">
            <a:off x="2756840" y="3282060"/>
            <a:ext cx="5251003" cy="401656"/>
          </a:xfrm>
          <a:prstGeom prst="rect">
            <a:avLst/>
          </a:prstGeom>
          <a:effectLst/>
        </p:spPr>
        <p:txBody>
          <a:bodyPr wrap="square" lIns="109738" tIns="54868" rIns="109738" bIns="54868">
            <a:spAutoFit/>
          </a:bodyPr>
          <a:lstStyle/>
          <a:p>
            <a:pPr>
              <a:lnSpc>
                <a:spcPct val="150000"/>
              </a:lnSpc>
            </a:pPr>
            <a:r>
              <a:rPr lang="zh-CN" altLang="en-US" sz="1260" dirty="0">
                <a:solidFill>
                  <a:schemeClr val="tx1">
                    <a:lumMod val="75000"/>
                    <a:lumOff val="25000"/>
                  </a:schemeClr>
                </a:solidFill>
              </a:rPr>
              <a:t>这里输入简单的文字概述这里述简单的文字概述</a:t>
            </a:r>
            <a:r>
              <a:rPr lang="zh-CN" altLang="en-US" sz="1260" dirty="0">
                <a:solidFill>
                  <a:schemeClr val="tx1">
                    <a:lumMod val="75000"/>
                    <a:lumOff val="25000"/>
                  </a:schemeClr>
                </a:solidFill>
                <a:latin typeface="微软雅黑" pitchFamily="34" charset="-122"/>
                <a:ea typeface="微软雅黑" pitchFamily="34" charset="-122"/>
              </a:rPr>
              <a:t>。</a:t>
            </a:r>
            <a:endParaRPr lang="en-US" altLang="zh-CN" sz="1260" dirty="0">
              <a:solidFill>
                <a:schemeClr val="tx1">
                  <a:lumMod val="75000"/>
                  <a:lumOff val="25000"/>
                </a:schemeClr>
              </a:solidFill>
              <a:latin typeface="微软雅黑" pitchFamily="34" charset="-122"/>
              <a:ea typeface="微软雅黑" pitchFamily="34" charset="-122"/>
            </a:endParaRPr>
          </a:p>
        </p:txBody>
      </p:sp>
      <p:sp>
        <p:nvSpPr>
          <p:cNvPr id="63" name="矩形 62"/>
          <p:cNvSpPr/>
          <p:nvPr/>
        </p:nvSpPr>
        <p:spPr>
          <a:xfrm flipH="1">
            <a:off x="2756840" y="3959936"/>
            <a:ext cx="5251003" cy="401656"/>
          </a:xfrm>
          <a:prstGeom prst="rect">
            <a:avLst/>
          </a:prstGeom>
          <a:effectLst/>
        </p:spPr>
        <p:txBody>
          <a:bodyPr wrap="square" lIns="109738" tIns="54868" rIns="109738" bIns="54868">
            <a:spAutoFit/>
          </a:bodyPr>
          <a:lstStyle/>
          <a:p>
            <a:pPr>
              <a:lnSpc>
                <a:spcPct val="150000"/>
              </a:lnSpc>
            </a:pPr>
            <a:r>
              <a:rPr lang="zh-CN" altLang="en-US" sz="1260" dirty="0">
                <a:solidFill>
                  <a:schemeClr val="tx1">
                    <a:lumMod val="75000"/>
                    <a:lumOff val="25000"/>
                  </a:schemeClr>
                </a:solidFill>
              </a:rPr>
              <a:t>这里输入简单的文字概述这里输入简单文字概述简单的文。</a:t>
            </a:r>
            <a:endParaRPr lang="en-US" altLang="zh-CN" sz="1260" dirty="0">
              <a:solidFill>
                <a:schemeClr val="tx1">
                  <a:lumMod val="75000"/>
                  <a:lumOff val="25000"/>
                </a:schemeClr>
              </a:solidFill>
              <a:latin typeface="微软雅黑" pitchFamily="34" charset="-122"/>
              <a:ea typeface="微软雅黑" pitchFamily="34" charset="-122"/>
            </a:endParaRPr>
          </a:p>
        </p:txBody>
      </p:sp>
      <p:sp>
        <p:nvSpPr>
          <p:cNvPr id="64" name="矩形 63"/>
          <p:cNvSpPr/>
          <p:nvPr/>
        </p:nvSpPr>
        <p:spPr>
          <a:xfrm>
            <a:off x="8461632" y="4361683"/>
            <a:ext cx="226438" cy="803804"/>
          </a:xfrm>
          <a:prstGeom prst="rect">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21" dirty="0"/>
              <a:t>           </a:t>
            </a:r>
            <a:endParaRPr lang="zh-CN" altLang="en-US" sz="1621" dirty="0"/>
          </a:p>
        </p:txBody>
      </p:sp>
      <p:sp>
        <p:nvSpPr>
          <p:cNvPr id="65" name="文本框 64"/>
          <p:cNvSpPr txBox="1"/>
          <p:nvPr/>
        </p:nvSpPr>
        <p:spPr>
          <a:xfrm>
            <a:off x="664668" y="335219"/>
            <a:ext cx="3190875" cy="523220"/>
          </a:xfrm>
          <a:prstGeom prst="rect">
            <a:avLst/>
          </a:prstGeom>
          <a:noFill/>
        </p:spPr>
        <p:txBody>
          <a:bodyPr wrap="square" rtlCol="0">
            <a:spAutoFit/>
          </a:bodyPr>
          <a:lstStyle/>
          <a:p>
            <a:r>
              <a:rPr lang="zh-CN" altLang="en-US" sz="2800" b="1" dirty="0" smtClean="0">
                <a:latin typeface="微软雅黑" panose="020B0503020204020204" pitchFamily="34" charset="-122"/>
                <a:ea typeface="微软雅黑" panose="020B0503020204020204" pitchFamily="34" charset="-122"/>
              </a:rPr>
              <a:t>添加文本标题</a:t>
            </a:r>
            <a:endParaRPr lang="zh-CN" altLang="en-US" sz="2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04686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350"/>
                                        <p:tgtEl>
                                          <p:spTgt spid="55"/>
                                        </p:tgtEl>
                                      </p:cBhvr>
                                    </p:animEffect>
                                  </p:childTnLst>
                                </p:cTn>
                              </p:par>
                              <p:par>
                                <p:cTn id="13" presetID="26" presetClass="emph" presetSubtype="0" fill="hold" grpId="1" nodeType="withEffect">
                                  <p:stCondLst>
                                    <p:cond delay="0"/>
                                  </p:stCondLst>
                                  <p:childTnLst>
                                    <p:animEffect transition="out" filter="fade">
                                      <p:cBhvr>
                                        <p:cTn id="14" dur="400" tmFilter="0, 0; .2, .5; .8, .5; 1, 0"/>
                                        <p:tgtEl>
                                          <p:spTgt spid="55"/>
                                        </p:tgtEl>
                                      </p:cBhvr>
                                    </p:animEffect>
                                    <p:animScale>
                                      <p:cBhvr>
                                        <p:cTn id="15" dur="200" autoRev="1" fill="hold"/>
                                        <p:tgtEl>
                                          <p:spTgt spid="55"/>
                                        </p:tgtEl>
                                      </p:cBhvr>
                                      <p:by x="105000" y="105000"/>
                                    </p:animScale>
                                  </p:childTnLst>
                                </p:cTn>
                              </p:par>
                            </p:childTnLst>
                          </p:cTn>
                        </p:par>
                        <p:par>
                          <p:cTn id="16" fill="hold">
                            <p:stCondLst>
                              <p:cond delay="900"/>
                            </p:stCondLst>
                            <p:childTnLst>
                              <p:par>
                                <p:cTn id="17" presetID="2" presetClass="entr" presetSubtype="2"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1+#ppt_w/2"/>
                                          </p:val>
                                        </p:tav>
                                        <p:tav tm="100000">
                                          <p:val>
                                            <p:strVal val="#ppt_x"/>
                                          </p:val>
                                        </p:tav>
                                      </p:tavLst>
                                    </p:anim>
                                    <p:anim calcmode="lin" valueType="num">
                                      <p:cBhvr additive="base">
                                        <p:cTn id="20" dur="500" fill="hold"/>
                                        <p:tgtEl>
                                          <p:spTgt spid="54"/>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23" presetClass="entr" presetSubtype="16"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childTnLst>
                                </p:cTn>
                              </p:par>
                            </p:childTnLst>
                          </p:cTn>
                        </p:par>
                        <p:par>
                          <p:cTn id="26" fill="hold">
                            <p:stCondLst>
                              <p:cond delay="1900"/>
                            </p:stCondLst>
                            <p:childTnLst>
                              <p:par>
                                <p:cTn id="27" presetID="10"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350"/>
                                        <p:tgtEl>
                                          <p:spTgt spid="56"/>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56"/>
                                        </p:tgtEl>
                                      </p:cBhvr>
                                    </p:animEffect>
                                    <p:animScale>
                                      <p:cBhvr>
                                        <p:cTn id="32" dur="200" autoRev="1" fill="hold"/>
                                        <p:tgtEl>
                                          <p:spTgt spid="56"/>
                                        </p:tgtEl>
                                      </p:cBhvr>
                                      <p:by x="105000" y="105000"/>
                                    </p:animScale>
                                  </p:childTnLst>
                                </p:cTn>
                              </p:par>
                            </p:childTnLst>
                          </p:cTn>
                        </p:par>
                        <p:par>
                          <p:cTn id="33" fill="hold">
                            <p:stCondLst>
                              <p:cond delay="2300"/>
                            </p:stCondLst>
                            <p:childTnLst>
                              <p:par>
                                <p:cTn id="34" presetID="2" presetClass="entr" presetSubtype="2" fill="hold" grpId="0"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1+#ppt_w/2"/>
                                          </p:val>
                                        </p:tav>
                                        <p:tav tm="100000">
                                          <p:val>
                                            <p:strVal val="#ppt_x"/>
                                          </p:val>
                                        </p:tav>
                                      </p:tavLst>
                                    </p:anim>
                                    <p:anim calcmode="lin" valueType="num">
                                      <p:cBhvr additive="base">
                                        <p:cTn id="37" dur="500" fill="hold"/>
                                        <p:tgtEl>
                                          <p:spTgt spid="60"/>
                                        </p:tgtEl>
                                        <p:attrNameLst>
                                          <p:attrName>ppt_y</p:attrName>
                                        </p:attrNameLst>
                                      </p:cBhvr>
                                      <p:tavLst>
                                        <p:tav tm="0">
                                          <p:val>
                                            <p:strVal val="#ppt_y"/>
                                          </p:val>
                                        </p:tav>
                                        <p:tav tm="100000">
                                          <p:val>
                                            <p:strVal val="#ppt_y"/>
                                          </p:val>
                                        </p:tav>
                                      </p:tavLst>
                                    </p:anim>
                                  </p:childTnLst>
                                </p:cTn>
                              </p:par>
                            </p:childTnLst>
                          </p:cTn>
                        </p:par>
                        <p:par>
                          <p:cTn id="38" fill="hold">
                            <p:stCondLst>
                              <p:cond delay="2800"/>
                            </p:stCondLst>
                            <p:childTnLst>
                              <p:par>
                                <p:cTn id="39" presetID="23" presetClass="entr" presetSubtype="16"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childTnLst>
                                </p:cTn>
                              </p:par>
                            </p:childTnLst>
                          </p:cTn>
                        </p:par>
                        <p:par>
                          <p:cTn id="43" fill="hold">
                            <p:stCondLst>
                              <p:cond delay="3300"/>
                            </p:stCondLst>
                            <p:childTnLst>
                              <p:par>
                                <p:cTn id="44" presetID="10" presetClass="entr" presetSubtype="0"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350"/>
                                        <p:tgtEl>
                                          <p:spTgt spid="57"/>
                                        </p:tgtEl>
                                      </p:cBhvr>
                                    </p:animEffect>
                                  </p:childTnLst>
                                </p:cTn>
                              </p:par>
                              <p:par>
                                <p:cTn id="47" presetID="26" presetClass="emph" presetSubtype="0" fill="hold" grpId="1" nodeType="withEffect">
                                  <p:stCondLst>
                                    <p:cond delay="0"/>
                                  </p:stCondLst>
                                  <p:childTnLst>
                                    <p:animEffect transition="out" filter="fade">
                                      <p:cBhvr>
                                        <p:cTn id="48" dur="400" tmFilter="0, 0; .2, .5; .8, .5; 1, 0"/>
                                        <p:tgtEl>
                                          <p:spTgt spid="57"/>
                                        </p:tgtEl>
                                      </p:cBhvr>
                                    </p:animEffect>
                                    <p:animScale>
                                      <p:cBhvr>
                                        <p:cTn id="49" dur="200" autoRev="1" fill="hold"/>
                                        <p:tgtEl>
                                          <p:spTgt spid="57"/>
                                        </p:tgtEl>
                                      </p:cBhvr>
                                      <p:by x="105000" y="105000"/>
                                    </p:animScale>
                                  </p:childTnLst>
                                </p:cTn>
                              </p:par>
                            </p:childTnLst>
                          </p:cTn>
                        </p:par>
                        <p:par>
                          <p:cTn id="50" fill="hold">
                            <p:stCondLst>
                              <p:cond delay="3700"/>
                            </p:stCondLst>
                            <p:childTnLst>
                              <p:par>
                                <p:cTn id="51" presetID="2" presetClass="entr" presetSubtype="2"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1+#ppt_w/2"/>
                                          </p:val>
                                        </p:tav>
                                        <p:tav tm="100000">
                                          <p:val>
                                            <p:strVal val="#ppt_x"/>
                                          </p:val>
                                        </p:tav>
                                      </p:tavLst>
                                    </p:anim>
                                    <p:anim calcmode="lin" valueType="num">
                                      <p:cBhvr additive="base">
                                        <p:cTn id="54" dur="500" fill="hold"/>
                                        <p:tgtEl>
                                          <p:spTgt spid="61"/>
                                        </p:tgtEl>
                                        <p:attrNameLst>
                                          <p:attrName>ppt_y</p:attrName>
                                        </p:attrNameLst>
                                      </p:cBhvr>
                                      <p:tavLst>
                                        <p:tav tm="0">
                                          <p:val>
                                            <p:strVal val="#ppt_y"/>
                                          </p:val>
                                        </p:tav>
                                        <p:tav tm="100000">
                                          <p:val>
                                            <p:strVal val="#ppt_y"/>
                                          </p:val>
                                        </p:tav>
                                      </p:tavLst>
                                    </p:anim>
                                  </p:childTnLst>
                                </p:cTn>
                              </p:par>
                            </p:childTnLst>
                          </p:cTn>
                        </p:par>
                        <p:par>
                          <p:cTn id="55" fill="hold">
                            <p:stCondLst>
                              <p:cond delay="4200"/>
                            </p:stCondLst>
                            <p:childTnLst>
                              <p:par>
                                <p:cTn id="56" presetID="23" presetClass="entr" presetSubtype="16" fill="hold" grpId="0" nodeType="after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p:cTn id="58" dur="500" fill="hold"/>
                                        <p:tgtEl>
                                          <p:spTgt spid="52"/>
                                        </p:tgtEl>
                                        <p:attrNameLst>
                                          <p:attrName>ppt_w</p:attrName>
                                        </p:attrNameLst>
                                      </p:cBhvr>
                                      <p:tavLst>
                                        <p:tav tm="0">
                                          <p:val>
                                            <p:fltVal val="0"/>
                                          </p:val>
                                        </p:tav>
                                        <p:tav tm="100000">
                                          <p:val>
                                            <p:strVal val="#ppt_w"/>
                                          </p:val>
                                        </p:tav>
                                      </p:tavLst>
                                    </p:anim>
                                    <p:anim calcmode="lin" valueType="num">
                                      <p:cBhvr>
                                        <p:cTn id="59" dur="500" fill="hold"/>
                                        <p:tgtEl>
                                          <p:spTgt spid="52"/>
                                        </p:tgtEl>
                                        <p:attrNameLst>
                                          <p:attrName>ppt_h</p:attrName>
                                        </p:attrNameLst>
                                      </p:cBhvr>
                                      <p:tavLst>
                                        <p:tav tm="0">
                                          <p:val>
                                            <p:fltVal val="0"/>
                                          </p:val>
                                        </p:tav>
                                        <p:tav tm="100000">
                                          <p:val>
                                            <p:strVal val="#ppt_h"/>
                                          </p:val>
                                        </p:tav>
                                      </p:tavLst>
                                    </p:anim>
                                  </p:childTnLst>
                                </p:cTn>
                              </p:par>
                            </p:childTnLst>
                          </p:cTn>
                        </p:par>
                        <p:par>
                          <p:cTn id="60" fill="hold">
                            <p:stCondLst>
                              <p:cond delay="470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350"/>
                                        <p:tgtEl>
                                          <p:spTgt spid="58"/>
                                        </p:tgtEl>
                                      </p:cBhvr>
                                    </p:animEffect>
                                  </p:childTnLst>
                                </p:cTn>
                              </p:par>
                              <p:par>
                                <p:cTn id="64" presetID="26" presetClass="emph" presetSubtype="0" fill="hold" grpId="1" nodeType="withEffect">
                                  <p:stCondLst>
                                    <p:cond delay="0"/>
                                  </p:stCondLst>
                                  <p:childTnLst>
                                    <p:animEffect transition="out" filter="fade">
                                      <p:cBhvr>
                                        <p:cTn id="65" dur="400" tmFilter="0, 0; .2, .5; .8, .5; 1, 0"/>
                                        <p:tgtEl>
                                          <p:spTgt spid="58"/>
                                        </p:tgtEl>
                                      </p:cBhvr>
                                    </p:animEffect>
                                    <p:animScale>
                                      <p:cBhvr>
                                        <p:cTn id="66" dur="200" autoRev="1" fill="hold"/>
                                        <p:tgtEl>
                                          <p:spTgt spid="58"/>
                                        </p:tgtEl>
                                      </p:cBhvr>
                                      <p:by x="105000" y="105000"/>
                                    </p:animScale>
                                  </p:childTnLst>
                                </p:cTn>
                              </p:par>
                            </p:childTnLst>
                          </p:cTn>
                        </p:par>
                        <p:par>
                          <p:cTn id="67" fill="hold">
                            <p:stCondLst>
                              <p:cond delay="5100"/>
                            </p:stCondLst>
                            <p:childTnLst>
                              <p:par>
                                <p:cTn id="68" presetID="2" presetClass="entr" presetSubtype="2" fill="hold" grpId="0" nodeType="after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additive="base">
                                        <p:cTn id="70" dur="500" fill="hold"/>
                                        <p:tgtEl>
                                          <p:spTgt spid="62"/>
                                        </p:tgtEl>
                                        <p:attrNameLst>
                                          <p:attrName>ppt_x</p:attrName>
                                        </p:attrNameLst>
                                      </p:cBhvr>
                                      <p:tavLst>
                                        <p:tav tm="0">
                                          <p:val>
                                            <p:strVal val="1+#ppt_w/2"/>
                                          </p:val>
                                        </p:tav>
                                        <p:tav tm="100000">
                                          <p:val>
                                            <p:strVal val="#ppt_x"/>
                                          </p:val>
                                        </p:tav>
                                      </p:tavLst>
                                    </p:anim>
                                    <p:anim calcmode="lin" valueType="num">
                                      <p:cBhvr additive="base">
                                        <p:cTn id="71" dur="500" fill="hold"/>
                                        <p:tgtEl>
                                          <p:spTgt spid="62"/>
                                        </p:tgtEl>
                                        <p:attrNameLst>
                                          <p:attrName>ppt_y</p:attrName>
                                        </p:attrNameLst>
                                      </p:cBhvr>
                                      <p:tavLst>
                                        <p:tav tm="0">
                                          <p:val>
                                            <p:strVal val="#ppt_y"/>
                                          </p:val>
                                        </p:tav>
                                        <p:tav tm="100000">
                                          <p:val>
                                            <p:strVal val="#ppt_y"/>
                                          </p:val>
                                        </p:tav>
                                      </p:tavLst>
                                    </p:anim>
                                  </p:childTnLst>
                                </p:cTn>
                              </p:par>
                            </p:childTnLst>
                          </p:cTn>
                        </p:par>
                        <p:par>
                          <p:cTn id="72" fill="hold">
                            <p:stCondLst>
                              <p:cond delay="5600"/>
                            </p:stCondLst>
                            <p:childTnLst>
                              <p:par>
                                <p:cTn id="73" presetID="23" presetClass="entr" presetSubtype="16" fill="hold" grpId="0" nodeType="afterEffect">
                                  <p:stCondLst>
                                    <p:cond delay="0"/>
                                  </p:stCondLst>
                                  <p:childTnLst>
                                    <p:set>
                                      <p:cBhvr>
                                        <p:cTn id="74" dur="1" fill="hold">
                                          <p:stCondLst>
                                            <p:cond delay="0"/>
                                          </p:stCondLst>
                                        </p:cTn>
                                        <p:tgtEl>
                                          <p:spTgt spid="53"/>
                                        </p:tgtEl>
                                        <p:attrNameLst>
                                          <p:attrName>style.visibility</p:attrName>
                                        </p:attrNameLst>
                                      </p:cBhvr>
                                      <p:to>
                                        <p:strVal val="visible"/>
                                      </p:to>
                                    </p:set>
                                    <p:anim calcmode="lin" valueType="num">
                                      <p:cBhvr>
                                        <p:cTn id="75" dur="500" fill="hold"/>
                                        <p:tgtEl>
                                          <p:spTgt spid="53"/>
                                        </p:tgtEl>
                                        <p:attrNameLst>
                                          <p:attrName>ppt_w</p:attrName>
                                        </p:attrNameLst>
                                      </p:cBhvr>
                                      <p:tavLst>
                                        <p:tav tm="0">
                                          <p:val>
                                            <p:fltVal val="0"/>
                                          </p:val>
                                        </p:tav>
                                        <p:tav tm="100000">
                                          <p:val>
                                            <p:strVal val="#ppt_w"/>
                                          </p:val>
                                        </p:tav>
                                      </p:tavLst>
                                    </p:anim>
                                    <p:anim calcmode="lin" valueType="num">
                                      <p:cBhvr>
                                        <p:cTn id="76" dur="500" fill="hold"/>
                                        <p:tgtEl>
                                          <p:spTgt spid="53"/>
                                        </p:tgtEl>
                                        <p:attrNameLst>
                                          <p:attrName>ppt_h</p:attrName>
                                        </p:attrNameLst>
                                      </p:cBhvr>
                                      <p:tavLst>
                                        <p:tav tm="0">
                                          <p:val>
                                            <p:fltVal val="0"/>
                                          </p:val>
                                        </p:tav>
                                        <p:tav tm="100000">
                                          <p:val>
                                            <p:strVal val="#ppt_h"/>
                                          </p:val>
                                        </p:tav>
                                      </p:tavLst>
                                    </p:anim>
                                  </p:childTnLst>
                                </p:cTn>
                              </p:par>
                            </p:childTnLst>
                          </p:cTn>
                        </p:par>
                        <p:par>
                          <p:cTn id="77" fill="hold">
                            <p:stCondLst>
                              <p:cond delay="6100"/>
                            </p:stCondLst>
                            <p:childTnLst>
                              <p:par>
                                <p:cTn id="78" presetID="10" presetClass="entr" presetSubtype="0" fill="hold" grpId="0" nodeType="afterEffect">
                                  <p:stCondLst>
                                    <p:cond delay="0"/>
                                  </p:stCondLst>
                                  <p:childTnLst>
                                    <p:set>
                                      <p:cBhvr>
                                        <p:cTn id="79" dur="1" fill="hold">
                                          <p:stCondLst>
                                            <p:cond delay="0"/>
                                          </p:stCondLst>
                                        </p:cTn>
                                        <p:tgtEl>
                                          <p:spTgt spid="59"/>
                                        </p:tgtEl>
                                        <p:attrNameLst>
                                          <p:attrName>style.visibility</p:attrName>
                                        </p:attrNameLst>
                                      </p:cBhvr>
                                      <p:to>
                                        <p:strVal val="visible"/>
                                      </p:to>
                                    </p:set>
                                    <p:animEffect transition="in" filter="fade">
                                      <p:cBhvr>
                                        <p:cTn id="80" dur="350"/>
                                        <p:tgtEl>
                                          <p:spTgt spid="59"/>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59"/>
                                        </p:tgtEl>
                                      </p:cBhvr>
                                    </p:animEffect>
                                    <p:animScale>
                                      <p:cBhvr>
                                        <p:cTn id="83" dur="200" autoRev="1" fill="hold"/>
                                        <p:tgtEl>
                                          <p:spTgt spid="59"/>
                                        </p:tgtEl>
                                      </p:cBhvr>
                                      <p:by x="105000" y="105000"/>
                                    </p:animScale>
                                  </p:childTnLst>
                                </p:cTn>
                              </p:par>
                            </p:childTnLst>
                          </p:cTn>
                        </p:par>
                        <p:par>
                          <p:cTn id="84" fill="hold">
                            <p:stCondLst>
                              <p:cond delay="6500"/>
                            </p:stCondLst>
                            <p:childTnLst>
                              <p:par>
                                <p:cTn id="85" presetID="2" presetClass="entr" presetSubtype="2" fill="hold" grpId="0" nodeType="afterEffect">
                                  <p:stCondLst>
                                    <p:cond delay="0"/>
                                  </p:stCondLst>
                                  <p:childTnLst>
                                    <p:set>
                                      <p:cBhvr>
                                        <p:cTn id="86" dur="1" fill="hold">
                                          <p:stCondLst>
                                            <p:cond delay="0"/>
                                          </p:stCondLst>
                                        </p:cTn>
                                        <p:tgtEl>
                                          <p:spTgt spid="63"/>
                                        </p:tgtEl>
                                        <p:attrNameLst>
                                          <p:attrName>style.visibility</p:attrName>
                                        </p:attrNameLst>
                                      </p:cBhvr>
                                      <p:to>
                                        <p:strVal val="visible"/>
                                      </p:to>
                                    </p:set>
                                    <p:anim calcmode="lin" valueType="num">
                                      <p:cBhvr additive="base">
                                        <p:cTn id="87" dur="500" fill="hold"/>
                                        <p:tgtEl>
                                          <p:spTgt spid="63"/>
                                        </p:tgtEl>
                                        <p:attrNameLst>
                                          <p:attrName>ppt_x</p:attrName>
                                        </p:attrNameLst>
                                      </p:cBhvr>
                                      <p:tavLst>
                                        <p:tav tm="0">
                                          <p:val>
                                            <p:strVal val="1+#ppt_w/2"/>
                                          </p:val>
                                        </p:tav>
                                        <p:tav tm="100000">
                                          <p:val>
                                            <p:strVal val="#ppt_x"/>
                                          </p:val>
                                        </p:tav>
                                      </p:tavLst>
                                    </p:anim>
                                    <p:anim calcmode="lin" valueType="num">
                                      <p:cBhvr additive="base">
                                        <p:cTn id="88" dur="500" fill="hold"/>
                                        <p:tgtEl>
                                          <p:spTgt spid="63"/>
                                        </p:tgtEl>
                                        <p:attrNameLst>
                                          <p:attrName>ppt_y</p:attrName>
                                        </p:attrNameLst>
                                      </p:cBhvr>
                                      <p:tavLst>
                                        <p:tav tm="0">
                                          <p:val>
                                            <p:strVal val="#ppt_y"/>
                                          </p:val>
                                        </p:tav>
                                        <p:tav tm="100000">
                                          <p:val>
                                            <p:strVal val="#ppt_y"/>
                                          </p:val>
                                        </p:tav>
                                      </p:tavLst>
                                    </p:anim>
                                  </p:childTnLst>
                                </p:cTn>
                              </p:par>
                            </p:childTnLst>
                          </p:cTn>
                        </p:par>
                        <p:par>
                          <p:cTn id="89" fill="hold">
                            <p:stCondLst>
                              <p:cond delay="7000"/>
                            </p:stCondLst>
                            <p:childTnLst>
                              <p:par>
                                <p:cTn id="90" presetID="22" presetClass="entr" presetSubtype="8" fill="hold" grpId="0"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2" grpId="0" animBg="1"/>
      <p:bldP spid="53" grpId="0" animBg="1"/>
      <p:bldP spid="54" grpId="0"/>
      <p:bldP spid="55" grpId="0"/>
      <p:bldP spid="55" grpId="1"/>
      <p:bldP spid="56" grpId="0"/>
      <p:bldP spid="56" grpId="1"/>
      <p:bldP spid="57" grpId="0"/>
      <p:bldP spid="57" grpId="1"/>
      <p:bldP spid="58" grpId="0"/>
      <p:bldP spid="58" grpId="1"/>
      <p:bldP spid="59" grpId="0"/>
      <p:bldP spid="59" grpId="1"/>
      <p:bldP spid="60" grpId="0"/>
      <p:bldP spid="61" grpId="0"/>
      <p:bldP spid="62" grpId="0"/>
      <p:bldP spid="63" grpId="0"/>
      <p:bldP spid="6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grpSp>
        <p:nvGrpSpPr>
          <p:cNvPr id="18" name="组合 17"/>
          <p:cNvGrpSpPr/>
          <p:nvPr/>
        </p:nvGrpSpPr>
        <p:grpSpPr>
          <a:xfrm>
            <a:off x="863590" y="1112154"/>
            <a:ext cx="1791767" cy="1671333"/>
            <a:chOff x="863588" y="1112153"/>
            <a:chExt cx="1791767" cy="1671333"/>
          </a:xfrm>
        </p:grpSpPr>
        <p:sp>
          <p:nvSpPr>
            <p:cNvPr id="19" name="矩形 18"/>
            <p:cNvSpPr/>
            <p:nvPr/>
          </p:nvSpPr>
          <p:spPr>
            <a:xfrm>
              <a:off x="863588" y="1112153"/>
              <a:ext cx="1791767" cy="134229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0"/>
            <p:cNvSpPr txBox="1"/>
            <p:nvPr/>
          </p:nvSpPr>
          <p:spPr>
            <a:xfrm>
              <a:off x="868097" y="2552654"/>
              <a:ext cx="1787258" cy="230832"/>
            </a:xfrm>
            <a:prstGeom prst="rect">
              <a:avLst/>
            </a:prstGeom>
            <a:solidFill>
              <a:srgbClr val="A57841"/>
            </a:solidFill>
          </p:spPr>
          <p:txBody>
            <a:bodyPr wrap="square" rtlCol="0">
              <a:spAutoFit/>
            </a:bodyPr>
            <a:lstStyle/>
            <a:p>
              <a:pPr algn="ctr"/>
              <a:r>
                <a:rPr lang="zh-CN" altLang="en-US" sz="900" dirty="0" smtClean="0">
                  <a:solidFill>
                    <a:schemeClr val="bg1"/>
                  </a:solidFill>
                  <a:latin typeface="微软雅黑" pitchFamily="34" charset="-122"/>
                  <a:ea typeface="微软雅黑" pitchFamily="34" charset="-122"/>
                </a:rPr>
                <a:t>全国住宅装饰行业百强企业</a:t>
              </a:r>
              <a:endParaRPr lang="zh-CN" altLang="en-US" sz="900" dirty="0">
                <a:solidFill>
                  <a:schemeClr val="bg1"/>
                </a:solidFill>
                <a:latin typeface="微软雅黑" pitchFamily="34" charset="-122"/>
                <a:ea typeface="微软雅黑" pitchFamily="34" charset="-122"/>
              </a:endParaRPr>
            </a:p>
          </p:txBody>
        </p:sp>
      </p:grpSp>
      <p:grpSp>
        <p:nvGrpSpPr>
          <p:cNvPr id="30" name="组合 29"/>
          <p:cNvGrpSpPr/>
          <p:nvPr/>
        </p:nvGrpSpPr>
        <p:grpSpPr>
          <a:xfrm>
            <a:off x="2738609" y="1112154"/>
            <a:ext cx="1791767" cy="1660401"/>
            <a:chOff x="2738607" y="1112153"/>
            <a:chExt cx="1791767" cy="1660401"/>
          </a:xfrm>
        </p:grpSpPr>
        <p:sp>
          <p:nvSpPr>
            <p:cNvPr id="31" name="矩形 30"/>
            <p:cNvSpPr/>
            <p:nvPr/>
          </p:nvSpPr>
          <p:spPr>
            <a:xfrm>
              <a:off x="2738607" y="1112153"/>
              <a:ext cx="1791767" cy="134229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68"/>
            <p:cNvSpPr txBox="1"/>
            <p:nvPr/>
          </p:nvSpPr>
          <p:spPr>
            <a:xfrm>
              <a:off x="2744056" y="2541722"/>
              <a:ext cx="1785808" cy="230832"/>
            </a:xfrm>
            <a:prstGeom prst="rect">
              <a:avLst/>
            </a:prstGeom>
            <a:solidFill>
              <a:srgbClr val="A57841"/>
            </a:solidFill>
          </p:spPr>
          <p:txBody>
            <a:bodyPr wrap="square" rtlCol="0">
              <a:spAutoFit/>
            </a:bodyPr>
            <a:lstStyle/>
            <a:p>
              <a:pPr algn="ctr"/>
              <a:r>
                <a:rPr lang="zh-CN" altLang="en-US" sz="900" dirty="0" smtClean="0">
                  <a:solidFill>
                    <a:schemeClr val="bg1"/>
                  </a:solidFill>
                  <a:latin typeface="微软雅黑" pitchFamily="34" charset="-122"/>
                  <a:ea typeface="微软雅黑" pitchFamily="34" charset="-122"/>
                </a:rPr>
                <a:t>住宅装饰执行三统一示范单位</a:t>
              </a:r>
              <a:endParaRPr lang="zh-CN" altLang="en-US" sz="900" dirty="0">
                <a:solidFill>
                  <a:schemeClr val="bg1"/>
                </a:solidFill>
                <a:latin typeface="微软雅黑" pitchFamily="34" charset="-122"/>
                <a:ea typeface="微软雅黑" pitchFamily="34" charset="-122"/>
              </a:endParaRPr>
            </a:p>
          </p:txBody>
        </p:sp>
      </p:grpSp>
      <p:grpSp>
        <p:nvGrpSpPr>
          <p:cNvPr id="33" name="组合 32"/>
          <p:cNvGrpSpPr/>
          <p:nvPr/>
        </p:nvGrpSpPr>
        <p:grpSpPr>
          <a:xfrm>
            <a:off x="4613628" y="1112153"/>
            <a:ext cx="1791767" cy="1657634"/>
            <a:chOff x="4613626" y="1112153"/>
            <a:chExt cx="1791767" cy="1657634"/>
          </a:xfrm>
        </p:grpSpPr>
        <p:sp>
          <p:nvSpPr>
            <p:cNvPr id="34" name="矩形 33"/>
            <p:cNvSpPr/>
            <p:nvPr/>
          </p:nvSpPr>
          <p:spPr>
            <a:xfrm>
              <a:off x="4613626" y="1112153"/>
              <a:ext cx="1791767" cy="1342290"/>
            </a:xfrm>
            <a:prstGeom prst="rect">
              <a:avLst/>
            </a:prstGeom>
            <a:blipFill>
              <a:blip r:embed="rId4"/>
              <a:stretch>
                <a:fillRect/>
              </a:stretch>
            </a:blip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69"/>
            <p:cNvSpPr txBox="1"/>
            <p:nvPr/>
          </p:nvSpPr>
          <p:spPr>
            <a:xfrm>
              <a:off x="4618565" y="2538955"/>
              <a:ext cx="1781379" cy="230832"/>
            </a:xfrm>
            <a:prstGeom prst="rect">
              <a:avLst/>
            </a:prstGeom>
            <a:solidFill>
              <a:srgbClr val="A57841"/>
            </a:solidFill>
          </p:spPr>
          <p:txBody>
            <a:bodyPr wrap="square" rtlCol="0">
              <a:spAutoFit/>
            </a:bodyPr>
            <a:lstStyle/>
            <a:p>
              <a:pPr algn="ctr"/>
              <a:r>
                <a:rPr lang="zh-CN" altLang="en-US" sz="900" dirty="0" smtClean="0">
                  <a:solidFill>
                    <a:schemeClr val="bg1"/>
                  </a:solidFill>
                  <a:latin typeface="微软雅黑" pitchFamily="34" charset="-122"/>
                  <a:ea typeface="微软雅黑" pitchFamily="34" charset="-122"/>
                </a:rPr>
                <a:t>工程设计资质证书</a:t>
              </a:r>
              <a:endParaRPr lang="zh-CN" altLang="en-US" sz="900" dirty="0">
                <a:solidFill>
                  <a:schemeClr val="bg1"/>
                </a:solidFill>
                <a:latin typeface="微软雅黑" pitchFamily="34" charset="-122"/>
                <a:ea typeface="微软雅黑" pitchFamily="34" charset="-122"/>
              </a:endParaRPr>
            </a:p>
          </p:txBody>
        </p:sp>
      </p:grpSp>
      <p:grpSp>
        <p:nvGrpSpPr>
          <p:cNvPr id="36" name="组合 35"/>
          <p:cNvGrpSpPr/>
          <p:nvPr/>
        </p:nvGrpSpPr>
        <p:grpSpPr>
          <a:xfrm>
            <a:off x="6488647" y="1112153"/>
            <a:ext cx="1791767" cy="1657634"/>
            <a:chOff x="6488645" y="1112153"/>
            <a:chExt cx="1791767" cy="1657634"/>
          </a:xfrm>
        </p:grpSpPr>
        <p:sp>
          <p:nvSpPr>
            <p:cNvPr id="37" name="矩形 36"/>
            <p:cNvSpPr/>
            <p:nvPr/>
          </p:nvSpPr>
          <p:spPr>
            <a:xfrm>
              <a:off x="6488645" y="1112153"/>
              <a:ext cx="1791767" cy="1342290"/>
            </a:xfrm>
            <a:prstGeom prst="rect">
              <a:avLst/>
            </a:prstGeom>
            <a:blipFill>
              <a:blip r:embed="rId5"/>
              <a:stretch>
                <a:fillRect/>
              </a:stretch>
            </a:blip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70"/>
            <p:cNvSpPr txBox="1"/>
            <p:nvPr/>
          </p:nvSpPr>
          <p:spPr>
            <a:xfrm>
              <a:off x="6488645" y="2538955"/>
              <a:ext cx="1757657" cy="230832"/>
            </a:xfrm>
            <a:prstGeom prst="rect">
              <a:avLst/>
            </a:prstGeom>
            <a:solidFill>
              <a:srgbClr val="A57841"/>
            </a:solidFill>
          </p:spPr>
          <p:txBody>
            <a:bodyPr wrap="square" rtlCol="0">
              <a:spAutoFit/>
            </a:bodyPr>
            <a:lstStyle/>
            <a:p>
              <a:pPr algn="ctr"/>
              <a:r>
                <a:rPr lang="zh-CN" altLang="en-US" sz="900" dirty="0" smtClean="0">
                  <a:solidFill>
                    <a:schemeClr val="bg1"/>
                  </a:solidFill>
                  <a:latin typeface="微软雅黑" pitchFamily="34" charset="-122"/>
                  <a:ea typeface="微软雅黑" pitchFamily="34" charset="-122"/>
                </a:rPr>
                <a:t>建筑业企业资质证书</a:t>
              </a:r>
              <a:endParaRPr lang="zh-CN" altLang="en-US" sz="900" dirty="0">
                <a:solidFill>
                  <a:schemeClr val="bg1"/>
                </a:solidFill>
                <a:latin typeface="微软雅黑" pitchFamily="34" charset="-122"/>
                <a:ea typeface="微软雅黑" pitchFamily="34" charset="-122"/>
              </a:endParaRPr>
            </a:p>
          </p:txBody>
        </p:sp>
      </p:grpSp>
      <p:grpSp>
        <p:nvGrpSpPr>
          <p:cNvPr id="39" name="组合 38"/>
          <p:cNvGrpSpPr/>
          <p:nvPr/>
        </p:nvGrpSpPr>
        <p:grpSpPr>
          <a:xfrm>
            <a:off x="868099" y="2954482"/>
            <a:ext cx="1121229" cy="1792315"/>
            <a:chOff x="868097" y="2954483"/>
            <a:chExt cx="1121229" cy="1792315"/>
          </a:xfrm>
        </p:grpSpPr>
        <p:pic>
          <p:nvPicPr>
            <p:cNvPr id="40" name="Picture 8" descr="F:\1-原创素材\1_mm1102\PPT\PPT_008\materials\honour_7.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68097" y="2954483"/>
              <a:ext cx="1121229" cy="1489475"/>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71"/>
            <p:cNvSpPr txBox="1"/>
            <p:nvPr/>
          </p:nvSpPr>
          <p:spPr>
            <a:xfrm>
              <a:off x="868097" y="4515966"/>
              <a:ext cx="1121229" cy="230832"/>
            </a:xfrm>
            <a:prstGeom prst="rect">
              <a:avLst/>
            </a:prstGeom>
            <a:solidFill>
              <a:srgbClr val="A57841"/>
            </a:solidFill>
          </p:spPr>
          <p:txBody>
            <a:bodyPr wrap="square" rtlCol="0">
              <a:spAutoFit/>
            </a:bodyPr>
            <a:lstStyle/>
            <a:p>
              <a:pPr algn="ctr"/>
              <a:r>
                <a:rPr lang="zh-CN" altLang="en-US" sz="900" dirty="0" smtClean="0">
                  <a:solidFill>
                    <a:schemeClr val="bg1"/>
                  </a:solidFill>
                  <a:latin typeface="微软雅黑" pitchFamily="34" charset="-122"/>
                  <a:ea typeface="微软雅黑" pitchFamily="34" charset="-122"/>
                </a:rPr>
                <a:t>全国十佳诚信单位</a:t>
              </a:r>
              <a:endParaRPr lang="zh-CN" altLang="en-US" sz="900" dirty="0">
                <a:solidFill>
                  <a:schemeClr val="bg1"/>
                </a:solidFill>
                <a:latin typeface="微软雅黑" pitchFamily="34" charset="-122"/>
                <a:ea typeface="微软雅黑" pitchFamily="34" charset="-122"/>
              </a:endParaRPr>
            </a:p>
          </p:txBody>
        </p:sp>
      </p:grpSp>
      <p:grpSp>
        <p:nvGrpSpPr>
          <p:cNvPr id="42" name="组合 41"/>
          <p:cNvGrpSpPr/>
          <p:nvPr/>
        </p:nvGrpSpPr>
        <p:grpSpPr>
          <a:xfrm>
            <a:off x="2160217" y="2979216"/>
            <a:ext cx="1082755" cy="1767582"/>
            <a:chOff x="2160215" y="2979216"/>
            <a:chExt cx="1082755" cy="1767582"/>
          </a:xfrm>
        </p:grpSpPr>
        <p:pic>
          <p:nvPicPr>
            <p:cNvPr id="43" name="Picture 9" descr="F:\1-原创素材\1_mm1102\PPT\PPT_008\materials\honour_8.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160215" y="2979216"/>
              <a:ext cx="1082755" cy="144000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72"/>
            <p:cNvSpPr txBox="1"/>
            <p:nvPr/>
          </p:nvSpPr>
          <p:spPr>
            <a:xfrm>
              <a:off x="2160215" y="4515966"/>
              <a:ext cx="1082754" cy="230832"/>
            </a:xfrm>
            <a:prstGeom prst="rect">
              <a:avLst/>
            </a:prstGeom>
            <a:solidFill>
              <a:srgbClr val="A57841"/>
            </a:solidFill>
          </p:spPr>
          <p:txBody>
            <a:bodyPr wrap="square" rtlCol="0">
              <a:spAutoFit/>
            </a:bodyPr>
            <a:lstStyle/>
            <a:p>
              <a:pPr algn="ctr"/>
              <a:r>
                <a:rPr lang="en-US" altLang="zh-CN" sz="900" dirty="0" smtClean="0">
                  <a:solidFill>
                    <a:schemeClr val="bg1"/>
                  </a:solidFill>
                  <a:latin typeface="微软雅黑" pitchFamily="34" charset="-122"/>
                  <a:ea typeface="微软雅黑" pitchFamily="34" charset="-122"/>
                </a:rPr>
                <a:t>AAA</a:t>
              </a:r>
              <a:r>
                <a:rPr lang="zh-CN" altLang="en-US" sz="900" dirty="0" smtClean="0">
                  <a:solidFill>
                    <a:schemeClr val="bg1"/>
                  </a:solidFill>
                  <a:latin typeface="微软雅黑" pitchFamily="34" charset="-122"/>
                  <a:ea typeface="微软雅黑" pitchFamily="34" charset="-122"/>
                </a:rPr>
                <a:t>金牌单位</a:t>
              </a:r>
              <a:endParaRPr lang="zh-CN" altLang="en-US" sz="900" dirty="0">
                <a:solidFill>
                  <a:schemeClr val="bg1"/>
                </a:solidFill>
                <a:latin typeface="微软雅黑" pitchFamily="34" charset="-122"/>
                <a:ea typeface="微软雅黑" pitchFamily="34" charset="-122"/>
              </a:endParaRPr>
            </a:p>
          </p:txBody>
        </p:sp>
      </p:grpSp>
      <p:grpSp>
        <p:nvGrpSpPr>
          <p:cNvPr id="45" name="组合 44"/>
          <p:cNvGrpSpPr/>
          <p:nvPr/>
        </p:nvGrpSpPr>
        <p:grpSpPr>
          <a:xfrm>
            <a:off x="3413858" y="2979216"/>
            <a:ext cx="1082756" cy="1767582"/>
            <a:chOff x="3413858" y="2979216"/>
            <a:chExt cx="1082756" cy="1767582"/>
          </a:xfrm>
        </p:grpSpPr>
        <p:pic>
          <p:nvPicPr>
            <p:cNvPr id="53" name="Picture 9" descr="F:\1-原创素材\1_mm1102\PPT\PPT_008\materials\honour_8.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413859" y="2979216"/>
              <a:ext cx="1082755" cy="1440009"/>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73"/>
            <p:cNvSpPr txBox="1"/>
            <p:nvPr/>
          </p:nvSpPr>
          <p:spPr>
            <a:xfrm>
              <a:off x="3413858" y="4515966"/>
              <a:ext cx="1073541" cy="230832"/>
            </a:xfrm>
            <a:prstGeom prst="rect">
              <a:avLst/>
            </a:prstGeom>
            <a:solidFill>
              <a:srgbClr val="A57841"/>
            </a:solidFill>
          </p:spPr>
          <p:txBody>
            <a:bodyPr wrap="square" rtlCol="0">
              <a:spAutoFit/>
            </a:bodyPr>
            <a:lstStyle/>
            <a:p>
              <a:pPr algn="ctr"/>
              <a:r>
                <a:rPr lang="zh-CN" altLang="en-US" sz="900" dirty="0" smtClean="0">
                  <a:solidFill>
                    <a:schemeClr val="bg1"/>
                  </a:solidFill>
                  <a:latin typeface="微软雅黑" pitchFamily="34" charset="-122"/>
                  <a:ea typeface="微软雅黑" pitchFamily="34" charset="-122"/>
                </a:rPr>
                <a:t>某某省著名商标</a:t>
              </a:r>
              <a:endParaRPr lang="zh-CN" altLang="en-US" sz="900" dirty="0">
                <a:solidFill>
                  <a:schemeClr val="bg1"/>
                </a:solidFill>
                <a:latin typeface="微软雅黑" pitchFamily="34" charset="-122"/>
                <a:ea typeface="微软雅黑" pitchFamily="34" charset="-122"/>
              </a:endParaRPr>
            </a:p>
          </p:txBody>
        </p:sp>
      </p:grpSp>
      <p:grpSp>
        <p:nvGrpSpPr>
          <p:cNvPr id="55" name="组合 54"/>
          <p:cNvGrpSpPr/>
          <p:nvPr/>
        </p:nvGrpSpPr>
        <p:grpSpPr>
          <a:xfrm>
            <a:off x="4667505" y="2977241"/>
            <a:ext cx="1074167" cy="1770673"/>
            <a:chOff x="4667503" y="2977241"/>
            <a:chExt cx="1074167" cy="1770673"/>
          </a:xfrm>
        </p:grpSpPr>
        <p:pic>
          <p:nvPicPr>
            <p:cNvPr id="56" name="Picture 6" descr="F:\1-原创素材\1_mm1102\PPT\PPT_008\materials\honour_5.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667503" y="2977241"/>
              <a:ext cx="1074167" cy="1443960"/>
            </a:xfrm>
            <a:prstGeom prst="rect">
              <a:avLst/>
            </a:prstGeom>
            <a:blipFill>
              <a:blip r:embed="rId4"/>
              <a:stretch>
                <a:fillRect/>
              </a:stretch>
            </a:blipFill>
            <a:ln w="6350">
              <a:solidFill>
                <a:schemeClr val="tx1">
                  <a:lumMod val="65000"/>
                  <a:lumOff val="35000"/>
                </a:schemeClr>
              </a:solidFill>
            </a:ln>
            <a:extLst/>
          </p:spPr>
        </p:pic>
        <p:sp>
          <p:nvSpPr>
            <p:cNvPr id="57" name="TextBox 74"/>
            <p:cNvSpPr txBox="1"/>
            <p:nvPr/>
          </p:nvSpPr>
          <p:spPr>
            <a:xfrm>
              <a:off x="4667503" y="4517082"/>
              <a:ext cx="1074167" cy="230832"/>
            </a:xfrm>
            <a:prstGeom prst="rect">
              <a:avLst/>
            </a:prstGeom>
            <a:solidFill>
              <a:srgbClr val="A57841"/>
            </a:solidFill>
          </p:spPr>
          <p:txBody>
            <a:bodyPr wrap="square" rtlCol="0">
              <a:spAutoFit/>
            </a:bodyPr>
            <a:lstStyle/>
            <a:p>
              <a:pPr algn="ctr"/>
              <a:r>
                <a:rPr lang="en-US" altLang="zh-CN" sz="900" dirty="0" smtClean="0">
                  <a:solidFill>
                    <a:schemeClr val="bg1"/>
                  </a:solidFill>
                  <a:latin typeface="微软雅黑" pitchFamily="34" charset="-122"/>
                  <a:ea typeface="微软雅黑" pitchFamily="34" charset="-122"/>
                </a:rPr>
                <a:t>ISO</a:t>
              </a:r>
              <a:r>
                <a:rPr lang="zh-CN" altLang="en-US" sz="900" dirty="0" smtClean="0">
                  <a:solidFill>
                    <a:schemeClr val="bg1"/>
                  </a:solidFill>
                  <a:latin typeface="微软雅黑" pitchFamily="34" charset="-122"/>
                  <a:ea typeface="微软雅黑" pitchFamily="34" charset="-122"/>
                </a:rPr>
                <a:t>环境证书</a:t>
              </a:r>
              <a:endParaRPr lang="zh-CN" altLang="en-US" sz="900" dirty="0">
                <a:solidFill>
                  <a:schemeClr val="bg1"/>
                </a:solidFill>
                <a:latin typeface="微软雅黑" pitchFamily="34" charset="-122"/>
                <a:ea typeface="微软雅黑" pitchFamily="34" charset="-122"/>
              </a:endParaRPr>
            </a:p>
          </p:txBody>
        </p:sp>
      </p:grpSp>
      <p:grpSp>
        <p:nvGrpSpPr>
          <p:cNvPr id="58" name="组合 57"/>
          <p:cNvGrpSpPr/>
          <p:nvPr/>
        </p:nvGrpSpPr>
        <p:grpSpPr>
          <a:xfrm>
            <a:off x="5898544" y="2977241"/>
            <a:ext cx="1096770" cy="1770673"/>
            <a:chOff x="5898544" y="2977241"/>
            <a:chExt cx="1096770" cy="1770673"/>
          </a:xfrm>
        </p:grpSpPr>
        <p:pic>
          <p:nvPicPr>
            <p:cNvPr id="59" name="Picture 7" descr="F:\1-原创素材\1_mm1102\PPT\PPT_008\materials\honour_6.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912559" y="2977241"/>
              <a:ext cx="1082755" cy="1443960"/>
            </a:xfrm>
            <a:prstGeom prst="rect">
              <a:avLst/>
            </a:prstGeom>
            <a:blipFill>
              <a:blip r:embed="rId4"/>
              <a:stretch>
                <a:fillRect/>
              </a:stretch>
            </a:blipFill>
            <a:ln w="6350">
              <a:solidFill>
                <a:schemeClr val="tx1">
                  <a:lumMod val="65000"/>
                  <a:lumOff val="35000"/>
                </a:schemeClr>
              </a:solidFill>
            </a:ln>
            <a:extLst/>
          </p:spPr>
        </p:pic>
        <p:sp>
          <p:nvSpPr>
            <p:cNvPr id="60" name="TextBox 75"/>
            <p:cNvSpPr txBox="1"/>
            <p:nvPr/>
          </p:nvSpPr>
          <p:spPr>
            <a:xfrm>
              <a:off x="5898544" y="4517082"/>
              <a:ext cx="1096770" cy="230832"/>
            </a:xfrm>
            <a:prstGeom prst="rect">
              <a:avLst/>
            </a:prstGeom>
            <a:solidFill>
              <a:srgbClr val="A57841"/>
            </a:solidFill>
          </p:spPr>
          <p:txBody>
            <a:bodyPr wrap="square" rtlCol="0">
              <a:spAutoFit/>
            </a:bodyPr>
            <a:lstStyle/>
            <a:p>
              <a:pPr algn="ctr"/>
              <a:r>
                <a:rPr lang="en-US" altLang="zh-CN" sz="900" dirty="0" smtClean="0">
                  <a:solidFill>
                    <a:schemeClr val="bg1"/>
                  </a:solidFill>
                  <a:latin typeface="微软雅黑" pitchFamily="34" charset="-122"/>
                  <a:ea typeface="微软雅黑" pitchFamily="34" charset="-122"/>
                </a:rPr>
                <a:t>ISO</a:t>
              </a:r>
              <a:r>
                <a:rPr lang="zh-CN" altLang="en-US" sz="900" dirty="0" smtClean="0">
                  <a:solidFill>
                    <a:schemeClr val="bg1"/>
                  </a:solidFill>
                  <a:latin typeface="微软雅黑" pitchFamily="34" charset="-122"/>
                  <a:ea typeface="微软雅黑" pitchFamily="34" charset="-122"/>
                </a:rPr>
                <a:t>质量证书</a:t>
              </a:r>
              <a:endParaRPr lang="zh-CN" altLang="en-US" sz="900" dirty="0">
                <a:solidFill>
                  <a:schemeClr val="bg1"/>
                </a:solidFill>
                <a:latin typeface="微软雅黑" pitchFamily="34" charset="-122"/>
                <a:ea typeface="微软雅黑" pitchFamily="34" charset="-122"/>
              </a:endParaRPr>
            </a:p>
          </p:txBody>
        </p:sp>
      </p:grpSp>
      <p:grpSp>
        <p:nvGrpSpPr>
          <p:cNvPr id="61" name="组合 60"/>
          <p:cNvGrpSpPr/>
          <p:nvPr/>
        </p:nvGrpSpPr>
        <p:grpSpPr>
          <a:xfrm>
            <a:off x="7166206" y="2981191"/>
            <a:ext cx="1082755" cy="1786888"/>
            <a:chOff x="7166204" y="2981191"/>
            <a:chExt cx="1082755" cy="1786889"/>
          </a:xfrm>
        </p:grpSpPr>
        <p:pic>
          <p:nvPicPr>
            <p:cNvPr id="62" name="Picture 6" descr="F:\1-原创素材\1_mm1102\PPT\PPT_008\materials\honour_5.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166204" y="2981191"/>
              <a:ext cx="1082755" cy="1436059"/>
            </a:xfrm>
            <a:prstGeom prst="rect">
              <a:avLst/>
            </a:prstGeom>
            <a:blipFill>
              <a:blip r:embed="rId4"/>
              <a:stretch>
                <a:fillRect/>
              </a:stretch>
            </a:blipFill>
            <a:ln w="6350">
              <a:solidFill>
                <a:schemeClr val="tx1">
                  <a:lumMod val="65000"/>
                  <a:lumOff val="35000"/>
                </a:schemeClr>
              </a:solidFill>
            </a:ln>
            <a:extLst/>
          </p:spPr>
        </p:pic>
        <p:sp>
          <p:nvSpPr>
            <p:cNvPr id="63" name="TextBox 76"/>
            <p:cNvSpPr txBox="1"/>
            <p:nvPr/>
          </p:nvSpPr>
          <p:spPr>
            <a:xfrm>
              <a:off x="7166204" y="4537248"/>
              <a:ext cx="1082755" cy="230832"/>
            </a:xfrm>
            <a:prstGeom prst="rect">
              <a:avLst/>
            </a:prstGeom>
            <a:solidFill>
              <a:srgbClr val="A57841"/>
            </a:solidFill>
          </p:spPr>
          <p:txBody>
            <a:bodyPr wrap="square" rtlCol="0">
              <a:spAutoFit/>
            </a:bodyPr>
            <a:lstStyle/>
            <a:p>
              <a:pPr algn="ctr"/>
              <a:r>
                <a:rPr lang="en-US" altLang="zh-CN" sz="900" dirty="0" smtClean="0">
                  <a:solidFill>
                    <a:schemeClr val="bg1"/>
                  </a:solidFill>
                  <a:latin typeface="微软雅黑" pitchFamily="34" charset="-122"/>
                  <a:ea typeface="微软雅黑" pitchFamily="34" charset="-122"/>
                </a:rPr>
                <a:t>ISO</a:t>
              </a:r>
              <a:r>
                <a:rPr lang="zh-CN" altLang="en-US" sz="900" dirty="0" smtClean="0">
                  <a:solidFill>
                    <a:schemeClr val="bg1"/>
                  </a:solidFill>
                  <a:latin typeface="微软雅黑" pitchFamily="34" charset="-122"/>
                  <a:ea typeface="微软雅黑" pitchFamily="34" charset="-122"/>
                </a:rPr>
                <a:t>体系认证</a:t>
              </a:r>
              <a:endParaRPr lang="zh-CN" altLang="en-US" sz="9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304124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25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150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175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200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nodeType="withEffect">
                                  <p:stCondLst>
                                    <p:cond delay="225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250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275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300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childTnLst>
                                </p:cTn>
                              </p:par>
                              <p:par>
                                <p:cTn id="45" presetID="53" presetClass="entr" presetSubtype="16" fill="hold" nodeType="withEffect">
                                  <p:stCondLst>
                                    <p:cond delay="325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nodeType="withEffect">
                                  <p:stCondLst>
                                    <p:cond delay="350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2"/>
          <p:cNvSpPr>
            <a:spLocks noChangeArrowheads="1"/>
          </p:cNvSpPr>
          <p:nvPr/>
        </p:nvSpPr>
        <p:spPr bwMode="auto">
          <a:xfrm>
            <a:off x="899517" y="904876"/>
            <a:ext cx="1581150" cy="1590675"/>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800">
              <a:defRPr/>
            </a:pPr>
            <a:endParaRPr lang="zh-CN" altLang="en-US" sz="1400" kern="0">
              <a:solidFill>
                <a:sysClr val="windowText" lastClr="000000"/>
              </a:solidFill>
            </a:endParaRPr>
          </a:p>
        </p:txBody>
      </p:sp>
      <p:sp>
        <p:nvSpPr>
          <p:cNvPr id="5" name="Oval 13"/>
          <p:cNvSpPr>
            <a:spLocks noChangeArrowheads="1"/>
          </p:cNvSpPr>
          <p:nvPr/>
        </p:nvSpPr>
        <p:spPr bwMode="auto">
          <a:xfrm>
            <a:off x="992387" y="998935"/>
            <a:ext cx="1395413" cy="1402556"/>
          </a:xfrm>
          <a:prstGeom prst="ellipse">
            <a:avLst/>
          </a:prstGeom>
          <a:blipFill dpi="0" rotWithShape="1">
            <a:blip r:embed="rId2"/>
            <a:srcRect/>
            <a:stretch>
              <a:fillRect/>
            </a:stretch>
          </a:blipFill>
          <a:ln w="10">
            <a:solidFill>
              <a:srgbClr val="C1C0C3"/>
            </a:solidFill>
            <a:round/>
            <a:headEnd/>
            <a:tailEnd/>
          </a:ln>
        </p:spPr>
        <p:txBody>
          <a:bodyPr lIns="68580" tIns="34290" rIns="68580" bIns="34290"/>
          <a:lstStyle/>
          <a:p>
            <a:pPr defTabSz="685800">
              <a:defRPr/>
            </a:pPr>
            <a:endParaRPr lang="zh-CN" altLang="en-US" sz="1400" kern="0">
              <a:solidFill>
                <a:sysClr val="windowText" lastClr="000000"/>
              </a:solidFill>
            </a:endParaRPr>
          </a:p>
        </p:txBody>
      </p:sp>
      <p:sp>
        <p:nvSpPr>
          <p:cNvPr id="6" name="矩形 5"/>
          <p:cNvSpPr>
            <a:spLocks noChangeArrowheads="1"/>
          </p:cNvSpPr>
          <p:nvPr/>
        </p:nvSpPr>
        <p:spPr bwMode="auto">
          <a:xfrm>
            <a:off x="578048" y="2840833"/>
            <a:ext cx="2224088" cy="530915"/>
          </a:xfrm>
          <a:prstGeom prst="rect">
            <a:avLst/>
          </a:prstGeom>
          <a:solidFill>
            <a:srgbClr val="A57841"/>
          </a:solidFill>
          <a:ln>
            <a:noFill/>
          </a:ln>
          <a:extLst/>
        </p:spPr>
        <p:txBody>
          <a:bodyPr lIns="68580" tIns="34290" rIns="68580" bIns="34290">
            <a:spAutoFit/>
          </a:bodyPr>
          <a:lstStyle/>
          <a:p>
            <a:pPr algn="ctr" defTabSz="685800">
              <a:defRPr/>
            </a:pPr>
            <a:r>
              <a:rPr lang="zh-CN" altLang="en-US" sz="1500" kern="0">
                <a:solidFill>
                  <a:srgbClr val="FFFFFF"/>
                </a:solidFill>
                <a:latin typeface="微软雅黑" pitchFamily="34" charset="-122"/>
                <a:ea typeface="微软雅黑" pitchFamily="34" charset="-122"/>
              </a:rPr>
              <a:t>公司市场部经理，团队运营总监</a:t>
            </a:r>
          </a:p>
        </p:txBody>
      </p:sp>
      <p:sp>
        <p:nvSpPr>
          <p:cNvPr id="7" name="矩形 9"/>
          <p:cNvSpPr>
            <a:spLocks noChangeArrowheads="1"/>
          </p:cNvSpPr>
          <p:nvPr/>
        </p:nvSpPr>
        <p:spPr bwMode="auto">
          <a:xfrm>
            <a:off x="1112639" y="2496742"/>
            <a:ext cx="11549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defTabSz="685800">
              <a:defRPr/>
            </a:pPr>
            <a:r>
              <a:rPr lang="zh-CN" altLang="en-US" b="1" kern="0">
                <a:solidFill>
                  <a:srgbClr val="484849"/>
                </a:solidFill>
                <a:latin typeface="微软雅黑" pitchFamily="34" charset="-122"/>
                <a:ea typeface="微软雅黑" pitchFamily="34" charset="-122"/>
              </a:rPr>
              <a:t>安妮</a:t>
            </a:r>
          </a:p>
        </p:txBody>
      </p:sp>
      <p:sp>
        <p:nvSpPr>
          <p:cNvPr id="8" name="TextBox 7"/>
          <p:cNvSpPr txBox="1">
            <a:spLocks noChangeArrowheads="1"/>
          </p:cNvSpPr>
          <p:nvPr/>
        </p:nvSpPr>
        <p:spPr bwMode="auto">
          <a:xfrm>
            <a:off x="488753" y="3483769"/>
            <a:ext cx="2449115"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just" eaLnBrk="1" hangingPunct="1"/>
            <a:r>
              <a:rPr lang="zh-CN" altLang="en-US" sz="1200" dirty="0">
                <a:solidFill>
                  <a:srgbClr val="242425"/>
                </a:solidFill>
                <a:latin typeface="微软雅黑" pitchFamily="34" charset="-122"/>
                <a:ea typeface="微软雅黑" pitchFamily="34" charset="-122"/>
              </a:rPr>
              <a:t>长江工商学院研究生，有十余年行业经验，是某领域领军人物。</a:t>
            </a:r>
            <a:r>
              <a:rPr lang="en-US" altLang="zh-CN" sz="1200" dirty="0">
                <a:solidFill>
                  <a:srgbClr val="242425"/>
                </a:solidFill>
                <a:latin typeface="微软雅黑" pitchFamily="34" charset="-122"/>
                <a:ea typeface="微软雅黑" pitchFamily="34" charset="-122"/>
              </a:rPr>
              <a:t>1992</a:t>
            </a:r>
            <a:r>
              <a:rPr lang="zh-CN" altLang="en-US" sz="1200" dirty="0">
                <a:solidFill>
                  <a:srgbClr val="242425"/>
                </a:solidFill>
                <a:latin typeface="微软雅黑" pitchFamily="34" charset="-122"/>
                <a:ea typeface="微软雅黑" pitchFamily="34" charset="-122"/>
              </a:rPr>
              <a:t>年在某公司担任中层管理；</a:t>
            </a:r>
            <a:r>
              <a:rPr lang="en-US" altLang="zh-CN" sz="1200" dirty="0">
                <a:solidFill>
                  <a:srgbClr val="242425"/>
                </a:solidFill>
                <a:latin typeface="微软雅黑" pitchFamily="34" charset="-122"/>
                <a:ea typeface="微软雅黑" pitchFamily="34" charset="-122"/>
              </a:rPr>
              <a:t>2003</a:t>
            </a:r>
            <a:r>
              <a:rPr lang="zh-CN" altLang="en-US" sz="1200" dirty="0">
                <a:solidFill>
                  <a:srgbClr val="242425"/>
                </a:solidFill>
                <a:latin typeface="微软雅黑" pitchFamily="34" charset="-122"/>
                <a:ea typeface="微软雅黑" pitchFamily="34" charset="-122"/>
              </a:rPr>
              <a:t>年任某公司执</a:t>
            </a:r>
            <a:r>
              <a:rPr lang="en-US" altLang="zh-CN" sz="1200" dirty="0">
                <a:solidFill>
                  <a:srgbClr val="242425"/>
                </a:solidFill>
                <a:latin typeface="微软雅黑" pitchFamily="34" charset="-122"/>
                <a:ea typeface="微软雅黑" pitchFamily="34" charset="-122"/>
              </a:rPr>
              <a:t>COO</a:t>
            </a:r>
            <a:r>
              <a:rPr lang="zh-CN" altLang="en-US" sz="1200" dirty="0">
                <a:solidFill>
                  <a:srgbClr val="242425"/>
                </a:solidFill>
                <a:latin typeface="微软雅黑" pitchFamily="34" charset="-122"/>
                <a:ea typeface="微软雅黑" pitchFamily="34" charset="-122"/>
              </a:rPr>
              <a:t>；</a:t>
            </a:r>
            <a:r>
              <a:rPr lang="en-US" altLang="zh-CN" sz="1200" dirty="0">
                <a:solidFill>
                  <a:srgbClr val="242425"/>
                </a:solidFill>
                <a:latin typeface="微软雅黑" pitchFamily="34" charset="-122"/>
                <a:ea typeface="微软雅黑" pitchFamily="34" charset="-122"/>
              </a:rPr>
              <a:t>2007</a:t>
            </a:r>
            <a:r>
              <a:rPr lang="zh-CN" altLang="en-US" sz="1200" dirty="0">
                <a:solidFill>
                  <a:srgbClr val="242425"/>
                </a:solidFill>
                <a:latin typeface="微软雅黑" pitchFamily="34" charset="-122"/>
                <a:ea typeface="微软雅黑" pitchFamily="34" charset="-122"/>
              </a:rPr>
              <a:t>年担任某公司执行总裁。曾于</a:t>
            </a:r>
            <a:r>
              <a:rPr lang="en-US" altLang="zh-CN" sz="1200" dirty="0">
                <a:solidFill>
                  <a:srgbClr val="242425"/>
                </a:solidFill>
                <a:latin typeface="微软雅黑" pitchFamily="34" charset="-122"/>
                <a:ea typeface="微软雅黑" pitchFamily="34" charset="-122"/>
              </a:rPr>
              <a:t>2006</a:t>
            </a:r>
            <a:r>
              <a:rPr lang="zh-CN" altLang="en-US" sz="1200" dirty="0">
                <a:solidFill>
                  <a:srgbClr val="242425"/>
                </a:solidFill>
                <a:latin typeface="微软雅黑" pitchFamily="34" charset="-122"/>
                <a:ea typeface="微软雅黑" pitchFamily="34" charset="-122"/>
              </a:rPr>
              <a:t>年、</a:t>
            </a:r>
            <a:r>
              <a:rPr lang="en-US" altLang="zh-CN" sz="1200" dirty="0">
                <a:solidFill>
                  <a:srgbClr val="242425"/>
                </a:solidFill>
                <a:latin typeface="微软雅黑" pitchFamily="34" charset="-122"/>
                <a:ea typeface="微软雅黑" pitchFamily="34" charset="-122"/>
              </a:rPr>
              <a:t>2008</a:t>
            </a:r>
            <a:r>
              <a:rPr lang="zh-CN" altLang="en-US" sz="1200" dirty="0">
                <a:solidFill>
                  <a:srgbClr val="242425"/>
                </a:solidFill>
                <a:latin typeface="微软雅黑" pitchFamily="34" charset="-122"/>
                <a:ea typeface="微软雅黑" pitchFamily="34" charset="-122"/>
              </a:rPr>
              <a:t>年、</a:t>
            </a:r>
            <a:r>
              <a:rPr lang="en-US" altLang="zh-CN" sz="1200" dirty="0">
                <a:solidFill>
                  <a:srgbClr val="242425"/>
                </a:solidFill>
                <a:latin typeface="微软雅黑" pitchFamily="34" charset="-122"/>
                <a:ea typeface="微软雅黑" pitchFamily="34" charset="-122"/>
              </a:rPr>
              <a:t>2012</a:t>
            </a:r>
            <a:r>
              <a:rPr lang="zh-CN" altLang="en-US" sz="1200" dirty="0">
                <a:solidFill>
                  <a:srgbClr val="242425"/>
                </a:solidFill>
                <a:latin typeface="微软雅黑" pitchFamily="34" charset="-122"/>
                <a:ea typeface="微软雅黑" pitchFamily="34" charset="-122"/>
              </a:rPr>
              <a:t>年分别获得某某奖项。</a:t>
            </a:r>
          </a:p>
        </p:txBody>
      </p:sp>
      <p:sp>
        <p:nvSpPr>
          <p:cNvPr id="9" name="Oval 12"/>
          <p:cNvSpPr>
            <a:spLocks noChangeArrowheads="1"/>
          </p:cNvSpPr>
          <p:nvPr/>
        </p:nvSpPr>
        <p:spPr bwMode="auto">
          <a:xfrm>
            <a:off x="3580806" y="904876"/>
            <a:ext cx="1582341" cy="1590675"/>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800">
              <a:defRPr/>
            </a:pPr>
            <a:endParaRPr lang="zh-CN" altLang="en-US" sz="1400" kern="0">
              <a:solidFill>
                <a:sysClr val="windowText" lastClr="000000"/>
              </a:solidFill>
            </a:endParaRPr>
          </a:p>
        </p:txBody>
      </p:sp>
      <p:sp>
        <p:nvSpPr>
          <p:cNvPr id="10" name="Oval 13"/>
          <p:cNvSpPr>
            <a:spLocks noChangeArrowheads="1"/>
          </p:cNvSpPr>
          <p:nvPr/>
        </p:nvSpPr>
        <p:spPr bwMode="auto">
          <a:xfrm>
            <a:off x="3673673" y="998935"/>
            <a:ext cx="1396604" cy="1402556"/>
          </a:xfrm>
          <a:prstGeom prst="ellipse">
            <a:avLst/>
          </a:prstGeom>
          <a:blipFill dpi="0" rotWithShape="1">
            <a:blip r:embed="rId3"/>
            <a:srcRect/>
            <a:stretch>
              <a:fillRect/>
            </a:stretch>
          </a:blipFill>
          <a:ln w="10">
            <a:solidFill>
              <a:srgbClr val="C1C0C3"/>
            </a:solidFill>
            <a:round/>
            <a:headEnd/>
            <a:tailEnd/>
          </a:ln>
        </p:spPr>
        <p:txBody>
          <a:bodyPr lIns="68580" tIns="34290" rIns="68580" bIns="34290"/>
          <a:lstStyle/>
          <a:p>
            <a:pPr defTabSz="685800">
              <a:defRPr/>
            </a:pPr>
            <a:endParaRPr lang="zh-CN" altLang="en-US" sz="1400" kern="0">
              <a:solidFill>
                <a:sysClr val="windowText" lastClr="000000"/>
              </a:solidFill>
            </a:endParaRPr>
          </a:p>
        </p:txBody>
      </p:sp>
      <p:sp>
        <p:nvSpPr>
          <p:cNvPr id="11" name="矩形 7"/>
          <p:cNvSpPr>
            <a:spLocks noChangeArrowheads="1"/>
          </p:cNvSpPr>
          <p:nvPr/>
        </p:nvSpPr>
        <p:spPr bwMode="auto">
          <a:xfrm>
            <a:off x="3259337" y="2840833"/>
            <a:ext cx="2225279" cy="530915"/>
          </a:xfrm>
          <a:prstGeom prst="rect">
            <a:avLst/>
          </a:prstGeom>
          <a:solidFill>
            <a:srgbClr val="A57841"/>
          </a:solidFill>
          <a:ln>
            <a:noFill/>
          </a:ln>
          <a:extLst/>
        </p:spPr>
        <p:txBody>
          <a:bodyPr lIns="68580" tIns="34290" rIns="68580" bIns="34290">
            <a:spAutoFit/>
          </a:bodyPr>
          <a:lstStyle/>
          <a:p>
            <a:pPr algn="ctr" defTabSz="685800">
              <a:defRPr/>
            </a:pPr>
            <a:r>
              <a:rPr lang="zh-CN" altLang="en-US" sz="1500" kern="0">
                <a:solidFill>
                  <a:srgbClr val="FFFFFF"/>
                </a:solidFill>
                <a:latin typeface="微软雅黑" pitchFamily="34" charset="-122"/>
                <a:ea typeface="微软雅黑" pitchFamily="34" charset="-122"/>
              </a:rPr>
              <a:t>公司副工程师，团队生产经理</a:t>
            </a:r>
          </a:p>
        </p:txBody>
      </p:sp>
      <p:sp>
        <p:nvSpPr>
          <p:cNvPr id="12" name="矩形 9"/>
          <p:cNvSpPr>
            <a:spLocks noChangeArrowheads="1"/>
          </p:cNvSpPr>
          <p:nvPr/>
        </p:nvSpPr>
        <p:spPr bwMode="auto">
          <a:xfrm>
            <a:off x="3793928" y="2496742"/>
            <a:ext cx="11560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defTabSz="685800">
              <a:defRPr/>
            </a:pPr>
            <a:r>
              <a:rPr lang="zh-CN" altLang="en-US" b="1" kern="0">
                <a:solidFill>
                  <a:srgbClr val="484849"/>
                </a:solidFill>
                <a:latin typeface="微软雅黑" pitchFamily="34" charset="-122"/>
                <a:ea typeface="微软雅黑" pitchFamily="34" charset="-122"/>
              </a:rPr>
              <a:t>李斯特</a:t>
            </a:r>
          </a:p>
        </p:txBody>
      </p:sp>
      <p:sp>
        <p:nvSpPr>
          <p:cNvPr id="13" name="TextBox 17"/>
          <p:cNvSpPr txBox="1">
            <a:spLocks noChangeArrowheads="1"/>
          </p:cNvSpPr>
          <p:nvPr/>
        </p:nvSpPr>
        <p:spPr bwMode="auto">
          <a:xfrm>
            <a:off x="3171229" y="3483769"/>
            <a:ext cx="2449116"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just" eaLnBrk="1" hangingPunct="1"/>
            <a:r>
              <a:rPr lang="zh-CN" altLang="en-US" sz="1200" dirty="0">
                <a:solidFill>
                  <a:srgbClr val="242425"/>
                </a:solidFill>
                <a:latin typeface="微软雅黑" pitchFamily="34" charset="-122"/>
                <a:ea typeface="微软雅黑" pitchFamily="34" charset="-122"/>
              </a:rPr>
              <a:t>长江工商学院研究生，有十余年行业经验，是某领域领军人物。</a:t>
            </a:r>
            <a:r>
              <a:rPr lang="en-US" altLang="zh-CN" sz="1200" dirty="0">
                <a:solidFill>
                  <a:srgbClr val="242425"/>
                </a:solidFill>
                <a:latin typeface="微软雅黑" pitchFamily="34" charset="-122"/>
                <a:ea typeface="微软雅黑" pitchFamily="34" charset="-122"/>
              </a:rPr>
              <a:t>1992</a:t>
            </a:r>
            <a:r>
              <a:rPr lang="zh-CN" altLang="en-US" sz="1200" dirty="0">
                <a:solidFill>
                  <a:srgbClr val="242425"/>
                </a:solidFill>
                <a:latin typeface="微软雅黑" pitchFamily="34" charset="-122"/>
                <a:ea typeface="微软雅黑" pitchFamily="34" charset="-122"/>
              </a:rPr>
              <a:t>年在某公司担任中层管理；</a:t>
            </a:r>
            <a:r>
              <a:rPr lang="en-US" altLang="zh-CN" sz="1200" dirty="0">
                <a:solidFill>
                  <a:srgbClr val="242425"/>
                </a:solidFill>
                <a:latin typeface="微软雅黑" pitchFamily="34" charset="-122"/>
                <a:ea typeface="微软雅黑" pitchFamily="34" charset="-122"/>
              </a:rPr>
              <a:t>2003</a:t>
            </a:r>
            <a:r>
              <a:rPr lang="zh-CN" altLang="en-US" sz="1200" dirty="0">
                <a:solidFill>
                  <a:srgbClr val="242425"/>
                </a:solidFill>
                <a:latin typeface="微软雅黑" pitchFamily="34" charset="-122"/>
                <a:ea typeface="微软雅黑" pitchFamily="34" charset="-122"/>
              </a:rPr>
              <a:t>年任某公司执</a:t>
            </a:r>
            <a:r>
              <a:rPr lang="en-US" altLang="zh-CN" sz="1200" dirty="0">
                <a:solidFill>
                  <a:srgbClr val="242425"/>
                </a:solidFill>
                <a:latin typeface="微软雅黑" pitchFamily="34" charset="-122"/>
                <a:ea typeface="微软雅黑" pitchFamily="34" charset="-122"/>
              </a:rPr>
              <a:t>COO</a:t>
            </a:r>
            <a:r>
              <a:rPr lang="zh-CN" altLang="en-US" sz="1200" dirty="0">
                <a:solidFill>
                  <a:srgbClr val="242425"/>
                </a:solidFill>
                <a:latin typeface="微软雅黑" pitchFamily="34" charset="-122"/>
                <a:ea typeface="微软雅黑" pitchFamily="34" charset="-122"/>
              </a:rPr>
              <a:t>；</a:t>
            </a:r>
            <a:r>
              <a:rPr lang="en-US" altLang="zh-CN" sz="1200" dirty="0">
                <a:solidFill>
                  <a:srgbClr val="242425"/>
                </a:solidFill>
                <a:latin typeface="微软雅黑" pitchFamily="34" charset="-122"/>
                <a:ea typeface="微软雅黑" pitchFamily="34" charset="-122"/>
              </a:rPr>
              <a:t>2007</a:t>
            </a:r>
            <a:r>
              <a:rPr lang="zh-CN" altLang="en-US" sz="1200" dirty="0">
                <a:solidFill>
                  <a:srgbClr val="242425"/>
                </a:solidFill>
                <a:latin typeface="微软雅黑" pitchFamily="34" charset="-122"/>
                <a:ea typeface="微软雅黑" pitchFamily="34" charset="-122"/>
              </a:rPr>
              <a:t>年担任某公司执行总裁。曾于</a:t>
            </a:r>
            <a:r>
              <a:rPr lang="en-US" altLang="zh-CN" sz="1200" dirty="0">
                <a:solidFill>
                  <a:srgbClr val="242425"/>
                </a:solidFill>
                <a:latin typeface="微软雅黑" pitchFamily="34" charset="-122"/>
                <a:ea typeface="微软雅黑" pitchFamily="34" charset="-122"/>
              </a:rPr>
              <a:t>2006</a:t>
            </a:r>
            <a:r>
              <a:rPr lang="zh-CN" altLang="en-US" sz="1200" dirty="0">
                <a:solidFill>
                  <a:srgbClr val="242425"/>
                </a:solidFill>
                <a:latin typeface="微软雅黑" pitchFamily="34" charset="-122"/>
                <a:ea typeface="微软雅黑" pitchFamily="34" charset="-122"/>
              </a:rPr>
              <a:t>年、</a:t>
            </a:r>
            <a:r>
              <a:rPr lang="en-US" altLang="zh-CN" sz="1200" dirty="0">
                <a:solidFill>
                  <a:srgbClr val="242425"/>
                </a:solidFill>
                <a:latin typeface="微软雅黑" pitchFamily="34" charset="-122"/>
                <a:ea typeface="微软雅黑" pitchFamily="34" charset="-122"/>
              </a:rPr>
              <a:t>2008</a:t>
            </a:r>
            <a:r>
              <a:rPr lang="zh-CN" altLang="en-US" sz="1200" dirty="0">
                <a:solidFill>
                  <a:srgbClr val="242425"/>
                </a:solidFill>
                <a:latin typeface="微软雅黑" pitchFamily="34" charset="-122"/>
                <a:ea typeface="微软雅黑" pitchFamily="34" charset="-122"/>
              </a:rPr>
              <a:t>年、</a:t>
            </a:r>
            <a:r>
              <a:rPr lang="en-US" altLang="zh-CN" sz="1200" dirty="0">
                <a:solidFill>
                  <a:srgbClr val="242425"/>
                </a:solidFill>
                <a:latin typeface="微软雅黑" pitchFamily="34" charset="-122"/>
                <a:ea typeface="微软雅黑" pitchFamily="34" charset="-122"/>
              </a:rPr>
              <a:t>2012</a:t>
            </a:r>
            <a:r>
              <a:rPr lang="zh-CN" altLang="en-US" sz="1200" dirty="0">
                <a:solidFill>
                  <a:srgbClr val="242425"/>
                </a:solidFill>
                <a:latin typeface="微软雅黑" pitchFamily="34" charset="-122"/>
                <a:ea typeface="微软雅黑" pitchFamily="34" charset="-122"/>
              </a:rPr>
              <a:t>年分别获得某某奖项。</a:t>
            </a:r>
          </a:p>
        </p:txBody>
      </p:sp>
      <p:sp>
        <p:nvSpPr>
          <p:cNvPr id="14" name="Oval 12"/>
          <p:cNvSpPr>
            <a:spLocks noChangeArrowheads="1"/>
          </p:cNvSpPr>
          <p:nvPr/>
        </p:nvSpPr>
        <p:spPr bwMode="auto">
          <a:xfrm>
            <a:off x="6272808" y="904876"/>
            <a:ext cx="1582340" cy="1590675"/>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800">
              <a:defRPr/>
            </a:pPr>
            <a:endParaRPr lang="zh-CN" altLang="en-US" sz="1400" kern="0">
              <a:solidFill>
                <a:sysClr val="windowText" lastClr="000000"/>
              </a:solidFill>
            </a:endParaRPr>
          </a:p>
        </p:txBody>
      </p:sp>
      <p:sp>
        <p:nvSpPr>
          <p:cNvPr id="15" name="Oval 13"/>
          <p:cNvSpPr>
            <a:spLocks noChangeArrowheads="1"/>
          </p:cNvSpPr>
          <p:nvPr/>
        </p:nvSpPr>
        <p:spPr bwMode="auto">
          <a:xfrm>
            <a:off x="6365679" y="998935"/>
            <a:ext cx="1396603" cy="140255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0">
            <a:solidFill>
              <a:srgbClr val="C1C0C3"/>
            </a:solidFill>
            <a:round/>
            <a:headEnd/>
            <a:tailEnd/>
          </a:ln>
        </p:spPr>
        <p:txBody>
          <a:bodyPr lIns="68580" tIns="34290" rIns="68580" bIns="34290"/>
          <a:lstStyle/>
          <a:p>
            <a:pPr defTabSz="685800">
              <a:defRPr/>
            </a:pPr>
            <a:endParaRPr lang="zh-CN" altLang="en-US" sz="1400" kern="0">
              <a:solidFill>
                <a:sysClr val="windowText" lastClr="000000"/>
              </a:solidFill>
            </a:endParaRPr>
          </a:p>
        </p:txBody>
      </p:sp>
      <p:sp>
        <p:nvSpPr>
          <p:cNvPr id="16" name="矩形 7"/>
          <p:cNvSpPr>
            <a:spLocks noChangeArrowheads="1"/>
          </p:cNvSpPr>
          <p:nvPr/>
        </p:nvSpPr>
        <p:spPr bwMode="auto">
          <a:xfrm>
            <a:off x="5951339" y="2840833"/>
            <a:ext cx="2225278" cy="530915"/>
          </a:xfrm>
          <a:prstGeom prst="rect">
            <a:avLst/>
          </a:prstGeom>
          <a:solidFill>
            <a:srgbClr val="A57841"/>
          </a:solidFill>
          <a:ln>
            <a:noFill/>
          </a:ln>
        </p:spPr>
        <p:txBody>
          <a:bodyPr lIns="68580" tIns="34290" rIns="68580" bIns="34290">
            <a:spAutoFit/>
          </a:bodyPr>
          <a:lstStyle/>
          <a:p>
            <a:pPr algn="ctr" defTabSz="685800">
              <a:defRPr/>
            </a:pPr>
            <a:r>
              <a:rPr lang="zh-CN" altLang="en-US" sz="1500" kern="0" dirty="0">
                <a:solidFill>
                  <a:srgbClr val="FFFFFF"/>
                </a:solidFill>
                <a:latin typeface="微软雅黑" pitchFamily="34" charset="-122"/>
                <a:ea typeface="微软雅黑" pitchFamily="34" charset="-122"/>
              </a:rPr>
              <a:t>公司总会计师，团队财务总监</a:t>
            </a:r>
          </a:p>
        </p:txBody>
      </p:sp>
      <p:sp>
        <p:nvSpPr>
          <p:cNvPr id="17" name="矩形 9"/>
          <p:cNvSpPr>
            <a:spLocks noChangeArrowheads="1"/>
          </p:cNvSpPr>
          <p:nvPr/>
        </p:nvSpPr>
        <p:spPr bwMode="auto">
          <a:xfrm>
            <a:off x="6485932" y="2496742"/>
            <a:ext cx="11560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defTabSz="685800">
              <a:defRPr/>
            </a:pPr>
            <a:r>
              <a:rPr lang="zh-CN" altLang="en-US" b="1" kern="0">
                <a:solidFill>
                  <a:srgbClr val="484849"/>
                </a:solidFill>
                <a:latin typeface="微软雅黑" pitchFamily="34" charset="-122"/>
                <a:ea typeface="微软雅黑" pitchFamily="34" charset="-122"/>
              </a:rPr>
              <a:t>张子蓝</a:t>
            </a:r>
          </a:p>
        </p:txBody>
      </p:sp>
      <p:sp>
        <p:nvSpPr>
          <p:cNvPr id="18" name="TextBox 22"/>
          <p:cNvSpPr txBox="1">
            <a:spLocks noChangeArrowheads="1"/>
          </p:cNvSpPr>
          <p:nvPr/>
        </p:nvSpPr>
        <p:spPr bwMode="auto">
          <a:xfrm>
            <a:off x="5863235" y="3483769"/>
            <a:ext cx="2449115"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pitchFamily="2" charset="-122"/>
              </a:defRPr>
            </a:lvl9pPr>
          </a:lstStyle>
          <a:p>
            <a:pPr algn="just" eaLnBrk="1" hangingPunct="1"/>
            <a:r>
              <a:rPr lang="zh-CN" altLang="en-US" sz="1200" dirty="0">
                <a:solidFill>
                  <a:srgbClr val="242425"/>
                </a:solidFill>
                <a:latin typeface="微软雅黑" pitchFamily="34" charset="-122"/>
                <a:ea typeface="微软雅黑" pitchFamily="34" charset="-122"/>
              </a:rPr>
              <a:t>长江工商学院研究生，有十余年行业经验，是某领域领军人物。</a:t>
            </a:r>
            <a:r>
              <a:rPr lang="en-US" altLang="zh-CN" sz="1200" dirty="0">
                <a:solidFill>
                  <a:srgbClr val="242425"/>
                </a:solidFill>
                <a:latin typeface="微软雅黑" pitchFamily="34" charset="-122"/>
                <a:ea typeface="微软雅黑" pitchFamily="34" charset="-122"/>
              </a:rPr>
              <a:t>1992</a:t>
            </a:r>
            <a:r>
              <a:rPr lang="zh-CN" altLang="en-US" sz="1200" dirty="0">
                <a:solidFill>
                  <a:srgbClr val="242425"/>
                </a:solidFill>
                <a:latin typeface="微软雅黑" pitchFamily="34" charset="-122"/>
                <a:ea typeface="微软雅黑" pitchFamily="34" charset="-122"/>
              </a:rPr>
              <a:t>年在某公司担任中层管理；</a:t>
            </a:r>
            <a:r>
              <a:rPr lang="en-US" altLang="zh-CN" sz="1200" dirty="0">
                <a:solidFill>
                  <a:srgbClr val="242425"/>
                </a:solidFill>
                <a:latin typeface="微软雅黑" pitchFamily="34" charset="-122"/>
                <a:ea typeface="微软雅黑" pitchFamily="34" charset="-122"/>
              </a:rPr>
              <a:t>2003</a:t>
            </a:r>
            <a:r>
              <a:rPr lang="zh-CN" altLang="en-US" sz="1200" dirty="0">
                <a:solidFill>
                  <a:srgbClr val="242425"/>
                </a:solidFill>
                <a:latin typeface="微软雅黑" pitchFamily="34" charset="-122"/>
                <a:ea typeface="微软雅黑" pitchFamily="34" charset="-122"/>
              </a:rPr>
              <a:t>年任某公司执</a:t>
            </a:r>
            <a:r>
              <a:rPr lang="en-US" altLang="zh-CN" sz="1200" dirty="0">
                <a:solidFill>
                  <a:srgbClr val="242425"/>
                </a:solidFill>
                <a:latin typeface="微软雅黑" pitchFamily="34" charset="-122"/>
                <a:ea typeface="微软雅黑" pitchFamily="34" charset="-122"/>
              </a:rPr>
              <a:t>COO</a:t>
            </a:r>
            <a:r>
              <a:rPr lang="zh-CN" altLang="en-US" sz="1200" dirty="0">
                <a:solidFill>
                  <a:srgbClr val="242425"/>
                </a:solidFill>
                <a:latin typeface="微软雅黑" pitchFamily="34" charset="-122"/>
                <a:ea typeface="微软雅黑" pitchFamily="34" charset="-122"/>
              </a:rPr>
              <a:t>；</a:t>
            </a:r>
            <a:r>
              <a:rPr lang="en-US" altLang="zh-CN" sz="1200" dirty="0">
                <a:solidFill>
                  <a:srgbClr val="242425"/>
                </a:solidFill>
                <a:latin typeface="微软雅黑" pitchFamily="34" charset="-122"/>
                <a:ea typeface="微软雅黑" pitchFamily="34" charset="-122"/>
              </a:rPr>
              <a:t>2007</a:t>
            </a:r>
            <a:r>
              <a:rPr lang="zh-CN" altLang="en-US" sz="1200" dirty="0">
                <a:solidFill>
                  <a:srgbClr val="242425"/>
                </a:solidFill>
                <a:latin typeface="微软雅黑" pitchFamily="34" charset="-122"/>
                <a:ea typeface="微软雅黑" pitchFamily="34" charset="-122"/>
              </a:rPr>
              <a:t>年担任某公司执行总裁。曾于</a:t>
            </a:r>
            <a:r>
              <a:rPr lang="en-US" altLang="zh-CN" sz="1200" dirty="0">
                <a:solidFill>
                  <a:srgbClr val="242425"/>
                </a:solidFill>
                <a:latin typeface="微软雅黑" pitchFamily="34" charset="-122"/>
                <a:ea typeface="微软雅黑" pitchFamily="34" charset="-122"/>
              </a:rPr>
              <a:t>2006</a:t>
            </a:r>
            <a:r>
              <a:rPr lang="zh-CN" altLang="en-US" sz="1200" dirty="0">
                <a:solidFill>
                  <a:srgbClr val="242425"/>
                </a:solidFill>
                <a:latin typeface="微软雅黑" pitchFamily="34" charset="-122"/>
                <a:ea typeface="微软雅黑" pitchFamily="34" charset="-122"/>
              </a:rPr>
              <a:t>年、</a:t>
            </a:r>
            <a:r>
              <a:rPr lang="en-US" altLang="zh-CN" sz="1200" dirty="0">
                <a:solidFill>
                  <a:srgbClr val="242425"/>
                </a:solidFill>
                <a:latin typeface="微软雅黑" pitchFamily="34" charset="-122"/>
                <a:ea typeface="微软雅黑" pitchFamily="34" charset="-122"/>
              </a:rPr>
              <a:t>2008</a:t>
            </a:r>
            <a:r>
              <a:rPr lang="zh-CN" altLang="en-US" sz="1200" dirty="0">
                <a:solidFill>
                  <a:srgbClr val="242425"/>
                </a:solidFill>
                <a:latin typeface="微软雅黑" pitchFamily="34" charset="-122"/>
                <a:ea typeface="微软雅黑" pitchFamily="34" charset="-122"/>
              </a:rPr>
              <a:t>年、</a:t>
            </a:r>
            <a:r>
              <a:rPr lang="en-US" altLang="zh-CN" sz="1200" dirty="0">
                <a:solidFill>
                  <a:srgbClr val="242425"/>
                </a:solidFill>
                <a:latin typeface="微软雅黑" pitchFamily="34" charset="-122"/>
                <a:ea typeface="微软雅黑" pitchFamily="34" charset="-122"/>
              </a:rPr>
              <a:t>2012</a:t>
            </a:r>
            <a:r>
              <a:rPr lang="zh-CN" altLang="en-US" sz="1200" dirty="0">
                <a:solidFill>
                  <a:srgbClr val="242425"/>
                </a:solidFill>
                <a:latin typeface="微软雅黑" pitchFamily="34" charset="-122"/>
                <a:ea typeface="微软雅黑" pitchFamily="34" charset="-122"/>
              </a:rPr>
              <a:t>年分别获得某某奖项。</a:t>
            </a:r>
          </a:p>
        </p:txBody>
      </p:sp>
      <p:sp>
        <p:nvSpPr>
          <p:cNvPr id="34" name="文本框 33"/>
          <p:cNvSpPr txBox="1"/>
          <p:nvPr/>
        </p:nvSpPr>
        <p:spPr>
          <a:xfrm>
            <a:off x="664668" y="335219"/>
            <a:ext cx="3190875" cy="523220"/>
          </a:xfrm>
          <a:prstGeom prst="rect">
            <a:avLst/>
          </a:prstGeom>
          <a:noFill/>
        </p:spPr>
        <p:txBody>
          <a:bodyPr wrap="square" rtlCol="0">
            <a:spAutoFit/>
          </a:bodyPr>
          <a:lstStyle/>
          <a:p>
            <a:r>
              <a:rPr lang="zh-CN" altLang="en-US" sz="2800" b="1" smtClean="0">
                <a:latin typeface="微软雅黑" panose="020B0503020204020204" pitchFamily="34" charset="-122"/>
                <a:ea typeface="微软雅黑" panose="020B0503020204020204" pitchFamily="34" charset="-122"/>
              </a:rPr>
              <a:t>添加文本标题</a:t>
            </a:r>
            <a:endParaRPr lang="zh-CN" altLang="en-US" sz="2800" b="1">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680935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3"/>
                                        </p:tgtEl>
                                        <p:attrNameLst>
                                          <p:attrName>ppt_x,ppt_y</p:attrName>
                                        </p:attrNameLst>
                                      </p:cBhvr>
                                      <p:rCtr x="0" y="0"/>
                                    </p:animMotion>
                                    <p:animEffect transition="in" filter="fade">
                                      <p:cBhvr>
                                        <p:cTn id="9" dur="1000"/>
                                        <p:tgtEl>
                                          <p:spTgt spid="3"/>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3" dur="1000" decel="50000" fill="hold">
                                          <p:stCondLst>
                                            <p:cond delay="0"/>
                                          </p:stCondLst>
                                        </p:cTn>
                                        <p:tgtEl>
                                          <p:spTgt spid="5"/>
                                        </p:tgtEl>
                                        <p:attrNameLst>
                                          <p:attrName>ppt_x,ppt_y</p:attrName>
                                        </p:attrNameLst>
                                      </p:cBhvr>
                                      <p:rCtr x="0" y="0"/>
                                    </p:animMotion>
                                    <p:animEffect transition="in" filter="fade">
                                      <p:cBhvr>
                                        <p:cTn id="14" dur="1000"/>
                                        <p:tgtEl>
                                          <p:spTgt spid="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9"/>
                                        </p:tgtEl>
                                        <p:attrNameLst>
                                          <p:attrName>style.visibility</p:attrName>
                                        </p:attrNameLst>
                                      </p:cBhvr>
                                      <p:to>
                                        <p:strVal val="visible"/>
                                      </p:to>
                                    </p:set>
                                    <p:animScale>
                                      <p:cBhvr>
                                        <p:cTn id="1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8" dur="1000" decel="50000" fill="hold">
                                          <p:stCondLst>
                                            <p:cond delay="0"/>
                                          </p:stCondLst>
                                        </p:cTn>
                                        <p:tgtEl>
                                          <p:spTgt spid="9"/>
                                        </p:tgtEl>
                                        <p:attrNameLst>
                                          <p:attrName>ppt_x,ppt_y</p:attrName>
                                        </p:attrNameLst>
                                      </p:cBhvr>
                                      <p:rCtr x="0" y="0"/>
                                    </p:animMotion>
                                    <p:animEffect transition="in" filter="fade">
                                      <p:cBhvr>
                                        <p:cTn id="19" dur="1000"/>
                                        <p:tgtEl>
                                          <p:spTgt spid="9"/>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10"/>
                                        </p:tgtEl>
                                        <p:attrNameLst>
                                          <p:attrName>style.visibility</p:attrName>
                                        </p:attrNameLst>
                                      </p:cBhvr>
                                      <p:to>
                                        <p:strVal val="visible"/>
                                      </p:to>
                                    </p:set>
                                    <p:animScale>
                                      <p:cBhvr>
                                        <p:cTn id="2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0"/>
                                        </p:tgtEl>
                                        <p:attrNameLst>
                                          <p:attrName>ppt_x,ppt_y</p:attrName>
                                        </p:attrNameLst>
                                      </p:cBhvr>
                                      <p:rCtr x="0" y="0"/>
                                    </p:animMotion>
                                    <p:animEffect transition="in" filter="fade">
                                      <p:cBhvr>
                                        <p:cTn id="24" dur="1000"/>
                                        <p:tgtEl>
                                          <p:spTgt spid="10"/>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14"/>
                                        </p:tgtEl>
                                        <p:attrNameLst>
                                          <p:attrName>style.visibility</p:attrName>
                                        </p:attrNameLst>
                                      </p:cBhvr>
                                      <p:to>
                                        <p:strVal val="visible"/>
                                      </p:to>
                                    </p:set>
                                    <p:animScale>
                                      <p:cBhvr>
                                        <p:cTn id="2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14"/>
                                        </p:tgtEl>
                                        <p:attrNameLst>
                                          <p:attrName>ppt_x,ppt_y</p:attrName>
                                        </p:attrNameLst>
                                      </p:cBhvr>
                                      <p:rCtr x="0" y="0"/>
                                    </p:animMotion>
                                    <p:animEffect transition="in" filter="fade">
                                      <p:cBhvr>
                                        <p:cTn id="29" dur="1000"/>
                                        <p:tgtEl>
                                          <p:spTgt spid="14"/>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Scale>
                                      <p:cBhvr>
                                        <p:cTn id="32"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15"/>
                                        </p:tgtEl>
                                        <p:attrNameLst>
                                          <p:attrName>ppt_x,ppt_y</p:attrName>
                                        </p:attrNameLst>
                                      </p:cBhvr>
                                      <p:rCtr x="0" y="0"/>
                                    </p:animMotion>
                                    <p:animEffect transition="in" filter="fade">
                                      <p:cBhvr>
                                        <p:cTn id="34" dur="1000"/>
                                        <p:tgtEl>
                                          <p:spTgt spid="15"/>
                                        </p:tgtEl>
                                      </p:cBhvr>
                                    </p:animEffect>
                                  </p:childTnLst>
                                </p:cTn>
                              </p:par>
                            </p:childTnLst>
                          </p:cTn>
                        </p:par>
                        <p:par>
                          <p:cTn id="35" fill="hold">
                            <p:stCondLst>
                              <p:cond delay="140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by="(-#ppt_w*2)" calcmode="lin" valueType="num">
                                      <p:cBhvr rctx="PPT">
                                        <p:cTn id="38" dur="500" autoRev="1" fill="hold">
                                          <p:stCondLst>
                                            <p:cond delay="0"/>
                                          </p:stCondLst>
                                        </p:cTn>
                                        <p:tgtEl>
                                          <p:spTgt spid="7"/>
                                        </p:tgtEl>
                                        <p:attrNameLst>
                                          <p:attrName>ppt_w</p:attrName>
                                        </p:attrNameLst>
                                      </p:cBhvr>
                                    </p:anim>
                                    <p:anim by="(#ppt_w*0.50)" calcmode="lin" valueType="num">
                                      <p:cBhvr>
                                        <p:cTn id="39" dur="500" decel="50000" autoRev="1" fill="hold">
                                          <p:stCondLst>
                                            <p:cond delay="0"/>
                                          </p:stCondLst>
                                        </p:cTn>
                                        <p:tgtEl>
                                          <p:spTgt spid="7"/>
                                        </p:tgtEl>
                                        <p:attrNameLst>
                                          <p:attrName>ppt_x</p:attrName>
                                        </p:attrNameLst>
                                      </p:cBhvr>
                                    </p:anim>
                                    <p:anim from="(-#ppt_h/2)" to="(#ppt_y)" calcmode="lin" valueType="num">
                                      <p:cBhvr>
                                        <p:cTn id="40" dur="1000" fill="hold">
                                          <p:stCondLst>
                                            <p:cond delay="0"/>
                                          </p:stCondLst>
                                        </p:cTn>
                                        <p:tgtEl>
                                          <p:spTgt spid="7"/>
                                        </p:tgtEl>
                                        <p:attrNameLst>
                                          <p:attrName>ppt_y</p:attrName>
                                        </p:attrNameLst>
                                      </p:cBhvr>
                                    </p:anim>
                                    <p:animRot by="21600000">
                                      <p:cBhvr>
                                        <p:cTn id="41" dur="1000" fill="hold">
                                          <p:stCondLst>
                                            <p:cond delay="0"/>
                                          </p:stCondLst>
                                        </p:cTn>
                                        <p:tgtEl>
                                          <p:spTgt spid="7"/>
                                        </p:tgtEl>
                                        <p:attrNameLst>
                                          <p:attrName>r</p:attrName>
                                        </p:attrNameLst>
                                      </p:cBhvr>
                                    </p:animRo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up)">
                                      <p:cBhvr>
                                        <p:cTn id="45" dur="500"/>
                                        <p:tgtEl>
                                          <p:spTgt spid="6"/>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up)">
                                      <p:cBhvr>
                                        <p:cTn id="49" dur="500"/>
                                        <p:tgtEl>
                                          <p:spTgt spid="8"/>
                                        </p:tgtEl>
                                      </p:cBhvr>
                                    </p:animEffect>
                                  </p:childTnLst>
                                </p:cTn>
                              </p:par>
                            </p:childTnLst>
                          </p:cTn>
                        </p:par>
                        <p:par>
                          <p:cTn id="50" fill="hold">
                            <p:stCondLst>
                              <p:cond delay="3500"/>
                            </p:stCondLst>
                            <p:childTnLst>
                              <p:par>
                                <p:cTn id="51" presetID="56" presetClass="entr" presetSubtype="0" fill="hold" grpId="0" nodeType="afterEffect">
                                  <p:stCondLst>
                                    <p:cond delay="0"/>
                                  </p:stCondLst>
                                  <p:iterate type="lt">
                                    <p:tmPct val="10000"/>
                                  </p:iterate>
                                  <p:childTnLst>
                                    <p:set>
                                      <p:cBhvr>
                                        <p:cTn id="52" dur="1" fill="hold">
                                          <p:stCondLst>
                                            <p:cond delay="0"/>
                                          </p:stCondLst>
                                        </p:cTn>
                                        <p:tgtEl>
                                          <p:spTgt spid="12"/>
                                        </p:tgtEl>
                                        <p:attrNameLst>
                                          <p:attrName>style.visibility</p:attrName>
                                        </p:attrNameLst>
                                      </p:cBhvr>
                                      <p:to>
                                        <p:strVal val="visible"/>
                                      </p:to>
                                    </p:set>
                                    <p:anim by="(-#ppt_w*2)" calcmode="lin" valueType="num">
                                      <p:cBhvr rctx="PPT">
                                        <p:cTn id="53" dur="500" autoRev="1" fill="hold">
                                          <p:stCondLst>
                                            <p:cond delay="0"/>
                                          </p:stCondLst>
                                        </p:cTn>
                                        <p:tgtEl>
                                          <p:spTgt spid="12"/>
                                        </p:tgtEl>
                                        <p:attrNameLst>
                                          <p:attrName>ppt_w</p:attrName>
                                        </p:attrNameLst>
                                      </p:cBhvr>
                                    </p:anim>
                                    <p:anim by="(#ppt_w*0.50)" calcmode="lin" valueType="num">
                                      <p:cBhvr>
                                        <p:cTn id="54" dur="500" decel="50000" autoRev="1" fill="hold">
                                          <p:stCondLst>
                                            <p:cond delay="0"/>
                                          </p:stCondLst>
                                        </p:cTn>
                                        <p:tgtEl>
                                          <p:spTgt spid="12"/>
                                        </p:tgtEl>
                                        <p:attrNameLst>
                                          <p:attrName>ppt_x</p:attrName>
                                        </p:attrNameLst>
                                      </p:cBhvr>
                                    </p:anim>
                                    <p:anim from="(-#ppt_h/2)" to="(#ppt_y)" calcmode="lin" valueType="num">
                                      <p:cBhvr>
                                        <p:cTn id="55" dur="1000" fill="hold">
                                          <p:stCondLst>
                                            <p:cond delay="0"/>
                                          </p:stCondLst>
                                        </p:cTn>
                                        <p:tgtEl>
                                          <p:spTgt spid="12"/>
                                        </p:tgtEl>
                                        <p:attrNameLst>
                                          <p:attrName>ppt_y</p:attrName>
                                        </p:attrNameLst>
                                      </p:cBhvr>
                                    </p:anim>
                                    <p:animRot by="21600000">
                                      <p:cBhvr>
                                        <p:cTn id="56" dur="1000" fill="hold">
                                          <p:stCondLst>
                                            <p:cond delay="0"/>
                                          </p:stCondLst>
                                        </p:cTn>
                                        <p:tgtEl>
                                          <p:spTgt spid="12"/>
                                        </p:tgtEl>
                                        <p:attrNameLst>
                                          <p:attrName>r</p:attrName>
                                        </p:attrNameLst>
                                      </p:cBhvr>
                                    </p:animRot>
                                  </p:childTnLst>
                                </p:cTn>
                              </p:par>
                            </p:childTnLst>
                          </p:cTn>
                        </p:par>
                        <p:par>
                          <p:cTn id="57" fill="hold">
                            <p:stCondLst>
                              <p:cond delay="4700"/>
                            </p:stCondLst>
                            <p:childTnLst>
                              <p:par>
                                <p:cTn id="58" presetID="22" presetClass="entr" presetSubtype="1"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up)">
                                      <p:cBhvr>
                                        <p:cTn id="60" dur="500"/>
                                        <p:tgtEl>
                                          <p:spTgt spid="11"/>
                                        </p:tgtEl>
                                      </p:cBhvr>
                                    </p:animEffect>
                                  </p:childTnLst>
                                </p:cTn>
                              </p:par>
                            </p:childTnLst>
                          </p:cTn>
                        </p:par>
                        <p:par>
                          <p:cTn id="61" fill="hold">
                            <p:stCondLst>
                              <p:cond delay="5200"/>
                            </p:stCondLst>
                            <p:childTnLst>
                              <p:par>
                                <p:cTn id="62" presetID="22" presetClass="entr" presetSubtype="1"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500"/>
                                        <p:tgtEl>
                                          <p:spTgt spid="13"/>
                                        </p:tgtEl>
                                      </p:cBhvr>
                                    </p:animEffect>
                                  </p:childTnLst>
                                </p:cTn>
                              </p:par>
                            </p:childTnLst>
                          </p:cTn>
                        </p:par>
                        <p:par>
                          <p:cTn id="65" fill="hold">
                            <p:stCondLst>
                              <p:cond delay="5700"/>
                            </p:stCondLst>
                            <p:childTnLst>
                              <p:par>
                                <p:cTn id="66" presetID="56" presetClass="entr" presetSubtype="0" fill="hold" grpId="0" nodeType="afterEffect">
                                  <p:stCondLst>
                                    <p:cond delay="0"/>
                                  </p:stCondLst>
                                  <p:iterate type="lt">
                                    <p:tmPct val="10000"/>
                                  </p:iterate>
                                  <p:childTnLst>
                                    <p:set>
                                      <p:cBhvr>
                                        <p:cTn id="67" dur="1" fill="hold">
                                          <p:stCondLst>
                                            <p:cond delay="0"/>
                                          </p:stCondLst>
                                        </p:cTn>
                                        <p:tgtEl>
                                          <p:spTgt spid="17"/>
                                        </p:tgtEl>
                                        <p:attrNameLst>
                                          <p:attrName>style.visibility</p:attrName>
                                        </p:attrNameLst>
                                      </p:cBhvr>
                                      <p:to>
                                        <p:strVal val="visible"/>
                                      </p:to>
                                    </p:set>
                                    <p:anim by="(-#ppt_w*2)" calcmode="lin" valueType="num">
                                      <p:cBhvr rctx="PPT">
                                        <p:cTn id="68" dur="500" autoRev="1" fill="hold">
                                          <p:stCondLst>
                                            <p:cond delay="0"/>
                                          </p:stCondLst>
                                        </p:cTn>
                                        <p:tgtEl>
                                          <p:spTgt spid="17"/>
                                        </p:tgtEl>
                                        <p:attrNameLst>
                                          <p:attrName>ppt_w</p:attrName>
                                        </p:attrNameLst>
                                      </p:cBhvr>
                                    </p:anim>
                                    <p:anim by="(#ppt_w*0.50)" calcmode="lin" valueType="num">
                                      <p:cBhvr>
                                        <p:cTn id="69" dur="500" decel="50000" autoRev="1" fill="hold">
                                          <p:stCondLst>
                                            <p:cond delay="0"/>
                                          </p:stCondLst>
                                        </p:cTn>
                                        <p:tgtEl>
                                          <p:spTgt spid="17"/>
                                        </p:tgtEl>
                                        <p:attrNameLst>
                                          <p:attrName>ppt_x</p:attrName>
                                        </p:attrNameLst>
                                      </p:cBhvr>
                                    </p:anim>
                                    <p:anim from="(-#ppt_h/2)" to="(#ppt_y)" calcmode="lin" valueType="num">
                                      <p:cBhvr>
                                        <p:cTn id="70" dur="1000" fill="hold">
                                          <p:stCondLst>
                                            <p:cond delay="0"/>
                                          </p:stCondLst>
                                        </p:cTn>
                                        <p:tgtEl>
                                          <p:spTgt spid="17"/>
                                        </p:tgtEl>
                                        <p:attrNameLst>
                                          <p:attrName>ppt_y</p:attrName>
                                        </p:attrNameLst>
                                      </p:cBhvr>
                                    </p:anim>
                                    <p:animRot by="21600000">
                                      <p:cBhvr>
                                        <p:cTn id="71" dur="1000" fill="hold">
                                          <p:stCondLst>
                                            <p:cond delay="0"/>
                                          </p:stCondLst>
                                        </p:cTn>
                                        <p:tgtEl>
                                          <p:spTgt spid="17"/>
                                        </p:tgtEl>
                                        <p:attrNameLst>
                                          <p:attrName>r</p:attrName>
                                        </p:attrNameLst>
                                      </p:cBhvr>
                                    </p:animRot>
                                  </p:childTnLst>
                                </p:cTn>
                              </p:par>
                            </p:childTnLst>
                          </p:cTn>
                        </p:par>
                        <p:par>
                          <p:cTn id="72" fill="hold">
                            <p:stCondLst>
                              <p:cond delay="6900"/>
                            </p:stCondLst>
                            <p:childTnLst>
                              <p:par>
                                <p:cTn id="73" presetID="22" presetClass="entr" presetSubtype="1"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up)">
                                      <p:cBhvr>
                                        <p:cTn id="75" dur="500"/>
                                        <p:tgtEl>
                                          <p:spTgt spid="16"/>
                                        </p:tgtEl>
                                      </p:cBhvr>
                                    </p:animEffect>
                                  </p:childTnLst>
                                </p:cTn>
                              </p:par>
                            </p:childTnLst>
                          </p:cTn>
                        </p:par>
                        <p:par>
                          <p:cTn id="76" fill="hold">
                            <p:stCondLst>
                              <p:cond delay="7400"/>
                            </p:stCondLst>
                            <p:childTnLst>
                              <p:par>
                                <p:cTn id="77" presetID="22" presetClass="entr" presetSubtype="1"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up)">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5" grpId="0" animBg="1" autoUpdateAnimBg="0"/>
      <p:bldP spid="6" grpId="0" animBg="1" autoUpdateAnimBg="0"/>
      <p:bldP spid="7" grpId="0" autoUpdateAnimBg="0"/>
      <p:bldP spid="8" grpId="0" autoUpdateAnimBg="0"/>
      <p:bldP spid="9" grpId="0" animBg="1" autoUpdateAnimBg="0"/>
      <p:bldP spid="10" grpId="0" animBg="1" autoUpdateAnimBg="0"/>
      <p:bldP spid="11" grpId="0" animBg="1" autoUpdateAnimBg="0"/>
      <p:bldP spid="12" grpId="0" autoUpdateAnimBg="0"/>
      <p:bldP spid="13" grpId="0" autoUpdateAnimBg="0"/>
      <p:bldP spid="14" grpId="0" animBg="1" autoUpdateAnimBg="0"/>
      <p:bldP spid="15" grpId="0" animBg="1" autoUpdateAnimBg="0"/>
      <p:bldP spid="16" grpId="0" animBg="1" autoUpdateAnimBg="0"/>
      <p:bldP spid="17" grpId="0" autoUpdateAnimBg="0"/>
      <p:bldP spid="1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0" name="剪去单角的矩形 9"/>
          <p:cNvSpPr/>
          <p:nvPr/>
        </p:nvSpPr>
        <p:spPr>
          <a:xfrm>
            <a:off x="3225509" y="1142272"/>
            <a:ext cx="2664091" cy="968848"/>
          </a:xfrm>
          <a:prstGeom prst="snip1Rect">
            <a:avLst>
              <a:gd name="adj" fmla="val 40888"/>
            </a:avLst>
          </a:prstGeom>
          <a:solidFill>
            <a:srgbClr val="A578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1" dirty="0"/>
          </a:p>
        </p:txBody>
      </p:sp>
      <p:sp>
        <p:nvSpPr>
          <p:cNvPr id="11" name="剪去单角的矩形 10"/>
          <p:cNvSpPr/>
          <p:nvPr/>
        </p:nvSpPr>
        <p:spPr>
          <a:xfrm flipH="1" flipV="1">
            <a:off x="3225506" y="2112832"/>
            <a:ext cx="2664090" cy="510361"/>
          </a:xfrm>
          <a:prstGeom prst="snip1Rect">
            <a:avLst>
              <a:gd name="adj" fmla="val 50000"/>
            </a:avLst>
          </a:prstGeom>
          <a:solidFill>
            <a:schemeClr val="tx1">
              <a:lumMod val="75000"/>
              <a:lumOff val="2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chemeClr val="bg1">
                  <a:lumMod val="95000"/>
                </a:schemeClr>
              </a:solidFill>
              <a:latin typeface="方正铁筋隶书简体" pitchFamily="65" charset="-122"/>
              <a:ea typeface="方正铁筋隶书简体" pitchFamily="65" charset="-122"/>
            </a:endParaRPr>
          </a:p>
        </p:txBody>
      </p:sp>
      <p:sp>
        <p:nvSpPr>
          <p:cNvPr id="12" name="TextBox 4"/>
          <p:cNvSpPr txBox="1"/>
          <p:nvPr/>
        </p:nvSpPr>
        <p:spPr>
          <a:xfrm>
            <a:off x="3990849" y="1473845"/>
            <a:ext cx="1985167" cy="553998"/>
          </a:xfrm>
          <a:prstGeom prst="rect">
            <a:avLst/>
          </a:prstGeom>
          <a:noFill/>
        </p:spPr>
        <p:txBody>
          <a:bodyPr wrap="square" rtlCol="0">
            <a:spAutoFit/>
          </a:bodyPr>
          <a:lstStyle/>
          <a:p>
            <a:r>
              <a:rPr lang="zh-CN" altLang="en-US" sz="3000" b="1" smtClean="0">
                <a:solidFill>
                  <a:schemeClr val="bg1">
                    <a:lumMod val="95000"/>
                  </a:schemeClr>
                </a:solidFill>
                <a:latin typeface="锐字荣光黑简1.0" pitchFamily="2" charset="-122"/>
                <a:ea typeface="锐字荣光黑简1.0" pitchFamily="2" charset="-122"/>
              </a:rPr>
              <a:t>案例欣赏</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13" name="KSO_Shape"/>
          <p:cNvSpPr>
            <a:spLocks/>
          </p:cNvSpPr>
          <p:nvPr/>
        </p:nvSpPr>
        <p:spPr bwMode="auto">
          <a:xfrm>
            <a:off x="3311925" y="1217751"/>
            <a:ext cx="979547" cy="888122"/>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14" name="TextBox 9"/>
          <p:cNvSpPr txBox="1"/>
          <p:nvPr/>
        </p:nvSpPr>
        <p:spPr>
          <a:xfrm>
            <a:off x="3319237" y="2168872"/>
            <a:ext cx="2873873" cy="369332"/>
          </a:xfrm>
          <a:prstGeom prst="rect">
            <a:avLst/>
          </a:prstGeom>
          <a:noFill/>
        </p:spPr>
        <p:txBody>
          <a:bodyPr wrap="square" rtlCol="0">
            <a:spAutoFit/>
          </a:bodyPr>
          <a:lstStyle/>
          <a:p>
            <a:r>
              <a:rPr lang="en-US" altLang="zh-CN" sz="1800" b="1" spc="1875" dirty="0">
                <a:solidFill>
                  <a:schemeClr val="bg1">
                    <a:lumMod val="95000"/>
                  </a:schemeClr>
                </a:solidFill>
                <a:latin typeface="方正兰亭超细黑简体" pitchFamily="2" charset="-122"/>
                <a:ea typeface="方正兰亭超细黑简体" pitchFamily="2" charset="-122"/>
              </a:rPr>
              <a:t>Part 01</a:t>
            </a:r>
            <a:endParaRPr lang="zh-CN" altLang="en-US" sz="1800" b="1" spc="1875" dirty="0">
              <a:solidFill>
                <a:schemeClr val="bg1">
                  <a:lumMod val="95000"/>
                </a:schemeClr>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33806748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10"/>
                                        </p:tgtEl>
                                        <p:attrNameLst>
                                          <p:attrName>style.color</p:attrName>
                                        </p:attrNameLst>
                                      </p:cBhvr>
                                      <p:to>
                                        <a:schemeClr val="bg1"/>
                                      </p:to>
                                    </p:animClr>
                                    <p:animClr clrSpc="rgb" dir="cw">
                                      <p:cBhvr>
                                        <p:cTn id="10" dur="250" autoRev="1" fill="remove"/>
                                        <p:tgtEl>
                                          <p:spTgt spid="10"/>
                                        </p:tgtEl>
                                        <p:attrNameLst>
                                          <p:attrName>fillcolor</p:attrName>
                                        </p:attrNameLst>
                                      </p:cBhvr>
                                      <p:to>
                                        <a:schemeClr val="bg1"/>
                                      </p:to>
                                    </p:animClr>
                                    <p:set>
                                      <p:cBhvr>
                                        <p:cTn id="11" dur="250" autoRev="1" fill="remove"/>
                                        <p:tgtEl>
                                          <p:spTgt spid="10"/>
                                        </p:tgtEl>
                                        <p:attrNameLst>
                                          <p:attrName>fill.type</p:attrName>
                                        </p:attrNameLst>
                                      </p:cBhvr>
                                      <p:to>
                                        <p:strVal val="solid"/>
                                      </p:to>
                                    </p:set>
                                    <p:set>
                                      <p:cBhvr>
                                        <p:cTn id="12" dur="250" autoRev="1" fill="remove"/>
                                        <p:tgtEl>
                                          <p:spTgt spid="10"/>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left)">
                                      <p:cBhvr>
                                        <p:cTn id="17" dur="500"/>
                                        <p:tgtEl>
                                          <p:spTgt spid="13"/>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outVertical)">
                                      <p:cBhvr>
                                        <p:cTn id="28" dur="500"/>
                                        <p:tgtEl>
                                          <p:spTgt spid="11"/>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11"/>
                                        </p:tgtEl>
                                        <p:attrNameLst>
                                          <p:attrName>style.color</p:attrName>
                                        </p:attrNameLst>
                                      </p:cBhvr>
                                      <p:to>
                                        <a:schemeClr val="bg1"/>
                                      </p:to>
                                    </p:animClr>
                                    <p:animClr clrSpc="rgb" dir="cw">
                                      <p:cBhvr>
                                        <p:cTn id="32" dur="250" autoRev="1" fill="remove"/>
                                        <p:tgtEl>
                                          <p:spTgt spid="11"/>
                                        </p:tgtEl>
                                        <p:attrNameLst>
                                          <p:attrName>fillcolor</p:attrName>
                                        </p:attrNameLst>
                                      </p:cBhvr>
                                      <p:to>
                                        <a:schemeClr val="bg1"/>
                                      </p:to>
                                    </p:animClr>
                                    <p:set>
                                      <p:cBhvr>
                                        <p:cTn id="33" dur="250" autoRev="1" fill="remove"/>
                                        <p:tgtEl>
                                          <p:spTgt spid="11"/>
                                        </p:tgtEl>
                                        <p:attrNameLst>
                                          <p:attrName>fill.type</p:attrName>
                                        </p:attrNameLst>
                                      </p:cBhvr>
                                      <p:to>
                                        <p:strVal val="solid"/>
                                      </p:to>
                                    </p:set>
                                    <p:set>
                                      <p:cBhvr>
                                        <p:cTn id="34" dur="250" autoRev="1" fill="remove"/>
                                        <p:tgtEl>
                                          <p:spTgt spid="11"/>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1000"/>
                                        <p:tgtEl>
                                          <p:spTgt spid="14"/>
                                        </p:tgtEl>
                                        <p:attrNameLst>
                                          <p:attrName>ppt_y</p:attrName>
                                        </p:attrNameLst>
                                      </p:cBhvr>
                                      <p:tavLst>
                                        <p:tav tm="0">
                                          <p:val>
                                            <p:strVal val="#ppt_y+#ppt_h*1.125000"/>
                                          </p:val>
                                        </p:tav>
                                        <p:tav tm="100000">
                                          <p:val>
                                            <p:strVal val="#ppt_y"/>
                                          </p:val>
                                        </p:tav>
                                      </p:tavLst>
                                    </p:anim>
                                    <p:animEffect transition="in" filter="wipe(up)">
                                      <p:cBhvr>
                                        <p:cTn id="3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6"/>
</p:tagLst>
</file>

<file path=ppt/tags/tag10.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3"/>
</p:tagLst>
</file>

<file path=ppt/tags/tag12.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2"/>
</p:tagLst>
</file>

<file path=ppt/tags/tag14.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1"/>
</p:tagLst>
</file>

<file path=ppt/tags/tag16.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7"/>
</p:tagLst>
</file>

<file path=ppt/tags/tag20.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3"/>
</p:tagLst>
</file>

<file path=ppt/tags/tag23.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8"/>
</p:tagLst>
</file>

<file path=ppt/tags/tag4.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9"/>
</p:tagLst>
</file>

<file path=ppt/tags/tag5.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0"/>
</p:tagLst>
</file>

<file path=ppt/tags/tag7.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4"/>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658</TotalTime>
  <Words>3161</Words>
  <Application>Microsoft Office PowerPoint</Application>
  <PresentationFormat>自定义</PresentationFormat>
  <Paragraphs>207</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装修公司</dc:title>
  <dc:creator>第一PPT</dc:creator>
  <cp:keywords>www.1ppt.com</cp:keywords>
  <cp:lastModifiedBy>Windows User</cp:lastModifiedBy>
  <cp:revision>69</cp:revision>
  <dcterms:created xsi:type="dcterms:W3CDTF">2017-01-14T09:35:14Z</dcterms:created>
  <dcterms:modified xsi:type="dcterms:W3CDTF">2019-05-17T09:21:58Z</dcterms:modified>
</cp:coreProperties>
</file>