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 id="2147483893" r:id="rId2"/>
  </p:sldMasterIdLst>
  <p:notesMasterIdLst>
    <p:notesMasterId r:id="rId33"/>
  </p:notesMasterIdLst>
  <p:sldIdLst>
    <p:sldId id="541" r:id="rId3"/>
    <p:sldId id="542" r:id="rId4"/>
    <p:sldId id="543" r:id="rId5"/>
    <p:sldId id="547" r:id="rId6"/>
    <p:sldId id="549" r:id="rId7"/>
    <p:sldId id="550" r:id="rId8"/>
    <p:sldId id="551" r:id="rId9"/>
    <p:sldId id="544" r:id="rId10"/>
    <p:sldId id="552" r:id="rId11"/>
    <p:sldId id="553" r:id="rId12"/>
    <p:sldId id="554" r:id="rId13"/>
    <p:sldId id="555" r:id="rId14"/>
    <p:sldId id="545" r:id="rId15"/>
    <p:sldId id="556" r:id="rId16"/>
    <p:sldId id="557" r:id="rId17"/>
    <p:sldId id="559" r:id="rId18"/>
    <p:sldId id="546" r:id="rId19"/>
    <p:sldId id="560" r:id="rId20"/>
    <p:sldId id="561" r:id="rId21"/>
    <p:sldId id="562" r:id="rId22"/>
    <p:sldId id="563" r:id="rId23"/>
    <p:sldId id="564" r:id="rId24"/>
    <p:sldId id="565" r:id="rId25"/>
    <p:sldId id="570" r:id="rId26"/>
    <p:sldId id="566" r:id="rId27"/>
    <p:sldId id="567" r:id="rId28"/>
    <p:sldId id="568" r:id="rId29"/>
    <p:sldId id="569" r:id="rId30"/>
    <p:sldId id="571" r:id="rId31"/>
    <p:sldId id="572" r:id="rId32"/>
  </p:sldIdLst>
  <p:sldSz cx="12193588" cy="6858000"/>
  <p:notesSz cx="6858000" cy="9144000"/>
  <p:defaultTextStyle>
    <a:defPPr>
      <a:defRPr lang="zh-CN"/>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348"/>
    <a:srgbClr val="700000"/>
    <a:srgbClr val="B40000"/>
    <a:srgbClr val="660200"/>
    <a:srgbClr val="660033"/>
    <a:srgbClr val="820000"/>
    <a:srgbClr val="FFE875"/>
    <a:srgbClr val="FFE453"/>
    <a:srgbClr val="FACC4F"/>
    <a:srgbClr val="FEFF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58" autoAdjust="0"/>
    <p:restoredTop sz="94660"/>
  </p:normalViewPr>
  <p:slideViewPr>
    <p:cSldViewPr snapToGrid="0">
      <p:cViewPr varScale="1">
        <p:scale>
          <a:sx n="59" d="100"/>
          <a:sy n="59" d="100"/>
        </p:scale>
        <p:origin x="-90"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1219078" rtl="0" eaLnBrk="1" latinLnBrk="0" hangingPunct="1">
      <a:defRPr sz="1600" kern="1200">
        <a:solidFill>
          <a:schemeClr val="tx1"/>
        </a:solidFill>
        <a:latin typeface="+mn-lt"/>
        <a:ea typeface="+mn-ea"/>
        <a:cs typeface="+mn-cs"/>
      </a:defRPr>
    </a:lvl1pPr>
    <a:lvl2pPr marL="609539" algn="l" defTabSz="1219078" rtl="0" eaLnBrk="1" latinLnBrk="0" hangingPunct="1">
      <a:defRPr sz="1600" kern="1200">
        <a:solidFill>
          <a:schemeClr val="tx1"/>
        </a:solidFill>
        <a:latin typeface="+mn-lt"/>
        <a:ea typeface="+mn-ea"/>
        <a:cs typeface="+mn-cs"/>
      </a:defRPr>
    </a:lvl2pPr>
    <a:lvl3pPr marL="1219078" algn="l" defTabSz="1219078" rtl="0" eaLnBrk="1" latinLnBrk="0" hangingPunct="1">
      <a:defRPr sz="1600" kern="1200">
        <a:solidFill>
          <a:schemeClr val="tx1"/>
        </a:solidFill>
        <a:latin typeface="+mn-lt"/>
        <a:ea typeface="+mn-ea"/>
        <a:cs typeface="+mn-cs"/>
      </a:defRPr>
    </a:lvl3pPr>
    <a:lvl4pPr marL="1828617" algn="l" defTabSz="1219078" rtl="0" eaLnBrk="1" latinLnBrk="0" hangingPunct="1">
      <a:defRPr sz="1600" kern="1200">
        <a:solidFill>
          <a:schemeClr val="tx1"/>
        </a:solidFill>
        <a:latin typeface="+mn-lt"/>
        <a:ea typeface="+mn-ea"/>
        <a:cs typeface="+mn-cs"/>
      </a:defRPr>
    </a:lvl4pPr>
    <a:lvl5pPr marL="2438156" algn="l" defTabSz="1219078" rtl="0" eaLnBrk="1" latinLnBrk="0" hangingPunct="1">
      <a:defRPr sz="1600" kern="1200">
        <a:solidFill>
          <a:schemeClr val="tx1"/>
        </a:solidFill>
        <a:latin typeface="+mn-lt"/>
        <a:ea typeface="+mn-ea"/>
        <a:cs typeface="+mn-cs"/>
      </a:defRPr>
    </a:lvl5pPr>
    <a:lvl6pPr marL="3047695" algn="l" defTabSz="1219078" rtl="0" eaLnBrk="1" latinLnBrk="0" hangingPunct="1">
      <a:defRPr sz="1600" kern="1200">
        <a:solidFill>
          <a:schemeClr val="tx1"/>
        </a:solidFill>
        <a:latin typeface="+mn-lt"/>
        <a:ea typeface="+mn-ea"/>
        <a:cs typeface="+mn-cs"/>
      </a:defRPr>
    </a:lvl6pPr>
    <a:lvl7pPr marL="3657234" algn="l" defTabSz="1219078" rtl="0" eaLnBrk="1" latinLnBrk="0" hangingPunct="1">
      <a:defRPr sz="1600" kern="1200">
        <a:solidFill>
          <a:schemeClr val="tx1"/>
        </a:solidFill>
        <a:latin typeface="+mn-lt"/>
        <a:ea typeface="+mn-ea"/>
        <a:cs typeface="+mn-cs"/>
      </a:defRPr>
    </a:lvl7pPr>
    <a:lvl8pPr marL="4266773" algn="l" defTabSz="1219078" rtl="0" eaLnBrk="1" latinLnBrk="0" hangingPunct="1">
      <a:defRPr sz="1600" kern="1200">
        <a:solidFill>
          <a:schemeClr val="tx1"/>
        </a:solidFill>
        <a:latin typeface="+mn-lt"/>
        <a:ea typeface="+mn-ea"/>
        <a:cs typeface="+mn-cs"/>
      </a:defRPr>
    </a:lvl8pPr>
    <a:lvl9pPr marL="4876312" algn="l" defTabSz="1219078"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519" y="2130428"/>
            <a:ext cx="1036455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038" y="3886200"/>
            <a:ext cx="8535512" cy="1752600"/>
          </a:xfrm>
          <a:prstGeom prst="rect">
            <a:avLst/>
          </a:prstGeom>
        </p:spPr>
        <p:txBody>
          <a:bodyPr/>
          <a:lstStyle>
            <a:lvl1pPr marL="0" indent="0" algn="ctr">
              <a:buNone/>
              <a:defRPr>
                <a:solidFill>
                  <a:schemeClr val="tx1">
                    <a:tint val="75000"/>
                  </a:schemeClr>
                </a:solidFill>
              </a:defRPr>
            </a:lvl1pPr>
            <a:lvl2pPr marL="609387" indent="0" algn="ctr">
              <a:buNone/>
              <a:defRPr>
                <a:solidFill>
                  <a:schemeClr val="tx1">
                    <a:tint val="75000"/>
                  </a:schemeClr>
                </a:solidFill>
              </a:defRPr>
            </a:lvl2pPr>
            <a:lvl3pPr marL="1218774" indent="0" algn="ctr">
              <a:buNone/>
              <a:defRPr>
                <a:solidFill>
                  <a:schemeClr val="tx1">
                    <a:tint val="75000"/>
                  </a:schemeClr>
                </a:solidFill>
              </a:defRPr>
            </a:lvl3pPr>
            <a:lvl4pPr marL="1828160" indent="0" algn="ctr">
              <a:buNone/>
              <a:defRPr>
                <a:solidFill>
                  <a:schemeClr val="tx1">
                    <a:tint val="75000"/>
                  </a:schemeClr>
                </a:solidFill>
              </a:defRPr>
            </a:lvl4pPr>
            <a:lvl5pPr marL="2437546" indent="0" algn="ctr">
              <a:buNone/>
              <a:defRPr>
                <a:solidFill>
                  <a:schemeClr val="tx1">
                    <a:tint val="75000"/>
                  </a:schemeClr>
                </a:solidFill>
              </a:defRPr>
            </a:lvl5pPr>
            <a:lvl6pPr marL="3046933" indent="0" algn="ctr">
              <a:buNone/>
              <a:defRPr>
                <a:solidFill>
                  <a:schemeClr val="tx1">
                    <a:tint val="75000"/>
                  </a:schemeClr>
                </a:solidFill>
              </a:defRPr>
            </a:lvl6pPr>
            <a:lvl7pPr marL="3656321" indent="0" algn="ctr">
              <a:buNone/>
              <a:defRPr>
                <a:solidFill>
                  <a:schemeClr val="tx1">
                    <a:tint val="75000"/>
                  </a:schemeClr>
                </a:solidFill>
              </a:defRPr>
            </a:lvl7pPr>
            <a:lvl8pPr marL="4265707" indent="0" algn="ctr">
              <a:buNone/>
              <a:defRPr>
                <a:solidFill>
                  <a:schemeClr val="tx1">
                    <a:tint val="75000"/>
                  </a:schemeClr>
                </a:solidFill>
              </a:defRPr>
            </a:lvl8pPr>
            <a:lvl9pPr marL="4875094"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8973236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1165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4792" y="-90517"/>
            <a:ext cx="1064305" cy="992320"/>
          </a:xfrm>
          <a:prstGeom prst="rect">
            <a:avLst/>
          </a:prstGeom>
        </p:spPr>
      </p:pic>
    </p:spTree>
    <p:extLst>
      <p:ext uri="{BB962C8B-B14F-4D97-AF65-F5344CB8AC3E}">
        <p14:creationId xmlns:p14="http://schemas.microsoft.com/office/powerpoint/2010/main" val="31498005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4792" y="-90517"/>
            <a:ext cx="1064305" cy="992320"/>
          </a:xfrm>
          <a:prstGeom prst="rect">
            <a:avLst/>
          </a:prstGeom>
        </p:spPr>
      </p:pic>
    </p:spTree>
    <p:extLst>
      <p:ext uri="{BB962C8B-B14F-4D97-AF65-F5344CB8AC3E}">
        <p14:creationId xmlns:p14="http://schemas.microsoft.com/office/powerpoint/2010/main" val="32753859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519" y="2130426"/>
            <a:ext cx="1036455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038" y="3886200"/>
            <a:ext cx="8535512"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086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31228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09" y="4406901"/>
            <a:ext cx="1036455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209" y="2906713"/>
            <a:ext cx="1036455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3131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80"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8407"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1121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79" y="1535113"/>
            <a:ext cx="538761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79" y="2174875"/>
            <a:ext cx="538761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174" y="1535113"/>
            <a:ext cx="538973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174" y="2174875"/>
            <a:ext cx="538973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55427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8402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8848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09" y="4406901"/>
            <a:ext cx="10364550" cy="1362075"/>
          </a:xfrm>
          <a:prstGeom prst="rect">
            <a:avLst/>
          </a:prstGeom>
        </p:spPr>
        <p:txBody>
          <a:bodyPr anchor="t"/>
          <a:lstStyle>
            <a:lvl1pPr algn="l">
              <a:defRPr sz="5333"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209" y="2906713"/>
            <a:ext cx="10364550" cy="1500188"/>
          </a:xfrm>
          <a:prstGeom prst="rect">
            <a:avLst/>
          </a:prstGeom>
        </p:spPr>
        <p:txBody>
          <a:bodyPr anchor="b"/>
          <a:lstStyle>
            <a:lvl1pPr marL="0" indent="0">
              <a:buNone/>
              <a:defRPr sz="2664">
                <a:solidFill>
                  <a:schemeClr val="tx1">
                    <a:tint val="75000"/>
                  </a:schemeClr>
                </a:solidFill>
              </a:defRPr>
            </a:lvl1pPr>
            <a:lvl2pPr marL="609387" indent="0">
              <a:buNone/>
              <a:defRPr sz="2399">
                <a:solidFill>
                  <a:schemeClr val="tx1">
                    <a:tint val="75000"/>
                  </a:schemeClr>
                </a:solidFill>
              </a:defRPr>
            </a:lvl2pPr>
            <a:lvl3pPr marL="1218774" indent="0">
              <a:buNone/>
              <a:defRPr sz="2134">
                <a:solidFill>
                  <a:schemeClr val="tx1">
                    <a:tint val="75000"/>
                  </a:schemeClr>
                </a:solidFill>
              </a:defRPr>
            </a:lvl3pPr>
            <a:lvl4pPr marL="1828160" indent="0">
              <a:buNone/>
              <a:defRPr sz="1865">
                <a:solidFill>
                  <a:schemeClr val="tx1">
                    <a:tint val="75000"/>
                  </a:schemeClr>
                </a:solidFill>
              </a:defRPr>
            </a:lvl4pPr>
            <a:lvl5pPr marL="2437546" indent="0">
              <a:buNone/>
              <a:defRPr sz="1865">
                <a:solidFill>
                  <a:schemeClr val="tx1">
                    <a:tint val="75000"/>
                  </a:schemeClr>
                </a:solidFill>
              </a:defRPr>
            </a:lvl5pPr>
            <a:lvl6pPr marL="3046933" indent="0">
              <a:buNone/>
              <a:defRPr sz="1865">
                <a:solidFill>
                  <a:schemeClr val="tx1">
                    <a:tint val="75000"/>
                  </a:schemeClr>
                </a:solidFill>
              </a:defRPr>
            </a:lvl6pPr>
            <a:lvl7pPr marL="3656321" indent="0">
              <a:buNone/>
              <a:defRPr sz="1865">
                <a:solidFill>
                  <a:schemeClr val="tx1">
                    <a:tint val="75000"/>
                  </a:schemeClr>
                </a:solidFill>
              </a:defRPr>
            </a:lvl7pPr>
            <a:lvl8pPr marL="4265707" indent="0">
              <a:buNone/>
              <a:defRPr sz="1865">
                <a:solidFill>
                  <a:schemeClr val="tx1">
                    <a:tint val="75000"/>
                  </a:schemeClr>
                </a:solidFill>
              </a:defRPr>
            </a:lvl8pPr>
            <a:lvl9pPr marL="4875094" indent="0">
              <a:buNone/>
              <a:defRPr sz="1865">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35909153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1606"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354" y="273051"/>
            <a:ext cx="681655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80" y="1435101"/>
            <a:ext cx="40116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5186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028" y="4800600"/>
            <a:ext cx="731615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028" y="612775"/>
            <a:ext cx="731615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028" y="5367338"/>
            <a:ext cx="731615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47632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3364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0351" y="274639"/>
            <a:ext cx="2743557"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80" y="274639"/>
            <a:ext cx="802744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184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40"/>
            <a:ext cx="10974229"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80" y="1200152"/>
            <a:ext cx="5385501" cy="3394075"/>
          </a:xfrm>
          <a:prstGeom prst="rect">
            <a:avLst/>
          </a:prstGeom>
        </p:spPr>
        <p:txBody>
          <a:bodyPr/>
          <a:lstStyle>
            <a:lvl1pPr>
              <a:defRPr sz="3733"/>
            </a:lvl1pPr>
            <a:lvl2pPr>
              <a:defRPr sz="3199"/>
            </a:lvl2pPr>
            <a:lvl3pPr>
              <a:defRPr sz="2664"/>
            </a:lvl3pPr>
            <a:lvl4pPr>
              <a:defRPr sz="2399"/>
            </a:lvl4pPr>
            <a:lvl5pPr>
              <a:defRPr sz="2399"/>
            </a:lvl5pPr>
            <a:lvl6pPr>
              <a:defRPr sz="2399"/>
            </a:lvl6pPr>
            <a:lvl7pPr>
              <a:defRPr sz="2399"/>
            </a:lvl7pPr>
            <a:lvl8pPr>
              <a:defRPr sz="2399"/>
            </a:lvl8pPr>
            <a:lvl9pPr>
              <a:defRPr sz="23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8407" y="1200152"/>
            <a:ext cx="5385501" cy="3394075"/>
          </a:xfrm>
          <a:prstGeom prst="rect">
            <a:avLst/>
          </a:prstGeom>
        </p:spPr>
        <p:txBody>
          <a:bodyPr/>
          <a:lstStyle>
            <a:lvl1pPr>
              <a:defRPr sz="3733"/>
            </a:lvl1pPr>
            <a:lvl2pPr>
              <a:defRPr sz="3199"/>
            </a:lvl2pPr>
            <a:lvl3pPr>
              <a:defRPr sz="2664"/>
            </a:lvl3pPr>
            <a:lvl4pPr>
              <a:defRPr sz="2399"/>
            </a:lvl4pPr>
            <a:lvl5pPr>
              <a:defRPr sz="2399"/>
            </a:lvl5pPr>
            <a:lvl6pPr>
              <a:defRPr sz="2399"/>
            </a:lvl6pPr>
            <a:lvl7pPr>
              <a:defRPr sz="2399"/>
            </a:lvl7pPr>
            <a:lvl8pPr>
              <a:defRPr sz="2399"/>
            </a:lvl8pPr>
            <a:lvl9pPr>
              <a:defRPr sz="23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6" name="页脚占位符 5"/>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7" name="灯片编号占位符 6"/>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41182032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40"/>
            <a:ext cx="10974229"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79" y="1535114"/>
            <a:ext cx="5387619" cy="639762"/>
          </a:xfrm>
          <a:prstGeom prst="rect">
            <a:avLst/>
          </a:prstGeom>
        </p:spPr>
        <p:txBody>
          <a:bodyPr anchor="b"/>
          <a:lstStyle>
            <a:lvl1pPr marL="0" indent="0">
              <a:buNone/>
              <a:defRPr sz="3199" b="1"/>
            </a:lvl1pPr>
            <a:lvl2pPr marL="609387" indent="0">
              <a:buNone/>
              <a:defRPr sz="2664" b="1"/>
            </a:lvl2pPr>
            <a:lvl3pPr marL="1218774" indent="0">
              <a:buNone/>
              <a:defRPr sz="2399" b="1"/>
            </a:lvl3pPr>
            <a:lvl4pPr marL="1828160" indent="0">
              <a:buNone/>
              <a:defRPr sz="2134" b="1"/>
            </a:lvl4pPr>
            <a:lvl5pPr marL="2437546" indent="0">
              <a:buNone/>
              <a:defRPr sz="2134" b="1"/>
            </a:lvl5pPr>
            <a:lvl6pPr marL="3046933" indent="0">
              <a:buNone/>
              <a:defRPr sz="2134" b="1"/>
            </a:lvl6pPr>
            <a:lvl7pPr marL="3656321" indent="0">
              <a:buNone/>
              <a:defRPr sz="2134" b="1"/>
            </a:lvl7pPr>
            <a:lvl8pPr marL="4265707" indent="0">
              <a:buNone/>
              <a:defRPr sz="2134" b="1"/>
            </a:lvl8pPr>
            <a:lvl9pPr marL="4875094" indent="0">
              <a:buNone/>
              <a:defRPr sz="2134" b="1"/>
            </a:lvl9pPr>
          </a:lstStyle>
          <a:p>
            <a:pPr lvl="0"/>
            <a:r>
              <a:rPr lang="zh-CN" altLang="en-US" smtClean="0"/>
              <a:t>单击此处编辑母版文本样式</a:t>
            </a:r>
          </a:p>
        </p:txBody>
      </p:sp>
      <p:sp>
        <p:nvSpPr>
          <p:cNvPr id="4" name="内容占位符 3"/>
          <p:cNvSpPr>
            <a:spLocks noGrp="1"/>
          </p:cNvSpPr>
          <p:nvPr>
            <p:ph sz="half" idx="2"/>
          </p:nvPr>
        </p:nvSpPr>
        <p:spPr>
          <a:xfrm>
            <a:off x="609679" y="2174877"/>
            <a:ext cx="5387619" cy="3951288"/>
          </a:xfrm>
          <a:prstGeom prst="rect">
            <a:avLst/>
          </a:prstGeom>
        </p:spPr>
        <p:txBody>
          <a:bodyPr/>
          <a:lstStyle>
            <a:lvl1pPr>
              <a:defRPr sz="3199"/>
            </a:lvl1pPr>
            <a:lvl2pPr>
              <a:defRPr sz="2664"/>
            </a:lvl2pPr>
            <a:lvl3pPr>
              <a:defRPr sz="2399"/>
            </a:lvl3pPr>
            <a:lvl4pPr>
              <a:defRPr sz="2134"/>
            </a:lvl4pPr>
            <a:lvl5pPr>
              <a:defRPr sz="2134"/>
            </a:lvl5pPr>
            <a:lvl6pPr>
              <a:defRPr sz="2134"/>
            </a:lvl6pPr>
            <a:lvl7pPr>
              <a:defRPr sz="2134"/>
            </a:lvl7pPr>
            <a:lvl8pPr>
              <a:defRPr sz="2134"/>
            </a:lvl8pPr>
            <a:lvl9pPr>
              <a:defRPr sz="2134"/>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178" y="1535114"/>
            <a:ext cx="5389735" cy="639762"/>
          </a:xfrm>
          <a:prstGeom prst="rect">
            <a:avLst/>
          </a:prstGeom>
        </p:spPr>
        <p:txBody>
          <a:bodyPr anchor="b"/>
          <a:lstStyle>
            <a:lvl1pPr marL="0" indent="0">
              <a:buNone/>
              <a:defRPr sz="3199" b="1"/>
            </a:lvl1pPr>
            <a:lvl2pPr marL="609387" indent="0">
              <a:buNone/>
              <a:defRPr sz="2664" b="1"/>
            </a:lvl2pPr>
            <a:lvl3pPr marL="1218774" indent="0">
              <a:buNone/>
              <a:defRPr sz="2399" b="1"/>
            </a:lvl3pPr>
            <a:lvl4pPr marL="1828160" indent="0">
              <a:buNone/>
              <a:defRPr sz="2134" b="1"/>
            </a:lvl4pPr>
            <a:lvl5pPr marL="2437546" indent="0">
              <a:buNone/>
              <a:defRPr sz="2134" b="1"/>
            </a:lvl5pPr>
            <a:lvl6pPr marL="3046933" indent="0">
              <a:buNone/>
              <a:defRPr sz="2134" b="1"/>
            </a:lvl6pPr>
            <a:lvl7pPr marL="3656321" indent="0">
              <a:buNone/>
              <a:defRPr sz="2134" b="1"/>
            </a:lvl7pPr>
            <a:lvl8pPr marL="4265707" indent="0">
              <a:buNone/>
              <a:defRPr sz="2134" b="1"/>
            </a:lvl8pPr>
            <a:lvl9pPr marL="4875094" indent="0">
              <a:buNone/>
              <a:defRPr sz="2134" b="1"/>
            </a:lvl9pPr>
          </a:lstStyle>
          <a:p>
            <a:pPr lvl="0"/>
            <a:r>
              <a:rPr lang="zh-CN" altLang="en-US" smtClean="0"/>
              <a:t>单击此处编辑母版文本样式</a:t>
            </a:r>
          </a:p>
        </p:txBody>
      </p:sp>
      <p:sp>
        <p:nvSpPr>
          <p:cNvPr id="6" name="内容占位符 5"/>
          <p:cNvSpPr>
            <a:spLocks noGrp="1"/>
          </p:cNvSpPr>
          <p:nvPr>
            <p:ph sz="quarter" idx="4"/>
          </p:nvPr>
        </p:nvSpPr>
        <p:spPr>
          <a:xfrm>
            <a:off x="6194178" y="2174877"/>
            <a:ext cx="5389735" cy="3951288"/>
          </a:xfrm>
          <a:prstGeom prst="rect">
            <a:avLst/>
          </a:prstGeom>
        </p:spPr>
        <p:txBody>
          <a:bodyPr/>
          <a:lstStyle>
            <a:lvl1pPr>
              <a:defRPr sz="3199"/>
            </a:lvl1pPr>
            <a:lvl2pPr>
              <a:defRPr sz="2664"/>
            </a:lvl2pPr>
            <a:lvl3pPr>
              <a:defRPr sz="2399"/>
            </a:lvl3pPr>
            <a:lvl4pPr>
              <a:defRPr sz="2134"/>
            </a:lvl4pPr>
            <a:lvl5pPr>
              <a:defRPr sz="2134"/>
            </a:lvl5pPr>
            <a:lvl6pPr>
              <a:defRPr sz="2134"/>
            </a:lvl6pPr>
            <a:lvl7pPr>
              <a:defRPr sz="2134"/>
            </a:lvl7pPr>
            <a:lvl8pPr>
              <a:defRPr sz="2134"/>
            </a:lvl8pPr>
            <a:lvl9pPr>
              <a:defRPr sz="2134"/>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8" name="页脚占位符 7"/>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9" name="灯片编号占位符 8"/>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
        <p:nvSpPr>
          <p:cNvPr id="11" name="矩形 10"/>
          <p:cNvSpPr/>
          <p:nvPr userDrawn="1"/>
        </p:nvSpPr>
        <p:spPr>
          <a:xfrm>
            <a:off x="4940344" y="5470604"/>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9030774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40"/>
            <a:ext cx="10974229"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4" name="页脚占位符 3"/>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5" name="灯片编号占位符 4"/>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1494322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3" y="273052"/>
            <a:ext cx="4011606" cy="1162051"/>
          </a:xfrm>
          <a:prstGeom prst="rect">
            <a:avLst/>
          </a:prstGeom>
        </p:spPr>
        <p:txBody>
          <a:bodyPr anchor="b"/>
          <a:lstStyle>
            <a:lvl1pPr algn="l">
              <a:defRPr sz="2664"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354" y="273053"/>
            <a:ext cx="6816554" cy="5853113"/>
          </a:xfrm>
          <a:prstGeom prst="rect">
            <a:avLst/>
          </a:prstGeom>
        </p:spPr>
        <p:txBody>
          <a:bodyPr/>
          <a:lstStyle>
            <a:lvl1pPr>
              <a:defRPr sz="4264"/>
            </a:lvl1pPr>
            <a:lvl2pPr>
              <a:defRPr sz="3733"/>
            </a:lvl2pPr>
            <a:lvl3pPr>
              <a:defRPr sz="3199"/>
            </a:lvl3pPr>
            <a:lvl4pPr>
              <a:defRPr sz="2664"/>
            </a:lvl4pPr>
            <a:lvl5pPr>
              <a:defRPr sz="2664"/>
            </a:lvl5pPr>
            <a:lvl6pPr>
              <a:defRPr sz="2664"/>
            </a:lvl6pPr>
            <a:lvl7pPr>
              <a:defRPr sz="2664"/>
            </a:lvl7pPr>
            <a:lvl8pPr>
              <a:defRPr sz="2664"/>
            </a:lvl8pPr>
            <a:lvl9pPr>
              <a:defRPr sz="2664"/>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83" y="1435103"/>
            <a:ext cx="4011606" cy="4691062"/>
          </a:xfrm>
          <a:prstGeom prst="rect">
            <a:avLst/>
          </a:prstGeom>
        </p:spPr>
        <p:txBody>
          <a:bodyPr/>
          <a:lstStyle>
            <a:lvl1pPr marL="0" indent="0">
              <a:buNone/>
              <a:defRPr sz="1865"/>
            </a:lvl1pPr>
            <a:lvl2pPr marL="609387" indent="0">
              <a:buNone/>
              <a:defRPr sz="1599"/>
            </a:lvl2pPr>
            <a:lvl3pPr marL="1218774" indent="0">
              <a:buNone/>
              <a:defRPr sz="1334"/>
            </a:lvl3pPr>
            <a:lvl4pPr marL="1828160" indent="0">
              <a:buNone/>
              <a:defRPr sz="1200"/>
            </a:lvl4pPr>
            <a:lvl5pPr marL="2437546" indent="0">
              <a:buNone/>
              <a:defRPr sz="1200"/>
            </a:lvl5pPr>
            <a:lvl6pPr marL="3046933" indent="0">
              <a:buNone/>
              <a:defRPr sz="1200"/>
            </a:lvl6pPr>
            <a:lvl7pPr marL="3656321" indent="0">
              <a:buNone/>
              <a:defRPr sz="1200"/>
            </a:lvl7pPr>
            <a:lvl8pPr marL="4265707" indent="0">
              <a:buNone/>
              <a:defRPr sz="1200"/>
            </a:lvl8pPr>
            <a:lvl9pPr marL="4875094"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6" name="页脚占位符 5"/>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7" name="灯片编号占位符 6"/>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1373553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028" y="4800601"/>
            <a:ext cx="7316153" cy="566738"/>
          </a:xfrm>
          <a:prstGeom prst="rect">
            <a:avLst/>
          </a:prstGeom>
        </p:spPr>
        <p:txBody>
          <a:bodyPr anchor="b"/>
          <a:lstStyle>
            <a:lvl1pPr algn="l">
              <a:defRPr sz="2664"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028" y="612777"/>
            <a:ext cx="7316153" cy="4114800"/>
          </a:xfrm>
          <a:prstGeom prst="rect">
            <a:avLst/>
          </a:prstGeom>
        </p:spPr>
        <p:txBody>
          <a:bodyPr/>
          <a:lstStyle>
            <a:lvl1pPr marL="0" indent="0">
              <a:buNone/>
              <a:defRPr sz="4264"/>
            </a:lvl1pPr>
            <a:lvl2pPr marL="609387" indent="0">
              <a:buNone/>
              <a:defRPr sz="3733"/>
            </a:lvl2pPr>
            <a:lvl3pPr marL="1218774" indent="0">
              <a:buNone/>
              <a:defRPr sz="3199"/>
            </a:lvl3pPr>
            <a:lvl4pPr marL="1828160" indent="0">
              <a:buNone/>
              <a:defRPr sz="2664"/>
            </a:lvl4pPr>
            <a:lvl5pPr marL="2437546" indent="0">
              <a:buNone/>
              <a:defRPr sz="2664"/>
            </a:lvl5pPr>
            <a:lvl6pPr marL="3046933" indent="0">
              <a:buNone/>
              <a:defRPr sz="2664"/>
            </a:lvl6pPr>
            <a:lvl7pPr marL="3656321" indent="0">
              <a:buNone/>
              <a:defRPr sz="2664"/>
            </a:lvl7pPr>
            <a:lvl8pPr marL="4265707" indent="0">
              <a:buNone/>
              <a:defRPr sz="2664"/>
            </a:lvl8pPr>
            <a:lvl9pPr marL="4875094" indent="0">
              <a:buNone/>
              <a:defRPr sz="2664"/>
            </a:lvl9pPr>
          </a:lstStyle>
          <a:p>
            <a:endParaRPr lang="zh-CN" altLang="en-US"/>
          </a:p>
        </p:txBody>
      </p:sp>
      <p:sp>
        <p:nvSpPr>
          <p:cNvPr id="4" name="文本占位符 3"/>
          <p:cNvSpPr>
            <a:spLocks noGrp="1"/>
          </p:cNvSpPr>
          <p:nvPr>
            <p:ph type="body" sz="half" idx="2"/>
          </p:nvPr>
        </p:nvSpPr>
        <p:spPr>
          <a:xfrm>
            <a:off x="2390028" y="5367339"/>
            <a:ext cx="7316153" cy="804864"/>
          </a:xfrm>
          <a:prstGeom prst="rect">
            <a:avLst/>
          </a:prstGeom>
        </p:spPr>
        <p:txBody>
          <a:bodyPr/>
          <a:lstStyle>
            <a:lvl1pPr marL="0" indent="0">
              <a:buNone/>
              <a:defRPr sz="1865"/>
            </a:lvl1pPr>
            <a:lvl2pPr marL="609387" indent="0">
              <a:buNone/>
              <a:defRPr sz="1599"/>
            </a:lvl2pPr>
            <a:lvl3pPr marL="1218774" indent="0">
              <a:buNone/>
              <a:defRPr sz="1334"/>
            </a:lvl3pPr>
            <a:lvl4pPr marL="1828160" indent="0">
              <a:buNone/>
              <a:defRPr sz="1200"/>
            </a:lvl4pPr>
            <a:lvl5pPr marL="2437546" indent="0">
              <a:buNone/>
              <a:defRPr sz="1200"/>
            </a:lvl5pPr>
            <a:lvl6pPr marL="3046933" indent="0">
              <a:buNone/>
              <a:defRPr sz="1200"/>
            </a:lvl6pPr>
            <a:lvl7pPr marL="3656321" indent="0">
              <a:buNone/>
              <a:defRPr sz="1200"/>
            </a:lvl7pPr>
            <a:lvl8pPr marL="4265707" indent="0">
              <a:buNone/>
              <a:defRPr sz="1200"/>
            </a:lvl8pPr>
            <a:lvl9pPr marL="4875094"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6" name="页脚占位符 5"/>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7" name="灯片编号占位符 6"/>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359041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40"/>
            <a:ext cx="10974229"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80" y="1600203"/>
            <a:ext cx="10974229"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1104692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0351" y="206376"/>
            <a:ext cx="2743557" cy="438785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80" y="206376"/>
            <a:ext cx="8027445" cy="438785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79" y="6356352"/>
            <a:ext cx="2845171" cy="365125"/>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4166143" y="6356352"/>
            <a:ext cx="3861303" cy="365125"/>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8738738" y="6356352"/>
            <a:ext cx="2845171" cy="365125"/>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858930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0" y="5454720"/>
            <a:ext cx="12193588" cy="1403280"/>
          </a:xfrm>
          <a:prstGeom prst="rect">
            <a:avLst/>
          </a:prstGeom>
        </p:spPr>
      </p:pic>
      <p:pic>
        <p:nvPicPr>
          <p:cNvPr id="5" name="Picture 2" descr="F:\桌面\党政机关\素材\长城\矢量长城\线稿长城116.png"/>
          <p:cNvPicPr>
            <a:picLocks noChangeAspect="1" noChangeArrowheads="1"/>
          </p:cNvPicPr>
          <p:nvPr userDrawn="1"/>
        </p:nvPicPr>
        <p:blipFill>
          <a:blip r:embed="rId16" cstate="screen">
            <a:extLst>
              <a:ext uri="{28A0092B-C50C-407E-A947-70E740481C1C}">
                <a14:useLocalDpi xmlns:a14="http://schemas.microsoft.com/office/drawing/2010/main"/>
              </a:ext>
            </a:extLst>
          </a:blip>
          <a:srcRect/>
          <a:stretch>
            <a:fillRect/>
          </a:stretch>
        </p:blipFill>
        <p:spPr bwMode="auto">
          <a:xfrm>
            <a:off x="7557084" y="93790"/>
            <a:ext cx="4026110" cy="746857"/>
          </a:xfrm>
          <a:prstGeom prst="rect">
            <a:avLst/>
          </a:prstGeom>
          <a:noFill/>
          <a:extLst>
            <a:ext uri="{909E8E84-426E-40DD-AFC4-6F175D3DCCD1}">
              <a14:hiddenFill xmlns:a14="http://schemas.microsoft.com/office/drawing/2010/main">
                <a:solidFill>
                  <a:srgbClr val="FFFFFF"/>
                </a:solidFill>
              </a14:hiddenFill>
            </a:ext>
          </a:extLst>
        </p:spPr>
      </p:pic>
      <p:cxnSp>
        <p:nvCxnSpPr>
          <p:cNvPr id="6" name="直接连接符 5"/>
          <p:cNvCxnSpPr/>
          <p:nvPr userDrawn="1"/>
        </p:nvCxnSpPr>
        <p:spPr>
          <a:xfrm flipH="1">
            <a:off x="616864" y="840647"/>
            <a:ext cx="10929600" cy="0"/>
          </a:xfrm>
          <a:prstGeom prst="line">
            <a:avLst/>
          </a:prstGeom>
          <a:ln>
            <a:solidFill>
              <a:srgbClr val="D7000D"/>
            </a:solidFill>
          </a:ln>
        </p:spPr>
        <p:style>
          <a:lnRef idx="1">
            <a:schemeClr val="accent1"/>
          </a:lnRef>
          <a:fillRef idx="0">
            <a:schemeClr val="accent1"/>
          </a:fillRef>
          <a:effectRef idx="0">
            <a:schemeClr val="accent1"/>
          </a:effectRef>
          <a:fontRef idx="minor">
            <a:schemeClr val="tx1"/>
          </a:fontRef>
        </p:style>
      </p:cxnSp>
      <p:pic>
        <p:nvPicPr>
          <p:cNvPr id="9" name="Picture 11" descr="F:\桌面\党政机关\素材\党徽\Nipic_20180988_201509091138025270001.png"/>
          <p:cNvPicPr>
            <a:picLocks noChangeAspect="1" noChangeArrowheads="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701836" y="93790"/>
            <a:ext cx="882085" cy="722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7623771"/>
      </p:ext>
    </p:extLst>
  </p:cSld>
  <p:clrMap bg1="lt1" tx1="dk1" bg2="lt2" tx2="dk2" accent1="accent1" accent2="accent2" accent3="accent3" accent4="accent4" accent5="accent5" accent6="accent6" hlink="hlink" folHlink="folHlink"/>
  <p:sldLayoutIdLst>
    <p:sldLayoutId id="2147483751"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853" r:id="rId10"/>
    <p:sldLayoutId id="2147483854" r:id="rId11"/>
    <p:sldLayoutId id="2147483892" r:id="rId12"/>
  </p:sldLayoutIdLst>
  <p:timing>
    <p:tnLst>
      <p:par>
        <p:cTn id="1" dur="indefinite" restart="never" nodeType="tmRoot"/>
      </p:par>
    </p:tnLst>
  </p:timing>
  <p:txStyles>
    <p:titleStyle>
      <a:lvl1pPr algn="ctr" defTabSz="1218139" rtl="0" eaLnBrk="1" latinLnBrk="0" hangingPunct="1">
        <a:spcBef>
          <a:spcPct val="0"/>
        </a:spcBef>
        <a:buNone/>
        <a:defRPr sz="5863" kern="1200">
          <a:solidFill>
            <a:schemeClr val="tx1"/>
          </a:solidFill>
          <a:latin typeface="+mj-lt"/>
          <a:ea typeface="+mj-ea"/>
          <a:cs typeface="+mj-cs"/>
        </a:defRPr>
      </a:lvl1pPr>
    </p:titleStyle>
    <p:bodyStyle>
      <a:lvl1pPr marL="457041" indent="-457041" algn="l" defTabSz="1218139" rtl="0" eaLnBrk="1" latinLnBrk="0" hangingPunct="1">
        <a:spcBef>
          <a:spcPct val="20000"/>
        </a:spcBef>
        <a:buFont typeface="Arial" panose="020B0604020202020204" pitchFamily="34" charset="0"/>
        <a:buChar char="•"/>
        <a:defRPr sz="4264" kern="1200">
          <a:solidFill>
            <a:schemeClr val="tx1"/>
          </a:solidFill>
          <a:latin typeface="+mn-lt"/>
          <a:ea typeface="+mn-ea"/>
          <a:cs typeface="+mn-cs"/>
        </a:defRPr>
      </a:lvl1pPr>
      <a:lvl2pPr marL="990253" indent="-380867" algn="l" defTabSz="1218139" rtl="0" eaLnBrk="1" latinLnBrk="0" hangingPunct="1">
        <a:spcBef>
          <a:spcPct val="20000"/>
        </a:spcBef>
        <a:buFont typeface="Arial" panose="020B0604020202020204" pitchFamily="34" charset="0"/>
        <a:buChar char="–"/>
        <a:defRPr sz="3733" kern="1200">
          <a:solidFill>
            <a:schemeClr val="tx1"/>
          </a:solidFill>
          <a:latin typeface="+mn-lt"/>
          <a:ea typeface="+mn-ea"/>
          <a:cs typeface="+mn-cs"/>
        </a:defRPr>
      </a:lvl2pPr>
      <a:lvl3pPr marL="1523467" indent="-304693" algn="l" defTabSz="1218139" rtl="0" eaLnBrk="1" latinLnBrk="0" hangingPunct="1">
        <a:spcBef>
          <a:spcPct val="20000"/>
        </a:spcBef>
        <a:buFont typeface="Arial" panose="020B0604020202020204" pitchFamily="34" charset="0"/>
        <a:buChar char="•"/>
        <a:defRPr sz="3199" kern="1200">
          <a:solidFill>
            <a:schemeClr val="tx1"/>
          </a:solidFill>
          <a:latin typeface="+mn-lt"/>
          <a:ea typeface="+mn-ea"/>
          <a:cs typeface="+mn-cs"/>
        </a:defRPr>
      </a:lvl3pPr>
      <a:lvl4pPr marL="2132853" indent="-304693" algn="l" defTabSz="1218139" rtl="0" eaLnBrk="1" latinLnBrk="0" hangingPunct="1">
        <a:spcBef>
          <a:spcPct val="20000"/>
        </a:spcBef>
        <a:buFont typeface="Arial" panose="020B0604020202020204" pitchFamily="34" charset="0"/>
        <a:buChar char="–"/>
        <a:defRPr sz="2664" kern="1200">
          <a:solidFill>
            <a:schemeClr val="tx1"/>
          </a:solidFill>
          <a:latin typeface="+mn-lt"/>
          <a:ea typeface="+mn-ea"/>
          <a:cs typeface="+mn-cs"/>
        </a:defRPr>
      </a:lvl4pPr>
      <a:lvl5pPr marL="2742239" indent="-304693" algn="l" defTabSz="1218139" rtl="0" eaLnBrk="1" latinLnBrk="0" hangingPunct="1">
        <a:spcBef>
          <a:spcPct val="20000"/>
        </a:spcBef>
        <a:buFont typeface="Arial" panose="020B0604020202020204" pitchFamily="34" charset="0"/>
        <a:buChar char="»"/>
        <a:defRPr sz="2664" kern="1200">
          <a:solidFill>
            <a:schemeClr val="tx1"/>
          </a:solidFill>
          <a:latin typeface="+mn-lt"/>
          <a:ea typeface="+mn-ea"/>
          <a:cs typeface="+mn-cs"/>
        </a:defRPr>
      </a:lvl5pPr>
      <a:lvl6pPr marL="3351626" indent="-304693" algn="l" defTabSz="1218139" rtl="0" eaLnBrk="1" latinLnBrk="0" hangingPunct="1">
        <a:spcBef>
          <a:spcPct val="20000"/>
        </a:spcBef>
        <a:buFont typeface="Arial" panose="020B0604020202020204" pitchFamily="34" charset="0"/>
        <a:buChar char="•"/>
        <a:defRPr sz="2664" kern="1200">
          <a:solidFill>
            <a:schemeClr val="tx1"/>
          </a:solidFill>
          <a:latin typeface="+mn-lt"/>
          <a:ea typeface="+mn-ea"/>
          <a:cs typeface="+mn-cs"/>
        </a:defRPr>
      </a:lvl6pPr>
      <a:lvl7pPr marL="3961014" indent="-304693" algn="l" defTabSz="1218139" rtl="0" eaLnBrk="1" latinLnBrk="0" hangingPunct="1">
        <a:spcBef>
          <a:spcPct val="20000"/>
        </a:spcBef>
        <a:buFont typeface="Arial" panose="020B0604020202020204" pitchFamily="34" charset="0"/>
        <a:buChar char="•"/>
        <a:defRPr sz="2664" kern="1200">
          <a:solidFill>
            <a:schemeClr val="tx1"/>
          </a:solidFill>
          <a:latin typeface="+mn-lt"/>
          <a:ea typeface="+mn-ea"/>
          <a:cs typeface="+mn-cs"/>
        </a:defRPr>
      </a:lvl7pPr>
      <a:lvl8pPr marL="4570401" indent="-304693" algn="l" defTabSz="1218139" rtl="0" eaLnBrk="1" latinLnBrk="0" hangingPunct="1">
        <a:spcBef>
          <a:spcPct val="20000"/>
        </a:spcBef>
        <a:buFont typeface="Arial" panose="020B0604020202020204" pitchFamily="34" charset="0"/>
        <a:buChar char="•"/>
        <a:defRPr sz="2664" kern="1200">
          <a:solidFill>
            <a:schemeClr val="tx1"/>
          </a:solidFill>
          <a:latin typeface="+mn-lt"/>
          <a:ea typeface="+mn-ea"/>
          <a:cs typeface="+mn-cs"/>
        </a:defRPr>
      </a:lvl8pPr>
      <a:lvl9pPr marL="5179787" indent="-304693" algn="l" defTabSz="1218139" rtl="0" eaLnBrk="1" latinLnBrk="0" hangingPunct="1">
        <a:spcBef>
          <a:spcPct val="20000"/>
        </a:spcBef>
        <a:buFont typeface="Arial" panose="020B0604020202020204" pitchFamily="34" charset="0"/>
        <a:buChar char="•"/>
        <a:defRPr sz="2664" kern="1200">
          <a:solidFill>
            <a:schemeClr val="tx1"/>
          </a:solidFill>
          <a:latin typeface="+mn-lt"/>
          <a:ea typeface="+mn-ea"/>
          <a:cs typeface="+mn-cs"/>
        </a:defRPr>
      </a:lvl9pPr>
    </p:bodyStyle>
    <p:otherStyle>
      <a:defPPr>
        <a:defRPr lang="zh-CN"/>
      </a:defPPr>
      <a:lvl1pPr marL="0" algn="l" defTabSz="1218139" rtl="0" eaLnBrk="1" latinLnBrk="0" hangingPunct="1">
        <a:defRPr sz="2399" kern="1200">
          <a:solidFill>
            <a:schemeClr val="tx1"/>
          </a:solidFill>
          <a:latin typeface="+mn-lt"/>
          <a:ea typeface="+mn-ea"/>
          <a:cs typeface="+mn-cs"/>
        </a:defRPr>
      </a:lvl1pPr>
      <a:lvl2pPr marL="609387" algn="l" defTabSz="1218139" rtl="0" eaLnBrk="1" latinLnBrk="0" hangingPunct="1">
        <a:defRPr sz="2399" kern="1200">
          <a:solidFill>
            <a:schemeClr val="tx1"/>
          </a:solidFill>
          <a:latin typeface="+mn-lt"/>
          <a:ea typeface="+mn-ea"/>
          <a:cs typeface="+mn-cs"/>
        </a:defRPr>
      </a:lvl2pPr>
      <a:lvl3pPr marL="1218774" algn="l" defTabSz="1218139" rtl="0" eaLnBrk="1" latinLnBrk="0" hangingPunct="1">
        <a:defRPr sz="2399" kern="1200">
          <a:solidFill>
            <a:schemeClr val="tx1"/>
          </a:solidFill>
          <a:latin typeface="+mn-lt"/>
          <a:ea typeface="+mn-ea"/>
          <a:cs typeface="+mn-cs"/>
        </a:defRPr>
      </a:lvl3pPr>
      <a:lvl4pPr marL="1828160" algn="l" defTabSz="1218139" rtl="0" eaLnBrk="1" latinLnBrk="0" hangingPunct="1">
        <a:defRPr sz="2399" kern="1200">
          <a:solidFill>
            <a:schemeClr val="tx1"/>
          </a:solidFill>
          <a:latin typeface="+mn-lt"/>
          <a:ea typeface="+mn-ea"/>
          <a:cs typeface="+mn-cs"/>
        </a:defRPr>
      </a:lvl4pPr>
      <a:lvl5pPr marL="2437546" algn="l" defTabSz="1218139" rtl="0" eaLnBrk="1" latinLnBrk="0" hangingPunct="1">
        <a:defRPr sz="2399" kern="1200">
          <a:solidFill>
            <a:schemeClr val="tx1"/>
          </a:solidFill>
          <a:latin typeface="+mn-lt"/>
          <a:ea typeface="+mn-ea"/>
          <a:cs typeface="+mn-cs"/>
        </a:defRPr>
      </a:lvl5pPr>
      <a:lvl6pPr marL="3046933" algn="l" defTabSz="1218139" rtl="0" eaLnBrk="1" latinLnBrk="0" hangingPunct="1">
        <a:defRPr sz="2399" kern="1200">
          <a:solidFill>
            <a:schemeClr val="tx1"/>
          </a:solidFill>
          <a:latin typeface="+mn-lt"/>
          <a:ea typeface="+mn-ea"/>
          <a:cs typeface="+mn-cs"/>
        </a:defRPr>
      </a:lvl6pPr>
      <a:lvl7pPr marL="3656321" algn="l" defTabSz="1218139" rtl="0" eaLnBrk="1" latinLnBrk="0" hangingPunct="1">
        <a:defRPr sz="2399" kern="1200">
          <a:solidFill>
            <a:schemeClr val="tx1"/>
          </a:solidFill>
          <a:latin typeface="+mn-lt"/>
          <a:ea typeface="+mn-ea"/>
          <a:cs typeface="+mn-cs"/>
        </a:defRPr>
      </a:lvl7pPr>
      <a:lvl8pPr marL="4265707" algn="l" defTabSz="1218139" rtl="0" eaLnBrk="1" latinLnBrk="0" hangingPunct="1">
        <a:defRPr sz="2399" kern="1200">
          <a:solidFill>
            <a:schemeClr val="tx1"/>
          </a:solidFill>
          <a:latin typeface="+mn-lt"/>
          <a:ea typeface="+mn-ea"/>
          <a:cs typeface="+mn-cs"/>
        </a:defRPr>
      </a:lvl8pPr>
      <a:lvl9pPr marL="4875094" algn="l" defTabSz="1218139" rtl="0" eaLnBrk="1" latinLnBrk="0" hangingPunct="1">
        <a:defRPr sz="23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80" y="274638"/>
            <a:ext cx="10974229"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80" y="1600201"/>
            <a:ext cx="10974229"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79" y="6356351"/>
            <a:ext cx="284517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143" y="6356351"/>
            <a:ext cx="386130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8738" y="6356351"/>
            <a:ext cx="284517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97804261"/>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0.xml"/><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0.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10.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11.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530600"/>
            <a:ext cx="12203180" cy="3327400"/>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46599" y="571500"/>
            <a:ext cx="2679701" cy="2376720"/>
          </a:xfrm>
          <a:prstGeom prst="rect">
            <a:avLst/>
          </a:prstGeom>
        </p:spPr>
      </p:pic>
      <p:sp>
        <p:nvSpPr>
          <p:cNvPr id="7" name="文本框 6"/>
          <p:cNvSpPr txBox="1"/>
          <p:nvPr/>
        </p:nvSpPr>
        <p:spPr>
          <a:xfrm>
            <a:off x="2871924" y="3046907"/>
            <a:ext cx="7505923" cy="666657"/>
          </a:xfrm>
          <a:prstGeom prst="rect">
            <a:avLst/>
          </a:prstGeom>
          <a:noFill/>
        </p:spPr>
        <p:txBody>
          <a:bodyPr wrap="square" rtlCol="0">
            <a:spAutoFit/>
          </a:bodyPr>
          <a:lstStyle/>
          <a:p>
            <a:r>
              <a:rPr lang="zh-CN" altLang="en-US" sz="3732" b="1">
                <a:latin typeface="微软雅黑" panose="020B0503020204020204" pitchFamily="34" charset="-122"/>
                <a:ea typeface="微软雅黑" panose="020B0503020204020204" pitchFamily="34" charset="-122"/>
              </a:rPr>
              <a:t>政府党委党政微党课教育培训</a:t>
            </a:r>
            <a:r>
              <a:rPr lang="en-US" altLang="zh-CN" sz="3732" b="1">
                <a:latin typeface="微软雅黑" panose="020B0503020204020204" pitchFamily="34" charset="-122"/>
                <a:ea typeface="微软雅黑" panose="020B0503020204020204" pitchFamily="34" charset="-122"/>
              </a:rPr>
              <a:t>PPT</a:t>
            </a:r>
            <a:endParaRPr lang="zh-CN" altLang="en-US" sz="3732" b="1">
              <a:latin typeface="微软雅黑" panose="020B0503020204020204" pitchFamily="34" charset="-122"/>
              <a:ea typeface="微软雅黑" panose="020B0503020204020204" pitchFamily="34" charset="-122"/>
            </a:endParaRPr>
          </a:p>
        </p:txBody>
      </p:sp>
      <p:sp>
        <p:nvSpPr>
          <p:cNvPr id="8" name="TextBox 54"/>
          <p:cNvSpPr txBox="1"/>
          <p:nvPr/>
        </p:nvSpPr>
        <p:spPr>
          <a:xfrm>
            <a:off x="4104083" y="3812251"/>
            <a:ext cx="4701929" cy="379463"/>
          </a:xfrm>
          <a:prstGeom prst="rect">
            <a:avLst/>
          </a:prstGeom>
          <a:noFill/>
        </p:spPr>
        <p:txBody>
          <a:bodyPr wrap="none" rtlCol="0">
            <a:spAutoFit/>
          </a:bodyPr>
          <a:lstStyle/>
          <a:p>
            <a:pPr algn="ctr"/>
            <a:r>
              <a:rPr lang="en-US" altLang="zh-CN" sz="1866" dirty="0" smtClean="0">
                <a:solidFill>
                  <a:srgbClr val="000000"/>
                </a:solidFill>
                <a:latin typeface="微软雅黑" pitchFamily="34" charset="-122"/>
                <a:ea typeface="微软雅黑" pitchFamily="34" charset="-122"/>
              </a:rPr>
              <a:t>—</a:t>
            </a:r>
            <a:r>
              <a:rPr lang="zh-CN" altLang="en-US" sz="1866" dirty="0">
                <a:solidFill>
                  <a:srgbClr val="000000"/>
                </a:solidFill>
                <a:latin typeface="微软雅黑" pitchFamily="34" charset="-122"/>
                <a:ea typeface="微软雅黑" pitchFamily="34" charset="-122"/>
              </a:rPr>
              <a:t>党建工作汇报</a:t>
            </a:r>
            <a:r>
              <a:rPr lang="en-US" altLang="zh-CN" sz="1866" dirty="0" smtClean="0">
                <a:solidFill>
                  <a:srgbClr val="000000"/>
                </a:solidFill>
                <a:latin typeface="微软雅黑" pitchFamily="34" charset="-122"/>
                <a:ea typeface="微软雅黑" pitchFamily="34" charset="-122"/>
              </a:rPr>
              <a:t>/</a:t>
            </a:r>
            <a:r>
              <a:rPr lang="zh-CN" altLang="en-US" sz="1866" dirty="0">
                <a:solidFill>
                  <a:srgbClr val="000000"/>
                </a:solidFill>
                <a:latin typeface="微软雅黑" pitchFamily="34" charset="-122"/>
                <a:ea typeface="微软雅黑" pitchFamily="34" charset="-122"/>
              </a:rPr>
              <a:t>会议报告</a:t>
            </a:r>
            <a:r>
              <a:rPr lang="en-US" altLang="zh-CN" sz="1866" dirty="0" smtClean="0">
                <a:solidFill>
                  <a:srgbClr val="000000"/>
                </a:solidFill>
                <a:latin typeface="微软雅黑" pitchFamily="34" charset="-122"/>
                <a:ea typeface="微软雅黑" pitchFamily="34" charset="-122"/>
              </a:rPr>
              <a:t>PPT/</a:t>
            </a:r>
            <a:r>
              <a:rPr lang="zh-CN" altLang="en-US" sz="1866" dirty="0" smtClean="0">
                <a:solidFill>
                  <a:srgbClr val="000000"/>
                </a:solidFill>
                <a:latin typeface="微软雅黑" pitchFamily="34" charset="-122"/>
                <a:ea typeface="微软雅黑" pitchFamily="34" charset="-122"/>
              </a:rPr>
              <a:t>党课</a:t>
            </a:r>
            <a:r>
              <a:rPr lang="en-US" altLang="zh-CN" sz="1866" dirty="0" smtClean="0">
                <a:solidFill>
                  <a:srgbClr val="000000"/>
                </a:solidFill>
                <a:latin typeface="微软雅黑" pitchFamily="34" charset="-122"/>
                <a:ea typeface="微软雅黑" pitchFamily="34" charset="-122"/>
              </a:rPr>
              <a:t>PPT </a:t>
            </a:r>
            <a:r>
              <a:rPr lang="en-US" altLang="zh-CN" sz="1866" dirty="0">
                <a:solidFill>
                  <a:srgbClr val="000000"/>
                </a:solidFill>
                <a:latin typeface="微软雅黑" pitchFamily="34" charset="-122"/>
                <a:ea typeface="微软雅黑" pitchFamily="34" charset="-122"/>
              </a:rPr>
              <a:t>—</a:t>
            </a:r>
            <a:endParaRPr lang="zh-CN" altLang="en-US" sz="1866" dirty="0">
              <a:solidFill>
                <a:srgbClr val="000000"/>
              </a:solidFill>
              <a:latin typeface="微软雅黑" pitchFamily="34" charset="-122"/>
              <a:ea typeface="微软雅黑" pitchFamily="34" charset="-122"/>
            </a:endParaRPr>
          </a:p>
        </p:txBody>
      </p:sp>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72020" y="361332"/>
            <a:ext cx="2142748" cy="2267717"/>
          </a:xfrm>
          <a:prstGeom prst="rect">
            <a:avLst/>
          </a:prstGeom>
        </p:spPr>
      </p:pic>
      <p:grpSp>
        <p:nvGrpSpPr>
          <p:cNvPr id="12" name="Group 550"/>
          <p:cNvGrpSpPr>
            <a:grpSpLocks/>
          </p:cNvGrpSpPr>
          <p:nvPr/>
        </p:nvGrpSpPr>
        <p:grpSpPr bwMode="auto">
          <a:xfrm>
            <a:off x="5156459" y="1124228"/>
            <a:ext cx="1890261" cy="1471903"/>
            <a:chOff x="295" y="3475"/>
            <a:chExt cx="1407" cy="1407"/>
          </a:xfrm>
        </p:grpSpPr>
        <p:sp>
          <p:nvSpPr>
            <p:cNvPr id="13"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sz="2399">
                <a:latin typeface="Arial" pitchFamily="34" charset="0"/>
                <a:ea typeface="宋体" pitchFamily="2" charset="-122"/>
              </a:endParaRPr>
            </a:p>
          </p:txBody>
        </p:sp>
        <p:grpSp>
          <p:nvGrpSpPr>
            <p:cNvPr id="14" name="Group 552"/>
            <p:cNvGrpSpPr>
              <a:grpSpLocks/>
            </p:cNvGrpSpPr>
            <p:nvPr/>
          </p:nvGrpSpPr>
          <p:grpSpPr bwMode="auto">
            <a:xfrm>
              <a:off x="473" y="3657"/>
              <a:ext cx="1057" cy="1055"/>
              <a:chOff x="-6057" y="-2209"/>
              <a:chExt cx="2219" cy="2219"/>
            </a:xfrm>
          </p:grpSpPr>
          <p:sp>
            <p:nvSpPr>
              <p:cNvPr id="15"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nvGrpSpPr>
              <p:cNvPr id="16" name="Group 554"/>
              <p:cNvGrpSpPr>
                <a:grpSpLocks/>
              </p:cNvGrpSpPr>
              <p:nvPr/>
            </p:nvGrpSpPr>
            <p:grpSpPr bwMode="auto">
              <a:xfrm>
                <a:off x="-6057" y="-2209"/>
                <a:ext cx="2219" cy="2219"/>
                <a:chOff x="-4061" y="-880"/>
                <a:chExt cx="2219" cy="2219"/>
              </a:xfrm>
            </p:grpSpPr>
            <p:grpSp>
              <p:nvGrpSpPr>
                <p:cNvPr id="17" name="Group 555"/>
                <p:cNvGrpSpPr>
                  <a:grpSpLocks/>
                </p:cNvGrpSpPr>
                <p:nvPr/>
              </p:nvGrpSpPr>
              <p:grpSpPr bwMode="auto">
                <a:xfrm>
                  <a:off x="-4061" y="-880"/>
                  <a:ext cx="2219" cy="2219"/>
                  <a:chOff x="-3925" y="-789"/>
                  <a:chExt cx="2219" cy="2219"/>
                </a:xfrm>
              </p:grpSpPr>
              <p:grpSp>
                <p:nvGrpSpPr>
                  <p:cNvPr id="33" name="Group 556"/>
                  <p:cNvGrpSpPr>
                    <a:grpSpLocks noChangeAspect="1"/>
                  </p:cNvGrpSpPr>
                  <p:nvPr/>
                </p:nvGrpSpPr>
                <p:grpSpPr bwMode="auto">
                  <a:xfrm>
                    <a:off x="-3925" y="-788"/>
                    <a:ext cx="2219" cy="2202"/>
                    <a:chOff x="168" y="696"/>
                    <a:chExt cx="1429" cy="1429"/>
                  </a:xfrm>
                </p:grpSpPr>
                <p:grpSp>
                  <p:nvGrpSpPr>
                    <p:cNvPr id="41" name="Group 557"/>
                    <p:cNvGrpSpPr>
                      <a:grpSpLocks noChangeAspect="1"/>
                    </p:cNvGrpSpPr>
                    <p:nvPr/>
                  </p:nvGrpSpPr>
                  <p:grpSpPr bwMode="auto">
                    <a:xfrm>
                      <a:off x="854" y="696"/>
                      <a:ext cx="56" cy="1429"/>
                      <a:chOff x="845" y="696"/>
                      <a:chExt cx="56" cy="1429"/>
                    </a:xfrm>
                  </p:grpSpPr>
                  <p:sp>
                    <p:nvSpPr>
                      <p:cNvPr id="45"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46"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nvGrpSpPr>
                    <p:cNvPr id="42" name="Group 560"/>
                    <p:cNvGrpSpPr>
                      <a:grpSpLocks noChangeAspect="1"/>
                    </p:cNvGrpSpPr>
                    <p:nvPr/>
                  </p:nvGrpSpPr>
                  <p:grpSpPr bwMode="auto">
                    <a:xfrm rot="5400000">
                      <a:off x="855" y="696"/>
                      <a:ext cx="56" cy="1429"/>
                      <a:chOff x="845" y="696"/>
                      <a:chExt cx="56" cy="1429"/>
                    </a:xfrm>
                  </p:grpSpPr>
                  <p:sp>
                    <p:nvSpPr>
                      <p:cNvPr id="43"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44"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grpSp>
                <p:nvGrpSpPr>
                  <p:cNvPr id="34" name="Group 563"/>
                  <p:cNvGrpSpPr>
                    <a:grpSpLocks noChangeAspect="1"/>
                  </p:cNvGrpSpPr>
                  <p:nvPr/>
                </p:nvGrpSpPr>
                <p:grpSpPr bwMode="auto">
                  <a:xfrm rot="2700000">
                    <a:off x="-3928" y="-780"/>
                    <a:ext cx="2219" cy="2202"/>
                    <a:chOff x="168" y="696"/>
                    <a:chExt cx="1429" cy="1429"/>
                  </a:xfrm>
                </p:grpSpPr>
                <p:grpSp>
                  <p:nvGrpSpPr>
                    <p:cNvPr id="35" name="Group 564"/>
                    <p:cNvGrpSpPr>
                      <a:grpSpLocks noChangeAspect="1"/>
                    </p:cNvGrpSpPr>
                    <p:nvPr/>
                  </p:nvGrpSpPr>
                  <p:grpSpPr bwMode="auto">
                    <a:xfrm>
                      <a:off x="854" y="696"/>
                      <a:ext cx="56" cy="1429"/>
                      <a:chOff x="845" y="696"/>
                      <a:chExt cx="56" cy="1429"/>
                    </a:xfrm>
                  </p:grpSpPr>
                  <p:sp>
                    <p:nvSpPr>
                      <p:cNvPr id="39"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40"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nvGrpSpPr>
                    <p:cNvPr id="36" name="Group 567"/>
                    <p:cNvGrpSpPr>
                      <a:grpSpLocks noChangeAspect="1"/>
                    </p:cNvGrpSpPr>
                    <p:nvPr/>
                  </p:nvGrpSpPr>
                  <p:grpSpPr bwMode="auto">
                    <a:xfrm rot="5400000">
                      <a:off x="855" y="696"/>
                      <a:ext cx="56" cy="1429"/>
                      <a:chOff x="845" y="696"/>
                      <a:chExt cx="56" cy="1429"/>
                    </a:xfrm>
                  </p:grpSpPr>
                  <p:sp>
                    <p:nvSpPr>
                      <p:cNvPr id="37"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38"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grpSp>
            <p:grpSp>
              <p:nvGrpSpPr>
                <p:cNvPr id="18" name="Group 570"/>
                <p:cNvGrpSpPr>
                  <a:grpSpLocks/>
                </p:cNvGrpSpPr>
                <p:nvPr/>
              </p:nvGrpSpPr>
              <p:grpSpPr bwMode="auto">
                <a:xfrm rot="1320000">
                  <a:off x="-3746" y="-522"/>
                  <a:ext cx="1555" cy="1554"/>
                  <a:chOff x="-3925" y="-789"/>
                  <a:chExt cx="2219" cy="2219"/>
                </a:xfrm>
              </p:grpSpPr>
              <p:grpSp>
                <p:nvGrpSpPr>
                  <p:cNvPr id="19" name="Group 571"/>
                  <p:cNvGrpSpPr>
                    <a:grpSpLocks noChangeAspect="1"/>
                  </p:cNvGrpSpPr>
                  <p:nvPr/>
                </p:nvGrpSpPr>
                <p:grpSpPr bwMode="auto">
                  <a:xfrm>
                    <a:off x="-3925" y="-788"/>
                    <a:ext cx="2219" cy="2202"/>
                    <a:chOff x="168" y="696"/>
                    <a:chExt cx="1429" cy="1429"/>
                  </a:xfrm>
                </p:grpSpPr>
                <p:grpSp>
                  <p:nvGrpSpPr>
                    <p:cNvPr id="27" name="Group 572"/>
                    <p:cNvGrpSpPr>
                      <a:grpSpLocks noChangeAspect="1"/>
                    </p:cNvGrpSpPr>
                    <p:nvPr/>
                  </p:nvGrpSpPr>
                  <p:grpSpPr bwMode="auto">
                    <a:xfrm>
                      <a:off x="854" y="696"/>
                      <a:ext cx="56" cy="1429"/>
                      <a:chOff x="845" y="696"/>
                      <a:chExt cx="56" cy="1429"/>
                    </a:xfrm>
                  </p:grpSpPr>
                  <p:sp>
                    <p:nvSpPr>
                      <p:cNvPr id="31"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32"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nvGrpSpPr>
                    <p:cNvPr id="28" name="Group 575"/>
                    <p:cNvGrpSpPr>
                      <a:grpSpLocks noChangeAspect="1"/>
                    </p:cNvGrpSpPr>
                    <p:nvPr/>
                  </p:nvGrpSpPr>
                  <p:grpSpPr bwMode="auto">
                    <a:xfrm rot="5400000">
                      <a:off x="855" y="696"/>
                      <a:ext cx="56" cy="1429"/>
                      <a:chOff x="845" y="696"/>
                      <a:chExt cx="56" cy="1429"/>
                    </a:xfrm>
                  </p:grpSpPr>
                  <p:sp>
                    <p:nvSpPr>
                      <p:cNvPr id="29"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30"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grpSp>
                <p:nvGrpSpPr>
                  <p:cNvPr id="20" name="Group 578"/>
                  <p:cNvGrpSpPr>
                    <a:grpSpLocks noChangeAspect="1"/>
                  </p:cNvGrpSpPr>
                  <p:nvPr/>
                </p:nvGrpSpPr>
                <p:grpSpPr bwMode="auto">
                  <a:xfrm rot="2700000">
                    <a:off x="-3928" y="-780"/>
                    <a:ext cx="2219" cy="2202"/>
                    <a:chOff x="168" y="696"/>
                    <a:chExt cx="1429" cy="1429"/>
                  </a:xfrm>
                </p:grpSpPr>
                <p:grpSp>
                  <p:nvGrpSpPr>
                    <p:cNvPr id="21" name="Group 579"/>
                    <p:cNvGrpSpPr>
                      <a:grpSpLocks noChangeAspect="1"/>
                    </p:cNvGrpSpPr>
                    <p:nvPr/>
                  </p:nvGrpSpPr>
                  <p:grpSpPr bwMode="auto">
                    <a:xfrm>
                      <a:off x="854" y="696"/>
                      <a:ext cx="56" cy="1429"/>
                      <a:chOff x="845" y="696"/>
                      <a:chExt cx="56" cy="1429"/>
                    </a:xfrm>
                  </p:grpSpPr>
                  <p:sp>
                    <p:nvSpPr>
                      <p:cNvPr id="25"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26"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nvGrpSpPr>
                    <p:cNvPr id="22" name="Group 582"/>
                    <p:cNvGrpSpPr>
                      <a:grpSpLocks noChangeAspect="1"/>
                    </p:cNvGrpSpPr>
                    <p:nvPr/>
                  </p:nvGrpSpPr>
                  <p:grpSpPr bwMode="auto">
                    <a:xfrm rot="5400000">
                      <a:off x="855" y="696"/>
                      <a:ext cx="56" cy="1429"/>
                      <a:chOff x="845" y="696"/>
                      <a:chExt cx="56" cy="1429"/>
                    </a:xfrm>
                  </p:grpSpPr>
                  <p:sp>
                    <p:nvSpPr>
                      <p:cNvPr id="23"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sp>
                    <p:nvSpPr>
                      <p:cNvPr id="24" name="AutoShape 58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ea typeface="宋体" charset="-122"/>
                        </a:endParaRPr>
                      </a:p>
                    </p:txBody>
                  </p:sp>
                </p:grpSp>
              </p:grpSp>
            </p:grpSp>
          </p:grpSp>
        </p:grpSp>
      </p:grpSp>
    </p:spTree>
    <p:extLst>
      <p:ext uri="{BB962C8B-B14F-4D97-AF65-F5344CB8AC3E}">
        <p14:creationId xmlns:p14="http://schemas.microsoft.com/office/powerpoint/2010/main" val="3814768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8"/>
                                        </p:tgtEl>
                                        <p:attrNameLst>
                                          <p:attrName>ppt_y</p:attrName>
                                        </p:attrNameLst>
                                      </p:cBhvr>
                                      <p:tavLst>
                                        <p:tav tm="0">
                                          <p:val>
                                            <p:strVal val="#ppt_y"/>
                                          </p:val>
                                        </p:tav>
                                        <p:tav tm="100000">
                                          <p:val>
                                            <p:strVal val="#ppt_y"/>
                                          </p:val>
                                        </p:tav>
                                      </p:tavLst>
                                    </p:anim>
                                    <p:anim calcmode="lin" valueType="num">
                                      <p:cBhvr>
                                        <p:cTn id="9" dur="7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8"/>
                                        </p:tgtEl>
                                      </p:cBhvr>
                                    </p:animEffect>
                                  </p:childTnLst>
                                </p:cTn>
                              </p:par>
                            </p:childTnLst>
                          </p:cTn>
                        </p:par>
                        <p:par>
                          <p:cTn id="12" fill="hold">
                            <p:stCondLst>
                              <p:cond delay="2325"/>
                            </p:stCondLst>
                            <p:childTnLst>
                              <p:par>
                                <p:cTn id="13" presetID="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2825"/>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3825"/>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4325"/>
                            </p:stCondLst>
                            <p:childTnLst>
                              <p:par>
                                <p:cTn id="30" presetID="2" presetClass="entr" presetSubtype="2"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4825"/>
                            </p:stCondLst>
                            <p:childTnLst>
                              <p:par>
                                <p:cTn id="35" presetID="10"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6" presetClass="emph" presetSubtype="0" autoRev="1" fill="hold" nodeType="withEffect">
                                  <p:stCondLst>
                                    <p:cond delay="450"/>
                                  </p:stCondLst>
                                  <p:childTnLst>
                                    <p:animScale>
                                      <p:cBhvr>
                                        <p:cTn id="39" dur="1750" fill="hold"/>
                                        <p:tgtEl>
                                          <p:spTgt spid="12"/>
                                        </p:tgtEl>
                                      </p:cBhvr>
                                      <p:by x="400000" y="400000"/>
                                    </p:animScale>
                                  </p:childTnLst>
                                </p:cTn>
                              </p:par>
                              <p:par>
                                <p:cTn id="40" presetID="10" presetClass="exit" presetSubtype="0" fill="hold" nodeType="withEffect">
                                  <p:stCondLst>
                                    <p:cond delay="450"/>
                                  </p:stCondLst>
                                  <p:childTnLst>
                                    <p:animEffect transition="out" filter="fade">
                                      <p:cBhvr>
                                        <p:cTn id="41" dur="2000"/>
                                        <p:tgtEl>
                                          <p:spTgt spid="12"/>
                                        </p:tgtEl>
                                      </p:cBhvr>
                                    </p:animEffect>
                                    <p:set>
                                      <p:cBhvr>
                                        <p:cTn id="4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24" name="矩形 23"/>
          <p:cNvSpPr/>
          <p:nvPr/>
        </p:nvSpPr>
        <p:spPr>
          <a:xfrm>
            <a:off x="4169910" y="1412776"/>
            <a:ext cx="3840427" cy="1152128"/>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25" name="矩形 24"/>
          <p:cNvSpPr/>
          <p:nvPr/>
        </p:nvSpPr>
        <p:spPr>
          <a:xfrm>
            <a:off x="4169910" y="2578031"/>
            <a:ext cx="3840427" cy="1152128"/>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26" name="矩形 25"/>
          <p:cNvSpPr/>
          <p:nvPr/>
        </p:nvSpPr>
        <p:spPr>
          <a:xfrm>
            <a:off x="4183253" y="3743285"/>
            <a:ext cx="3840427" cy="1152128"/>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27" name="矩形 26"/>
          <p:cNvSpPr/>
          <p:nvPr/>
        </p:nvSpPr>
        <p:spPr>
          <a:xfrm>
            <a:off x="4183253" y="4908540"/>
            <a:ext cx="3840427" cy="1152128"/>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微软雅黑" pitchFamily="34" charset="-122"/>
                <a:ea typeface="微软雅黑" pitchFamily="34" charset="-122"/>
              </a:rPr>
              <a:t>添加文本标题</a:t>
            </a:r>
          </a:p>
        </p:txBody>
      </p:sp>
      <p:sp>
        <p:nvSpPr>
          <p:cNvPr id="28" name="等腰三角形 27"/>
          <p:cNvSpPr/>
          <p:nvPr/>
        </p:nvSpPr>
        <p:spPr>
          <a:xfrm rot="1800000">
            <a:off x="3671595" y="1796819"/>
            <a:ext cx="445489" cy="38404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9" name="等腰三角形 28"/>
          <p:cNvSpPr/>
          <p:nvPr/>
        </p:nvSpPr>
        <p:spPr>
          <a:xfrm rot="1800000">
            <a:off x="3671595" y="4127328"/>
            <a:ext cx="445489" cy="38404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0" name="等腰三角形 29"/>
          <p:cNvSpPr/>
          <p:nvPr/>
        </p:nvSpPr>
        <p:spPr>
          <a:xfrm rot="19800000" flipH="1">
            <a:off x="8081414" y="2962075"/>
            <a:ext cx="445489" cy="38404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1" name="等腰三角形 30"/>
          <p:cNvSpPr/>
          <p:nvPr/>
        </p:nvSpPr>
        <p:spPr>
          <a:xfrm rot="19800000" flipH="1">
            <a:off x="8081414" y="5292583"/>
            <a:ext cx="445489" cy="384043"/>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2" name="文本框 7"/>
          <p:cNvSpPr txBox="1">
            <a:spLocks noChangeArrowheads="1"/>
          </p:cNvSpPr>
          <p:nvPr/>
        </p:nvSpPr>
        <p:spPr bwMode="auto">
          <a:xfrm>
            <a:off x="240144" y="1843722"/>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867" b="1" dirty="0">
                <a:solidFill>
                  <a:srgbClr val="C00000"/>
                </a:solidFill>
                <a:latin typeface="微软雅黑" pitchFamily="34" charset="-122"/>
              </a:rPr>
              <a:t>添加文本信息</a:t>
            </a:r>
            <a:endParaRPr lang="en-US" altLang="zh-CN" sz="1867" b="1" dirty="0">
              <a:solidFill>
                <a:srgbClr val="C00000"/>
              </a:solidFill>
              <a:latin typeface="微软雅黑" pitchFamily="34" charset="-122"/>
            </a:endParaRPr>
          </a:p>
          <a:p>
            <a:pPr algn="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p>
        </p:txBody>
      </p:sp>
      <p:sp>
        <p:nvSpPr>
          <p:cNvPr id="33" name="文本框 7"/>
          <p:cNvSpPr txBox="1">
            <a:spLocks noChangeArrowheads="1"/>
          </p:cNvSpPr>
          <p:nvPr/>
        </p:nvSpPr>
        <p:spPr bwMode="auto">
          <a:xfrm>
            <a:off x="240144" y="4147722"/>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867" b="1" dirty="0">
                <a:solidFill>
                  <a:srgbClr val="C00000"/>
                </a:solidFill>
                <a:latin typeface="微软雅黑" pitchFamily="34" charset="-122"/>
              </a:rPr>
              <a:t>添加文本信息</a:t>
            </a:r>
            <a:endParaRPr lang="en-US" altLang="zh-CN" sz="1867" b="1" dirty="0">
              <a:solidFill>
                <a:srgbClr val="C00000"/>
              </a:solidFill>
              <a:latin typeface="微软雅黑" pitchFamily="34" charset="-122"/>
            </a:endParaRPr>
          </a:p>
          <a:p>
            <a:pPr algn="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此处添加说明文字添加说明文字添加说明文字此处添加说明文字此处添加说明文字此处添加说明文字</a:t>
            </a:r>
          </a:p>
        </p:txBody>
      </p:sp>
      <p:sp>
        <p:nvSpPr>
          <p:cNvPr id="34" name="文本框 7"/>
          <p:cNvSpPr txBox="1">
            <a:spLocks noChangeArrowheads="1"/>
          </p:cNvSpPr>
          <p:nvPr/>
        </p:nvSpPr>
        <p:spPr bwMode="auto">
          <a:xfrm>
            <a:off x="8593072" y="2968636"/>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67" b="1" dirty="0">
                <a:solidFill>
                  <a:srgbClr val="C00000"/>
                </a:solidFill>
                <a:latin typeface="微软雅黑" pitchFamily="34" charset="-122"/>
              </a:rPr>
              <a:t>添加文本信息</a:t>
            </a:r>
            <a:endParaRPr lang="en-US" altLang="zh-CN" sz="1867" b="1" dirty="0">
              <a:solidFill>
                <a:srgbClr val="C00000"/>
              </a:solidFill>
              <a:latin typeface="微软雅黑" pitchFamily="34" charset="-122"/>
            </a:endParaRPr>
          </a:p>
          <a:p>
            <a:pP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a:t>
            </a:r>
          </a:p>
        </p:txBody>
      </p:sp>
      <p:sp>
        <p:nvSpPr>
          <p:cNvPr id="35" name="文本框 7"/>
          <p:cNvSpPr txBox="1">
            <a:spLocks noChangeArrowheads="1"/>
          </p:cNvSpPr>
          <p:nvPr/>
        </p:nvSpPr>
        <p:spPr bwMode="auto">
          <a:xfrm>
            <a:off x="8593072" y="5272636"/>
            <a:ext cx="3204500" cy="1454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67" b="1" dirty="0">
                <a:solidFill>
                  <a:srgbClr val="C00000"/>
                </a:solidFill>
                <a:latin typeface="微软雅黑" pitchFamily="34" charset="-122"/>
              </a:rPr>
              <a:t>添加文本信息</a:t>
            </a:r>
            <a:endParaRPr lang="en-US" altLang="zh-CN" sz="1867" b="1" dirty="0">
              <a:solidFill>
                <a:srgbClr val="C00000"/>
              </a:solidFill>
              <a:latin typeface="微软雅黑" pitchFamily="34" charset="-122"/>
            </a:endParaRPr>
          </a:p>
          <a:p>
            <a:pPr>
              <a:lnSpc>
                <a:spcPct val="150000"/>
              </a:lnSpc>
              <a:spcBef>
                <a:spcPts val="400"/>
              </a:spcBef>
            </a:pPr>
            <a:r>
              <a:rPr lang="zh-CN" altLang="en-US" sz="1467" dirty="0">
                <a:solidFill>
                  <a:schemeClr val="tx1">
                    <a:lumMod val="85000"/>
                    <a:lumOff val="15000"/>
                  </a:schemeClr>
                </a:solidFill>
                <a:latin typeface="微软雅黑" pitchFamily="34" charset="-122"/>
              </a:rPr>
              <a:t>此处添加说明文字添加说明文字添加说明文字此处添加说明文字。</a:t>
            </a:r>
          </a:p>
        </p:txBody>
      </p:sp>
    </p:spTree>
    <p:extLst>
      <p:ext uri="{BB962C8B-B14F-4D97-AF65-F5344CB8AC3E}">
        <p14:creationId xmlns:p14="http://schemas.microsoft.com/office/powerpoint/2010/main" val="35581365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4"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400" fill="hold"/>
                                        <p:tgtEl>
                                          <p:spTgt spid="24"/>
                                        </p:tgtEl>
                                        <p:attrNameLst>
                                          <p:attrName>ppt_x</p:attrName>
                                        </p:attrNameLst>
                                      </p:cBhvr>
                                      <p:tavLst>
                                        <p:tav tm="0">
                                          <p:val>
                                            <p:strVal val="#ppt_x"/>
                                          </p:val>
                                        </p:tav>
                                        <p:tav tm="100000">
                                          <p:val>
                                            <p:strVal val="#ppt_x"/>
                                          </p:val>
                                        </p:tav>
                                      </p:tavLst>
                                    </p:anim>
                                    <p:anim calcmode="lin" valueType="num">
                                      <p:cBhvr additive="base">
                                        <p:cTn id="16" dur="400" fill="hold"/>
                                        <p:tgtEl>
                                          <p:spTgt spid="24"/>
                                        </p:tgtEl>
                                        <p:attrNameLst>
                                          <p:attrName>ppt_y</p:attrName>
                                        </p:attrNameLst>
                                      </p:cBhvr>
                                      <p:tavLst>
                                        <p:tav tm="0">
                                          <p:val>
                                            <p:strVal val="1+#ppt_h/2"/>
                                          </p:val>
                                        </p:tav>
                                        <p:tav tm="100000">
                                          <p:val>
                                            <p:strVal val="#ppt_y"/>
                                          </p:val>
                                        </p:tav>
                                      </p:tavLst>
                                    </p:anim>
                                  </p:childTnLst>
                                </p:cTn>
                              </p:par>
                            </p:childTnLst>
                          </p:cTn>
                        </p:par>
                        <p:par>
                          <p:cTn id="17" fill="hold">
                            <p:stCondLst>
                              <p:cond delay="1150"/>
                            </p:stCondLst>
                            <p:childTnLst>
                              <p:par>
                                <p:cTn id="18" presetID="22" presetClass="entr" presetSubtype="2"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right)">
                                      <p:cBhvr>
                                        <p:cTn id="20" dur="500"/>
                                        <p:tgtEl>
                                          <p:spTgt spid="28"/>
                                        </p:tgtEl>
                                      </p:cBhvr>
                                    </p:animEffect>
                                  </p:childTnLst>
                                </p:cTn>
                              </p:par>
                            </p:childTnLst>
                          </p:cTn>
                        </p:par>
                        <p:par>
                          <p:cTn id="21" fill="hold">
                            <p:stCondLst>
                              <p:cond delay="1650"/>
                            </p:stCondLst>
                            <p:childTnLst>
                              <p:par>
                                <p:cTn id="22" presetID="22" presetClass="entr" presetSubtype="2"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right)">
                                      <p:cBhvr>
                                        <p:cTn id="24" dur="500"/>
                                        <p:tgtEl>
                                          <p:spTgt spid="32"/>
                                        </p:tgtEl>
                                      </p:cBhvr>
                                    </p:animEffect>
                                  </p:childTnLst>
                                </p:cTn>
                              </p:par>
                            </p:childTnLst>
                          </p:cTn>
                        </p:par>
                        <p:par>
                          <p:cTn id="25" fill="hold">
                            <p:stCondLst>
                              <p:cond delay="2150"/>
                            </p:stCondLst>
                            <p:childTnLst>
                              <p:par>
                                <p:cTn id="26" presetID="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400" fill="hold"/>
                                        <p:tgtEl>
                                          <p:spTgt spid="25"/>
                                        </p:tgtEl>
                                        <p:attrNameLst>
                                          <p:attrName>ppt_x</p:attrName>
                                        </p:attrNameLst>
                                      </p:cBhvr>
                                      <p:tavLst>
                                        <p:tav tm="0">
                                          <p:val>
                                            <p:strVal val="#ppt_x"/>
                                          </p:val>
                                        </p:tav>
                                        <p:tav tm="100000">
                                          <p:val>
                                            <p:strVal val="#ppt_x"/>
                                          </p:val>
                                        </p:tav>
                                      </p:tavLst>
                                    </p:anim>
                                    <p:anim calcmode="lin" valueType="num">
                                      <p:cBhvr additive="base">
                                        <p:cTn id="29" dur="4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255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par>
                          <p:cTn id="34" fill="hold">
                            <p:stCondLst>
                              <p:cond delay="3050"/>
                            </p:stCondLst>
                            <p:childTnLst>
                              <p:par>
                                <p:cTn id="35" presetID="22" presetClass="entr" presetSubtype="8"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50"/>
                            </p:stCondLst>
                            <p:childTnLst>
                              <p:par>
                                <p:cTn id="39" presetID="2" presetClass="entr" presetSubtype="4"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400" fill="hold"/>
                                        <p:tgtEl>
                                          <p:spTgt spid="26"/>
                                        </p:tgtEl>
                                        <p:attrNameLst>
                                          <p:attrName>ppt_x</p:attrName>
                                        </p:attrNameLst>
                                      </p:cBhvr>
                                      <p:tavLst>
                                        <p:tav tm="0">
                                          <p:val>
                                            <p:strVal val="#ppt_x"/>
                                          </p:val>
                                        </p:tav>
                                        <p:tav tm="100000">
                                          <p:val>
                                            <p:strVal val="#ppt_x"/>
                                          </p:val>
                                        </p:tav>
                                      </p:tavLst>
                                    </p:anim>
                                    <p:anim calcmode="lin" valueType="num">
                                      <p:cBhvr additive="base">
                                        <p:cTn id="42" dur="400" fill="hold"/>
                                        <p:tgtEl>
                                          <p:spTgt spid="26"/>
                                        </p:tgtEl>
                                        <p:attrNameLst>
                                          <p:attrName>ppt_y</p:attrName>
                                        </p:attrNameLst>
                                      </p:cBhvr>
                                      <p:tavLst>
                                        <p:tav tm="0">
                                          <p:val>
                                            <p:strVal val="1+#ppt_h/2"/>
                                          </p:val>
                                        </p:tav>
                                        <p:tav tm="100000">
                                          <p:val>
                                            <p:strVal val="#ppt_y"/>
                                          </p:val>
                                        </p:tav>
                                      </p:tavLst>
                                    </p:anim>
                                  </p:childTnLst>
                                </p:cTn>
                              </p:par>
                            </p:childTnLst>
                          </p:cTn>
                        </p:par>
                        <p:par>
                          <p:cTn id="43" fill="hold">
                            <p:stCondLst>
                              <p:cond delay="3950"/>
                            </p:stCondLst>
                            <p:childTnLst>
                              <p:par>
                                <p:cTn id="44" presetID="22" presetClass="entr" presetSubtype="2"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right)">
                                      <p:cBhvr>
                                        <p:cTn id="46" dur="500"/>
                                        <p:tgtEl>
                                          <p:spTgt spid="29"/>
                                        </p:tgtEl>
                                      </p:cBhvr>
                                    </p:animEffect>
                                  </p:childTnLst>
                                </p:cTn>
                              </p:par>
                            </p:childTnLst>
                          </p:cTn>
                        </p:par>
                        <p:par>
                          <p:cTn id="47" fill="hold">
                            <p:stCondLst>
                              <p:cond delay="4450"/>
                            </p:stCondLst>
                            <p:childTnLst>
                              <p:par>
                                <p:cTn id="48" presetID="22" presetClass="entr" presetSubtype="2"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right)">
                                      <p:cBhvr>
                                        <p:cTn id="50" dur="500"/>
                                        <p:tgtEl>
                                          <p:spTgt spid="33"/>
                                        </p:tgtEl>
                                      </p:cBhvr>
                                    </p:animEffect>
                                  </p:childTnLst>
                                </p:cTn>
                              </p:par>
                            </p:childTnLst>
                          </p:cTn>
                        </p:par>
                        <p:par>
                          <p:cTn id="51" fill="hold">
                            <p:stCondLst>
                              <p:cond delay="4950"/>
                            </p:stCondLst>
                            <p:childTnLst>
                              <p:par>
                                <p:cTn id="52" presetID="2" presetClass="entr" presetSubtype="4"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400" fill="hold"/>
                                        <p:tgtEl>
                                          <p:spTgt spid="27"/>
                                        </p:tgtEl>
                                        <p:attrNameLst>
                                          <p:attrName>ppt_x</p:attrName>
                                        </p:attrNameLst>
                                      </p:cBhvr>
                                      <p:tavLst>
                                        <p:tav tm="0">
                                          <p:val>
                                            <p:strVal val="#ppt_x"/>
                                          </p:val>
                                        </p:tav>
                                        <p:tav tm="100000">
                                          <p:val>
                                            <p:strVal val="#ppt_x"/>
                                          </p:val>
                                        </p:tav>
                                      </p:tavLst>
                                    </p:anim>
                                    <p:anim calcmode="lin" valueType="num">
                                      <p:cBhvr additive="base">
                                        <p:cTn id="55" dur="400" fill="hold"/>
                                        <p:tgtEl>
                                          <p:spTgt spid="27"/>
                                        </p:tgtEl>
                                        <p:attrNameLst>
                                          <p:attrName>ppt_y</p:attrName>
                                        </p:attrNameLst>
                                      </p:cBhvr>
                                      <p:tavLst>
                                        <p:tav tm="0">
                                          <p:val>
                                            <p:strVal val="1+#ppt_h/2"/>
                                          </p:val>
                                        </p:tav>
                                        <p:tav tm="100000">
                                          <p:val>
                                            <p:strVal val="#ppt_y"/>
                                          </p:val>
                                        </p:tav>
                                      </p:tavLst>
                                    </p:anim>
                                  </p:childTnLst>
                                </p:cTn>
                              </p:par>
                            </p:childTnLst>
                          </p:cTn>
                        </p:par>
                        <p:par>
                          <p:cTn id="56" fill="hold">
                            <p:stCondLst>
                              <p:cond delay="5350"/>
                            </p:stCondLst>
                            <p:childTnLst>
                              <p:par>
                                <p:cTn id="57" presetID="22" presetClass="entr" presetSubtype="8"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childTnLst>
                          </p:cTn>
                        </p:par>
                        <p:par>
                          <p:cTn id="60" fill="hold">
                            <p:stCondLst>
                              <p:cond delay="5850"/>
                            </p:stCondLst>
                            <p:childTnLst>
                              <p:par>
                                <p:cTn id="61" presetID="22" presetClass="entr" presetSubtype="8"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6" name="Freeform 20"/>
          <p:cNvSpPr>
            <a:spLocks noEditPoints="1"/>
          </p:cNvSpPr>
          <p:nvPr/>
        </p:nvSpPr>
        <p:spPr bwMode="auto">
          <a:xfrm>
            <a:off x="1544041" y="1479532"/>
            <a:ext cx="9493876" cy="4541389"/>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00B0F0">
              <a:alpha val="12941"/>
            </a:srgbClr>
          </a:solidFill>
          <a:ln>
            <a:noFill/>
          </a:ln>
          <a:extLst/>
        </p:spPr>
        <p:txBody>
          <a:bodyPr lIns="128994" tIns="64497" rIns="128994" bIns="64497"/>
          <a:lstStyle/>
          <a:p>
            <a:pPr defTabSz="1289918"/>
            <a:endParaRPr lang="zh-CN" altLang="en-US" sz="2399" kern="0">
              <a:solidFill>
                <a:sysClr val="windowText" lastClr="000000"/>
              </a:solidFill>
            </a:endParaRPr>
          </a:p>
        </p:txBody>
      </p:sp>
      <p:sp>
        <p:nvSpPr>
          <p:cNvPr id="37" name="Freeform 105"/>
          <p:cNvSpPr>
            <a:spLocks/>
          </p:cNvSpPr>
          <p:nvPr/>
        </p:nvSpPr>
        <p:spPr bwMode="auto">
          <a:xfrm>
            <a:off x="6576698" y="4703407"/>
            <a:ext cx="1223856" cy="1313093"/>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solidFill>
            <a:srgbClr val="C00000"/>
          </a:solidFill>
          <a:ln>
            <a:noFill/>
          </a:ln>
          <a:extLst/>
        </p:spPr>
        <p:txBody>
          <a:bodyPr lIns="128994" tIns="64497" rIns="128994" bIns="64497"/>
          <a:lstStyle/>
          <a:p>
            <a:pPr defTabSz="1289918"/>
            <a:endParaRPr lang="zh-CN" altLang="en-US" sz="2399" kern="0">
              <a:solidFill>
                <a:sysClr val="windowText" lastClr="000000"/>
              </a:solidFill>
            </a:endParaRPr>
          </a:p>
        </p:txBody>
      </p:sp>
      <p:sp>
        <p:nvSpPr>
          <p:cNvPr id="38" name="Freeform 107"/>
          <p:cNvSpPr>
            <a:spLocks/>
          </p:cNvSpPr>
          <p:nvPr/>
        </p:nvSpPr>
        <p:spPr bwMode="auto">
          <a:xfrm>
            <a:off x="5150369" y="4703407"/>
            <a:ext cx="1228354" cy="131309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28994" tIns="64497" rIns="128994" bIns="64497"/>
          <a:lstStyle/>
          <a:p>
            <a:pPr defTabSz="1289950">
              <a:defRPr/>
            </a:pPr>
            <a:endParaRPr lang="zh-CN" altLang="en-US" sz="2399">
              <a:solidFill>
                <a:prstClr val="black"/>
              </a:solidFill>
              <a:effectLst>
                <a:outerShdw blurRad="60007" dist="310007" dir="7680000" sy="30000" kx="1300200" algn="ctr" rotWithShape="0">
                  <a:prstClr val="black">
                    <a:alpha val="32000"/>
                  </a:prstClr>
                </a:outerShdw>
              </a:effectLst>
            </a:endParaRPr>
          </a:p>
        </p:txBody>
      </p:sp>
      <p:grpSp>
        <p:nvGrpSpPr>
          <p:cNvPr id="39" name="组合 38"/>
          <p:cNvGrpSpPr/>
          <p:nvPr/>
        </p:nvGrpSpPr>
        <p:grpSpPr>
          <a:xfrm>
            <a:off x="3393327" y="1992792"/>
            <a:ext cx="6078779" cy="4452515"/>
            <a:chOff x="2543774" y="1495055"/>
            <a:chExt cx="4560491" cy="3340417"/>
          </a:xfrm>
        </p:grpSpPr>
        <p:grpSp>
          <p:nvGrpSpPr>
            <p:cNvPr id="40" name="组合 39"/>
            <p:cNvGrpSpPr/>
            <p:nvPr/>
          </p:nvGrpSpPr>
          <p:grpSpPr>
            <a:xfrm>
              <a:off x="2543774" y="4255399"/>
              <a:ext cx="4560491" cy="580073"/>
              <a:chOff x="2543774" y="4255399"/>
              <a:chExt cx="4560491" cy="580073"/>
            </a:xfrm>
          </p:grpSpPr>
          <p:pic>
            <p:nvPicPr>
              <p:cNvPr id="50" name="Picture 19"/>
              <p:cNvPicPr>
                <a:picLocks noChangeAspect="1" noChangeArrowheads="1"/>
              </p:cNvPicPr>
              <p:nvPr/>
            </p:nvPicPr>
            <p:blipFill>
              <a:blip r:embed="rId2">
                <a:duotone>
                  <a:prstClr val="black"/>
                  <a:schemeClr val="accent4">
                    <a:tint val="45000"/>
                    <a:satMod val="400000"/>
                  </a:schemeClr>
                </a:duotone>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1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 name="组合 40"/>
            <p:cNvGrpSpPr/>
            <p:nvPr/>
          </p:nvGrpSpPr>
          <p:grpSpPr>
            <a:xfrm>
              <a:off x="3249281" y="1495055"/>
              <a:ext cx="3213613" cy="3018713"/>
              <a:chOff x="3249281" y="1495055"/>
              <a:chExt cx="3213613" cy="3018713"/>
            </a:xfrm>
          </p:grpSpPr>
          <p:sp>
            <p:nvSpPr>
              <p:cNvPr id="42"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C00000"/>
              </a:solidFill>
              <a:ln>
                <a:noFill/>
              </a:ln>
              <a:extLst/>
            </p:spPr>
            <p:txBody>
              <a:bodyPr lIns="128994" tIns="64497" rIns="128994" bIns="64497"/>
              <a:lstStyle/>
              <a:p>
                <a:pPr defTabSz="1289918"/>
                <a:endParaRPr lang="zh-CN" altLang="en-US" sz="2399" kern="0">
                  <a:solidFill>
                    <a:sysClr val="windowText" lastClr="000000"/>
                  </a:solidFill>
                </a:endParaRPr>
              </a:p>
            </p:txBody>
          </p:sp>
          <p:sp>
            <p:nvSpPr>
              <p:cNvPr id="43"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lIns="128994" tIns="64497" rIns="128994" bIns="64497"/>
              <a:lstStyle/>
              <a:p>
                <a:pPr defTabSz="1289918"/>
                <a:endParaRPr lang="zh-CN" altLang="en-US" sz="2399" kern="0">
                  <a:solidFill>
                    <a:sysClr val="windowText" lastClr="000000"/>
                  </a:solidFill>
                </a:endParaRPr>
              </a:p>
            </p:txBody>
          </p:sp>
          <p:sp>
            <p:nvSpPr>
              <p:cNvPr id="44"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C00000"/>
              </a:solidFill>
              <a:ln>
                <a:noFill/>
              </a:ln>
              <a:extLst/>
            </p:spPr>
            <p:txBody>
              <a:bodyPr lIns="128994" tIns="64497" rIns="128994" bIns="64497"/>
              <a:lstStyle/>
              <a:p>
                <a:pPr defTabSz="1289918"/>
                <a:endParaRPr lang="zh-CN" altLang="en-US" sz="2399" kern="0">
                  <a:solidFill>
                    <a:sysClr val="windowText" lastClr="000000"/>
                  </a:solidFill>
                </a:endParaRPr>
              </a:p>
            </p:txBody>
          </p:sp>
          <p:sp>
            <p:nvSpPr>
              <p:cNvPr id="45"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lIns="128994" tIns="64497" rIns="128994" bIns="64497"/>
              <a:lstStyle/>
              <a:p>
                <a:pPr defTabSz="1289918"/>
                <a:endParaRPr lang="zh-CN" altLang="en-US" sz="2399" kern="0">
                  <a:solidFill>
                    <a:sysClr val="windowText" lastClr="000000"/>
                  </a:solidFill>
                </a:endParaRPr>
              </a:p>
            </p:txBody>
          </p:sp>
          <p:sp>
            <p:nvSpPr>
              <p:cNvPr id="46"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C00000"/>
              </a:solidFill>
              <a:ln>
                <a:noFill/>
              </a:ln>
              <a:extLst/>
            </p:spPr>
            <p:txBody>
              <a:bodyPr lIns="128994" tIns="64497" rIns="128994" bIns="64497"/>
              <a:lstStyle/>
              <a:p>
                <a:pPr defTabSz="1289918"/>
                <a:endParaRPr lang="zh-CN" altLang="en-US" sz="2399" kern="0">
                  <a:solidFill>
                    <a:sysClr val="windowText" lastClr="000000"/>
                  </a:solidFill>
                </a:endParaRPr>
              </a:p>
            </p:txBody>
          </p:sp>
          <p:sp>
            <p:nvSpPr>
              <p:cNvPr id="47"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C00000"/>
              </a:solidFill>
              <a:ln>
                <a:noFill/>
              </a:ln>
              <a:extLst/>
            </p:spPr>
            <p:txBody>
              <a:bodyPr lIns="128994" tIns="64497" rIns="128994" bIns="64497"/>
              <a:lstStyle/>
              <a:p>
                <a:pPr defTabSz="1289918"/>
                <a:endParaRPr lang="zh-CN" altLang="en-US" sz="2399" kern="0">
                  <a:solidFill>
                    <a:sysClr val="windowText" lastClr="000000"/>
                  </a:solidFill>
                </a:endParaRPr>
              </a:p>
            </p:txBody>
          </p:sp>
          <p:sp>
            <p:nvSpPr>
              <p:cNvPr id="48"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C00000"/>
              </a:solidFill>
              <a:ln>
                <a:noFill/>
              </a:ln>
              <a:extLst/>
            </p:spPr>
            <p:txBody>
              <a:bodyPr lIns="128994" tIns="64497" rIns="128994" bIns="64497"/>
              <a:lstStyle/>
              <a:p>
                <a:pPr defTabSz="1289918"/>
                <a:endParaRPr lang="zh-CN" altLang="en-US" sz="2399" kern="0">
                  <a:solidFill>
                    <a:sysClr val="windowText" lastClr="000000"/>
                  </a:solidFill>
                </a:endParaRPr>
              </a:p>
            </p:txBody>
          </p:sp>
          <p:sp>
            <p:nvSpPr>
              <p:cNvPr id="49"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C00000"/>
              </a:solidFill>
              <a:ln>
                <a:noFill/>
              </a:ln>
              <a:extLst/>
            </p:spPr>
            <p:txBody>
              <a:bodyPr lIns="128994" tIns="64497" rIns="128994" bIns="64497"/>
              <a:lstStyle/>
              <a:p>
                <a:pPr defTabSz="1289918"/>
                <a:endParaRPr lang="zh-CN" altLang="en-US" sz="2399" kern="0">
                  <a:solidFill>
                    <a:sysClr val="windowText" lastClr="000000"/>
                  </a:solidFill>
                </a:endParaRPr>
              </a:p>
            </p:txBody>
          </p:sp>
        </p:grpSp>
      </p:grpSp>
      <p:grpSp>
        <p:nvGrpSpPr>
          <p:cNvPr id="52" name="组合 51"/>
          <p:cNvGrpSpPr/>
          <p:nvPr/>
        </p:nvGrpSpPr>
        <p:grpSpPr>
          <a:xfrm>
            <a:off x="8788187" y="2023897"/>
            <a:ext cx="2773923" cy="2099767"/>
            <a:chOff x="6591168" y="1518392"/>
            <a:chExt cx="2081084" cy="1575311"/>
          </a:xfrm>
        </p:grpSpPr>
        <p:sp>
          <p:nvSpPr>
            <p:cNvPr id="53" name="矩形 1"/>
            <p:cNvSpPr>
              <a:spLocks noChangeArrowheads="1"/>
            </p:cNvSpPr>
            <p:nvPr/>
          </p:nvSpPr>
          <p:spPr bwMode="auto">
            <a:xfrm>
              <a:off x="6839278" y="1518392"/>
              <a:ext cx="1832974" cy="157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994" tIns="64497" rIns="128994" bIns="64497">
              <a:spAutoFit/>
            </a:bodyPr>
            <a:lstStyle/>
            <a:p>
              <a:pPr algn="just" defTabSz="1289950">
                <a:lnSpc>
                  <a:spcPct val="150000"/>
                </a:lnSpc>
              </a:pPr>
              <a:r>
                <a:rPr lang="zh-CN" altLang="en-US" sz="2133" b="1" dirty="0">
                  <a:solidFill>
                    <a:srgbClr val="C00000"/>
                  </a:solidFill>
                  <a:latin typeface="微软雅黑" pitchFamily="34" charset="-122"/>
                  <a:ea typeface="微软雅黑" pitchFamily="34" charset="-122"/>
                </a:rPr>
                <a:t>此处添加标题内容</a:t>
              </a:r>
              <a:endParaRPr lang="en-US" altLang="zh-CN" sz="2133" b="1" dirty="0">
                <a:solidFill>
                  <a:srgbClr val="C00000"/>
                </a:solidFill>
                <a:latin typeface="微软雅黑" pitchFamily="34" charset="-122"/>
                <a:ea typeface="微软雅黑" pitchFamily="34" charset="-122"/>
              </a:endParaRPr>
            </a:p>
            <a:p>
              <a:pPr algn="just" defTabSz="1289950">
                <a:lnSpc>
                  <a:spcPct val="150000"/>
                </a:lnSpc>
              </a:pPr>
              <a:r>
                <a:rPr lang="zh-CN" altLang="en-US" sz="2133" dirty="0">
                  <a:solidFill>
                    <a:srgbClr val="595959"/>
                  </a:solidFill>
                  <a:latin typeface="微软雅黑" pitchFamily="34" charset="-122"/>
                  <a:ea typeface="微软雅黑" pitchFamily="34" charset="-122"/>
                </a:rPr>
                <a:t>点击此处添加内容</a:t>
              </a:r>
              <a:endParaRPr lang="en-US" altLang="zh-CN" sz="2133" dirty="0">
                <a:solidFill>
                  <a:srgbClr val="595959"/>
                </a:solidFill>
                <a:latin typeface="微软雅黑" pitchFamily="34" charset="-122"/>
                <a:ea typeface="微软雅黑" pitchFamily="34" charset="-122"/>
              </a:endParaRPr>
            </a:p>
            <a:p>
              <a:pPr algn="just" defTabSz="1289950">
                <a:lnSpc>
                  <a:spcPct val="150000"/>
                </a:lnSpc>
              </a:pPr>
              <a:r>
                <a:rPr lang="zh-CN" altLang="en-US" sz="2133" dirty="0">
                  <a:solidFill>
                    <a:srgbClr val="595959"/>
                  </a:solidFill>
                  <a:latin typeface="微软雅黑" pitchFamily="34" charset="-122"/>
                  <a:ea typeface="微软雅黑" pitchFamily="34" charset="-122"/>
                </a:rPr>
                <a:t>点击此处添加内容</a:t>
              </a:r>
              <a:endParaRPr lang="zh-CN" altLang="zh-CN" sz="2133" dirty="0">
                <a:solidFill>
                  <a:srgbClr val="595959"/>
                </a:solidFill>
                <a:latin typeface="微软雅黑" pitchFamily="34" charset="-122"/>
                <a:ea typeface="微软雅黑" pitchFamily="34" charset="-122"/>
              </a:endParaRPr>
            </a:p>
            <a:p>
              <a:pPr algn="just" defTabSz="1289950">
                <a:lnSpc>
                  <a:spcPct val="150000"/>
                </a:lnSpc>
              </a:pPr>
              <a:endParaRPr lang="zh-CN" altLang="zh-CN" sz="2133" b="1" dirty="0">
                <a:solidFill>
                  <a:srgbClr val="595959"/>
                </a:solidFill>
                <a:latin typeface="微软雅黑" pitchFamily="34" charset="-122"/>
                <a:ea typeface="微软雅黑" pitchFamily="34" charset="-122"/>
              </a:endParaRPr>
            </a:p>
          </p:txBody>
        </p:sp>
        <p:sp>
          <p:nvSpPr>
            <p:cNvPr id="54"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lIns="128994" tIns="64497" rIns="128994" bIns="64497"/>
            <a:lstStyle/>
            <a:p>
              <a:pPr defTabSz="1289918"/>
              <a:endParaRPr lang="zh-CN" altLang="en-US" sz="2399" kern="0">
                <a:solidFill>
                  <a:sysClr val="windowText" lastClr="000000"/>
                </a:solidFill>
              </a:endParaRPr>
            </a:p>
          </p:txBody>
        </p:sp>
      </p:grpSp>
      <p:grpSp>
        <p:nvGrpSpPr>
          <p:cNvPr id="55" name="组合 54"/>
          <p:cNvGrpSpPr/>
          <p:nvPr/>
        </p:nvGrpSpPr>
        <p:grpSpPr>
          <a:xfrm>
            <a:off x="2018740" y="2023897"/>
            <a:ext cx="2816665" cy="2099767"/>
            <a:chOff x="1512515" y="1518392"/>
            <a:chExt cx="2113151" cy="1575311"/>
          </a:xfrm>
        </p:grpSpPr>
        <p:sp>
          <p:nvSpPr>
            <p:cNvPr id="56" name="矩形 1"/>
            <p:cNvSpPr>
              <a:spLocks noChangeArrowheads="1"/>
            </p:cNvSpPr>
            <p:nvPr/>
          </p:nvSpPr>
          <p:spPr bwMode="auto">
            <a:xfrm>
              <a:off x="1792692" y="1518392"/>
              <a:ext cx="1832974" cy="157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994" tIns="64497" rIns="128994" bIns="64497">
              <a:spAutoFit/>
            </a:bodyPr>
            <a:lstStyle/>
            <a:p>
              <a:pPr algn="just" defTabSz="1289950">
                <a:lnSpc>
                  <a:spcPct val="150000"/>
                </a:lnSpc>
              </a:pPr>
              <a:r>
                <a:rPr lang="zh-CN" altLang="en-US" sz="2133" b="1" dirty="0">
                  <a:solidFill>
                    <a:srgbClr val="C00000"/>
                  </a:solidFill>
                  <a:latin typeface="微软雅黑" pitchFamily="34" charset="-122"/>
                  <a:ea typeface="微软雅黑" pitchFamily="34" charset="-122"/>
                </a:rPr>
                <a:t>此处添加标题内容</a:t>
              </a:r>
              <a:endParaRPr lang="en-US" altLang="zh-CN" sz="2133" b="1" dirty="0">
                <a:solidFill>
                  <a:srgbClr val="C00000"/>
                </a:solidFill>
                <a:latin typeface="微软雅黑" pitchFamily="34" charset="-122"/>
                <a:ea typeface="微软雅黑" pitchFamily="34" charset="-122"/>
              </a:endParaRPr>
            </a:p>
            <a:p>
              <a:pPr algn="just" defTabSz="1289950">
                <a:lnSpc>
                  <a:spcPct val="150000"/>
                </a:lnSpc>
              </a:pPr>
              <a:r>
                <a:rPr lang="zh-CN" altLang="en-US" sz="2133" dirty="0">
                  <a:solidFill>
                    <a:srgbClr val="595959"/>
                  </a:solidFill>
                  <a:latin typeface="微软雅黑" pitchFamily="34" charset="-122"/>
                  <a:ea typeface="微软雅黑" pitchFamily="34" charset="-122"/>
                </a:rPr>
                <a:t>点击此处添加内容</a:t>
              </a:r>
              <a:endParaRPr lang="en-US" altLang="zh-CN" sz="2133" dirty="0">
                <a:solidFill>
                  <a:srgbClr val="595959"/>
                </a:solidFill>
                <a:latin typeface="微软雅黑" pitchFamily="34" charset="-122"/>
                <a:ea typeface="微软雅黑" pitchFamily="34" charset="-122"/>
              </a:endParaRPr>
            </a:p>
            <a:p>
              <a:pPr algn="just" defTabSz="1289950">
                <a:lnSpc>
                  <a:spcPct val="150000"/>
                </a:lnSpc>
              </a:pPr>
              <a:r>
                <a:rPr lang="zh-CN" altLang="en-US" sz="2133" dirty="0">
                  <a:solidFill>
                    <a:srgbClr val="595959"/>
                  </a:solidFill>
                  <a:latin typeface="微软雅黑" pitchFamily="34" charset="-122"/>
                  <a:ea typeface="微软雅黑" pitchFamily="34" charset="-122"/>
                </a:rPr>
                <a:t>点击此处添加内容</a:t>
              </a:r>
              <a:endParaRPr lang="zh-CN" altLang="zh-CN" sz="2133" dirty="0">
                <a:solidFill>
                  <a:srgbClr val="595959"/>
                </a:solidFill>
                <a:latin typeface="微软雅黑" pitchFamily="34" charset="-122"/>
                <a:ea typeface="微软雅黑" pitchFamily="34" charset="-122"/>
              </a:endParaRPr>
            </a:p>
            <a:p>
              <a:pPr algn="just" defTabSz="1289950">
                <a:lnSpc>
                  <a:spcPct val="150000"/>
                </a:lnSpc>
              </a:pPr>
              <a:endParaRPr lang="zh-CN" altLang="zh-CN" sz="2133" b="1" dirty="0">
                <a:solidFill>
                  <a:srgbClr val="595959"/>
                </a:solidFill>
                <a:latin typeface="微软雅黑" pitchFamily="34" charset="-122"/>
                <a:ea typeface="微软雅黑" pitchFamily="34" charset="-122"/>
              </a:endParaRPr>
            </a:p>
          </p:txBody>
        </p:sp>
        <p:grpSp>
          <p:nvGrpSpPr>
            <p:cNvPr id="57" name="组合 122"/>
            <p:cNvGrpSpPr>
              <a:grpSpLocks/>
            </p:cNvGrpSpPr>
            <p:nvPr/>
          </p:nvGrpSpPr>
          <p:grpSpPr bwMode="auto">
            <a:xfrm>
              <a:off x="1512515" y="1635075"/>
              <a:ext cx="204226" cy="203358"/>
              <a:chOff x="3889445" y="2973091"/>
              <a:chExt cx="319708" cy="324921"/>
            </a:xfrm>
          </p:grpSpPr>
          <p:sp>
            <p:nvSpPr>
              <p:cNvPr id="58" name="Rectangle 12"/>
              <p:cNvSpPr>
                <a:spLocks noChangeArrowheads="1"/>
              </p:cNvSpPr>
              <p:nvPr/>
            </p:nvSpPr>
            <p:spPr bwMode="auto">
              <a:xfrm>
                <a:off x="3889445" y="3006104"/>
                <a:ext cx="128578" cy="126841"/>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sp>
            <p:nvSpPr>
              <p:cNvPr id="59" name="Rectangle 13"/>
              <p:cNvSpPr>
                <a:spLocks noChangeArrowheads="1"/>
              </p:cNvSpPr>
              <p:nvPr/>
            </p:nvSpPr>
            <p:spPr bwMode="auto">
              <a:xfrm>
                <a:off x="4049299" y="2973091"/>
                <a:ext cx="159854" cy="159854"/>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sp>
            <p:nvSpPr>
              <p:cNvPr id="60" name="Rectangle 14"/>
              <p:cNvSpPr>
                <a:spLocks noChangeArrowheads="1"/>
              </p:cNvSpPr>
              <p:nvPr/>
            </p:nvSpPr>
            <p:spPr bwMode="auto">
              <a:xfrm>
                <a:off x="3889445" y="3171171"/>
                <a:ext cx="128578" cy="126841"/>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sp>
            <p:nvSpPr>
              <p:cNvPr id="61" name="Rectangle 15"/>
              <p:cNvSpPr>
                <a:spLocks noChangeArrowheads="1"/>
              </p:cNvSpPr>
              <p:nvPr/>
            </p:nvSpPr>
            <p:spPr bwMode="auto">
              <a:xfrm>
                <a:off x="4049299" y="3171171"/>
                <a:ext cx="126841" cy="126841"/>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grpSp>
      </p:grpSp>
      <p:grpSp>
        <p:nvGrpSpPr>
          <p:cNvPr id="62" name="组合 61"/>
          <p:cNvGrpSpPr/>
          <p:nvPr/>
        </p:nvGrpSpPr>
        <p:grpSpPr>
          <a:xfrm>
            <a:off x="8828683" y="4150173"/>
            <a:ext cx="2733427" cy="2099767"/>
            <a:chOff x="6621549" y="3113591"/>
            <a:chExt cx="2050703" cy="1575311"/>
          </a:xfrm>
        </p:grpSpPr>
        <p:sp>
          <p:nvSpPr>
            <p:cNvPr id="63" name="矩形 1"/>
            <p:cNvSpPr>
              <a:spLocks noChangeArrowheads="1"/>
            </p:cNvSpPr>
            <p:nvPr/>
          </p:nvSpPr>
          <p:spPr bwMode="auto">
            <a:xfrm>
              <a:off x="6839278" y="3113591"/>
              <a:ext cx="1832974" cy="1575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994" tIns="64497" rIns="128994" bIns="64497">
              <a:spAutoFit/>
            </a:bodyPr>
            <a:lstStyle/>
            <a:p>
              <a:pPr algn="just" defTabSz="1289918">
                <a:lnSpc>
                  <a:spcPct val="150000"/>
                </a:lnSpc>
              </a:pPr>
              <a:r>
                <a:rPr lang="zh-CN" altLang="en-US" sz="2133" b="1" kern="0" dirty="0">
                  <a:solidFill>
                    <a:srgbClr val="C00000"/>
                  </a:solidFill>
                  <a:latin typeface="微软雅黑" pitchFamily="34" charset="-122"/>
                  <a:ea typeface="微软雅黑" pitchFamily="34" charset="-122"/>
                </a:rPr>
                <a:t>此处添加标题内容</a:t>
              </a:r>
              <a:endParaRPr lang="en-US" altLang="zh-CN" sz="2133" b="1" kern="0" dirty="0">
                <a:solidFill>
                  <a:srgbClr val="C00000"/>
                </a:solidFill>
                <a:latin typeface="微软雅黑" pitchFamily="34" charset="-122"/>
                <a:ea typeface="微软雅黑" pitchFamily="34" charset="-122"/>
              </a:endParaRPr>
            </a:p>
            <a:p>
              <a:pPr algn="just" defTabSz="1289918">
                <a:lnSpc>
                  <a:spcPct val="150000"/>
                </a:lnSpc>
              </a:pPr>
              <a:r>
                <a:rPr lang="zh-CN" altLang="en-US" sz="2133" kern="0" dirty="0">
                  <a:solidFill>
                    <a:srgbClr val="595959"/>
                  </a:solidFill>
                  <a:latin typeface="微软雅黑" pitchFamily="34" charset="-122"/>
                  <a:ea typeface="微软雅黑" pitchFamily="34" charset="-122"/>
                </a:rPr>
                <a:t>点击此处添加内容</a:t>
              </a:r>
              <a:endParaRPr lang="en-US" altLang="zh-CN" sz="2133" kern="0" dirty="0">
                <a:solidFill>
                  <a:srgbClr val="595959"/>
                </a:solidFill>
                <a:latin typeface="微软雅黑" pitchFamily="34" charset="-122"/>
                <a:ea typeface="微软雅黑" pitchFamily="34" charset="-122"/>
              </a:endParaRPr>
            </a:p>
            <a:p>
              <a:pPr algn="just" defTabSz="1289918">
                <a:lnSpc>
                  <a:spcPct val="150000"/>
                </a:lnSpc>
              </a:pPr>
              <a:r>
                <a:rPr lang="zh-CN" altLang="en-US" sz="2133" kern="0" dirty="0">
                  <a:solidFill>
                    <a:srgbClr val="595959"/>
                  </a:solidFill>
                  <a:latin typeface="微软雅黑" pitchFamily="34" charset="-122"/>
                  <a:ea typeface="微软雅黑" pitchFamily="34" charset="-122"/>
                </a:rPr>
                <a:t>点击此处添加内容</a:t>
              </a:r>
              <a:endParaRPr lang="zh-CN" altLang="zh-CN" sz="2133" kern="0" dirty="0">
                <a:solidFill>
                  <a:srgbClr val="595959"/>
                </a:solidFill>
                <a:latin typeface="微软雅黑" pitchFamily="34" charset="-122"/>
                <a:ea typeface="微软雅黑" pitchFamily="34" charset="-122"/>
              </a:endParaRPr>
            </a:p>
            <a:p>
              <a:pPr algn="just" defTabSz="1289918">
                <a:lnSpc>
                  <a:spcPct val="150000"/>
                </a:lnSpc>
              </a:pPr>
              <a:endParaRPr lang="zh-CN" altLang="zh-CN" sz="2133" kern="0" dirty="0">
                <a:solidFill>
                  <a:sysClr val="windowText" lastClr="000000"/>
                </a:solidFill>
              </a:endParaRPr>
            </a:p>
          </p:txBody>
        </p:sp>
        <p:grpSp>
          <p:nvGrpSpPr>
            <p:cNvPr id="64" name="组合 13321"/>
            <p:cNvGrpSpPr>
              <a:grpSpLocks/>
            </p:cNvGrpSpPr>
            <p:nvPr/>
          </p:nvGrpSpPr>
          <p:grpSpPr bwMode="auto">
            <a:xfrm>
              <a:off x="6621549" y="3253608"/>
              <a:ext cx="224480" cy="220028"/>
              <a:chOff x="1057275" y="3008313"/>
              <a:chExt cx="368300" cy="368300"/>
            </a:xfrm>
          </p:grpSpPr>
          <p:sp>
            <p:nvSpPr>
              <p:cNvPr id="65"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sp>
            <p:nvSpPr>
              <p:cNvPr id="66"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grpSp>
      </p:grpSp>
      <p:grpSp>
        <p:nvGrpSpPr>
          <p:cNvPr id="67" name="组合 66"/>
          <p:cNvGrpSpPr/>
          <p:nvPr/>
        </p:nvGrpSpPr>
        <p:grpSpPr>
          <a:xfrm>
            <a:off x="2068232" y="4152396"/>
            <a:ext cx="2767173" cy="1607389"/>
            <a:chOff x="1549646" y="3115259"/>
            <a:chExt cx="2076020" cy="1205914"/>
          </a:xfrm>
        </p:grpSpPr>
        <p:sp>
          <p:nvSpPr>
            <p:cNvPr id="68" name="矩形 1"/>
            <p:cNvSpPr>
              <a:spLocks noChangeArrowheads="1"/>
            </p:cNvSpPr>
            <p:nvPr/>
          </p:nvSpPr>
          <p:spPr bwMode="auto">
            <a:xfrm>
              <a:off x="1792692" y="3115259"/>
              <a:ext cx="1832974" cy="1205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994" tIns="64497" rIns="128994" bIns="64497">
              <a:spAutoFit/>
            </a:bodyPr>
            <a:lstStyle/>
            <a:p>
              <a:pPr algn="just" defTabSz="1289950">
                <a:lnSpc>
                  <a:spcPct val="150000"/>
                </a:lnSpc>
              </a:pPr>
              <a:r>
                <a:rPr lang="zh-CN" altLang="en-US" sz="2133" b="1" dirty="0">
                  <a:solidFill>
                    <a:srgbClr val="C00000"/>
                  </a:solidFill>
                  <a:latin typeface="微软雅黑" pitchFamily="34" charset="-122"/>
                  <a:ea typeface="微软雅黑" pitchFamily="34" charset="-122"/>
                </a:rPr>
                <a:t>此处添加标题内容</a:t>
              </a:r>
              <a:endParaRPr lang="en-US" altLang="zh-CN" sz="2133" b="1" dirty="0">
                <a:solidFill>
                  <a:srgbClr val="C00000"/>
                </a:solidFill>
                <a:latin typeface="微软雅黑" pitchFamily="34" charset="-122"/>
                <a:ea typeface="微软雅黑" pitchFamily="34" charset="-122"/>
              </a:endParaRPr>
            </a:p>
            <a:p>
              <a:pPr algn="just" defTabSz="1289950">
                <a:lnSpc>
                  <a:spcPct val="150000"/>
                </a:lnSpc>
              </a:pPr>
              <a:r>
                <a:rPr lang="zh-CN" altLang="en-US" sz="2133" dirty="0">
                  <a:solidFill>
                    <a:srgbClr val="595959"/>
                  </a:solidFill>
                  <a:latin typeface="微软雅黑" pitchFamily="34" charset="-122"/>
                  <a:ea typeface="微软雅黑" pitchFamily="34" charset="-122"/>
                </a:rPr>
                <a:t>点击此处添加内容</a:t>
              </a:r>
              <a:endParaRPr lang="en-US" altLang="zh-CN" sz="2133" dirty="0">
                <a:solidFill>
                  <a:srgbClr val="595959"/>
                </a:solidFill>
                <a:latin typeface="微软雅黑" pitchFamily="34" charset="-122"/>
                <a:ea typeface="微软雅黑" pitchFamily="34" charset="-122"/>
              </a:endParaRPr>
            </a:p>
            <a:p>
              <a:pPr algn="just" defTabSz="1289950">
                <a:lnSpc>
                  <a:spcPct val="150000"/>
                </a:lnSpc>
              </a:pPr>
              <a:r>
                <a:rPr lang="zh-CN" altLang="en-US" sz="2133" dirty="0">
                  <a:solidFill>
                    <a:srgbClr val="595959"/>
                  </a:solidFill>
                  <a:latin typeface="微软雅黑" pitchFamily="34" charset="-122"/>
                  <a:ea typeface="微软雅黑" pitchFamily="34" charset="-122"/>
                </a:rPr>
                <a:t>点击此处添加内容</a:t>
              </a:r>
              <a:endParaRPr lang="zh-CN" altLang="zh-CN" sz="2133" dirty="0">
                <a:solidFill>
                  <a:srgbClr val="595959"/>
                </a:solidFill>
                <a:latin typeface="微软雅黑" pitchFamily="34" charset="-122"/>
                <a:ea typeface="微软雅黑" pitchFamily="34" charset="-122"/>
              </a:endParaRPr>
            </a:p>
          </p:txBody>
        </p:sp>
        <p:grpSp>
          <p:nvGrpSpPr>
            <p:cNvPr id="69" name="组合 13322"/>
            <p:cNvGrpSpPr>
              <a:grpSpLocks/>
            </p:cNvGrpSpPr>
            <p:nvPr/>
          </p:nvGrpSpPr>
          <p:grpSpPr bwMode="auto">
            <a:xfrm>
              <a:off x="1549646" y="3215270"/>
              <a:ext cx="222792" cy="235030"/>
              <a:chOff x="1946500" y="2659080"/>
              <a:chExt cx="249236" cy="264850"/>
            </a:xfrm>
          </p:grpSpPr>
          <p:sp>
            <p:nvSpPr>
              <p:cNvPr id="70" name="Rectangle 13"/>
              <p:cNvSpPr>
                <a:spLocks noChangeArrowheads="1"/>
              </p:cNvSpPr>
              <p:nvPr/>
            </p:nvSpPr>
            <p:spPr bwMode="auto">
              <a:xfrm>
                <a:off x="1946500" y="2712050"/>
                <a:ext cx="40474" cy="211880"/>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sp>
            <p:nvSpPr>
              <p:cNvPr id="71" name="Rectangle 14"/>
              <p:cNvSpPr>
                <a:spLocks noChangeArrowheads="1"/>
              </p:cNvSpPr>
              <p:nvPr/>
            </p:nvSpPr>
            <p:spPr bwMode="auto">
              <a:xfrm>
                <a:off x="2016797" y="2679947"/>
                <a:ext cx="40474" cy="243983"/>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sp>
            <p:nvSpPr>
              <p:cNvPr id="72" name="Rectangle 15"/>
              <p:cNvSpPr>
                <a:spLocks noChangeArrowheads="1"/>
              </p:cNvSpPr>
              <p:nvPr/>
            </p:nvSpPr>
            <p:spPr bwMode="auto">
              <a:xfrm>
                <a:off x="2084964" y="2659080"/>
                <a:ext cx="42604" cy="264850"/>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sp>
            <p:nvSpPr>
              <p:cNvPr id="73" name="Rectangle 16"/>
              <p:cNvSpPr>
                <a:spLocks noChangeArrowheads="1"/>
              </p:cNvSpPr>
              <p:nvPr/>
            </p:nvSpPr>
            <p:spPr bwMode="auto">
              <a:xfrm>
                <a:off x="2155262" y="2790702"/>
                <a:ext cx="40474" cy="133228"/>
              </a:xfrm>
              <a:prstGeom prst="rect">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89918"/>
                <a:endParaRPr lang="zh-CN" altLang="en-US" sz="2399" kern="0">
                  <a:solidFill>
                    <a:sysClr val="windowText" lastClr="000000"/>
                  </a:solidFill>
                </a:endParaRPr>
              </a:p>
            </p:txBody>
          </p:sp>
        </p:grpSp>
      </p:grpSp>
      <p:grpSp>
        <p:nvGrpSpPr>
          <p:cNvPr id="74" name="组合 73"/>
          <p:cNvGrpSpPr/>
          <p:nvPr/>
        </p:nvGrpSpPr>
        <p:grpSpPr>
          <a:xfrm>
            <a:off x="1937747" y="2559356"/>
            <a:ext cx="9363393" cy="3061662"/>
            <a:chOff x="1451752" y="1920109"/>
            <a:chExt cx="7024712" cy="2296955"/>
          </a:xfrm>
        </p:grpSpPr>
        <p:sp>
          <p:nvSpPr>
            <p:cNvPr id="75" name="任意多边形 7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128994" tIns="64497" rIns="128994" bIns="64497" anchor="ctr"/>
            <a:lstStyle/>
            <a:p>
              <a:pPr algn="ctr" defTabSz="1289918">
                <a:defRPr/>
              </a:pPr>
              <a:endParaRPr lang="zh-CN" altLang="en-US" sz="2399" kern="0">
                <a:solidFill>
                  <a:sysClr val="window" lastClr="FFFFFF"/>
                </a:solidFill>
              </a:endParaRPr>
            </a:p>
          </p:txBody>
        </p:sp>
        <p:sp>
          <p:nvSpPr>
            <p:cNvPr id="76" name="任意多边形 75"/>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128994" tIns="64497" rIns="128994" bIns="64497" anchor="ctr"/>
            <a:lstStyle/>
            <a:p>
              <a:pPr algn="ctr" defTabSz="1289918">
                <a:defRPr/>
              </a:pPr>
              <a:endParaRPr lang="zh-CN" altLang="en-US" sz="2399" kern="0">
                <a:solidFill>
                  <a:sysClr val="window" lastClr="FFFFFF"/>
                </a:solidFill>
              </a:endParaRPr>
            </a:p>
          </p:txBody>
        </p:sp>
        <p:sp>
          <p:nvSpPr>
            <p:cNvPr id="77" name="任意多边形 76"/>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128994" tIns="64497" rIns="128994" bIns="64497" anchor="ctr"/>
            <a:lstStyle/>
            <a:p>
              <a:pPr algn="ctr" defTabSz="1289918">
                <a:defRPr/>
              </a:pPr>
              <a:endParaRPr lang="zh-CN" altLang="en-US" sz="2399" kern="0">
                <a:solidFill>
                  <a:sysClr val="window" lastClr="FFFFFF"/>
                </a:solidFill>
              </a:endParaRPr>
            </a:p>
          </p:txBody>
        </p:sp>
        <p:sp>
          <p:nvSpPr>
            <p:cNvPr id="78" name="任意多边形 77"/>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128994" tIns="64497" rIns="128994" bIns="64497" anchor="ctr"/>
            <a:lstStyle/>
            <a:p>
              <a:pPr algn="ctr" defTabSz="1289918">
                <a:defRPr/>
              </a:pPr>
              <a:endParaRPr lang="zh-CN" altLang="en-US" sz="2399" kern="0">
                <a:solidFill>
                  <a:sysClr val="window" lastClr="FFFFFF"/>
                </a:solidFill>
              </a:endParaRPr>
            </a:p>
          </p:txBody>
        </p:sp>
        <p:sp>
          <p:nvSpPr>
            <p:cNvPr id="79"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8994" tIns="64497" rIns="128994" bIns="64497"/>
            <a:lstStyle/>
            <a:p>
              <a:pPr defTabSz="1289918">
                <a:defRPr/>
              </a:pPr>
              <a:endParaRPr lang="zh-CN" altLang="en-US" sz="2399" kern="0">
                <a:solidFill>
                  <a:sysClr val="windowText" lastClr="000000"/>
                </a:solidFill>
              </a:endParaRPr>
            </a:p>
          </p:txBody>
        </p:sp>
        <p:sp>
          <p:nvSpPr>
            <p:cNvPr id="80"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8994" tIns="64497" rIns="128994" bIns="64497"/>
            <a:lstStyle/>
            <a:p>
              <a:pPr defTabSz="1289918">
                <a:defRPr/>
              </a:pPr>
              <a:endParaRPr lang="zh-CN" altLang="en-US" sz="2399" kern="0">
                <a:solidFill>
                  <a:sysClr val="windowText" lastClr="000000"/>
                </a:solidFill>
              </a:endParaRPr>
            </a:p>
          </p:txBody>
        </p:sp>
        <p:sp>
          <p:nvSpPr>
            <p:cNvPr id="81"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8994" tIns="64497" rIns="128994" bIns="64497"/>
            <a:lstStyle/>
            <a:p>
              <a:pPr defTabSz="1289918">
                <a:defRPr/>
              </a:pPr>
              <a:endParaRPr lang="zh-CN" altLang="en-US" sz="2399" kern="0">
                <a:solidFill>
                  <a:sysClr val="windowText" lastClr="000000"/>
                </a:solidFill>
              </a:endParaRPr>
            </a:p>
          </p:txBody>
        </p:sp>
        <p:sp>
          <p:nvSpPr>
            <p:cNvPr id="82"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128994" tIns="64497" rIns="128994" bIns="64497"/>
            <a:lstStyle/>
            <a:p>
              <a:pPr defTabSz="1289918">
                <a:defRPr/>
              </a:pPr>
              <a:endParaRPr lang="zh-CN" altLang="en-US" sz="2399" kern="0">
                <a:solidFill>
                  <a:sysClr val="windowText" lastClr="000000"/>
                </a:solidFill>
              </a:endParaRPr>
            </a:p>
          </p:txBody>
        </p:sp>
      </p:grpSp>
    </p:spTree>
    <p:extLst>
      <p:ext uri="{BB962C8B-B14F-4D97-AF65-F5344CB8AC3E}">
        <p14:creationId xmlns:p14="http://schemas.microsoft.com/office/powerpoint/2010/main" val="12214806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10"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childTnLst>
                          </p:cTn>
                        </p:par>
                        <p:par>
                          <p:cTn id="16" fill="hold">
                            <p:stCondLst>
                              <p:cond delay="1250"/>
                            </p:stCondLst>
                            <p:childTnLst>
                              <p:par>
                                <p:cTn id="17" presetID="53" presetClass="entr" presetSubtype="16"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750"/>
                            </p:stCondLst>
                            <p:childTnLst>
                              <p:par>
                                <p:cTn id="23" presetID="26" presetClass="emph" presetSubtype="0" fill="hold" nodeType="afterEffect">
                                  <p:stCondLst>
                                    <p:cond delay="0"/>
                                  </p:stCondLst>
                                  <p:childTnLst>
                                    <p:animEffect transition="out" filter="fade">
                                      <p:cBhvr>
                                        <p:cTn id="24" dur="500" tmFilter="0, 0; .2, .5; .8, .5; 1, 0"/>
                                        <p:tgtEl>
                                          <p:spTgt spid="39"/>
                                        </p:tgtEl>
                                      </p:cBhvr>
                                    </p:animEffect>
                                    <p:animScale>
                                      <p:cBhvr>
                                        <p:cTn id="25" dur="250" autoRev="1" fill="hold"/>
                                        <p:tgtEl>
                                          <p:spTgt spid="39"/>
                                        </p:tgtEl>
                                      </p:cBhvr>
                                      <p:by x="105000" y="105000"/>
                                    </p:animScale>
                                  </p:childTnLst>
                                </p:cTn>
                              </p:par>
                            </p:childTnLst>
                          </p:cTn>
                        </p:par>
                        <p:par>
                          <p:cTn id="26" fill="hold">
                            <p:stCondLst>
                              <p:cond delay="2250"/>
                            </p:stCondLst>
                            <p:childTnLst>
                              <p:par>
                                <p:cTn id="27" presetID="16" presetClass="entr" presetSubtype="21" fill="hold" nodeType="after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barn(inVertical)">
                                      <p:cBhvr>
                                        <p:cTn id="29" dur="500"/>
                                        <p:tgtEl>
                                          <p:spTgt spid="74"/>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left)">
                                      <p:cBhvr>
                                        <p:cTn id="33" dur="500"/>
                                        <p:tgtEl>
                                          <p:spTgt spid="55"/>
                                        </p:tgtEl>
                                      </p:cBhvr>
                                    </p:animEffect>
                                  </p:childTnLst>
                                </p:cTn>
                              </p:par>
                            </p:childTnLst>
                          </p:cTn>
                        </p:par>
                        <p:par>
                          <p:cTn id="34" fill="hold">
                            <p:stCondLst>
                              <p:cond delay="3250"/>
                            </p:stCondLst>
                            <p:childTnLst>
                              <p:par>
                                <p:cTn id="35" presetID="22" presetClass="entr" presetSubtype="8"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left)">
                                      <p:cBhvr>
                                        <p:cTn id="37" dur="500"/>
                                        <p:tgtEl>
                                          <p:spTgt spid="52"/>
                                        </p:tgtEl>
                                      </p:cBhvr>
                                    </p:animEffect>
                                  </p:childTnLst>
                                </p:cTn>
                              </p:par>
                            </p:childTnLst>
                          </p:cTn>
                        </p:par>
                        <p:par>
                          <p:cTn id="38" fill="hold">
                            <p:stCondLst>
                              <p:cond delay="3750"/>
                            </p:stCondLst>
                            <p:childTnLst>
                              <p:par>
                                <p:cTn id="39" presetID="22" presetClass="entr" presetSubtype="8" fill="hold"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childTnLst>
                          </p:cTn>
                        </p:par>
                        <p:par>
                          <p:cTn id="42" fill="hold">
                            <p:stCondLst>
                              <p:cond delay="4250"/>
                            </p:stCondLst>
                            <p:childTnLst>
                              <p:par>
                                <p:cTn id="43" presetID="22" presetClass="entr" presetSubtype="8"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Line 11"/>
          <p:cNvSpPr>
            <a:spLocks noChangeShapeType="1"/>
          </p:cNvSpPr>
          <p:nvPr/>
        </p:nvSpPr>
        <p:spPr bwMode="auto">
          <a:xfrm flipH="1" flipV="1">
            <a:off x="5405873" y="2684745"/>
            <a:ext cx="1472972" cy="754245"/>
          </a:xfrm>
          <a:prstGeom prst="line">
            <a:avLst/>
          </a:prstGeom>
          <a:noFill/>
          <a:ln w="12700" cap="flat">
            <a:solidFill>
              <a:srgbClr val="080808"/>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866" tIns="60933" rIns="121866" bIns="60933" numCol="1" anchor="t" anchorCtr="0" compatLnSpc="1">
            <a:prstTxWarp prst="textNoShape">
              <a:avLst/>
            </a:prstTxWarp>
          </a:bodyPr>
          <a:lstStyle/>
          <a:p>
            <a:pPr defTabSz="1218702">
              <a:defRPr/>
            </a:pPr>
            <a:endParaRPr lang="zh-CN" altLang="en-US" sz="3199" kern="0">
              <a:solidFill>
                <a:srgbClr val="080808"/>
              </a:solidFill>
            </a:endParaRPr>
          </a:p>
        </p:txBody>
      </p:sp>
      <p:sp>
        <p:nvSpPr>
          <p:cNvPr id="4" name="Line 12"/>
          <p:cNvSpPr>
            <a:spLocks noChangeShapeType="1"/>
          </p:cNvSpPr>
          <p:nvPr/>
        </p:nvSpPr>
        <p:spPr bwMode="auto">
          <a:xfrm flipH="1">
            <a:off x="5628071" y="4199601"/>
            <a:ext cx="1250774" cy="767923"/>
          </a:xfrm>
          <a:prstGeom prst="line">
            <a:avLst/>
          </a:prstGeom>
          <a:noFill/>
          <a:ln w="12700" cap="flat">
            <a:solidFill>
              <a:srgbClr val="080808"/>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866" tIns="60933" rIns="121866" bIns="60933" numCol="1" anchor="t" anchorCtr="0" compatLnSpc="1">
            <a:prstTxWarp prst="textNoShape">
              <a:avLst/>
            </a:prstTxWarp>
          </a:bodyPr>
          <a:lstStyle/>
          <a:p>
            <a:pPr defTabSz="1218702">
              <a:defRPr/>
            </a:pPr>
            <a:endParaRPr lang="zh-CN" altLang="en-US" sz="3199" kern="0">
              <a:solidFill>
                <a:srgbClr val="080808"/>
              </a:solidFill>
            </a:endParaRPr>
          </a:p>
        </p:txBody>
      </p:sp>
      <p:sp>
        <p:nvSpPr>
          <p:cNvPr id="5" name="Line 13"/>
          <p:cNvSpPr>
            <a:spLocks noChangeShapeType="1"/>
          </p:cNvSpPr>
          <p:nvPr/>
        </p:nvSpPr>
        <p:spPr bwMode="auto">
          <a:xfrm flipH="1">
            <a:off x="4900472" y="3836368"/>
            <a:ext cx="1978372" cy="0"/>
          </a:xfrm>
          <a:prstGeom prst="line">
            <a:avLst/>
          </a:prstGeom>
          <a:noFill/>
          <a:ln w="12700" cap="flat">
            <a:solidFill>
              <a:srgbClr val="080808"/>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866" tIns="60933" rIns="121866" bIns="60933" numCol="1" anchor="t" anchorCtr="0" compatLnSpc="1">
            <a:prstTxWarp prst="textNoShape">
              <a:avLst/>
            </a:prstTxWarp>
          </a:bodyPr>
          <a:lstStyle/>
          <a:p>
            <a:pPr defTabSz="1218702">
              <a:defRPr/>
            </a:pPr>
            <a:endParaRPr lang="zh-CN" altLang="en-US" sz="3199" kern="0">
              <a:solidFill>
                <a:srgbClr val="080808"/>
              </a:solidFill>
            </a:endParaRPr>
          </a:p>
        </p:txBody>
      </p:sp>
      <p:sp>
        <p:nvSpPr>
          <p:cNvPr id="6" name="TextBox 23"/>
          <p:cNvSpPr txBox="1"/>
          <p:nvPr/>
        </p:nvSpPr>
        <p:spPr>
          <a:xfrm>
            <a:off x="8774775" y="2516698"/>
            <a:ext cx="2687120" cy="3169457"/>
          </a:xfrm>
          <a:prstGeom prst="rect">
            <a:avLst/>
          </a:prstGeom>
          <a:noFill/>
          <a:ln>
            <a:noFill/>
          </a:ln>
        </p:spPr>
        <p:txBody>
          <a:bodyPr wrap="square" rtlCol="0">
            <a:spAutoFit/>
          </a:bodyPr>
          <a:lstStyle/>
          <a:p>
            <a:pPr defTabSz="1218702">
              <a:lnSpc>
                <a:spcPct val="150000"/>
              </a:lnSpc>
            </a:pPr>
            <a:r>
              <a:rPr lang="zh-CN" altLang="en-US" sz="1333" dirty="0">
                <a:solidFill>
                  <a:srgbClr val="080808"/>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sz="1333" dirty="0">
              <a:solidFill>
                <a:srgbClr val="080808"/>
              </a:solidFill>
              <a:latin typeface="微软雅黑" pitchFamily="34" charset="-122"/>
              <a:ea typeface="微软雅黑" pitchFamily="34" charset="-122"/>
              <a:sym typeface="微软雅黑" pitchFamily="34" charset="-122"/>
            </a:endParaRPr>
          </a:p>
          <a:p>
            <a:pPr defTabSz="1218702">
              <a:lnSpc>
                <a:spcPct val="150000"/>
              </a:lnSpc>
            </a:pPr>
            <a:endParaRPr lang="zh-CN" altLang="en-US" sz="1333" dirty="0">
              <a:solidFill>
                <a:srgbClr val="080808"/>
              </a:solidFill>
              <a:latin typeface="微软雅黑" pitchFamily="34" charset="-122"/>
              <a:ea typeface="微软雅黑" pitchFamily="34" charset="-122"/>
              <a:sym typeface="微软雅黑" pitchFamily="34" charset="-122"/>
            </a:endParaRPr>
          </a:p>
          <a:p>
            <a:pPr defTabSz="1218702">
              <a:lnSpc>
                <a:spcPct val="150000"/>
              </a:lnSpc>
            </a:pPr>
            <a:endParaRPr lang="zh-CN" altLang="en-US" sz="1333" dirty="0">
              <a:solidFill>
                <a:srgbClr val="080808"/>
              </a:solidFill>
              <a:latin typeface="微软雅黑" pitchFamily="34" charset="-122"/>
              <a:ea typeface="微软雅黑" pitchFamily="34" charset="-122"/>
              <a:sym typeface="微软雅黑" pitchFamily="34" charset="-122"/>
            </a:endParaRPr>
          </a:p>
        </p:txBody>
      </p:sp>
      <p:sp>
        <p:nvSpPr>
          <p:cNvPr id="7" name="TextBox 24"/>
          <p:cNvSpPr txBox="1"/>
          <p:nvPr/>
        </p:nvSpPr>
        <p:spPr>
          <a:xfrm>
            <a:off x="2098675" y="1592331"/>
            <a:ext cx="1381883" cy="328231"/>
          </a:xfrm>
          <a:prstGeom prst="rect">
            <a:avLst/>
          </a:prstGeom>
          <a:noFill/>
        </p:spPr>
        <p:txBody>
          <a:bodyPr wrap="square" lIns="0" tIns="0" rIns="0" bIns="0" rtlCol="0">
            <a:spAutoFit/>
          </a:bodyPr>
          <a:lstStyle/>
          <a:p>
            <a:pPr algn="ctr" defTabSz="1218702"/>
            <a:r>
              <a:rPr lang="zh-CN" altLang="en-US" sz="2133" dirty="0">
                <a:solidFill>
                  <a:srgbClr val="C00000"/>
                </a:solidFill>
                <a:latin typeface="微软雅黑" pitchFamily="34" charset="-122"/>
                <a:ea typeface="微软雅黑" pitchFamily="34" charset="-122"/>
              </a:rPr>
              <a:t>标题文字</a:t>
            </a:r>
          </a:p>
        </p:txBody>
      </p:sp>
      <p:sp>
        <p:nvSpPr>
          <p:cNvPr id="8" name="TextBox 25"/>
          <p:cNvSpPr txBox="1"/>
          <p:nvPr/>
        </p:nvSpPr>
        <p:spPr>
          <a:xfrm>
            <a:off x="1666648" y="2045957"/>
            <a:ext cx="2222871" cy="615361"/>
          </a:xfrm>
          <a:prstGeom prst="rect">
            <a:avLst/>
          </a:prstGeom>
          <a:noFill/>
        </p:spPr>
        <p:txBody>
          <a:bodyPr wrap="square" lIns="0" tIns="0" rIns="0" bIns="0" rtlCol="0">
            <a:spAutoFit/>
          </a:bodyPr>
          <a:lstStyle/>
          <a:p>
            <a:pPr defTabSz="1218702"/>
            <a:r>
              <a:rPr lang="zh-CN" altLang="en-US" sz="1333" dirty="0">
                <a:solidFill>
                  <a:srgbClr val="080808"/>
                </a:solidFill>
                <a:latin typeface="微软雅黑" pitchFamily="34" charset="-122"/>
                <a:ea typeface="微软雅黑" pitchFamily="34" charset="-122"/>
              </a:rPr>
              <a:t>点击输入文字内容点击输入文字内容点击输入文字点击输入</a:t>
            </a:r>
          </a:p>
          <a:p>
            <a:pPr defTabSz="1218702"/>
            <a:endParaRPr lang="zh-CN" altLang="en-US" sz="1333" dirty="0">
              <a:solidFill>
                <a:srgbClr val="080808"/>
              </a:solidFill>
              <a:latin typeface="微软雅黑" pitchFamily="34" charset="-122"/>
              <a:ea typeface="微软雅黑" pitchFamily="34" charset="-122"/>
            </a:endParaRPr>
          </a:p>
        </p:txBody>
      </p:sp>
      <p:sp>
        <p:nvSpPr>
          <p:cNvPr id="9" name="TextBox 26"/>
          <p:cNvSpPr txBox="1"/>
          <p:nvPr/>
        </p:nvSpPr>
        <p:spPr>
          <a:xfrm>
            <a:off x="8782944" y="2133240"/>
            <a:ext cx="1381883" cy="328231"/>
          </a:xfrm>
          <a:prstGeom prst="rect">
            <a:avLst/>
          </a:prstGeom>
          <a:noFill/>
        </p:spPr>
        <p:txBody>
          <a:bodyPr wrap="square" lIns="0" tIns="0" rIns="0" bIns="0" rtlCol="0">
            <a:spAutoFit/>
          </a:bodyPr>
          <a:lstStyle/>
          <a:p>
            <a:pPr algn="ctr" defTabSz="1218702"/>
            <a:r>
              <a:rPr lang="zh-CN" altLang="en-US" sz="2133" dirty="0">
                <a:solidFill>
                  <a:srgbClr val="C00000"/>
                </a:solidFill>
                <a:latin typeface="微软雅黑" pitchFamily="34" charset="-122"/>
                <a:ea typeface="微软雅黑" pitchFamily="34" charset="-122"/>
              </a:rPr>
              <a:t>标题文字</a:t>
            </a:r>
          </a:p>
        </p:txBody>
      </p:sp>
      <p:grpSp>
        <p:nvGrpSpPr>
          <p:cNvPr id="10" name="组合 9"/>
          <p:cNvGrpSpPr/>
          <p:nvPr/>
        </p:nvGrpSpPr>
        <p:grpSpPr>
          <a:xfrm>
            <a:off x="7087491" y="3174765"/>
            <a:ext cx="1408517" cy="1392130"/>
            <a:chOff x="5315348" y="2380989"/>
            <a:chExt cx="1056852" cy="1044555"/>
          </a:xfrm>
        </p:grpSpPr>
        <p:sp>
          <p:nvSpPr>
            <p:cNvPr id="11"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C0000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702" eaLnBrk="1" fontAlgn="base" hangingPunct="1">
                <a:spcBef>
                  <a:spcPct val="0"/>
                </a:spcBef>
                <a:spcAft>
                  <a:spcPct val="0"/>
                </a:spcAft>
                <a:defRPr/>
              </a:pPr>
              <a:endParaRPr lang="zh-CN" altLang="en-US" sz="4399" kern="0">
                <a:solidFill>
                  <a:srgbClr val="080808"/>
                </a:solidFill>
                <a:latin typeface="宋体"/>
                <a:ea typeface="宋体"/>
              </a:endParaRPr>
            </a:p>
          </p:txBody>
        </p:sp>
        <p:sp>
          <p:nvSpPr>
            <p:cNvPr id="12" name="TextBox 29"/>
            <p:cNvSpPr txBox="1"/>
            <p:nvPr/>
          </p:nvSpPr>
          <p:spPr>
            <a:xfrm>
              <a:off x="5335333" y="2643758"/>
              <a:ext cx="1036867" cy="738796"/>
            </a:xfrm>
            <a:prstGeom prst="rect">
              <a:avLst/>
            </a:prstGeom>
            <a:noFill/>
          </p:spPr>
          <p:txBody>
            <a:bodyPr wrap="square" lIns="0" tIns="0" rIns="0" bIns="0" rtlCol="0">
              <a:spAutoFit/>
            </a:bodyPr>
            <a:lstStyle/>
            <a:p>
              <a:pPr algn="ctr" defTabSz="1218702">
                <a:defRPr/>
              </a:pPr>
              <a:r>
                <a:rPr lang="zh-CN" altLang="en-US" sz="3199" kern="0" dirty="0">
                  <a:solidFill>
                    <a:srgbClr val="FFFFFF"/>
                  </a:solidFill>
                  <a:latin typeface="微软雅黑" pitchFamily="34" charset="-122"/>
                  <a:ea typeface="微软雅黑" pitchFamily="34" charset="-122"/>
                </a:rPr>
                <a:t>标题</a:t>
              </a:r>
              <a:endParaRPr lang="en-US" altLang="zh-CN" sz="3199" kern="0" dirty="0">
                <a:solidFill>
                  <a:srgbClr val="FFFFFF"/>
                </a:solidFill>
                <a:latin typeface="微软雅黑" pitchFamily="34" charset="-122"/>
                <a:ea typeface="微软雅黑" pitchFamily="34" charset="-122"/>
              </a:endParaRPr>
            </a:p>
            <a:p>
              <a:pPr algn="ctr" defTabSz="1218702">
                <a:defRPr/>
              </a:pPr>
              <a:r>
                <a:rPr lang="zh-CN" altLang="en-US" sz="3199" kern="0" dirty="0">
                  <a:solidFill>
                    <a:srgbClr val="FFFFFF"/>
                  </a:solidFill>
                  <a:latin typeface="微软雅黑" pitchFamily="34" charset="-122"/>
                  <a:ea typeface="微软雅黑" pitchFamily="34" charset="-122"/>
                </a:rPr>
                <a:t>文字</a:t>
              </a:r>
            </a:p>
          </p:txBody>
        </p:sp>
      </p:grpSp>
      <p:grpSp>
        <p:nvGrpSpPr>
          <p:cNvPr id="13" name="组合 12"/>
          <p:cNvGrpSpPr/>
          <p:nvPr/>
        </p:nvGrpSpPr>
        <p:grpSpPr>
          <a:xfrm>
            <a:off x="4106844" y="1689607"/>
            <a:ext cx="1381883" cy="887266"/>
            <a:chOff x="3078882" y="1266632"/>
            <a:chExt cx="1036867" cy="665742"/>
          </a:xfrm>
        </p:grpSpPr>
        <p:sp>
          <p:nvSpPr>
            <p:cNvPr id="14" name="椭圆 80"/>
            <p:cNvSpPr/>
            <p:nvPr/>
          </p:nvSpPr>
          <p:spPr bwMode="auto">
            <a:xfrm>
              <a:off x="3255801" y="1266632"/>
              <a:ext cx="664395" cy="665742"/>
            </a:xfrm>
            <a:prstGeom prst="ellipse">
              <a:avLst/>
            </a:prstGeom>
            <a:solidFill>
              <a:srgbClr val="C00000"/>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702" eaLnBrk="1" fontAlgn="base" hangingPunct="1">
                <a:spcBef>
                  <a:spcPct val="0"/>
                </a:spcBef>
                <a:spcAft>
                  <a:spcPct val="0"/>
                </a:spcAft>
                <a:defRPr/>
              </a:pPr>
              <a:endParaRPr lang="zh-CN" altLang="en-US" sz="1599" kern="0" dirty="0">
                <a:solidFill>
                  <a:srgbClr val="080808"/>
                </a:solidFill>
                <a:latin typeface="宋体"/>
                <a:ea typeface="宋体"/>
              </a:endParaRPr>
            </a:p>
          </p:txBody>
        </p:sp>
        <p:sp>
          <p:nvSpPr>
            <p:cNvPr id="15" name="TextBox 32"/>
            <p:cNvSpPr txBox="1"/>
            <p:nvPr/>
          </p:nvSpPr>
          <p:spPr>
            <a:xfrm>
              <a:off x="3078882" y="1461433"/>
              <a:ext cx="1036867" cy="246281"/>
            </a:xfrm>
            <a:prstGeom prst="rect">
              <a:avLst/>
            </a:prstGeom>
            <a:noFill/>
          </p:spPr>
          <p:txBody>
            <a:bodyPr wrap="square" lIns="0" tIns="0" rIns="0" bIns="0" rtlCol="0">
              <a:spAutoFit/>
            </a:bodyPr>
            <a:lstStyle/>
            <a:p>
              <a:pPr algn="ctr" defTabSz="1218702">
                <a:defRPr/>
              </a:pPr>
              <a:r>
                <a:rPr lang="zh-CN" altLang="en-US" sz="2133" kern="0" dirty="0">
                  <a:solidFill>
                    <a:srgbClr val="FFFFFF"/>
                  </a:solidFill>
                  <a:latin typeface="微软雅黑" pitchFamily="34" charset="-122"/>
                  <a:ea typeface="微软雅黑" pitchFamily="34" charset="-122"/>
                </a:rPr>
                <a:t>标题</a:t>
              </a:r>
            </a:p>
          </p:txBody>
        </p:sp>
      </p:grpSp>
      <p:grpSp>
        <p:nvGrpSpPr>
          <p:cNvPr id="16" name="组合 15"/>
          <p:cNvGrpSpPr/>
          <p:nvPr/>
        </p:nvGrpSpPr>
        <p:grpSpPr>
          <a:xfrm>
            <a:off x="3467321" y="3471920"/>
            <a:ext cx="1381883" cy="921939"/>
            <a:chOff x="2599029" y="2603954"/>
            <a:chExt cx="1036867" cy="691758"/>
          </a:xfrm>
        </p:grpSpPr>
        <p:sp>
          <p:nvSpPr>
            <p:cNvPr id="17" name="椭圆 80"/>
            <p:cNvSpPr/>
            <p:nvPr/>
          </p:nvSpPr>
          <p:spPr bwMode="auto">
            <a:xfrm>
              <a:off x="2746251" y="2603954"/>
              <a:ext cx="690358" cy="691758"/>
            </a:xfrm>
            <a:prstGeom prst="ellipse">
              <a:avLst/>
            </a:prstGeom>
            <a:solidFill>
              <a:srgbClr val="C00000"/>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702" eaLnBrk="1" fontAlgn="base" hangingPunct="1">
                <a:spcBef>
                  <a:spcPct val="0"/>
                </a:spcBef>
                <a:spcAft>
                  <a:spcPct val="0"/>
                </a:spcAft>
                <a:defRPr/>
              </a:pPr>
              <a:endParaRPr lang="zh-CN" altLang="en-US" sz="1599" kern="0" dirty="0">
                <a:solidFill>
                  <a:srgbClr val="080808"/>
                </a:solidFill>
                <a:latin typeface="宋体"/>
                <a:ea typeface="宋体"/>
              </a:endParaRPr>
            </a:p>
          </p:txBody>
        </p:sp>
        <p:sp>
          <p:nvSpPr>
            <p:cNvPr id="18" name="TextBox 39"/>
            <p:cNvSpPr txBox="1"/>
            <p:nvPr/>
          </p:nvSpPr>
          <p:spPr>
            <a:xfrm>
              <a:off x="2599029" y="2826722"/>
              <a:ext cx="1036867" cy="246281"/>
            </a:xfrm>
            <a:prstGeom prst="rect">
              <a:avLst/>
            </a:prstGeom>
            <a:noFill/>
          </p:spPr>
          <p:txBody>
            <a:bodyPr wrap="square" lIns="0" tIns="0" rIns="0" bIns="0" rtlCol="0">
              <a:spAutoFit/>
            </a:bodyPr>
            <a:lstStyle/>
            <a:p>
              <a:pPr algn="ctr" defTabSz="1218702">
                <a:defRPr/>
              </a:pPr>
              <a:r>
                <a:rPr lang="zh-CN" altLang="en-US" sz="2133" kern="0" dirty="0">
                  <a:solidFill>
                    <a:srgbClr val="FFFFFF"/>
                  </a:solidFill>
                  <a:latin typeface="微软雅黑" pitchFamily="34" charset="-122"/>
                  <a:ea typeface="微软雅黑" pitchFamily="34" charset="-122"/>
                </a:rPr>
                <a:t>标题</a:t>
              </a:r>
            </a:p>
          </p:txBody>
        </p:sp>
      </p:grpSp>
      <p:grpSp>
        <p:nvGrpSpPr>
          <p:cNvPr id="19" name="组合 18"/>
          <p:cNvGrpSpPr/>
          <p:nvPr/>
        </p:nvGrpSpPr>
        <p:grpSpPr>
          <a:xfrm>
            <a:off x="4292955" y="5118115"/>
            <a:ext cx="1381883" cy="887266"/>
            <a:chOff x="3218526" y="3839142"/>
            <a:chExt cx="1036867" cy="665742"/>
          </a:xfrm>
        </p:grpSpPr>
        <p:sp>
          <p:nvSpPr>
            <p:cNvPr id="20" name="椭圆 80"/>
            <p:cNvSpPr/>
            <p:nvPr/>
          </p:nvSpPr>
          <p:spPr bwMode="auto">
            <a:xfrm>
              <a:off x="3403549" y="3839142"/>
              <a:ext cx="664395" cy="665742"/>
            </a:xfrm>
            <a:prstGeom prst="ellipse">
              <a:avLst/>
            </a:prstGeom>
            <a:solidFill>
              <a:srgbClr val="C00000"/>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1218702" eaLnBrk="1" fontAlgn="base" hangingPunct="1">
                <a:spcBef>
                  <a:spcPct val="0"/>
                </a:spcBef>
                <a:spcAft>
                  <a:spcPct val="0"/>
                </a:spcAft>
                <a:defRPr/>
              </a:pPr>
              <a:endParaRPr lang="zh-CN" altLang="en-US" sz="1599" kern="0" dirty="0">
                <a:solidFill>
                  <a:srgbClr val="080808"/>
                </a:solidFill>
                <a:latin typeface="宋体"/>
                <a:ea typeface="宋体"/>
              </a:endParaRPr>
            </a:p>
          </p:txBody>
        </p:sp>
        <p:sp>
          <p:nvSpPr>
            <p:cNvPr id="21" name="TextBox 57"/>
            <p:cNvSpPr txBox="1"/>
            <p:nvPr/>
          </p:nvSpPr>
          <p:spPr>
            <a:xfrm>
              <a:off x="3218526" y="4057787"/>
              <a:ext cx="1036867" cy="246281"/>
            </a:xfrm>
            <a:prstGeom prst="rect">
              <a:avLst/>
            </a:prstGeom>
            <a:noFill/>
          </p:spPr>
          <p:txBody>
            <a:bodyPr wrap="square" lIns="0" tIns="0" rIns="0" bIns="0" rtlCol="0">
              <a:spAutoFit/>
            </a:bodyPr>
            <a:lstStyle/>
            <a:p>
              <a:pPr algn="ctr" defTabSz="1218702">
                <a:defRPr/>
              </a:pPr>
              <a:r>
                <a:rPr lang="zh-CN" altLang="en-US" sz="2133" kern="0" dirty="0">
                  <a:solidFill>
                    <a:srgbClr val="FFFFFF"/>
                  </a:solidFill>
                  <a:latin typeface="微软雅黑" pitchFamily="34" charset="-122"/>
                  <a:ea typeface="微软雅黑" pitchFamily="34" charset="-122"/>
                </a:rPr>
                <a:t>标题</a:t>
              </a:r>
            </a:p>
          </p:txBody>
        </p:sp>
      </p:grpSp>
      <p:sp>
        <p:nvSpPr>
          <p:cNvPr id="22" name="TextBox 58"/>
          <p:cNvSpPr txBox="1"/>
          <p:nvPr/>
        </p:nvSpPr>
        <p:spPr>
          <a:xfrm>
            <a:off x="1696544" y="3360893"/>
            <a:ext cx="1381883" cy="328231"/>
          </a:xfrm>
          <a:prstGeom prst="rect">
            <a:avLst/>
          </a:prstGeom>
          <a:noFill/>
        </p:spPr>
        <p:txBody>
          <a:bodyPr wrap="square" lIns="0" tIns="0" rIns="0" bIns="0" rtlCol="0">
            <a:spAutoFit/>
          </a:bodyPr>
          <a:lstStyle/>
          <a:p>
            <a:pPr algn="ctr" defTabSz="1218702"/>
            <a:r>
              <a:rPr lang="zh-CN" altLang="en-US" sz="2133" dirty="0">
                <a:solidFill>
                  <a:srgbClr val="C00000"/>
                </a:solidFill>
                <a:latin typeface="微软雅黑" pitchFamily="34" charset="-122"/>
                <a:ea typeface="微软雅黑" pitchFamily="34" charset="-122"/>
              </a:rPr>
              <a:t>标题文字</a:t>
            </a:r>
          </a:p>
        </p:txBody>
      </p:sp>
      <p:sp>
        <p:nvSpPr>
          <p:cNvPr id="23" name="TextBox 59"/>
          <p:cNvSpPr txBox="1"/>
          <p:nvPr/>
        </p:nvSpPr>
        <p:spPr>
          <a:xfrm>
            <a:off x="1202399" y="3801251"/>
            <a:ext cx="2222871" cy="615361"/>
          </a:xfrm>
          <a:prstGeom prst="rect">
            <a:avLst/>
          </a:prstGeom>
          <a:noFill/>
        </p:spPr>
        <p:txBody>
          <a:bodyPr wrap="square" lIns="0" tIns="0" rIns="0" bIns="0" rtlCol="0">
            <a:spAutoFit/>
          </a:bodyPr>
          <a:lstStyle/>
          <a:p>
            <a:pPr defTabSz="1218702"/>
            <a:r>
              <a:rPr lang="zh-CN" altLang="en-US" sz="1333" dirty="0">
                <a:solidFill>
                  <a:srgbClr val="080808"/>
                </a:solidFill>
                <a:latin typeface="微软雅黑" pitchFamily="34" charset="-122"/>
                <a:ea typeface="微软雅黑" pitchFamily="34" charset="-122"/>
              </a:rPr>
              <a:t>点击输入文字内容点击输入文字内容点击输入文字点击输入</a:t>
            </a:r>
          </a:p>
          <a:p>
            <a:pPr defTabSz="1218702"/>
            <a:endParaRPr lang="zh-CN" altLang="en-US" sz="1333" dirty="0">
              <a:solidFill>
                <a:srgbClr val="080808"/>
              </a:solidFill>
              <a:latin typeface="微软雅黑" pitchFamily="34" charset="-122"/>
              <a:ea typeface="微软雅黑" pitchFamily="34" charset="-122"/>
            </a:endParaRPr>
          </a:p>
        </p:txBody>
      </p:sp>
      <p:sp>
        <p:nvSpPr>
          <p:cNvPr id="24" name="TextBox 60"/>
          <p:cNvSpPr txBox="1"/>
          <p:nvPr/>
        </p:nvSpPr>
        <p:spPr>
          <a:xfrm>
            <a:off x="2640635" y="5081363"/>
            <a:ext cx="1381883" cy="328231"/>
          </a:xfrm>
          <a:prstGeom prst="rect">
            <a:avLst/>
          </a:prstGeom>
          <a:noFill/>
        </p:spPr>
        <p:txBody>
          <a:bodyPr wrap="square" lIns="0" tIns="0" rIns="0" bIns="0" rtlCol="0">
            <a:spAutoFit/>
          </a:bodyPr>
          <a:lstStyle/>
          <a:p>
            <a:pPr algn="ctr" defTabSz="1218702"/>
            <a:r>
              <a:rPr lang="zh-CN" altLang="en-US" sz="2133" dirty="0">
                <a:solidFill>
                  <a:srgbClr val="C00000"/>
                </a:solidFill>
                <a:latin typeface="微软雅黑" pitchFamily="34" charset="-122"/>
                <a:ea typeface="微软雅黑" pitchFamily="34" charset="-122"/>
              </a:rPr>
              <a:t>标题文字</a:t>
            </a:r>
          </a:p>
        </p:txBody>
      </p:sp>
      <p:sp>
        <p:nvSpPr>
          <p:cNvPr id="25" name="TextBox 61"/>
          <p:cNvSpPr txBox="1"/>
          <p:nvPr/>
        </p:nvSpPr>
        <p:spPr>
          <a:xfrm>
            <a:off x="2146491" y="5521721"/>
            <a:ext cx="2222871" cy="615361"/>
          </a:xfrm>
          <a:prstGeom prst="rect">
            <a:avLst/>
          </a:prstGeom>
          <a:noFill/>
        </p:spPr>
        <p:txBody>
          <a:bodyPr wrap="square" lIns="0" tIns="0" rIns="0" bIns="0" rtlCol="0">
            <a:spAutoFit/>
          </a:bodyPr>
          <a:lstStyle/>
          <a:p>
            <a:pPr defTabSz="1218702"/>
            <a:r>
              <a:rPr lang="zh-CN" altLang="en-US" sz="1333" dirty="0">
                <a:solidFill>
                  <a:srgbClr val="080808"/>
                </a:solidFill>
                <a:latin typeface="微软雅黑" pitchFamily="34" charset="-122"/>
                <a:ea typeface="微软雅黑" pitchFamily="34" charset="-122"/>
              </a:rPr>
              <a:t>点击输入文字内容点击输入文字内容点击输入文字点击输入</a:t>
            </a:r>
          </a:p>
          <a:p>
            <a:pPr defTabSz="1218702"/>
            <a:endParaRPr lang="zh-CN" altLang="en-US" sz="1333" dirty="0">
              <a:solidFill>
                <a:srgbClr val="080808"/>
              </a:solidFill>
              <a:latin typeface="微软雅黑" pitchFamily="34" charset="-122"/>
              <a:ea typeface="微软雅黑" pitchFamily="34" charset="-122"/>
            </a:endParaRPr>
          </a:p>
        </p:txBody>
      </p:sp>
    </p:spTree>
    <p:extLst>
      <p:ext uri="{BB962C8B-B14F-4D97-AF65-F5344CB8AC3E}">
        <p14:creationId xmlns:p14="http://schemas.microsoft.com/office/powerpoint/2010/main" val="5567571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53" presetClass="entr" presetSubtype="1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500"/>
                                        <p:tgtEl>
                                          <p:spTgt spid="3"/>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500"/>
                                        <p:tgtEl>
                                          <p:spTgt spid="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additive="base">
                                        <p:cTn id="54" dur="500" fill="hold"/>
                                        <p:tgtEl>
                                          <p:spTgt spid="7"/>
                                        </p:tgtEl>
                                        <p:attrNameLst>
                                          <p:attrName>ppt_x</p:attrName>
                                        </p:attrNameLst>
                                      </p:cBhvr>
                                      <p:tavLst>
                                        <p:tav tm="0">
                                          <p:val>
                                            <p:strVal val="0-#ppt_w/2"/>
                                          </p:val>
                                        </p:tav>
                                        <p:tav tm="100000">
                                          <p:val>
                                            <p:strVal val="#ppt_x"/>
                                          </p:val>
                                        </p:tav>
                                      </p:tavLst>
                                    </p:anim>
                                    <p:anim calcmode="lin" valueType="num">
                                      <p:cBhvr additive="base">
                                        <p:cTn id="55" dur="500" fill="hold"/>
                                        <p:tgtEl>
                                          <p:spTgt spid="7"/>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500" fill="hold"/>
                                        <p:tgtEl>
                                          <p:spTgt spid="8"/>
                                        </p:tgtEl>
                                        <p:attrNameLst>
                                          <p:attrName>ppt_x</p:attrName>
                                        </p:attrNameLst>
                                      </p:cBhvr>
                                      <p:tavLst>
                                        <p:tav tm="0">
                                          <p:val>
                                            <p:strVal val="0-#ppt_w/2"/>
                                          </p:val>
                                        </p:tav>
                                        <p:tav tm="100000">
                                          <p:val>
                                            <p:strVal val="#ppt_x"/>
                                          </p:val>
                                        </p:tav>
                                      </p:tavLst>
                                    </p:anim>
                                    <p:anim calcmode="lin" valueType="num">
                                      <p:cBhvr additive="base">
                                        <p:cTn id="59" dur="500" fill="hold"/>
                                        <p:tgtEl>
                                          <p:spTgt spid="8"/>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0-#ppt_w/2"/>
                                          </p:val>
                                        </p:tav>
                                        <p:tav tm="100000">
                                          <p:val>
                                            <p:strVal val="#ppt_x"/>
                                          </p:val>
                                        </p:tav>
                                      </p:tavLst>
                                    </p:anim>
                                    <p:anim calcmode="lin" valueType="num">
                                      <p:cBhvr additive="base">
                                        <p:cTn id="63" dur="500" fill="hold"/>
                                        <p:tgtEl>
                                          <p:spTgt spid="22"/>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500" fill="hold"/>
                                        <p:tgtEl>
                                          <p:spTgt spid="23"/>
                                        </p:tgtEl>
                                        <p:attrNameLst>
                                          <p:attrName>ppt_x</p:attrName>
                                        </p:attrNameLst>
                                      </p:cBhvr>
                                      <p:tavLst>
                                        <p:tav tm="0">
                                          <p:val>
                                            <p:strVal val="0-#ppt_w/2"/>
                                          </p:val>
                                        </p:tav>
                                        <p:tav tm="100000">
                                          <p:val>
                                            <p:strVal val="#ppt_x"/>
                                          </p:val>
                                        </p:tav>
                                      </p:tavLst>
                                    </p:anim>
                                    <p:anim calcmode="lin" valueType="num">
                                      <p:cBhvr additive="base">
                                        <p:cTn id="67" dur="500" fill="hold"/>
                                        <p:tgtEl>
                                          <p:spTgt spid="23"/>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0-#ppt_w/2"/>
                                          </p:val>
                                        </p:tav>
                                        <p:tav tm="100000">
                                          <p:val>
                                            <p:strVal val="#ppt_x"/>
                                          </p:val>
                                        </p:tav>
                                      </p:tavLst>
                                    </p:anim>
                                    <p:anim calcmode="lin" valueType="num">
                                      <p:cBhvr additive="base">
                                        <p:cTn id="71" dur="500" fill="hold"/>
                                        <p:tgtEl>
                                          <p:spTgt spid="24"/>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500" fill="hold"/>
                                        <p:tgtEl>
                                          <p:spTgt spid="25"/>
                                        </p:tgtEl>
                                        <p:attrNameLst>
                                          <p:attrName>ppt_x</p:attrName>
                                        </p:attrNameLst>
                                      </p:cBhvr>
                                      <p:tavLst>
                                        <p:tav tm="0">
                                          <p:val>
                                            <p:strVal val="0-#ppt_w/2"/>
                                          </p:val>
                                        </p:tav>
                                        <p:tav tm="100000">
                                          <p:val>
                                            <p:strVal val="#ppt_x"/>
                                          </p:val>
                                        </p:tav>
                                      </p:tavLst>
                                    </p:anim>
                                    <p:anim calcmode="lin" valueType="num">
                                      <p:cBhvr additive="base">
                                        <p:cTn id="75"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6"/>
                                        </p:tgtEl>
                                        <p:attrNameLst>
                                          <p:attrName>style.visibility</p:attrName>
                                        </p:attrNameLst>
                                      </p:cBhvr>
                                      <p:to>
                                        <p:strVal val="visible"/>
                                      </p:to>
                                    </p:set>
                                    <p:anim calcmode="lin" valueType="num">
                                      <p:cBhvr additive="base">
                                        <p:cTn id="80" dur="500" fill="hold"/>
                                        <p:tgtEl>
                                          <p:spTgt spid="6"/>
                                        </p:tgtEl>
                                        <p:attrNameLst>
                                          <p:attrName>ppt_x</p:attrName>
                                        </p:attrNameLst>
                                      </p:cBhvr>
                                      <p:tavLst>
                                        <p:tav tm="0">
                                          <p:val>
                                            <p:strVal val="#ppt_x"/>
                                          </p:val>
                                        </p:tav>
                                        <p:tav tm="100000">
                                          <p:val>
                                            <p:strVal val="#ppt_x"/>
                                          </p:val>
                                        </p:tav>
                                      </p:tavLst>
                                    </p:anim>
                                    <p:anim calcmode="lin" valueType="num">
                                      <p:cBhvr additive="base">
                                        <p:cTn id="81" dur="500" fill="hold"/>
                                        <p:tgtEl>
                                          <p:spTgt spid="6"/>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 calcmode="lin" valueType="num">
                                      <p:cBhvr additive="base">
                                        <p:cTn id="84" dur="500" fill="hold"/>
                                        <p:tgtEl>
                                          <p:spTgt spid="9"/>
                                        </p:tgtEl>
                                        <p:attrNameLst>
                                          <p:attrName>ppt_x</p:attrName>
                                        </p:attrNameLst>
                                      </p:cBhvr>
                                      <p:tavLst>
                                        <p:tav tm="0">
                                          <p:val>
                                            <p:strVal val="#ppt_x"/>
                                          </p:val>
                                        </p:tav>
                                        <p:tav tm="100000">
                                          <p:val>
                                            <p:strVal val="#ppt_x"/>
                                          </p:val>
                                        </p:tav>
                                      </p:tavLst>
                                    </p:anim>
                                    <p:anim calcmode="lin" valueType="num">
                                      <p:cBhvr additive="base">
                                        <p:cTn id="8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p:bldP spid="8" grpId="0"/>
      <p:bldP spid="9"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77931" y="4216400"/>
            <a:ext cx="20541561" cy="2760165"/>
          </a:xfrm>
          <a:prstGeom prst="rect">
            <a:avLst/>
          </a:prstGeom>
        </p:spPr>
      </p:pic>
      <p:sp>
        <p:nvSpPr>
          <p:cNvPr id="18" name="TextBox 9"/>
          <p:cNvSpPr txBox="1"/>
          <p:nvPr/>
        </p:nvSpPr>
        <p:spPr>
          <a:xfrm>
            <a:off x="2925910" y="2426207"/>
            <a:ext cx="6254682" cy="830634"/>
          </a:xfrm>
          <a:prstGeom prst="rect">
            <a:avLst/>
          </a:prstGeom>
          <a:noFill/>
        </p:spPr>
        <p:txBody>
          <a:bodyPr wrap="square" lIns="91400" tIns="45699" rIns="91400" bIns="45699" rtlCol="0">
            <a:spAutoFit/>
          </a:bodyPr>
          <a:lstStyle/>
          <a:p>
            <a:pPr algn="ctr"/>
            <a:r>
              <a:rPr lang="zh-CN" altLang="en-US" sz="4798" b="1" smtClean="0">
                <a:solidFill>
                  <a:srgbClr val="C00000"/>
                </a:solidFill>
                <a:latin typeface="微软雅黑"/>
                <a:ea typeface="微软雅黑"/>
              </a:rPr>
              <a:t>添加文本标题</a:t>
            </a:r>
            <a:endParaRPr lang="zh-CN" altLang="en-US" sz="4798" b="1" dirty="0">
              <a:solidFill>
                <a:srgbClr val="C00000"/>
              </a:solidFill>
              <a:latin typeface="微软雅黑"/>
              <a:ea typeface="微软雅黑"/>
            </a:endParaRPr>
          </a:p>
        </p:txBody>
      </p:sp>
      <p:cxnSp>
        <p:nvCxnSpPr>
          <p:cNvPr id="19" name="直接连接符 18"/>
          <p:cNvCxnSpPr/>
          <p:nvPr/>
        </p:nvCxnSpPr>
        <p:spPr bwMode="auto">
          <a:xfrm>
            <a:off x="2598683" y="3242206"/>
            <a:ext cx="6909136" cy="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6"/>
          <p:cNvSpPr txBox="1"/>
          <p:nvPr/>
        </p:nvSpPr>
        <p:spPr>
          <a:xfrm>
            <a:off x="2824343" y="3435039"/>
            <a:ext cx="6479106" cy="923287"/>
          </a:xfrm>
          <a:prstGeom prst="rect">
            <a:avLst/>
          </a:prstGeom>
          <a:noFill/>
        </p:spPr>
        <p:txBody>
          <a:bodyPr wrap="square" lIns="91400" tIns="45699" rIns="91400" bIns="45699" rtlCol="0">
            <a:spAutoFit/>
          </a:bodyPr>
          <a:lstStyle/>
          <a:p>
            <a:pPr algn="l"/>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在此输入小结内容文本在此输入小结内容文本在此输入小结内容文在此输入小结内容文本在此输入小结内容文本在此输入小结内容文在此输入小结内容文本在此输入</a:t>
            </a:r>
          </a:p>
        </p:txBody>
      </p:sp>
      <p:grpSp>
        <p:nvGrpSpPr>
          <p:cNvPr id="6" name="组合 5"/>
          <p:cNvGrpSpPr/>
          <p:nvPr/>
        </p:nvGrpSpPr>
        <p:grpSpPr>
          <a:xfrm>
            <a:off x="5138057" y="508000"/>
            <a:ext cx="2314221" cy="1828800"/>
            <a:chOff x="5138057" y="508000"/>
            <a:chExt cx="2314221" cy="1828800"/>
          </a:xfrm>
        </p:grpSpPr>
        <p:sp>
          <p:nvSpPr>
            <p:cNvPr id="4" name="椭圆 3"/>
            <p:cNvSpPr/>
            <p:nvPr/>
          </p:nvSpPr>
          <p:spPr>
            <a:xfrm>
              <a:off x="5138057" y="50800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4"/>
            <p:cNvSpPr txBox="1"/>
            <p:nvPr/>
          </p:nvSpPr>
          <p:spPr>
            <a:xfrm>
              <a:off x="5449307" y="664382"/>
              <a:ext cx="2002971" cy="1446550"/>
            </a:xfrm>
            <a:prstGeom prst="rect">
              <a:avLst/>
            </a:prstGeom>
            <a:noFill/>
          </p:spPr>
          <p:txBody>
            <a:bodyPr wrap="square" rtlCol="0">
              <a:spAutoFit/>
            </a:bodyPr>
            <a:lstStyle/>
            <a:p>
              <a:r>
                <a:rPr lang="en-US" altLang="zh-CN" sz="8800" smtClean="0">
                  <a:solidFill>
                    <a:schemeClr val="bg1"/>
                  </a:solidFill>
                  <a:latin typeface="DFPOP1W5-B5" panose="040B0509000000000000" pitchFamily="81" charset="-120"/>
                  <a:ea typeface="DFPOP1W5-B5" panose="040B0509000000000000" pitchFamily="81" charset="-120"/>
                </a:rPr>
                <a:t>03</a:t>
              </a:r>
              <a:endParaRPr lang="zh-CN" altLang="en-US" sz="8800">
                <a:solidFill>
                  <a:schemeClr val="bg1"/>
                </a:solidFill>
                <a:latin typeface="DFPOP1W5-B5" panose="040B0509000000000000" pitchFamily="81" charset="-120"/>
                <a:ea typeface="DFPOP1W5-B5" panose="040B0509000000000000" pitchFamily="81" charset="-120"/>
              </a:endParaRPr>
            </a:p>
          </p:txBody>
        </p:sp>
      </p:grpSp>
    </p:spTree>
    <p:extLst>
      <p:ext uri="{BB962C8B-B14F-4D97-AF65-F5344CB8AC3E}">
        <p14:creationId xmlns:p14="http://schemas.microsoft.com/office/powerpoint/2010/main" val="358885503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par>
                          <p:cTn id="19" fill="hold">
                            <p:stCondLst>
                              <p:cond delay="2750"/>
                            </p:stCondLst>
                            <p:childTnLst>
                              <p:par>
                                <p:cTn id="20" presetID="16" presetClass="entr" presetSubtype="2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childTnLst>
                          </p:cTn>
                        </p:par>
                        <p:par>
                          <p:cTn id="23" fill="hold">
                            <p:stCondLst>
                              <p:cond delay="3250"/>
                            </p:stCondLst>
                            <p:childTnLst>
                              <p:par>
                                <p:cTn id="24" presetID="12" presetClass="entr" presetSubtype="4"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250"/>
                                        <p:tgtEl>
                                          <p:spTgt spid="20"/>
                                        </p:tgtEl>
                                        <p:attrNameLst>
                                          <p:attrName>ppt_y</p:attrName>
                                        </p:attrNameLst>
                                      </p:cBhvr>
                                      <p:tavLst>
                                        <p:tav tm="0">
                                          <p:val>
                                            <p:strVal val="#ppt_y+#ppt_h*1.125000"/>
                                          </p:val>
                                        </p:tav>
                                        <p:tav tm="100000">
                                          <p:val>
                                            <p:strVal val="#ppt_y"/>
                                          </p:val>
                                        </p:tav>
                                      </p:tavLst>
                                    </p:anim>
                                    <p:animEffect transition="in" filter="wipe(up)">
                                      <p:cBhvr>
                                        <p:cTn id="27"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grpSp>
        <p:nvGrpSpPr>
          <p:cNvPr id="3" name="Group 14"/>
          <p:cNvGrpSpPr/>
          <p:nvPr/>
        </p:nvGrpSpPr>
        <p:grpSpPr>
          <a:xfrm>
            <a:off x="5608537" y="2732099"/>
            <a:ext cx="1414667" cy="1619124"/>
            <a:chOff x="5379142" y="2991066"/>
            <a:chExt cx="1414667" cy="1619124"/>
          </a:xfrm>
          <a:solidFill>
            <a:srgbClr val="C81B1D"/>
          </a:solidFill>
        </p:grpSpPr>
        <p:sp>
          <p:nvSpPr>
            <p:cNvPr id="4" name="Shape 1723"/>
            <p:cNvSpPr/>
            <p:nvPr/>
          </p:nvSpPr>
          <p:spPr>
            <a:xfrm rot="18900000">
              <a:off x="5379143" y="2991066"/>
              <a:ext cx="1414666" cy="1414666"/>
            </a:xfrm>
            <a:prstGeom prst="roundRect">
              <a:avLst>
                <a:gd name="adj" fmla="val 15000"/>
              </a:avLst>
            </a:prstGeom>
            <a:grp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sp>
          <p:nvSpPr>
            <p:cNvPr id="5" name="Shape 1726"/>
            <p:cNvSpPr/>
            <p:nvPr/>
          </p:nvSpPr>
          <p:spPr>
            <a:xfrm rot="18900000">
              <a:off x="5379142" y="3195523"/>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grpSp>
      <p:grpSp>
        <p:nvGrpSpPr>
          <p:cNvPr id="6" name="Group 12"/>
          <p:cNvGrpSpPr/>
          <p:nvPr/>
        </p:nvGrpSpPr>
        <p:grpSpPr>
          <a:xfrm>
            <a:off x="3793265" y="2940442"/>
            <a:ext cx="1414667" cy="1619124"/>
            <a:chOff x="3563871" y="3199409"/>
            <a:chExt cx="1414666" cy="1619124"/>
          </a:xfrm>
          <a:solidFill>
            <a:srgbClr val="C00000"/>
          </a:solidFill>
        </p:grpSpPr>
        <p:sp>
          <p:nvSpPr>
            <p:cNvPr id="7" name="Shape 1722"/>
            <p:cNvSpPr/>
            <p:nvPr/>
          </p:nvSpPr>
          <p:spPr>
            <a:xfrm rot="8100000">
              <a:off x="3563871" y="3403867"/>
              <a:ext cx="1414666" cy="1414666"/>
            </a:xfrm>
            <a:prstGeom prst="roundRect">
              <a:avLst>
                <a:gd name="adj" fmla="val 15000"/>
              </a:avLst>
            </a:prstGeom>
            <a:grp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sp>
          <p:nvSpPr>
            <p:cNvPr id="8" name="Shape 1729"/>
            <p:cNvSpPr/>
            <p:nvPr/>
          </p:nvSpPr>
          <p:spPr>
            <a:xfrm rot="8100000">
              <a:off x="3563871" y="3199409"/>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grpSp>
      <p:grpSp>
        <p:nvGrpSpPr>
          <p:cNvPr id="9" name="Group 11"/>
          <p:cNvGrpSpPr/>
          <p:nvPr/>
        </p:nvGrpSpPr>
        <p:grpSpPr>
          <a:xfrm>
            <a:off x="1908903" y="2732099"/>
            <a:ext cx="1414667" cy="1619124"/>
            <a:chOff x="1743076" y="2991066"/>
            <a:chExt cx="1414666" cy="1619124"/>
          </a:xfrm>
          <a:solidFill>
            <a:srgbClr val="C81B1D"/>
          </a:solidFill>
        </p:grpSpPr>
        <p:sp>
          <p:nvSpPr>
            <p:cNvPr id="10" name="Shape 1721"/>
            <p:cNvSpPr/>
            <p:nvPr/>
          </p:nvSpPr>
          <p:spPr>
            <a:xfrm rot="18900000">
              <a:off x="1743076" y="2991066"/>
              <a:ext cx="1414666" cy="1414666"/>
            </a:xfrm>
            <a:prstGeom prst="roundRect">
              <a:avLst>
                <a:gd name="adj" fmla="val 15000"/>
              </a:avLst>
            </a:prstGeom>
            <a:grp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sp>
          <p:nvSpPr>
            <p:cNvPr id="11" name="Shape 1732"/>
            <p:cNvSpPr/>
            <p:nvPr/>
          </p:nvSpPr>
          <p:spPr>
            <a:xfrm rot="18900000">
              <a:off x="1743076" y="3195523"/>
              <a:ext cx="1414666" cy="1414667"/>
            </a:xfrm>
            <a:prstGeom prst="roundRect">
              <a:avLst>
                <a:gd name="adj" fmla="val 15000"/>
              </a:avLst>
            </a:prstGeom>
            <a:grpFill/>
            <a:ln w="508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grpSp>
      <p:grpSp>
        <p:nvGrpSpPr>
          <p:cNvPr id="12" name="Group 15"/>
          <p:cNvGrpSpPr/>
          <p:nvPr/>
        </p:nvGrpSpPr>
        <p:grpSpPr>
          <a:xfrm>
            <a:off x="7429331" y="2940442"/>
            <a:ext cx="1414667" cy="1619125"/>
            <a:chOff x="7199937" y="3199409"/>
            <a:chExt cx="1414666" cy="1619125"/>
          </a:xfrm>
          <a:solidFill>
            <a:srgbClr val="C00000"/>
          </a:solidFill>
        </p:grpSpPr>
        <p:sp>
          <p:nvSpPr>
            <p:cNvPr id="13" name="Shape 1724"/>
            <p:cNvSpPr/>
            <p:nvPr/>
          </p:nvSpPr>
          <p:spPr>
            <a:xfrm rot="8100000">
              <a:off x="7199937" y="3403868"/>
              <a:ext cx="1414666" cy="1414666"/>
            </a:xfrm>
            <a:prstGeom prst="roundRect">
              <a:avLst>
                <a:gd name="adj" fmla="val 15000"/>
              </a:avLst>
            </a:prstGeom>
            <a:grp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sp>
          <p:nvSpPr>
            <p:cNvPr id="14" name="Shape 1735"/>
            <p:cNvSpPr/>
            <p:nvPr/>
          </p:nvSpPr>
          <p:spPr>
            <a:xfrm rot="8100000">
              <a:off x="7199937" y="3199409"/>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grpSp>
      <p:grpSp>
        <p:nvGrpSpPr>
          <p:cNvPr id="15" name="Group 16"/>
          <p:cNvGrpSpPr/>
          <p:nvPr/>
        </p:nvGrpSpPr>
        <p:grpSpPr>
          <a:xfrm>
            <a:off x="9244603" y="2732099"/>
            <a:ext cx="1414667" cy="1619124"/>
            <a:chOff x="9015209" y="2991066"/>
            <a:chExt cx="1414666" cy="1619124"/>
          </a:xfrm>
          <a:solidFill>
            <a:srgbClr val="C81B1D"/>
          </a:solidFill>
        </p:grpSpPr>
        <p:sp>
          <p:nvSpPr>
            <p:cNvPr id="16" name="Shape 1725"/>
            <p:cNvSpPr/>
            <p:nvPr/>
          </p:nvSpPr>
          <p:spPr>
            <a:xfrm rot="18900000">
              <a:off x="9015209" y="2991066"/>
              <a:ext cx="1414666" cy="1414666"/>
            </a:xfrm>
            <a:prstGeom prst="roundRect">
              <a:avLst>
                <a:gd name="adj" fmla="val 15000"/>
              </a:avLst>
            </a:prstGeom>
            <a:grp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sp>
          <p:nvSpPr>
            <p:cNvPr id="17" name="Shape 1738"/>
            <p:cNvSpPr/>
            <p:nvPr/>
          </p:nvSpPr>
          <p:spPr>
            <a:xfrm rot="18900000">
              <a:off x="9015209" y="3195523"/>
              <a:ext cx="1414666" cy="1414667"/>
            </a:xfrm>
            <a:prstGeom prst="roundRect">
              <a:avLst>
                <a:gd name="adj" fmla="val 15000"/>
              </a:avLst>
            </a:prstGeom>
            <a:grpFill/>
            <a:ln w="38100" cap="flat">
              <a:solidFill>
                <a:sysClr val="window" lastClr="FFFFFF"/>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kern="0">
                <a:solidFill>
                  <a:sysClr val="windowText" lastClr="000000"/>
                </a:solidFill>
                <a:latin typeface="微软雅黑" panose="020B0503020204020204" pitchFamily="34" charset="-122"/>
                <a:ea typeface="微软雅黑" panose="020B0503020204020204" pitchFamily="34" charset="-122"/>
                <a:sym typeface="Aller Light"/>
              </a:endParaRPr>
            </a:p>
          </p:txBody>
        </p:sp>
      </p:grpSp>
      <p:sp>
        <p:nvSpPr>
          <p:cNvPr id="18" name="Text Placeholder 4"/>
          <p:cNvSpPr txBox="1">
            <a:spLocks/>
          </p:cNvSpPr>
          <p:nvPr/>
        </p:nvSpPr>
        <p:spPr>
          <a:xfrm>
            <a:off x="2010827" y="35100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sysClr val="window" lastClr="FFFFFF"/>
                </a:solidFill>
                <a:latin typeface="微软雅黑" panose="020B0503020204020204" pitchFamily="34" charset="-122"/>
                <a:ea typeface="微软雅黑" panose="020B0503020204020204" pitchFamily="34" charset="-122"/>
              </a:rPr>
              <a:t>点击输入标题内容</a:t>
            </a:r>
            <a:endParaRPr lang="en-GB" altLang="zh-CN" sz="1600" b="1" dirty="0">
              <a:solidFill>
                <a:sysClr val="window" lastClr="FFFFFF"/>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3892426" y="35100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sysClr val="window" lastClr="FFFFFF"/>
                </a:solidFill>
                <a:latin typeface="微软雅黑" panose="020B0503020204020204" pitchFamily="34" charset="-122"/>
                <a:ea typeface="微软雅黑" panose="020B0503020204020204" pitchFamily="34" charset="-122"/>
              </a:rPr>
              <a:t>点击输入标题内容</a:t>
            </a:r>
            <a:endParaRPr lang="en-GB" altLang="zh-CN" sz="1600" b="1" dirty="0">
              <a:solidFill>
                <a:sysClr val="window" lastClr="FFFFFF"/>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709747" y="35100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sysClr val="window" lastClr="FFFFFF"/>
                </a:solidFill>
                <a:latin typeface="微软雅黑" panose="020B0503020204020204" pitchFamily="34" charset="-122"/>
                <a:ea typeface="微软雅黑" panose="020B0503020204020204" pitchFamily="34" charset="-122"/>
              </a:rPr>
              <a:t>点击输入标题内容</a:t>
            </a:r>
            <a:endParaRPr lang="en-GB" altLang="zh-CN" sz="1600" b="1" dirty="0">
              <a:solidFill>
                <a:sysClr val="window" lastClr="FFFFFF"/>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7527779" y="35100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sysClr val="window" lastClr="FFFFFF"/>
                </a:solidFill>
                <a:latin typeface="微软雅黑" panose="020B0503020204020204" pitchFamily="34" charset="-122"/>
                <a:ea typeface="微软雅黑" panose="020B0503020204020204" pitchFamily="34" charset="-122"/>
              </a:rPr>
              <a:t>点击输入标题内容</a:t>
            </a:r>
            <a:endParaRPr lang="en-GB" altLang="zh-CN" sz="1600" b="1" dirty="0">
              <a:solidFill>
                <a:sysClr val="window" lastClr="FFFFFF"/>
              </a:solidFill>
              <a:latin typeface="微软雅黑" panose="020B0503020204020204" pitchFamily="34" charset="-122"/>
              <a:ea typeface="微软雅黑" panose="020B0503020204020204" pitchFamily="34" charset="-122"/>
            </a:endParaRPr>
          </a:p>
        </p:txBody>
      </p:sp>
      <p:sp>
        <p:nvSpPr>
          <p:cNvPr id="22" name="Text Placeholder 4"/>
          <p:cNvSpPr txBox="1">
            <a:spLocks/>
          </p:cNvSpPr>
          <p:nvPr/>
        </p:nvSpPr>
        <p:spPr>
          <a:xfrm>
            <a:off x="9346527" y="35100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sysClr val="window" lastClr="FFFFFF"/>
                </a:solidFill>
                <a:latin typeface="微软雅黑" panose="020B0503020204020204" pitchFamily="34" charset="-122"/>
                <a:ea typeface="微软雅黑" panose="020B0503020204020204" pitchFamily="34" charset="-122"/>
              </a:rPr>
              <a:t>点击输入标题内容</a:t>
            </a:r>
            <a:endParaRPr lang="en-GB" altLang="zh-CN" sz="1600" b="1" dirty="0">
              <a:solidFill>
                <a:sysClr val="window" lastClr="FFFFFF"/>
              </a:solidFill>
              <a:latin typeface="微软雅黑" panose="020B0503020204020204" pitchFamily="34" charset="-122"/>
              <a:ea typeface="微软雅黑" panose="020B0503020204020204" pitchFamily="34" charset="-122"/>
            </a:endParaRPr>
          </a:p>
        </p:txBody>
      </p:sp>
      <p:sp>
        <p:nvSpPr>
          <p:cNvPr id="23" name="TextBox 25"/>
          <p:cNvSpPr txBox="1"/>
          <p:nvPr/>
        </p:nvSpPr>
        <p:spPr>
          <a:xfrm>
            <a:off x="1524862" y="1417061"/>
            <a:ext cx="2328369" cy="984629"/>
          </a:xfrm>
          <a:prstGeom prst="rect">
            <a:avLst/>
          </a:prstGeom>
          <a:noFill/>
        </p:spPr>
        <p:txBody>
          <a:bodyPr wrap="square" lIns="0" tIns="0" rIns="0" bIns="0" rtlCol="0">
            <a:spAutoFit/>
          </a:bodyPr>
          <a:lstStyle/>
          <a:p>
            <a:pPr algn="just" defTabSz="1219170">
              <a:lnSpc>
                <a:spcPct val="120000"/>
              </a:lnSpc>
              <a:defRPr/>
            </a:pPr>
            <a:r>
              <a:rPr lang="zh-CN" altLang="en-US" sz="1333" kern="0" dirty="0">
                <a:solidFill>
                  <a:sysClr val="windowText" lastClr="000000">
                    <a:lumMod val="85000"/>
                    <a:lumOff val="15000"/>
                  </a:sysClr>
                </a:solidFill>
                <a:latin typeface="微软雅黑" pitchFamily="34" charset="-122"/>
                <a:ea typeface="微软雅黑" pitchFamily="34" charset="-122"/>
              </a:rPr>
              <a:t>详写内容</a:t>
            </a:r>
            <a:r>
              <a:rPr lang="en-US" altLang="zh-CN" sz="1333" kern="0" dirty="0">
                <a:solidFill>
                  <a:sysClr val="windowText" lastClr="000000">
                    <a:lumMod val="85000"/>
                    <a:lumOff val="15000"/>
                  </a:sysClr>
                </a:solidFill>
                <a:latin typeface="微软雅黑" pitchFamily="34" charset="-122"/>
                <a:ea typeface="微软雅黑" pitchFamily="34" charset="-122"/>
              </a:rPr>
              <a:t>……</a:t>
            </a:r>
            <a:r>
              <a:rPr lang="zh-CN" altLang="en-US" sz="1333" kern="0" dirty="0">
                <a:solidFill>
                  <a:sysClr val="windowText" lastClr="000000">
                    <a:lumMod val="85000"/>
                    <a:lumOff val="1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ysClr val="windowText" lastClr="000000">
                  <a:lumMod val="85000"/>
                  <a:lumOff val="15000"/>
                </a:sysClr>
              </a:solidFill>
              <a:latin typeface="微软雅黑" pitchFamily="34" charset="-122"/>
              <a:ea typeface="微软雅黑" pitchFamily="34" charset="-122"/>
            </a:endParaRPr>
          </a:p>
        </p:txBody>
      </p:sp>
      <p:sp>
        <p:nvSpPr>
          <p:cNvPr id="24" name="TextBox 26"/>
          <p:cNvSpPr txBox="1"/>
          <p:nvPr/>
        </p:nvSpPr>
        <p:spPr>
          <a:xfrm>
            <a:off x="3349064" y="4898224"/>
            <a:ext cx="2328369" cy="984629"/>
          </a:xfrm>
          <a:prstGeom prst="rect">
            <a:avLst/>
          </a:prstGeom>
          <a:noFill/>
        </p:spPr>
        <p:txBody>
          <a:bodyPr wrap="square" lIns="0" tIns="0" rIns="0" bIns="0" rtlCol="0">
            <a:spAutoFit/>
          </a:bodyPr>
          <a:lstStyle/>
          <a:p>
            <a:pPr algn="just" defTabSz="1219170">
              <a:lnSpc>
                <a:spcPct val="120000"/>
              </a:lnSpc>
              <a:defRPr/>
            </a:pPr>
            <a:r>
              <a:rPr lang="zh-CN" altLang="en-US" sz="1333" kern="0" dirty="0">
                <a:solidFill>
                  <a:sysClr val="windowText" lastClr="000000">
                    <a:lumMod val="85000"/>
                    <a:lumOff val="15000"/>
                  </a:sysClr>
                </a:solidFill>
                <a:latin typeface="微软雅黑" pitchFamily="34" charset="-122"/>
                <a:ea typeface="微软雅黑" pitchFamily="34" charset="-122"/>
              </a:rPr>
              <a:t>详写内容</a:t>
            </a:r>
            <a:r>
              <a:rPr lang="en-US" altLang="zh-CN" sz="1333" kern="0" dirty="0">
                <a:solidFill>
                  <a:sysClr val="windowText" lastClr="000000">
                    <a:lumMod val="85000"/>
                    <a:lumOff val="15000"/>
                  </a:sysClr>
                </a:solidFill>
                <a:latin typeface="微软雅黑" pitchFamily="34" charset="-122"/>
                <a:ea typeface="微软雅黑" pitchFamily="34" charset="-122"/>
              </a:rPr>
              <a:t>……</a:t>
            </a:r>
            <a:r>
              <a:rPr lang="zh-CN" altLang="en-US" sz="1333" kern="0" dirty="0">
                <a:solidFill>
                  <a:sysClr val="windowText" lastClr="000000">
                    <a:lumMod val="85000"/>
                    <a:lumOff val="1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ysClr val="windowText" lastClr="000000">
                  <a:lumMod val="85000"/>
                  <a:lumOff val="15000"/>
                </a:sysClr>
              </a:solidFill>
              <a:latin typeface="微软雅黑" pitchFamily="34" charset="-122"/>
              <a:ea typeface="微软雅黑" pitchFamily="34" charset="-122"/>
            </a:endParaRPr>
          </a:p>
        </p:txBody>
      </p:sp>
      <p:sp>
        <p:nvSpPr>
          <p:cNvPr id="25" name="TextBox 27"/>
          <p:cNvSpPr txBox="1"/>
          <p:nvPr/>
        </p:nvSpPr>
        <p:spPr>
          <a:xfrm>
            <a:off x="5165482" y="1417061"/>
            <a:ext cx="2328369" cy="984629"/>
          </a:xfrm>
          <a:prstGeom prst="rect">
            <a:avLst/>
          </a:prstGeom>
          <a:noFill/>
        </p:spPr>
        <p:txBody>
          <a:bodyPr wrap="square" lIns="0" tIns="0" rIns="0" bIns="0" rtlCol="0">
            <a:spAutoFit/>
          </a:bodyPr>
          <a:lstStyle/>
          <a:p>
            <a:pPr algn="just" defTabSz="1219170">
              <a:lnSpc>
                <a:spcPct val="120000"/>
              </a:lnSpc>
              <a:defRPr/>
            </a:pPr>
            <a:r>
              <a:rPr lang="zh-CN" altLang="en-US" sz="1333" kern="0" dirty="0">
                <a:solidFill>
                  <a:sysClr val="windowText" lastClr="000000">
                    <a:lumMod val="85000"/>
                    <a:lumOff val="15000"/>
                  </a:sysClr>
                </a:solidFill>
                <a:latin typeface="微软雅黑" pitchFamily="34" charset="-122"/>
                <a:ea typeface="微软雅黑" pitchFamily="34" charset="-122"/>
              </a:rPr>
              <a:t>详写内容</a:t>
            </a:r>
            <a:r>
              <a:rPr lang="en-US" altLang="zh-CN" sz="1333" kern="0" dirty="0">
                <a:solidFill>
                  <a:sysClr val="windowText" lastClr="000000">
                    <a:lumMod val="85000"/>
                    <a:lumOff val="15000"/>
                  </a:sysClr>
                </a:solidFill>
                <a:latin typeface="微软雅黑" pitchFamily="34" charset="-122"/>
                <a:ea typeface="微软雅黑" pitchFamily="34" charset="-122"/>
              </a:rPr>
              <a:t>……</a:t>
            </a:r>
            <a:r>
              <a:rPr lang="zh-CN" altLang="en-US" sz="1333" kern="0" dirty="0">
                <a:solidFill>
                  <a:sysClr val="windowText" lastClr="000000">
                    <a:lumMod val="85000"/>
                    <a:lumOff val="1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ysClr val="windowText" lastClr="000000">
                  <a:lumMod val="85000"/>
                  <a:lumOff val="15000"/>
                </a:sysClr>
              </a:solidFill>
              <a:latin typeface="微软雅黑" pitchFamily="34" charset="-122"/>
              <a:ea typeface="微软雅黑" pitchFamily="34" charset="-122"/>
            </a:endParaRPr>
          </a:p>
        </p:txBody>
      </p:sp>
      <p:sp>
        <p:nvSpPr>
          <p:cNvPr id="26" name="TextBox 28"/>
          <p:cNvSpPr txBox="1"/>
          <p:nvPr/>
        </p:nvSpPr>
        <p:spPr>
          <a:xfrm>
            <a:off x="6983268" y="4898224"/>
            <a:ext cx="2328369" cy="984629"/>
          </a:xfrm>
          <a:prstGeom prst="rect">
            <a:avLst/>
          </a:prstGeom>
          <a:noFill/>
        </p:spPr>
        <p:txBody>
          <a:bodyPr wrap="square" lIns="0" tIns="0" rIns="0" bIns="0" rtlCol="0">
            <a:spAutoFit/>
          </a:bodyPr>
          <a:lstStyle/>
          <a:p>
            <a:pPr algn="just" defTabSz="1219170">
              <a:lnSpc>
                <a:spcPct val="120000"/>
              </a:lnSpc>
              <a:defRPr/>
            </a:pPr>
            <a:r>
              <a:rPr lang="zh-CN" altLang="en-US" sz="1333" kern="0" dirty="0">
                <a:solidFill>
                  <a:sysClr val="windowText" lastClr="000000">
                    <a:lumMod val="85000"/>
                    <a:lumOff val="15000"/>
                  </a:sysClr>
                </a:solidFill>
                <a:latin typeface="微软雅黑" pitchFamily="34" charset="-122"/>
                <a:ea typeface="微软雅黑" pitchFamily="34" charset="-122"/>
              </a:rPr>
              <a:t>详写内容</a:t>
            </a:r>
            <a:r>
              <a:rPr lang="en-US" altLang="zh-CN" sz="1333" kern="0" dirty="0">
                <a:solidFill>
                  <a:sysClr val="windowText" lastClr="000000">
                    <a:lumMod val="85000"/>
                    <a:lumOff val="15000"/>
                  </a:sysClr>
                </a:solidFill>
                <a:latin typeface="微软雅黑" pitchFamily="34" charset="-122"/>
                <a:ea typeface="微软雅黑" pitchFamily="34" charset="-122"/>
              </a:rPr>
              <a:t>……</a:t>
            </a:r>
            <a:r>
              <a:rPr lang="zh-CN" altLang="en-US" sz="1333" kern="0" dirty="0">
                <a:solidFill>
                  <a:sysClr val="windowText" lastClr="000000">
                    <a:lumMod val="85000"/>
                    <a:lumOff val="1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ysClr val="windowText" lastClr="000000">
                  <a:lumMod val="85000"/>
                  <a:lumOff val="15000"/>
                </a:sysClr>
              </a:solidFill>
              <a:latin typeface="微软雅黑" pitchFamily="34" charset="-122"/>
              <a:ea typeface="微软雅黑" pitchFamily="34" charset="-122"/>
            </a:endParaRPr>
          </a:p>
        </p:txBody>
      </p:sp>
      <p:sp>
        <p:nvSpPr>
          <p:cNvPr id="27" name="TextBox 29"/>
          <p:cNvSpPr txBox="1"/>
          <p:nvPr/>
        </p:nvSpPr>
        <p:spPr>
          <a:xfrm>
            <a:off x="8782151" y="1417061"/>
            <a:ext cx="2328369" cy="984629"/>
          </a:xfrm>
          <a:prstGeom prst="rect">
            <a:avLst/>
          </a:prstGeom>
          <a:noFill/>
        </p:spPr>
        <p:txBody>
          <a:bodyPr wrap="square" lIns="0" tIns="0" rIns="0" bIns="0" rtlCol="0">
            <a:spAutoFit/>
          </a:bodyPr>
          <a:lstStyle/>
          <a:p>
            <a:pPr algn="just" defTabSz="1219170">
              <a:lnSpc>
                <a:spcPct val="120000"/>
              </a:lnSpc>
              <a:defRPr/>
            </a:pPr>
            <a:r>
              <a:rPr lang="zh-CN" altLang="en-US" sz="1333" kern="0" dirty="0">
                <a:solidFill>
                  <a:sysClr val="windowText" lastClr="000000">
                    <a:lumMod val="85000"/>
                    <a:lumOff val="15000"/>
                  </a:sysClr>
                </a:solidFill>
                <a:latin typeface="微软雅黑" pitchFamily="34" charset="-122"/>
                <a:ea typeface="微软雅黑" pitchFamily="34" charset="-122"/>
              </a:rPr>
              <a:t>详写内容</a:t>
            </a:r>
            <a:r>
              <a:rPr lang="en-US" altLang="zh-CN" sz="1333" kern="0" dirty="0">
                <a:solidFill>
                  <a:sysClr val="windowText" lastClr="000000">
                    <a:lumMod val="85000"/>
                    <a:lumOff val="15000"/>
                  </a:sysClr>
                </a:solidFill>
                <a:latin typeface="微软雅黑" pitchFamily="34" charset="-122"/>
                <a:ea typeface="微软雅黑" pitchFamily="34" charset="-122"/>
              </a:rPr>
              <a:t>……</a:t>
            </a:r>
            <a:r>
              <a:rPr lang="zh-CN" altLang="en-US" sz="1333" kern="0" dirty="0">
                <a:solidFill>
                  <a:sysClr val="windowText" lastClr="000000">
                    <a:lumMod val="85000"/>
                    <a:lumOff val="15000"/>
                  </a:sys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kern="0" dirty="0">
              <a:solidFill>
                <a:sysClr val="windowText" lastClr="000000">
                  <a:lumMod val="85000"/>
                  <a:lumOff val="1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14833625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9"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xEl>
                                              <p:pRg st="0" end="0"/>
                                            </p:txEl>
                                          </p:spTgt>
                                        </p:tgtEl>
                                        <p:attrNameLst>
                                          <p:attrName>style.visibility</p:attrName>
                                        </p:attrNameLst>
                                      </p:cBhvr>
                                      <p:to>
                                        <p:strVal val="visible"/>
                                      </p:to>
                                    </p:set>
                                    <p:animEffect transition="in" filter="fade">
                                      <p:cBhvr>
                                        <p:cTn id="18" dur="500"/>
                                        <p:tgtEl>
                                          <p:spTgt spid="18">
                                            <p:txEl>
                                              <p:pRg st="0" end="0"/>
                                            </p:txEl>
                                          </p:spTgt>
                                        </p:tgtEl>
                                      </p:cBhvr>
                                    </p:animEffect>
                                  </p:childTnLst>
                                </p:cTn>
                              </p:par>
                            </p:childTnLst>
                          </p:cTn>
                        </p:par>
                        <p:par>
                          <p:cTn id="19" fill="hold">
                            <p:stCondLst>
                              <p:cond delay="1250"/>
                            </p:stCondLst>
                            <p:childTnLst>
                              <p:par>
                                <p:cTn id="20" presetID="18" presetClass="entr" presetSubtype="6"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strips(downRight)">
                                      <p:cBhvr>
                                        <p:cTn id="22" dur="500"/>
                                        <p:tgtEl>
                                          <p:spTgt spid="23"/>
                                        </p:tgtEl>
                                      </p:cBhvr>
                                    </p:animEffect>
                                  </p:childTnLst>
                                </p:cTn>
                              </p:par>
                            </p:childTnLst>
                          </p:cTn>
                        </p:par>
                        <p:par>
                          <p:cTn id="23" fill="hold">
                            <p:stCondLst>
                              <p:cond delay="1750"/>
                            </p:stCondLst>
                            <p:childTnLst>
                              <p:par>
                                <p:cTn id="24" presetID="9"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xEl>
                                              <p:pRg st="0" end="0"/>
                                            </p:txEl>
                                          </p:spTgt>
                                        </p:tgtEl>
                                        <p:attrNameLst>
                                          <p:attrName>style.visibility</p:attrName>
                                        </p:attrNameLst>
                                      </p:cBhvr>
                                      <p:to>
                                        <p:strVal val="visible"/>
                                      </p:to>
                                    </p:set>
                                    <p:animEffect transition="in" filter="fade">
                                      <p:cBhvr>
                                        <p:cTn id="29" dur="500"/>
                                        <p:tgtEl>
                                          <p:spTgt spid="19">
                                            <p:txEl>
                                              <p:pRg st="0" end="0"/>
                                            </p:txEl>
                                          </p:spTgt>
                                        </p:tgtEl>
                                      </p:cBhvr>
                                    </p:animEffect>
                                  </p:childTnLst>
                                </p:cTn>
                              </p:par>
                            </p:childTnLst>
                          </p:cTn>
                        </p:par>
                        <p:par>
                          <p:cTn id="30" fill="hold">
                            <p:stCondLst>
                              <p:cond delay="2250"/>
                            </p:stCondLst>
                            <p:childTnLst>
                              <p:par>
                                <p:cTn id="31" presetID="18" presetClass="entr" presetSubtype="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strips(downRight)">
                                      <p:cBhvr>
                                        <p:cTn id="33" dur="500"/>
                                        <p:tgtEl>
                                          <p:spTgt spid="24"/>
                                        </p:tgtEl>
                                      </p:cBhvr>
                                    </p:animEffect>
                                  </p:childTnLst>
                                </p:cTn>
                              </p:par>
                            </p:childTnLst>
                          </p:cTn>
                        </p:par>
                        <p:par>
                          <p:cTn id="34" fill="hold">
                            <p:stCondLst>
                              <p:cond delay="2750"/>
                            </p:stCondLst>
                            <p:childTnLst>
                              <p:par>
                                <p:cTn id="35" presetID="9" presetClass="entr" presetSubtype="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dissolve">
                                      <p:cBhvr>
                                        <p:cTn id="37" dur="500"/>
                                        <p:tgtEl>
                                          <p:spTgt spid="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
                                            <p:txEl>
                                              <p:pRg st="0" end="0"/>
                                            </p:txEl>
                                          </p:spTgt>
                                        </p:tgtEl>
                                        <p:attrNameLst>
                                          <p:attrName>style.visibility</p:attrName>
                                        </p:attrNameLst>
                                      </p:cBhvr>
                                      <p:to>
                                        <p:strVal val="visible"/>
                                      </p:to>
                                    </p:set>
                                    <p:animEffect transition="in" filter="fade">
                                      <p:cBhvr>
                                        <p:cTn id="40" dur="500"/>
                                        <p:tgtEl>
                                          <p:spTgt spid="20">
                                            <p:txEl>
                                              <p:pRg st="0" end="0"/>
                                            </p:txEl>
                                          </p:spTgt>
                                        </p:tgtEl>
                                      </p:cBhvr>
                                    </p:animEffect>
                                  </p:childTnLst>
                                </p:cTn>
                              </p:par>
                            </p:childTnLst>
                          </p:cTn>
                        </p:par>
                        <p:par>
                          <p:cTn id="41" fill="hold">
                            <p:stCondLst>
                              <p:cond delay="3250"/>
                            </p:stCondLst>
                            <p:childTnLst>
                              <p:par>
                                <p:cTn id="42" presetID="18" presetClass="entr" presetSubtype="6"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strips(downRight)">
                                      <p:cBhvr>
                                        <p:cTn id="44" dur="500"/>
                                        <p:tgtEl>
                                          <p:spTgt spid="25"/>
                                        </p:tgtEl>
                                      </p:cBhvr>
                                    </p:animEffect>
                                  </p:childTnLst>
                                </p:cTn>
                              </p:par>
                            </p:childTnLst>
                          </p:cTn>
                        </p:par>
                        <p:par>
                          <p:cTn id="45" fill="hold">
                            <p:stCondLst>
                              <p:cond delay="3750"/>
                            </p:stCondLst>
                            <p:childTnLst>
                              <p:par>
                                <p:cTn id="46" presetID="9" presetClass="entr" presetSubtype="0"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dissolv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par>
                          <p:cTn id="52" fill="hold">
                            <p:stCondLst>
                              <p:cond delay="4250"/>
                            </p:stCondLst>
                            <p:childTnLst>
                              <p:par>
                                <p:cTn id="53" presetID="18" presetClass="entr" presetSubtype="6"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strips(downRight)">
                                      <p:cBhvr>
                                        <p:cTn id="55" dur="500"/>
                                        <p:tgtEl>
                                          <p:spTgt spid="26"/>
                                        </p:tgtEl>
                                      </p:cBhvr>
                                    </p:animEffect>
                                  </p:childTnLst>
                                </p:cTn>
                              </p:par>
                            </p:childTnLst>
                          </p:cTn>
                        </p:par>
                        <p:par>
                          <p:cTn id="56" fill="hold">
                            <p:stCondLst>
                              <p:cond delay="4750"/>
                            </p:stCondLst>
                            <p:childTnLst>
                              <p:par>
                                <p:cTn id="57" presetID="9" presetClass="entr" presetSubtype="0"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dissolve">
                                      <p:cBhvr>
                                        <p:cTn id="59" dur="500"/>
                                        <p:tgtEl>
                                          <p:spTgt spid="1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xEl>
                                              <p:pRg st="0" end="0"/>
                                            </p:txEl>
                                          </p:spTgt>
                                        </p:tgtEl>
                                        <p:attrNameLst>
                                          <p:attrName>style.visibility</p:attrName>
                                        </p:attrNameLst>
                                      </p:cBhvr>
                                      <p:to>
                                        <p:strVal val="visible"/>
                                      </p:to>
                                    </p:set>
                                    <p:animEffect transition="in" filter="fade">
                                      <p:cBhvr>
                                        <p:cTn id="62" dur="500"/>
                                        <p:tgtEl>
                                          <p:spTgt spid="22">
                                            <p:txEl>
                                              <p:pRg st="0" end="0"/>
                                            </p:txEl>
                                          </p:spTgt>
                                        </p:tgtEl>
                                      </p:cBhvr>
                                    </p:animEffect>
                                  </p:childTnLst>
                                </p:cTn>
                              </p:par>
                            </p:childTnLst>
                          </p:cTn>
                        </p:par>
                        <p:par>
                          <p:cTn id="63" fill="hold">
                            <p:stCondLst>
                              <p:cond delay="5250"/>
                            </p:stCondLst>
                            <p:childTnLst>
                              <p:par>
                                <p:cTn id="64" presetID="18" presetClass="entr" presetSubtype="6"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strips(downRight)">
                                      <p:cBhvr>
                                        <p:cTn id="6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build="p"/>
      <p:bldP spid="19" grpId="0" build="p"/>
      <p:bldP spid="20" grpId="0" build="p"/>
      <p:bldP spid="21" grpId="0" build="p"/>
      <p:bldP spid="22" grpId="0" build="p"/>
      <p:bldP spid="23" grpId="0"/>
      <p:bldP spid="24" grpId="0"/>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grpSp>
        <p:nvGrpSpPr>
          <p:cNvPr id="3" name="组合 79"/>
          <p:cNvGrpSpPr>
            <a:grpSpLocks/>
          </p:cNvGrpSpPr>
          <p:nvPr/>
        </p:nvGrpSpPr>
        <p:grpSpPr bwMode="auto">
          <a:xfrm>
            <a:off x="544375" y="1538343"/>
            <a:ext cx="11339717" cy="562859"/>
            <a:chOff x="439196" y="420756"/>
            <a:chExt cx="8612670" cy="422802"/>
          </a:xfrm>
          <a:solidFill>
            <a:srgbClr val="C00000"/>
          </a:solidFill>
        </p:grpSpPr>
        <p:sp>
          <p:nvSpPr>
            <p:cNvPr id="4" name="矩形 3"/>
            <p:cNvSpPr/>
            <p:nvPr/>
          </p:nvSpPr>
          <p:spPr>
            <a:xfrm>
              <a:off x="439196" y="420756"/>
              <a:ext cx="8612670" cy="422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89982">
                <a:defRPr/>
              </a:pPr>
              <a:endParaRPr lang="zh-CN" altLang="en-US" sz="3199" dirty="0">
                <a:solidFill>
                  <a:prstClr val="white"/>
                </a:solidFill>
              </a:endParaRPr>
            </a:p>
          </p:txBody>
        </p:sp>
        <p:sp>
          <p:nvSpPr>
            <p:cNvPr id="5" name="TextBox 81"/>
            <p:cNvSpPr txBox="1">
              <a:spLocks noChangeArrowheads="1"/>
            </p:cNvSpPr>
            <p:nvPr/>
          </p:nvSpPr>
          <p:spPr bwMode="auto">
            <a:xfrm>
              <a:off x="3275856" y="428218"/>
              <a:ext cx="2664296" cy="3775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r>
                <a:rPr lang="zh-CN" altLang="en-US" sz="2666" b="1" dirty="0">
                  <a:solidFill>
                    <a:prstClr val="white"/>
                  </a:solidFill>
                </a:rPr>
                <a:t>主要工作</a:t>
              </a:r>
            </a:p>
          </p:txBody>
        </p:sp>
      </p:grpSp>
      <p:sp>
        <p:nvSpPr>
          <p:cNvPr id="6" name="Rectangle 2"/>
          <p:cNvSpPr/>
          <p:nvPr/>
        </p:nvSpPr>
        <p:spPr>
          <a:xfrm>
            <a:off x="544375" y="4335713"/>
            <a:ext cx="2670409" cy="2194349"/>
          </a:xfrm>
          <a:prstGeom prst="rect">
            <a:avLst/>
          </a:prstGeom>
        </p:spPr>
        <p:txBody>
          <a:bodyPr lIns="0" tIns="60848" rIns="121697" bIns="60848">
            <a:spAutoFit/>
          </a:bodyPr>
          <a:lstStyle/>
          <a:p>
            <a:pPr indent="-4232" algn="ctr"/>
            <a:r>
              <a:rPr lang="zh-CN" altLang="en-US" sz="2666" b="1" dirty="0">
                <a:solidFill>
                  <a:srgbClr val="C00000"/>
                </a:solidFill>
                <a:latin typeface="微软雅黑" pitchFamily="34" charset="-122"/>
                <a:ea typeface="Segoe"/>
                <a:cs typeface="Segoe"/>
              </a:rPr>
              <a:t>单击添加标题</a:t>
            </a:r>
            <a:endParaRPr lang="en-US" sz="2666" b="1" dirty="0">
              <a:solidFill>
                <a:srgbClr val="C00000"/>
              </a:solidFill>
              <a:latin typeface="微软雅黑" pitchFamily="34" charset="-122"/>
              <a:ea typeface="Segoe"/>
              <a:cs typeface="Segoe"/>
            </a:endParaRPr>
          </a:p>
          <a:p>
            <a:pPr indent="-4232" algn="ctr"/>
            <a:endParaRPr lang="en-US" sz="1466" dirty="0">
              <a:solidFill>
                <a:srgbClr val="573A1E"/>
              </a:solidFill>
              <a:latin typeface="微软雅黑" pitchFamily="34" charset="-122"/>
              <a:ea typeface="Segoe"/>
              <a:cs typeface="Segoe"/>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endParaRPr lang="en-US" altLang="zh-CN" sz="1866" dirty="0">
              <a:solidFill>
                <a:srgbClr val="5A5959"/>
              </a:solidFill>
              <a:latin typeface="微软雅黑" pitchFamily="34" charset="-122"/>
              <a:ea typeface="微软雅黑" pitchFamily="34" charset="-122"/>
              <a:cs typeface="Arial" pitchFamily="34" charset="0"/>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p:txBody>
      </p:sp>
      <p:sp>
        <p:nvSpPr>
          <p:cNvPr id="7" name="Rectangle 3"/>
          <p:cNvSpPr/>
          <p:nvPr/>
        </p:nvSpPr>
        <p:spPr>
          <a:xfrm>
            <a:off x="9116346" y="4335712"/>
            <a:ext cx="2928563" cy="2194349"/>
          </a:xfrm>
          <a:prstGeom prst="rect">
            <a:avLst/>
          </a:prstGeom>
        </p:spPr>
        <p:txBody>
          <a:bodyPr lIns="0" tIns="60848" rIns="121697" bIns="60848">
            <a:spAutoFit/>
          </a:bodyPr>
          <a:lstStyle/>
          <a:p>
            <a:pPr indent="-4232" algn="ctr"/>
            <a:r>
              <a:rPr lang="zh-CN" altLang="en-US" sz="2666" b="1" dirty="0">
                <a:solidFill>
                  <a:srgbClr val="C00000"/>
                </a:solidFill>
                <a:latin typeface="微软雅黑" pitchFamily="34" charset="-122"/>
                <a:ea typeface="Segoe"/>
                <a:cs typeface="Segoe"/>
              </a:rPr>
              <a:t>单击添加标题</a:t>
            </a:r>
            <a:endParaRPr lang="en-US" altLang="zh-CN" sz="2666" b="1" dirty="0">
              <a:solidFill>
                <a:srgbClr val="C00000"/>
              </a:solidFill>
              <a:latin typeface="微软雅黑" pitchFamily="34" charset="-122"/>
              <a:ea typeface="Segoe"/>
              <a:cs typeface="Segoe"/>
            </a:endParaRPr>
          </a:p>
          <a:p>
            <a:pPr indent="-4232" algn="ctr"/>
            <a:endParaRPr lang="en-US" altLang="zh-CN" sz="1466" dirty="0">
              <a:solidFill>
                <a:srgbClr val="573A1E"/>
              </a:solidFill>
              <a:latin typeface="微软雅黑" pitchFamily="34" charset="-122"/>
              <a:ea typeface="Segoe"/>
              <a:cs typeface="Segoe"/>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endParaRPr lang="en-US" altLang="zh-CN" sz="1866" dirty="0">
              <a:solidFill>
                <a:srgbClr val="5A5959"/>
              </a:solidFill>
              <a:latin typeface="微软雅黑" pitchFamily="34" charset="-122"/>
              <a:ea typeface="微软雅黑" pitchFamily="34" charset="-122"/>
              <a:cs typeface="Arial" pitchFamily="34" charset="0"/>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p:txBody>
      </p:sp>
      <p:sp>
        <p:nvSpPr>
          <p:cNvPr id="8" name="Rectangle 7"/>
          <p:cNvSpPr/>
          <p:nvPr/>
        </p:nvSpPr>
        <p:spPr>
          <a:xfrm>
            <a:off x="3470822" y="4335712"/>
            <a:ext cx="2522288" cy="2194349"/>
          </a:xfrm>
          <a:prstGeom prst="rect">
            <a:avLst/>
          </a:prstGeom>
        </p:spPr>
        <p:txBody>
          <a:bodyPr lIns="0" tIns="60848" rIns="121697" bIns="60848">
            <a:spAutoFit/>
          </a:bodyPr>
          <a:lstStyle/>
          <a:p>
            <a:pPr indent="-4232" algn="ctr"/>
            <a:r>
              <a:rPr lang="zh-CN" altLang="en-US" sz="2666" b="1" dirty="0">
                <a:solidFill>
                  <a:srgbClr val="C00000"/>
                </a:solidFill>
                <a:latin typeface="微软雅黑" pitchFamily="34" charset="-122"/>
                <a:ea typeface="Segoe"/>
                <a:cs typeface="Segoe"/>
              </a:rPr>
              <a:t>单击添加标题</a:t>
            </a:r>
            <a:endParaRPr lang="en-US" altLang="zh-CN" sz="2666" b="1" dirty="0">
              <a:solidFill>
                <a:srgbClr val="C00000"/>
              </a:solidFill>
              <a:latin typeface="微软雅黑" pitchFamily="34" charset="-122"/>
              <a:ea typeface="Segoe"/>
              <a:cs typeface="Segoe"/>
            </a:endParaRPr>
          </a:p>
          <a:p>
            <a:pPr indent="-4232" algn="ctr"/>
            <a:endParaRPr lang="en-US" altLang="zh-CN" sz="1466" dirty="0">
              <a:solidFill>
                <a:srgbClr val="573A1E"/>
              </a:solidFill>
              <a:latin typeface="微软雅黑" pitchFamily="34" charset="-122"/>
              <a:ea typeface="Segoe"/>
              <a:cs typeface="Segoe"/>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endParaRPr lang="en-US" altLang="zh-CN" sz="1866" dirty="0">
              <a:solidFill>
                <a:srgbClr val="5A5959"/>
              </a:solidFill>
              <a:latin typeface="微软雅黑" pitchFamily="34" charset="-122"/>
              <a:ea typeface="微软雅黑" pitchFamily="34" charset="-122"/>
              <a:cs typeface="Arial" pitchFamily="34" charset="0"/>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p:txBody>
      </p:sp>
      <p:grpSp>
        <p:nvGrpSpPr>
          <p:cNvPr id="9" name="组合 85"/>
          <p:cNvGrpSpPr>
            <a:grpSpLocks/>
          </p:cNvGrpSpPr>
          <p:nvPr/>
        </p:nvGrpSpPr>
        <p:grpSpPr bwMode="auto">
          <a:xfrm>
            <a:off x="544375" y="2374168"/>
            <a:ext cx="2670409" cy="1874788"/>
            <a:chOff x="383983" y="1134458"/>
            <a:chExt cx="2003232" cy="1405904"/>
          </a:xfrm>
          <a:solidFill>
            <a:srgbClr val="C00000"/>
          </a:solidFill>
        </p:grpSpPr>
        <p:sp>
          <p:nvSpPr>
            <p:cNvPr id="10" name="Rectangle 5"/>
            <p:cNvSpPr/>
            <p:nvPr/>
          </p:nvSpPr>
          <p:spPr>
            <a:xfrm>
              <a:off x="383983" y="1134458"/>
              <a:ext cx="2003232" cy="1405904"/>
            </a:xfrm>
            <a:prstGeom prst="rect">
              <a:avLst/>
            </a:prstGeom>
            <a:grpFill/>
            <a:ln w="9525" cap="flat" cmpd="sng" algn="ctr">
              <a:noFill/>
              <a:prstDash val="solid"/>
            </a:ln>
            <a:effectLst/>
          </p:spPr>
          <p:txBody>
            <a:bodyPr lIns="365616" tIns="365616" rIns="121872" bIns="60936"/>
            <a:lstStyle/>
            <a:p>
              <a:pPr defTabSz="1218804">
                <a:defRPr/>
              </a:pPr>
              <a:endParaRPr lang="en-US" sz="2399" b="1" kern="0" dirty="0">
                <a:solidFill>
                  <a:srgbClr val="FFFFFF"/>
                </a:solidFill>
                <a:latin typeface="Segoe" pitchFamily="34" charset="0"/>
                <a:ea typeface="微软雅黑"/>
              </a:endParaRPr>
            </a:p>
          </p:txBody>
        </p:sp>
        <p:pic>
          <p:nvPicPr>
            <p:cNvPr id="11" name="Picture 4" descr="\\MAGNUM\Projects\Microsoft\Journey to the Cloud Campaign\Design\Assets\PrivateCloud.png"/>
            <p:cNvPicPr>
              <a:picLocks noChangeAspect="1" noChangeArrowheads="1"/>
            </p:cNvPicPr>
            <p:nvPr/>
          </p:nvPicPr>
          <p:blipFill>
            <a:blip r:embed="rId2"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2" name="Rectangle 11"/>
          <p:cNvSpPr/>
          <p:nvPr/>
        </p:nvSpPr>
        <p:spPr>
          <a:xfrm>
            <a:off x="6251264" y="4335713"/>
            <a:ext cx="2818530" cy="2194349"/>
          </a:xfrm>
          <a:prstGeom prst="rect">
            <a:avLst/>
          </a:prstGeom>
        </p:spPr>
        <p:txBody>
          <a:bodyPr lIns="0" tIns="60848" rIns="121697" bIns="60848">
            <a:spAutoFit/>
          </a:bodyPr>
          <a:lstStyle/>
          <a:p>
            <a:pPr indent="-4232" algn="ctr"/>
            <a:r>
              <a:rPr lang="zh-CN" altLang="en-US" sz="2666" b="1" dirty="0">
                <a:solidFill>
                  <a:srgbClr val="C00000"/>
                </a:solidFill>
                <a:latin typeface="微软雅黑" pitchFamily="34" charset="-122"/>
                <a:ea typeface="Segoe"/>
                <a:cs typeface="Segoe"/>
              </a:rPr>
              <a:t>单击添加标题</a:t>
            </a:r>
            <a:endParaRPr lang="en-US" altLang="zh-CN" sz="2666" b="1" dirty="0">
              <a:solidFill>
                <a:srgbClr val="C00000"/>
              </a:solidFill>
              <a:latin typeface="微软雅黑" pitchFamily="34" charset="-122"/>
              <a:ea typeface="Segoe"/>
              <a:cs typeface="Segoe"/>
            </a:endParaRPr>
          </a:p>
          <a:p>
            <a:pPr indent="-4232" algn="ctr"/>
            <a:endParaRPr lang="en-US" altLang="zh-CN" sz="1466" dirty="0">
              <a:solidFill>
                <a:srgbClr val="573A1E"/>
              </a:solidFill>
              <a:latin typeface="微软雅黑" pitchFamily="34" charset="-122"/>
              <a:ea typeface="Segoe"/>
              <a:cs typeface="Segoe"/>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endParaRPr lang="en-US" altLang="zh-CN" sz="1866" dirty="0">
              <a:solidFill>
                <a:srgbClr val="5A5959"/>
              </a:solidFill>
              <a:latin typeface="微软雅黑" pitchFamily="34" charset="-122"/>
              <a:ea typeface="微软雅黑" pitchFamily="34" charset="-122"/>
              <a:cs typeface="Arial" pitchFamily="34" charset="0"/>
            </a:endParaRP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a:p>
            <a:pPr indent="-4232" algn="ctr"/>
            <a:r>
              <a:rPr lang="zh-CN" altLang="en-US" sz="1866" dirty="0">
                <a:solidFill>
                  <a:srgbClr val="5A5959"/>
                </a:solidFill>
                <a:latin typeface="微软雅黑" pitchFamily="34" charset="-122"/>
                <a:ea typeface="微软雅黑" pitchFamily="34" charset="-122"/>
                <a:cs typeface="Arial" pitchFamily="34" charset="0"/>
              </a:rPr>
              <a:t>单击此处添加文本</a:t>
            </a:r>
          </a:p>
        </p:txBody>
      </p:sp>
      <p:grpSp>
        <p:nvGrpSpPr>
          <p:cNvPr id="13" name="组合 89"/>
          <p:cNvGrpSpPr>
            <a:grpSpLocks/>
          </p:cNvGrpSpPr>
          <p:nvPr/>
        </p:nvGrpSpPr>
        <p:grpSpPr bwMode="auto">
          <a:xfrm>
            <a:off x="9088837" y="2374168"/>
            <a:ext cx="2795255" cy="1874788"/>
            <a:chOff x="6727550" y="1134458"/>
            <a:chExt cx="2097273" cy="1405904"/>
          </a:xfrm>
          <a:solidFill>
            <a:srgbClr val="C00000"/>
          </a:solidFill>
        </p:grpSpPr>
        <p:sp>
          <p:nvSpPr>
            <p:cNvPr id="14" name="Rectangle 6"/>
            <p:cNvSpPr/>
            <p:nvPr/>
          </p:nvSpPr>
          <p:spPr>
            <a:xfrm>
              <a:off x="6727550" y="1134458"/>
              <a:ext cx="2097273" cy="1405904"/>
            </a:xfrm>
            <a:prstGeom prst="rect">
              <a:avLst/>
            </a:prstGeom>
            <a:grpFill/>
            <a:ln w="9525" cap="flat" cmpd="sng" algn="ctr">
              <a:noFill/>
              <a:prstDash val="solid"/>
            </a:ln>
            <a:effectLst/>
          </p:spPr>
          <p:txBody>
            <a:bodyPr lIns="365616" tIns="365616" rIns="121872" bIns="60936"/>
            <a:lstStyle/>
            <a:p>
              <a:pPr defTabSz="1218804">
                <a:defRPr/>
              </a:pPr>
              <a:endParaRPr lang="en-US" sz="2399" b="1" kern="0" dirty="0">
                <a:solidFill>
                  <a:srgbClr val="FFFFFF"/>
                </a:solidFill>
                <a:latin typeface="Segoe" pitchFamily="34" charset="0"/>
                <a:ea typeface="微软雅黑"/>
              </a:endParaRPr>
            </a:p>
          </p:txBody>
        </p:sp>
        <p:pic>
          <p:nvPicPr>
            <p:cNvPr id="15" name="Picture 2" descr="\\MAGNUM\Projects\Microsoft\Journey to the Cloud Campaign\Design\Assets\Flexible.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6" name="组合 92"/>
          <p:cNvGrpSpPr>
            <a:grpSpLocks/>
          </p:cNvGrpSpPr>
          <p:nvPr/>
        </p:nvGrpSpPr>
        <p:grpSpPr bwMode="auto">
          <a:xfrm>
            <a:off x="3407342" y="2369936"/>
            <a:ext cx="2668292" cy="1874788"/>
            <a:chOff x="2505416" y="1131590"/>
            <a:chExt cx="2003232" cy="1405904"/>
          </a:xfrm>
          <a:solidFill>
            <a:srgbClr val="C00000"/>
          </a:solidFill>
        </p:grpSpPr>
        <p:sp>
          <p:nvSpPr>
            <p:cNvPr id="17" name="Rectangle 15"/>
            <p:cNvSpPr/>
            <p:nvPr/>
          </p:nvSpPr>
          <p:spPr>
            <a:xfrm>
              <a:off x="2505416" y="1131590"/>
              <a:ext cx="2003232" cy="1405904"/>
            </a:xfrm>
            <a:prstGeom prst="rect">
              <a:avLst/>
            </a:prstGeom>
            <a:grpFill/>
            <a:ln w="9525" cap="flat" cmpd="sng" algn="ctr">
              <a:noFill/>
              <a:prstDash val="solid"/>
            </a:ln>
            <a:effectLst/>
          </p:spPr>
          <p:txBody>
            <a:bodyPr lIns="365616" tIns="365616" rIns="121872" bIns="60936"/>
            <a:lstStyle/>
            <a:p>
              <a:pPr defTabSz="1218804">
                <a:defRPr/>
              </a:pPr>
              <a:endParaRPr lang="en-US" sz="2399" b="1" kern="0" dirty="0">
                <a:solidFill>
                  <a:srgbClr val="FFFFFF"/>
                </a:solidFill>
                <a:latin typeface="Segoe" pitchFamily="34" charset="0"/>
                <a:ea typeface="微软雅黑"/>
              </a:endParaRPr>
            </a:p>
          </p:txBody>
        </p:sp>
        <p:pic>
          <p:nvPicPr>
            <p:cNvPr id="18" name="Picture 34" descr="Efficiency.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19" name="组合 95"/>
          <p:cNvGrpSpPr>
            <a:grpSpLocks/>
          </p:cNvGrpSpPr>
          <p:nvPr/>
        </p:nvGrpSpPr>
        <p:grpSpPr bwMode="auto">
          <a:xfrm>
            <a:off x="6249148" y="2374168"/>
            <a:ext cx="2670409" cy="1874788"/>
            <a:chOff x="4611875" y="1134458"/>
            <a:chExt cx="2003232" cy="1405904"/>
          </a:xfrm>
          <a:solidFill>
            <a:srgbClr val="C00000"/>
          </a:solidFill>
        </p:grpSpPr>
        <p:sp>
          <p:nvSpPr>
            <p:cNvPr id="20" name="Rectangle 16"/>
            <p:cNvSpPr/>
            <p:nvPr/>
          </p:nvSpPr>
          <p:spPr>
            <a:xfrm>
              <a:off x="4611875" y="1134458"/>
              <a:ext cx="2003232" cy="1405904"/>
            </a:xfrm>
            <a:prstGeom prst="rect">
              <a:avLst/>
            </a:prstGeom>
            <a:grpFill/>
            <a:ln w="9525" cap="flat" cmpd="sng" algn="ctr">
              <a:noFill/>
              <a:prstDash val="solid"/>
            </a:ln>
            <a:effectLst/>
          </p:spPr>
          <p:txBody>
            <a:bodyPr lIns="365616" tIns="365616" rIns="121872" bIns="60936"/>
            <a:lstStyle/>
            <a:p>
              <a:pPr defTabSz="1218804">
                <a:defRPr/>
              </a:pPr>
              <a:endParaRPr lang="en-US" sz="2399" b="1" kern="0" dirty="0">
                <a:solidFill>
                  <a:srgbClr val="FFFFFF"/>
                </a:solidFill>
                <a:latin typeface="Segoe" pitchFamily="34" charset="0"/>
                <a:ea typeface="微软雅黑"/>
              </a:endParaRPr>
            </a:p>
          </p:txBody>
        </p:sp>
        <p:pic>
          <p:nvPicPr>
            <p:cNvPr id="21" name="Picture 2" descr="\\MAGNUM\Projects\Microsoft\Journey to the Cloud Campaign\Design\Assets\App_web.png"/>
            <p:cNvPicPr>
              <a:picLocks noChangeAspect="1" noChangeArrowheads="1"/>
            </p:cNvPicPr>
            <p:nvPr/>
          </p:nvPicPr>
          <p:blipFill>
            <a:blip r:embed="rId5"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866267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22" presetClass="entr" presetSubtype="8"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750"/>
                            </p:stCondLst>
                            <p:childTnLst>
                              <p:par>
                                <p:cTn id="16" presetID="47"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5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3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anim calcmode="lin" valueType="num">
                                      <p:cBhvr>
                                        <p:cTn id="29" dur="500" fill="hold"/>
                                        <p:tgtEl>
                                          <p:spTgt spid="16"/>
                                        </p:tgtEl>
                                        <p:attrNameLst>
                                          <p:attrName>ppt_x</p:attrName>
                                        </p:attrNameLst>
                                      </p:cBhvr>
                                      <p:tavLst>
                                        <p:tav tm="0">
                                          <p:val>
                                            <p:strVal val="#ppt_x"/>
                                          </p:val>
                                        </p:tav>
                                        <p:tav tm="100000">
                                          <p:val>
                                            <p:strVal val="#ppt_x"/>
                                          </p:val>
                                        </p:tav>
                                      </p:tavLst>
                                    </p:anim>
                                    <p:anim calcmode="lin" valueType="num">
                                      <p:cBhvr>
                                        <p:cTn id="30" dur="500" fill="hold"/>
                                        <p:tgtEl>
                                          <p:spTgt spid="1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3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anim calcmode="lin" valueType="num">
                                      <p:cBhvr>
                                        <p:cTn id="34" dur="500" fill="hold"/>
                                        <p:tgtEl>
                                          <p:spTgt spid="8"/>
                                        </p:tgtEl>
                                        <p:attrNameLst>
                                          <p:attrName>ppt_x</p:attrName>
                                        </p:attrNameLst>
                                      </p:cBhvr>
                                      <p:tavLst>
                                        <p:tav tm="0">
                                          <p:val>
                                            <p:strVal val="#ppt_x"/>
                                          </p:val>
                                        </p:tav>
                                        <p:tav tm="100000">
                                          <p:val>
                                            <p:strVal val="#ppt_x"/>
                                          </p:val>
                                        </p:tav>
                                      </p:tavLst>
                                    </p:anim>
                                    <p:anim calcmode="lin" valueType="num">
                                      <p:cBhvr>
                                        <p:cTn id="35" dur="500" fill="hold"/>
                                        <p:tgtEl>
                                          <p:spTgt spid="8"/>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50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anim calcmode="lin" valueType="num">
                                      <p:cBhvr>
                                        <p:cTn id="39" dur="500" fill="hold"/>
                                        <p:tgtEl>
                                          <p:spTgt spid="19"/>
                                        </p:tgtEl>
                                        <p:attrNameLst>
                                          <p:attrName>ppt_x</p:attrName>
                                        </p:attrNameLst>
                                      </p:cBhvr>
                                      <p:tavLst>
                                        <p:tav tm="0">
                                          <p:val>
                                            <p:strVal val="#ppt_x"/>
                                          </p:val>
                                        </p:tav>
                                        <p:tav tm="100000">
                                          <p:val>
                                            <p:strVal val="#ppt_x"/>
                                          </p:val>
                                        </p:tav>
                                      </p:tavLst>
                                    </p:anim>
                                    <p:anim calcmode="lin" valueType="num">
                                      <p:cBhvr>
                                        <p:cTn id="40" dur="500" fill="hold"/>
                                        <p:tgtEl>
                                          <p:spTgt spid="1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anim calcmode="lin" valueType="num">
                                      <p:cBhvr>
                                        <p:cTn id="44" dur="500" fill="hold"/>
                                        <p:tgtEl>
                                          <p:spTgt spid="12"/>
                                        </p:tgtEl>
                                        <p:attrNameLst>
                                          <p:attrName>ppt_x</p:attrName>
                                        </p:attrNameLst>
                                      </p:cBhvr>
                                      <p:tavLst>
                                        <p:tav tm="0">
                                          <p:val>
                                            <p:strVal val="#ppt_x"/>
                                          </p:val>
                                        </p:tav>
                                        <p:tav tm="100000">
                                          <p:val>
                                            <p:strVal val="#ppt_x"/>
                                          </p:val>
                                        </p:tav>
                                      </p:tavLst>
                                    </p:anim>
                                    <p:anim calcmode="lin" valueType="num">
                                      <p:cBhvr>
                                        <p:cTn id="45" dur="500" fill="hold"/>
                                        <p:tgtEl>
                                          <p:spTgt spid="12"/>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80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anim calcmode="lin" valueType="num">
                                      <p:cBhvr>
                                        <p:cTn id="49" dur="500" fill="hold"/>
                                        <p:tgtEl>
                                          <p:spTgt spid="13"/>
                                        </p:tgtEl>
                                        <p:attrNameLst>
                                          <p:attrName>ppt_x</p:attrName>
                                        </p:attrNameLst>
                                      </p:cBhvr>
                                      <p:tavLst>
                                        <p:tav tm="0">
                                          <p:val>
                                            <p:strVal val="#ppt_x"/>
                                          </p:val>
                                        </p:tav>
                                        <p:tav tm="100000">
                                          <p:val>
                                            <p:strVal val="#ppt_x"/>
                                          </p:val>
                                        </p:tav>
                                      </p:tavLst>
                                    </p:anim>
                                    <p:anim calcmode="lin" valueType="num">
                                      <p:cBhvr>
                                        <p:cTn id="50" dur="500" fill="hold"/>
                                        <p:tgtEl>
                                          <p:spTgt spid="1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80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anim calcmode="lin" valueType="num">
                                      <p:cBhvr>
                                        <p:cTn id="54" dur="500" fill="hold"/>
                                        <p:tgtEl>
                                          <p:spTgt spid="7"/>
                                        </p:tgtEl>
                                        <p:attrNameLst>
                                          <p:attrName>ppt_x</p:attrName>
                                        </p:attrNameLst>
                                      </p:cBhvr>
                                      <p:tavLst>
                                        <p:tav tm="0">
                                          <p:val>
                                            <p:strVal val="#ppt_x"/>
                                          </p:val>
                                        </p:tav>
                                        <p:tav tm="100000">
                                          <p:val>
                                            <p:strVal val="#ppt_x"/>
                                          </p:val>
                                        </p:tav>
                                      </p:tavLst>
                                    </p:anim>
                                    <p:anim calcmode="lin" valueType="num">
                                      <p:cBhvr>
                                        <p:cTn id="5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椭圆 1"/>
          <p:cNvSpPr/>
          <p:nvPr/>
        </p:nvSpPr>
        <p:spPr>
          <a:xfrm>
            <a:off x="1472295" y="1684738"/>
            <a:ext cx="2216917" cy="2246649"/>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w="25400" cap="flat" cmpd="sng" algn="ctr">
            <a:noFill/>
            <a:prstDash val="solid"/>
          </a:ln>
          <a:effectLst/>
          <a:scene3d>
            <a:camera prst="orthographicFront"/>
            <a:lightRig rig="threePt" dir="t"/>
          </a:scene3d>
          <a:sp3d>
            <a:bevelT h="25400"/>
          </a:sp3d>
        </p:spPr>
        <p:txBody>
          <a:bodyPr lIns="0" tIns="48000" rIns="0" bIns="48000" spcCol="1270" anchor="ctr">
            <a:normAutofit/>
          </a:bodyPr>
          <a:lstStyle/>
          <a:p>
            <a:pPr algn="ctr" defTabSz="2133547">
              <a:lnSpc>
                <a:spcPct val="90000"/>
              </a:lnSpc>
              <a:spcAft>
                <a:spcPct val="35000"/>
              </a:spcAft>
            </a:pPr>
            <a:endParaRPr lang="zh-CN" altLang="en-US" sz="3200" kern="0">
              <a:solidFill>
                <a:prstClr val="white"/>
              </a:solidFill>
              <a:latin typeface="Arial" panose="020B0604020202020204" pitchFamily="34" charset="0"/>
              <a:ea typeface="微软雅黑" panose="020B0503020204020204" pitchFamily="34" charset="-122"/>
            </a:endParaRPr>
          </a:p>
        </p:txBody>
      </p:sp>
      <p:sp>
        <p:nvSpPr>
          <p:cNvPr id="4" name="椭圆 3"/>
          <p:cNvSpPr/>
          <p:nvPr/>
        </p:nvSpPr>
        <p:spPr>
          <a:xfrm>
            <a:off x="8489227" y="1703094"/>
            <a:ext cx="2370019" cy="2246649"/>
          </a:xfrm>
          <a:prstGeom prst="ellipse">
            <a:avLst/>
          </a:prstGeom>
          <a:solidFill>
            <a:srgbClr val="C00000"/>
          </a:solidFill>
          <a:ln w="25400" cap="flat" cmpd="sng" algn="ctr">
            <a:noFill/>
            <a:prstDash val="solid"/>
          </a:ln>
          <a:effectLst/>
          <a:scene3d>
            <a:camera prst="orthographicFront"/>
            <a:lightRig rig="threePt" dir="t"/>
          </a:scene3d>
          <a:sp3d>
            <a:bevelT h="25400"/>
          </a:sp3d>
        </p:spPr>
        <p:txBody>
          <a:bodyPr lIns="0" tIns="48000" rIns="0" bIns="48000" spcCol="1270" anchor="ctr">
            <a:normAutofit/>
          </a:bodyPr>
          <a:lstStyle/>
          <a:p>
            <a:pPr algn="ctr" defTabSz="2133547">
              <a:lnSpc>
                <a:spcPct val="90000"/>
              </a:lnSpc>
              <a:spcAft>
                <a:spcPct val="35000"/>
              </a:spcAft>
            </a:pPr>
            <a:endParaRPr lang="zh-CN" altLang="en-US" sz="3200" kern="0">
              <a:solidFill>
                <a:prstClr val="white"/>
              </a:solidFill>
              <a:latin typeface="Arial" panose="020B0604020202020204" pitchFamily="34" charset="0"/>
              <a:ea typeface="微软雅黑" panose="020B0503020204020204" pitchFamily="34" charset="-122"/>
            </a:endParaRPr>
          </a:p>
        </p:txBody>
      </p:sp>
      <p:sp>
        <p:nvSpPr>
          <p:cNvPr id="5" name="椭圆 1"/>
          <p:cNvSpPr/>
          <p:nvPr/>
        </p:nvSpPr>
        <p:spPr>
          <a:xfrm>
            <a:off x="3807315" y="1703094"/>
            <a:ext cx="2216917" cy="2246649"/>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w="25400" cap="flat" cmpd="sng" algn="ctr">
            <a:noFill/>
            <a:prstDash val="solid"/>
          </a:ln>
          <a:effectLst/>
          <a:scene3d>
            <a:camera prst="orthographicFront"/>
            <a:lightRig rig="threePt" dir="t"/>
          </a:scene3d>
          <a:sp3d>
            <a:bevelT h="25400"/>
          </a:sp3d>
        </p:spPr>
        <p:txBody>
          <a:bodyPr lIns="0" tIns="48000" rIns="0" bIns="48000" spcCol="1270" anchor="ctr">
            <a:normAutofit/>
          </a:bodyPr>
          <a:lstStyle/>
          <a:p>
            <a:pPr algn="ctr" defTabSz="2133547">
              <a:lnSpc>
                <a:spcPct val="90000"/>
              </a:lnSpc>
              <a:spcAft>
                <a:spcPct val="35000"/>
              </a:spcAft>
            </a:pPr>
            <a:endParaRPr lang="zh-CN" altLang="en-US" sz="3200" kern="0">
              <a:solidFill>
                <a:prstClr val="white"/>
              </a:solidFill>
              <a:latin typeface="Arial" panose="020B0604020202020204" pitchFamily="34" charset="0"/>
              <a:ea typeface="微软雅黑" panose="020B0503020204020204" pitchFamily="34" charset="-122"/>
            </a:endParaRPr>
          </a:p>
        </p:txBody>
      </p:sp>
      <p:sp>
        <p:nvSpPr>
          <p:cNvPr id="6" name="椭圆 1"/>
          <p:cNvSpPr/>
          <p:nvPr/>
        </p:nvSpPr>
        <p:spPr>
          <a:xfrm>
            <a:off x="6142335" y="1703094"/>
            <a:ext cx="2216917" cy="2246649"/>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C00000"/>
          </a:solidFill>
          <a:ln w="25400" cap="flat" cmpd="sng" algn="ctr">
            <a:noFill/>
            <a:prstDash val="solid"/>
          </a:ln>
          <a:effectLst/>
          <a:scene3d>
            <a:camera prst="orthographicFront"/>
            <a:lightRig rig="threePt" dir="t"/>
          </a:scene3d>
          <a:sp3d>
            <a:bevelT h="25400"/>
          </a:sp3d>
        </p:spPr>
        <p:txBody>
          <a:bodyPr lIns="0" tIns="48000" rIns="0" bIns="48000" spcCol="1270" anchor="ctr">
            <a:normAutofit/>
          </a:bodyPr>
          <a:lstStyle/>
          <a:p>
            <a:pPr algn="ctr" defTabSz="2133547">
              <a:lnSpc>
                <a:spcPct val="90000"/>
              </a:lnSpc>
              <a:spcAft>
                <a:spcPct val="35000"/>
              </a:spcAft>
            </a:pPr>
            <a:endParaRPr lang="zh-CN" altLang="en-US" sz="3200" kern="0">
              <a:solidFill>
                <a:prstClr val="white"/>
              </a:solidFill>
              <a:latin typeface="Arial" panose="020B0604020202020204" pitchFamily="34" charset="0"/>
              <a:ea typeface="微软雅黑" panose="020B0503020204020204" pitchFamily="34" charset="-122"/>
            </a:endParaRPr>
          </a:p>
        </p:txBody>
      </p:sp>
      <p:sp>
        <p:nvSpPr>
          <p:cNvPr id="7" name="TextBox 17"/>
          <p:cNvSpPr txBox="1"/>
          <p:nvPr/>
        </p:nvSpPr>
        <p:spPr>
          <a:xfrm>
            <a:off x="2169152" y="1697353"/>
            <a:ext cx="739305" cy="748988"/>
          </a:xfrm>
          <a:prstGeom prst="rect">
            <a:avLst/>
          </a:prstGeom>
          <a:noFill/>
        </p:spPr>
        <p:txBody>
          <a:bodyPr wrap="none" rtlCol="0">
            <a:spAutoFit/>
          </a:bodyPr>
          <a:lstStyle/>
          <a:p>
            <a:r>
              <a:rPr lang="en-US" altLang="zh-CN" sz="4267" b="1" dirty="0">
                <a:solidFill>
                  <a:schemeClr val="bg1"/>
                </a:solidFill>
              </a:rPr>
              <a:t>01</a:t>
            </a:r>
            <a:endParaRPr lang="zh-CN" altLang="en-US" sz="4267" b="1" dirty="0">
              <a:solidFill>
                <a:schemeClr val="bg1"/>
              </a:solidFill>
            </a:endParaRPr>
          </a:p>
        </p:txBody>
      </p:sp>
      <p:sp>
        <p:nvSpPr>
          <p:cNvPr id="8" name="TextBox 18"/>
          <p:cNvSpPr txBox="1"/>
          <p:nvPr/>
        </p:nvSpPr>
        <p:spPr>
          <a:xfrm>
            <a:off x="4542665" y="1697353"/>
            <a:ext cx="739305" cy="748988"/>
          </a:xfrm>
          <a:prstGeom prst="rect">
            <a:avLst/>
          </a:prstGeom>
          <a:noFill/>
        </p:spPr>
        <p:txBody>
          <a:bodyPr wrap="none" rtlCol="0">
            <a:spAutoFit/>
          </a:bodyPr>
          <a:lstStyle/>
          <a:p>
            <a:r>
              <a:rPr lang="en-US" altLang="zh-CN" sz="4267" b="1" dirty="0">
                <a:solidFill>
                  <a:schemeClr val="bg1"/>
                </a:solidFill>
              </a:rPr>
              <a:t>02</a:t>
            </a:r>
            <a:endParaRPr lang="zh-CN" altLang="en-US" sz="4267" b="1" dirty="0">
              <a:solidFill>
                <a:schemeClr val="bg1"/>
              </a:solidFill>
            </a:endParaRPr>
          </a:p>
        </p:txBody>
      </p:sp>
      <p:sp>
        <p:nvSpPr>
          <p:cNvPr id="9" name="TextBox 19"/>
          <p:cNvSpPr txBox="1"/>
          <p:nvPr/>
        </p:nvSpPr>
        <p:spPr>
          <a:xfrm>
            <a:off x="6824677" y="1697353"/>
            <a:ext cx="739305" cy="748988"/>
          </a:xfrm>
          <a:prstGeom prst="rect">
            <a:avLst/>
          </a:prstGeom>
          <a:noFill/>
        </p:spPr>
        <p:txBody>
          <a:bodyPr wrap="none" rtlCol="0">
            <a:spAutoFit/>
          </a:bodyPr>
          <a:lstStyle/>
          <a:p>
            <a:r>
              <a:rPr lang="en-US" altLang="zh-CN" sz="4267" b="1" dirty="0">
                <a:solidFill>
                  <a:schemeClr val="bg1"/>
                </a:solidFill>
              </a:rPr>
              <a:t>03</a:t>
            </a:r>
            <a:endParaRPr lang="zh-CN" altLang="en-US" sz="4267" b="1" dirty="0">
              <a:solidFill>
                <a:schemeClr val="bg1"/>
              </a:solidFill>
            </a:endParaRPr>
          </a:p>
        </p:txBody>
      </p:sp>
      <p:sp>
        <p:nvSpPr>
          <p:cNvPr id="10" name="TextBox 20"/>
          <p:cNvSpPr txBox="1"/>
          <p:nvPr/>
        </p:nvSpPr>
        <p:spPr>
          <a:xfrm>
            <a:off x="9244044" y="1697353"/>
            <a:ext cx="739305" cy="748988"/>
          </a:xfrm>
          <a:prstGeom prst="rect">
            <a:avLst/>
          </a:prstGeom>
          <a:noFill/>
        </p:spPr>
        <p:txBody>
          <a:bodyPr wrap="none" rtlCol="0">
            <a:spAutoFit/>
          </a:bodyPr>
          <a:lstStyle/>
          <a:p>
            <a:r>
              <a:rPr lang="en-US" altLang="zh-CN" sz="4267" b="1" dirty="0">
                <a:solidFill>
                  <a:schemeClr val="bg1"/>
                </a:solidFill>
              </a:rPr>
              <a:t>04</a:t>
            </a:r>
            <a:endParaRPr lang="zh-CN" altLang="en-US" sz="4267" b="1" dirty="0">
              <a:solidFill>
                <a:schemeClr val="bg1"/>
              </a:solidFill>
            </a:endParaRPr>
          </a:p>
        </p:txBody>
      </p:sp>
      <p:cxnSp>
        <p:nvCxnSpPr>
          <p:cNvPr id="11" name="直接连接符 10"/>
          <p:cNvCxnSpPr/>
          <p:nvPr/>
        </p:nvCxnSpPr>
        <p:spPr>
          <a:xfrm>
            <a:off x="1642222" y="2399082"/>
            <a:ext cx="171331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000062" y="2399082"/>
            <a:ext cx="171331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335081" y="2399082"/>
            <a:ext cx="171331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681875" y="2399082"/>
            <a:ext cx="191277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TextBox 25"/>
          <p:cNvSpPr txBox="1"/>
          <p:nvPr/>
        </p:nvSpPr>
        <p:spPr>
          <a:xfrm>
            <a:off x="1443111" y="2540487"/>
            <a:ext cx="2329433" cy="528414"/>
          </a:xfrm>
          <a:prstGeom prst="rect">
            <a:avLst/>
          </a:prstGeom>
          <a:noFill/>
        </p:spPr>
        <p:txBody>
          <a:bodyPr wrap="square" rtlCol="0">
            <a:spAutoFit/>
          </a:bodyPr>
          <a:lstStyle/>
          <a:p>
            <a:pPr algn="just">
              <a:lnSpc>
                <a:spcPct val="125000"/>
              </a:lnSpc>
            </a:pPr>
            <a:r>
              <a:rPr lang="zh-CN" altLang="en-US" sz="2267" b="1" dirty="0">
                <a:solidFill>
                  <a:schemeClr val="bg1"/>
                </a:solidFill>
                <a:latin typeface="微软雅黑" pitchFamily="34" charset="-122"/>
                <a:ea typeface="微软雅黑" pitchFamily="34" charset="-122"/>
              </a:rPr>
              <a:t>点此输入标题</a:t>
            </a:r>
          </a:p>
        </p:txBody>
      </p:sp>
      <p:sp>
        <p:nvSpPr>
          <p:cNvPr id="16" name="TextBox 26"/>
          <p:cNvSpPr txBox="1"/>
          <p:nvPr/>
        </p:nvSpPr>
        <p:spPr>
          <a:xfrm>
            <a:off x="1472296" y="2955591"/>
            <a:ext cx="2329433" cy="451470"/>
          </a:xfrm>
          <a:prstGeom prst="rect">
            <a:avLst/>
          </a:prstGeom>
          <a:noFill/>
        </p:spPr>
        <p:txBody>
          <a:bodyPr wrap="square" rtlCol="0">
            <a:spAutoFit/>
          </a:bodyPr>
          <a:lstStyle/>
          <a:p>
            <a:pPr algn="just">
              <a:lnSpc>
                <a:spcPct val="125000"/>
              </a:lnSpc>
            </a:pPr>
            <a:r>
              <a:rPr lang="zh-CN" altLang="en-US" sz="1867" dirty="0">
                <a:solidFill>
                  <a:schemeClr val="bg1"/>
                </a:solidFill>
                <a:latin typeface="微软雅黑" pitchFamily="34" charset="-122"/>
                <a:ea typeface="微软雅黑" pitchFamily="34" charset="-122"/>
              </a:rPr>
              <a:t>点此输入文字</a:t>
            </a:r>
          </a:p>
        </p:txBody>
      </p:sp>
      <p:sp>
        <p:nvSpPr>
          <p:cNvPr id="17" name="TextBox 27"/>
          <p:cNvSpPr txBox="1"/>
          <p:nvPr/>
        </p:nvSpPr>
        <p:spPr>
          <a:xfrm>
            <a:off x="3806464" y="2540487"/>
            <a:ext cx="2329433" cy="528414"/>
          </a:xfrm>
          <a:prstGeom prst="rect">
            <a:avLst/>
          </a:prstGeom>
          <a:noFill/>
        </p:spPr>
        <p:txBody>
          <a:bodyPr wrap="square" rtlCol="0">
            <a:spAutoFit/>
          </a:bodyPr>
          <a:lstStyle/>
          <a:p>
            <a:pPr algn="just">
              <a:lnSpc>
                <a:spcPct val="125000"/>
              </a:lnSpc>
            </a:pPr>
            <a:r>
              <a:rPr lang="zh-CN" altLang="en-US" sz="2267" b="1" dirty="0">
                <a:solidFill>
                  <a:schemeClr val="bg1"/>
                </a:solidFill>
                <a:latin typeface="微软雅黑" pitchFamily="34" charset="-122"/>
                <a:ea typeface="微软雅黑" pitchFamily="34" charset="-122"/>
              </a:rPr>
              <a:t>点此输入标题</a:t>
            </a:r>
          </a:p>
        </p:txBody>
      </p:sp>
      <p:sp>
        <p:nvSpPr>
          <p:cNvPr id="18" name="TextBox 28"/>
          <p:cNvSpPr txBox="1"/>
          <p:nvPr/>
        </p:nvSpPr>
        <p:spPr>
          <a:xfrm>
            <a:off x="3835649" y="2955591"/>
            <a:ext cx="2329433" cy="451470"/>
          </a:xfrm>
          <a:prstGeom prst="rect">
            <a:avLst/>
          </a:prstGeom>
          <a:noFill/>
        </p:spPr>
        <p:txBody>
          <a:bodyPr wrap="square" rtlCol="0">
            <a:spAutoFit/>
          </a:bodyPr>
          <a:lstStyle/>
          <a:p>
            <a:pPr algn="just">
              <a:lnSpc>
                <a:spcPct val="125000"/>
              </a:lnSpc>
            </a:pPr>
            <a:r>
              <a:rPr lang="zh-CN" altLang="en-US" sz="1867" dirty="0">
                <a:solidFill>
                  <a:schemeClr val="bg1"/>
                </a:solidFill>
                <a:latin typeface="微软雅黑" pitchFamily="34" charset="-122"/>
                <a:ea typeface="微软雅黑" pitchFamily="34" charset="-122"/>
              </a:rPr>
              <a:t>点此输入文字</a:t>
            </a:r>
          </a:p>
        </p:txBody>
      </p:sp>
      <p:sp>
        <p:nvSpPr>
          <p:cNvPr id="19" name="TextBox 29"/>
          <p:cNvSpPr txBox="1"/>
          <p:nvPr/>
        </p:nvSpPr>
        <p:spPr>
          <a:xfrm>
            <a:off x="6150412" y="2540487"/>
            <a:ext cx="2329433" cy="528414"/>
          </a:xfrm>
          <a:prstGeom prst="rect">
            <a:avLst/>
          </a:prstGeom>
          <a:noFill/>
        </p:spPr>
        <p:txBody>
          <a:bodyPr wrap="square" rtlCol="0">
            <a:spAutoFit/>
          </a:bodyPr>
          <a:lstStyle/>
          <a:p>
            <a:pPr algn="just">
              <a:lnSpc>
                <a:spcPct val="125000"/>
              </a:lnSpc>
            </a:pPr>
            <a:r>
              <a:rPr lang="zh-CN" altLang="en-US" sz="2267" b="1" dirty="0">
                <a:solidFill>
                  <a:schemeClr val="bg1"/>
                </a:solidFill>
                <a:latin typeface="微软雅黑" pitchFamily="34" charset="-122"/>
                <a:ea typeface="微软雅黑" pitchFamily="34" charset="-122"/>
              </a:rPr>
              <a:t>点此输入标题</a:t>
            </a:r>
          </a:p>
        </p:txBody>
      </p:sp>
      <p:sp>
        <p:nvSpPr>
          <p:cNvPr id="20" name="TextBox 30"/>
          <p:cNvSpPr txBox="1"/>
          <p:nvPr/>
        </p:nvSpPr>
        <p:spPr>
          <a:xfrm>
            <a:off x="6179597" y="2955591"/>
            <a:ext cx="2329433" cy="451470"/>
          </a:xfrm>
          <a:prstGeom prst="rect">
            <a:avLst/>
          </a:prstGeom>
          <a:noFill/>
        </p:spPr>
        <p:txBody>
          <a:bodyPr wrap="square" rtlCol="0">
            <a:spAutoFit/>
          </a:bodyPr>
          <a:lstStyle/>
          <a:p>
            <a:pPr algn="just">
              <a:lnSpc>
                <a:spcPct val="125000"/>
              </a:lnSpc>
            </a:pPr>
            <a:r>
              <a:rPr lang="zh-CN" altLang="en-US" sz="1867" dirty="0">
                <a:solidFill>
                  <a:schemeClr val="bg1"/>
                </a:solidFill>
                <a:latin typeface="微软雅黑" pitchFamily="34" charset="-122"/>
                <a:ea typeface="微软雅黑" pitchFamily="34" charset="-122"/>
              </a:rPr>
              <a:t>点此输入文字</a:t>
            </a:r>
          </a:p>
        </p:txBody>
      </p:sp>
      <p:sp>
        <p:nvSpPr>
          <p:cNvPr id="21" name="TextBox 31"/>
          <p:cNvSpPr txBox="1"/>
          <p:nvPr/>
        </p:nvSpPr>
        <p:spPr>
          <a:xfrm>
            <a:off x="8552575" y="2574383"/>
            <a:ext cx="2329433" cy="528414"/>
          </a:xfrm>
          <a:prstGeom prst="rect">
            <a:avLst/>
          </a:prstGeom>
          <a:noFill/>
        </p:spPr>
        <p:txBody>
          <a:bodyPr wrap="square" rtlCol="0">
            <a:spAutoFit/>
          </a:bodyPr>
          <a:lstStyle/>
          <a:p>
            <a:pPr algn="just">
              <a:lnSpc>
                <a:spcPct val="125000"/>
              </a:lnSpc>
            </a:pPr>
            <a:r>
              <a:rPr lang="zh-CN" altLang="en-US" sz="2267" b="1" dirty="0">
                <a:solidFill>
                  <a:schemeClr val="bg1"/>
                </a:solidFill>
                <a:latin typeface="微软雅黑" pitchFamily="34" charset="-122"/>
                <a:ea typeface="微软雅黑" pitchFamily="34" charset="-122"/>
              </a:rPr>
              <a:t>点此输入标题</a:t>
            </a:r>
          </a:p>
        </p:txBody>
      </p:sp>
      <p:sp>
        <p:nvSpPr>
          <p:cNvPr id="22" name="TextBox 32"/>
          <p:cNvSpPr txBox="1"/>
          <p:nvPr/>
        </p:nvSpPr>
        <p:spPr>
          <a:xfrm>
            <a:off x="8581760" y="2989489"/>
            <a:ext cx="2329433" cy="451470"/>
          </a:xfrm>
          <a:prstGeom prst="rect">
            <a:avLst/>
          </a:prstGeom>
          <a:noFill/>
        </p:spPr>
        <p:txBody>
          <a:bodyPr wrap="square" rtlCol="0">
            <a:spAutoFit/>
          </a:bodyPr>
          <a:lstStyle/>
          <a:p>
            <a:pPr algn="just">
              <a:lnSpc>
                <a:spcPct val="125000"/>
              </a:lnSpc>
            </a:pPr>
            <a:r>
              <a:rPr lang="zh-CN" altLang="en-US" sz="1867" dirty="0">
                <a:solidFill>
                  <a:schemeClr val="bg1"/>
                </a:solidFill>
                <a:latin typeface="微软雅黑" pitchFamily="34" charset="-122"/>
                <a:ea typeface="微软雅黑" pitchFamily="34" charset="-122"/>
              </a:rPr>
              <a:t>点此输入文字</a:t>
            </a:r>
          </a:p>
        </p:txBody>
      </p:sp>
      <p:sp>
        <p:nvSpPr>
          <p:cNvPr id="23" name="等腰三角形 22"/>
          <p:cNvSpPr/>
          <p:nvPr/>
        </p:nvSpPr>
        <p:spPr>
          <a:xfrm rot="5400000">
            <a:off x="1201761" y="4436915"/>
            <a:ext cx="345639" cy="331072"/>
          </a:xfrm>
          <a:prstGeom prst="triangle">
            <a:avLst/>
          </a:prstGeom>
          <a:solidFill>
            <a:srgbClr val="C00000"/>
          </a:solidFill>
          <a:ln w="25400" cap="flat" cmpd="sng" algn="ctr">
            <a:noFill/>
            <a:prstDash val="solid"/>
          </a:ln>
          <a:effectLst/>
          <a:scene3d>
            <a:camera prst="orthographicFront"/>
            <a:lightRig rig="threePt" dir="t"/>
          </a:scene3d>
          <a:sp3d>
            <a:bevelT h="25400"/>
          </a:sp3d>
        </p:spPr>
        <p:txBody>
          <a:bodyPr lIns="0" tIns="48000" rIns="0" bIns="48000" spcCol="1270" anchor="ctr">
            <a:normAutofit fontScale="25000" lnSpcReduction="20000"/>
          </a:bodyPr>
          <a:lstStyle/>
          <a:p>
            <a:pPr algn="ctr" defTabSz="2133547">
              <a:lnSpc>
                <a:spcPct val="90000"/>
              </a:lnSpc>
              <a:spcAft>
                <a:spcPct val="35000"/>
              </a:spcAft>
            </a:pPr>
            <a:endParaRPr lang="zh-CN" altLang="en-US" sz="3200" kern="0">
              <a:solidFill>
                <a:prstClr val="white"/>
              </a:solidFill>
              <a:latin typeface="Arial" panose="020B0604020202020204" pitchFamily="34" charset="0"/>
              <a:ea typeface="微软雅黑" panose="020B0503020204020204" pitchFamily="34" charset="-122"/>
            </a:endParaRPr>
          </a:p>
        </p:txBody>
      </p:sp>
      <p:sp>
        <p:nvSpPr>
          <p:cNvPr id="24" name="TextBox 34"/>
          <p:cNvSpPr txBox="1"/>
          <p:nvPr/>
        </p:nvSpPr>
        <p:spPr>
          <a:xfrm>
            <a:off x="1585704" y="4343222"/>
            <a:ext cx="9608448" cy="1200329"/>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输入简单的文字概述里输入简单文字概述输入简单的文字概述里输入输入输入简单的文字概述里输入简单文字概述输入简单的文字概述里输入输入输入简单的文字概述里输入简单文字概述输入简单的文字概述里输入输入</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227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3" presetClass="entr" presetSubtype="32"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250" fill="hold"/>
                                        <p:tgtEl>
                                          <p:spTgt spid="3"/>
                                        </p:tgtEl>
                                        <p:attrNameLst>
                                          <p:attrName>ppt_w</p:attrName>
                                        </p:attrNameLst>
                                      </p:cBhvr>
                                      <p:tavLst>
                                        <p:tav tm="0">
                                          <p:val>
                                            <p:strVal val="4*#ppt_w"/>
                                          </p:val>
                                        </p:tav>
                                        <p:tav tm="100000">
                                          <p:val>
                                            <p:strVal val="#ppt_w"/>
                                          </p:val>
                                        </p:tav>
                                      </p:tavLst>
                                    </p:anim>
                                    <p:anim calcmode="lin" valueType="num">
                                      <p:cBhvr>
                                        <p:cTn id="16" dur="250" fill="hold"/>
                                        <p:tgtEl>
                                          <p:spTgt spid="3"/>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250" fill="hold"/>
                                        <p:tgtEl>
                                          <p:spTgt spid="5"/>
                                        </p:tgtEl>
                                        <p:attrNameLst>
                                          <p:attrName>ppt_w</p:attrName>
                                        </p:attrNameLst>
                                      </p:cBhvr>
                                      <p:tavLst>
                                        <p:tav tm="0">
                                          <p:val>
                                            <p:strVal val="4*#ppt_w"/>
                                          </p:val>
                                        </p:tav>
                                        <p:tav tm="100000">
                                          <p:val>
                                            <p:strVal val="#ppt_w"/>
                                          </p:val>
                                        </p:tav>
                                      </p:tavLst>
                                    </p:anim>
                                    <p:anim calcmode="lin" valueType="num">
                                      <p:cBhvr>
                                        <p:cTn id="20" dur="250" fill="hold"/>
                                        <p:tgtEl>
                                          <p:spTgt spid="5"/>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250" fill="hold"/>
                                        <p:tgtEl>
                                          <p:spTgt spid="6"/>
                                        </p:tgtEl>
                                        <p:attrNameLst>
                                          <p:attrName>ppt_w</p:attrName>
                                        </p:attrNameLst>
                                      </p:cBhvr>
                                      <p:tavLst>
                                        <p:tav tm="0">
                                          <p:val>
                                            <p:strVal val="4*#ppt_w"/>
                                          </p:val>
                                        </p:tav>
                                        <p:tav tm="100000">
                                          <p:val>
                                            <p:strVal val="#ppt_w"/>
                                          </p:val>
                                        </p:tav>
                                      </p:tavLst>
                                    </p:anim>
                                    <p:anim calcmode="lin" valueType="num">
                                      <p:cBhvr>
                                        <p:cTn id="24" dur="250" fill="hold"/>
                                        <p:tgtEl>
                                          <p:spTgt spid="6"/>
                                        </p:tgtEl>
                                        <p:attrNameLst>
                                          <p:attrName>ppt_h</p:attrName>
                                        </p:attrNameLst>
                                      </p:cBhvr>
                                      <p:tavLst>
                                        <p:tav tm="0">
                                          <p:val>
                                            <p:strVal val="4*#ppt_h"/>
                                          </p:val>
                                        </p:tav>
                                        <p:tav tm="100000">
                                          <p:val>
                                            <p:strVal val="#ppt_h"/>
                                          </p:val>
                                        </p:tav>
                                      </p:tavLst>
                                    </p:anim>
                                  </p:childTnLst>
                                </p:cTn>
                              </p:par>
                              <p:par>
                                <p:cTn id="25" presetID="23" presetClass="entr" presetSubtype="32" fill="hold" grpId="0" nodeType="withEffect">
                                  <p:stCondLst>
                                    <p:cond delay="750"/>
                                  </p:stCondLst>
                                  <p:childTnLst>
                                    <p:set>
                                      <p:cBhvr>
                                        <p:cTn id="26" dur="1" fill="hold">
                                          <p:stCondLst>
                                            <p:cond delay="0"/>
                                          </p:stCondLst>
                                        </p:cTn>
                                        <p:tgtEl>
                                          <p:spTgt spid="4"/>
                                        </p:tgtEl>
                                        <p:attrNameLst>
                                          <p:attrName>style.visibility</p:attrName>
                                        </p:attrNameLst>
                                      </p:cBhvr>
                                      <p:to>
                                        <p:strVal val="visible"/>
                                      </p:to>
                                    </p:set>
                                    <p:anim calcmode="lin" valueType="num">
                                      <p:cBhvr>
                                        <p:cTn id="27" dur="250" fill="hold"/>
                                        <p:tgtEl>
                                          <p:spTgt spid="4"/>
                                        </p:tgtEl>
                                        <p:attrNameLst>
                                          <p:attrName>ppt_w</p:attrName>
                                        </p:attrNameLst>
                                      </p:cBhvr>
                                      <p:tavLst>
                                        <p:tav tm="0">
                                          <p:val>
                                            <p:strVal val="4*#ppt_w"/>
                                          </p:val>
                                        </p:tav>
                                        <p:tav tm="100000">
                                          <p:val>
                                            <p:strVal val="#ppt_w"/>
                                          </p:val>
                                        </p:tav>
                                      </p:tavLst>
                                    </p:anim>
                                    <p:anim calcmode="lin" valueType="num">
                                      <p:cBhvr>
                                        <p:cTn id="28" dur="250" fill="hold"/>
                                        <p:tgtEl>
                                          <p:spTgt spid="4"/>
                                        </p:tgtEl>
                                        <p:attrNameLst>
                                          <p:attrName>ppt_h</p:attrName>
                                        </p:attrNameLst>
                                      </p:cBhvr>
                                      <p:tavLst>
                                        <p:tav tm="0">
                                          <p:val>
                                            <p:strVal val="4*#ppt_h"/>
                                          </p:val>
                                        </p:tav>
                                        <p:tav tm="100000">
                                          <p:val>
                                            <p:strVal val="#ppt_h"/>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22" presetClass="entr" presetSubtype="8" fill="hold" nodeType="withEffect">
                                  <p:stCondLst>
                                    <p:cond delay="25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nodeType="withEffect">
                                  <p:stCondLst>
                                    <p:cond delay="25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par>
                                <p:cTn id="48" presetID="22" presetClass="entr" presetSubtype="8" fill="hold" nodeType="withEffect">
                                  <p:stCondLst>
                                    <p:cond delay="25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nodeType="withEffect">
                                  <p:stCondLst>
                                    <p:cond delay="25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25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6"/>
                                        </p:tgtEl>
                                        <p:attrNameLst>
                                          <p:attrName>ppt_y</p:attrName>
                                        </p:attrNameLst>
                                      </p:cBhvr>
                                      <p:tavLst>
                                        <p:tav tm="0">
                                          <p:val>
                                            <p:strVal val="#ppt_y"/>
                                          </p:val>
                                        </p:tav>
                                        <p:tav tm="100000">
                                          <p:val>
                                            <p:strVal val="#ppt_y"/>
                                          </p:val>
                                        </p:tav>
                                      </p:tavLst>
                                    </p:anim>
                                    <p:anim calcmode="lin" valueType="num">
                                      <p:cBhvr>
                                        <p:cTn id="5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6"/>
                                        </p:tgtEl>
                                      </p:cBhvr>
                                    </p:animEffect>
                                  </p:childTnLst>
                                </p:cTn>
                              </p:par>
                              <p:par>
                                <p:cTn id="62" presetID="41" presetClass="entr" presetSubtype="0" fill="hold" grpId="0" nodeType="withEffect">
                                  <p:stCondLst>
                                    <p:cond delay="0"/>
                                  </p:stCondLst>
                                  <p:iterate type="lt">
                                    <p:tmPct val="10000"/>
                                  </p:iterate>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15"/>
                                        </p:tgtEl>
                                        <p:attrNameLst>
                                          <p:attrName>ppt_y</p:attrName>
                                        </p:attrNameLst>
                                      </p:cBhvr>
                                      <p:tavLst>
                                        <p:tav tm="0">
                                          <p:val>
                                            <p:strVal val="#ppt_y"/>
                                          </p:val>
                                        </p:tav>
                                        <p:tav tm="100000">
                                          <p:val>
                                            <p:strVal val="#ppt_y"/>
                                          </p:val>
                                        </p:tav>
                                      </p:tavLst>
                                    </p:anim>
                                    <p:anim calcmode="lin" valueType="num">
                                      <p:cBhvr>
                                        <p:cTn id="66"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15"/>
                                        </p:tgtEl>
                                      </p:cBhvr>
                                    </p:animEffect>
                                  </p:childTnLst>
                                </p:cTn>
                              </p:par>
                            </p:childTnLst>
                          </p:cTn>
                        </p:par>
                        <p:par>
                          <p:cTn id="69" fill="hold">
                            <p:stCondLst>
                              <p:cond delay="325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8"/>
                                        </p:tgtEl>
                                        <p:attrNameLst>
                                          <p:attrName>ppt_y</p:attrName>
                                        </p:attrNameLst>
                                      </p:cBhvr>
                                      <p:tavLst>
                                        <p:tav tm="0">
                                          <p:val>
                                            <p:strVal val="#ppt_y"/>
                                          </p:val>
                                        </p:tav>
                                        <p:tav tm="100000">
                                          <p:val>
                                            <p:strVal val="#ppt_y"/>
                                          </p:val>
                                        </p:tav>
                                      </p:tavLst>
                                    </p:anim>
                                    <p:anim calcmode="lin" valueType="num">
                                      <p:cBhvr>
                                        <p:cTn id="7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8"/>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7"/>
                                        </p:tgtEl>
                                        <p:attrNameLst>
                                          <p:attrName>ppt_y</p:attrName>
                                        </p:attrNameLst>
                                      </p:cBhvr>
                                      <p:tavLst>
                                        <p:tav tm="0">
                                          <p:val>
                                            <p:strVal val="#ppt_y"/>
                                          </p:val>
                                        </p:tav>
                                        <p:tav tm="100000">
                                          <p:val>
                                            <p:strVal val="#ppt_y"/>
                                          </p:val>
                                        </p:tav>
                                      </p:tavLst>
                                    </p:anim>
                                    <p:anim calcmode="lin" valueType="num">
                                      <p:cBhvr>
                                        <p:cTn id="81"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7"/>
                                        </p:tgtEl>
                                      </p:cBhvr>
                                    </p:animEffect>
                                  </p:childTnLst>
                                </p:cTn>
                              </p:par>
                            </p:childTnLst>
                          </p:cTn>
                        </p:par>
                        <p:par>
                          <p:cTn id="84" fill="hold">
                            <p:stCondLst>
                              <p:cond delay="400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0"/>
                                        </p:tgtEl>
                                        <p:attrNameLst>
                                          <p:attrName>ppt_y</p:attrName>
                                        </p:attrNameLst>
                                      </p:cBhvr>
                                      <p:tavLst>
                                        <p:tav tm="0">
                                          <p:val>
                                            <p:strVal val="#ppt_y"/>
                                          </p:val>
                                        </p:tav>
                                        <p:tav tm="100000">
                                          <p:val>
                                            <p:strVal val="#ppt_y"/>
                                          </p:val>
                                        </p:tav>
                                      </p:tavLst>
                                    </p:anim>
                                    <p:anim calcmode="lin" valueType="num">
                                      <p:cBhvr>
                                        <p:cTn id="8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0"/>
                                        </p:tgtEl>
                                      </p:cBhvr>
                                    </p:animEffect>
                                  </p:childTnLst>
                                </p:cTn>
                              </p:par>
                              <p:par>
                                <p:cTn id="92" presetID="41" presetClass="entr" presetSubtype="0" fill="hold" grpId="0" nodeType="withEffect">
                                  <p:stCondLst>
                                    <p:cond delay="0"/>
                                  </p:stCondLst>
                                  <p:iterate type="lt">
                                    <p:tmPct val="10000"/>
                                  </p:iterate>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9"/>
                                        </p:tgtEl>
                                        <p:attrNameLst>
                                          <p:attrName>ppt_y</p:attrName>
                                        </p:attrNameLst>
                                      </p:cBhvr>
                                      <p:tavLst>
                                        <p:tav tm="0">
                                          <p:val>
                                            <p:strVal val="#ppt_y"/>
                                          </p:val>
                                        </p:tav>
                                        <p:tav tm="100000">
                                          <p:val>
                                            <p:strVal val="#ppt_y"/>
                                          </p:val>
                                        </p:tav>
                                      </p:tavLst>
                                    </p:anim>
                                    <p:anim calcmode="lin" valueType="num">
                                      <p:cBhvr>
                                        <p:cTn id="9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9"/>
                                        </p:tgtEl>
                                      </p:cBhvr>
                                    </p:animEffect>
                                  </p:childTnLst>
                                </p:cTn>
                              </p:par>
                            </p:childTnLst>
                          </p:cTn>
                        </p:par>
                        <p:par>
                          <p:cTn id="99" fill="hold">
                            <p:stCondLst>
                              <p:cond delay="475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2"/>
                                        </p:tgtEl>
                                        <p:attrNameLst>
                                          <p:attrName>style.visibility</p:attrName>
                                        </p:attrNameLst>
                                      </p:cBhvr>
                                      <p:to>
                                        <p:strVal val="visible"/>
                                      </p:to>
                                    </p:set>
                                    <p:anim calcmode="lin" valueType="num">
                                      <p:cBhvr>
                                        <p:cTn id="10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2"/>
                                        </p:tgtEl>
                                        <p:attrNameLst>
                                          <p:attrName>ppt_y</p:attrName>
                                        </p:attrNameLst>
                                      </p:cBhvr>
                                      <p:tavLst>
                                        <p:tav tm="0">
                                          <p:val>
                                            <p:strVal val="#ppt_y"/>
                                          </p:val>
                                        </p:tav>
                                        <p:tav tm="100000">
                                          <p:val>
                                            <p:strVal val="#ppt_y"/>
                                          </p:val>
                                        </p:tav>
                                      </p:tavLst>
                                    </p:anim>
                                    <p:anim calcmode="lin" valueType="num">
                                      <p:cBhvr>
                                        <p:cTn id="10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2"/>
                                        </p:tgtEl>
                                      </p:cBhvr>
                                    </p:animEffect>
                                  </p:childTnLst>
                                </p:cTn>
                              </p:par>
                              <p:par>
                                <p:cTn id="107" presetID="41" presetClass="entr" presetSubtype="0" fill="hold" grpId="0" nodeType="withEffect">
                                  <p:stCondLst>
                                    <p:cond delay="0"/>
                                  </p:stCondLst>
                                  <p:iterate type="lt">
                                    <p:tmPct val="10000"/>
                                  </p:iterate>
                                  <p:childTnLst>
                                    <p:set>
                                      <p:cBhvr>
                                        <p:cTn id="108" dur="1" fill="hold">
                                          <p:stCondLst>
                                            <p:cond delay="0"/>
                                          </p:stCondLst>
                                        </p:cTn>
                                        <p:tgtEl>
                                          <p:spTgt spid="21"/>
                                        </p:tgtEl>
                                        <p:attrNameLst>
                                          <p:attrName>style.visibility</p:attrName>
                                        </p:attrNameLst>
                                      </p:cBhvr>
                                      <p:to>
                                        <p:strVal val="visible"/>
                                      </p:to>
                                    </p:set>
                                    <p:anim calcmode="lin" valueType="num">
                                      <p:cBhvr>
                                        <p:cTn id="10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21"/>
                                        </p:tgtEl>
                                        <p:attrNameLst>
                                          <p:attrName>ppt_y</p:attrName>
                                        </p:attrNameLst>
                                      </p:cBhvr>
                                      <p:tavLst>
                                        <p:tav tm="0">
                                          <p:val>
                                            <p:strVal val="#ppt_y"/>
                                          </p:val>
                                        </p:tav>
                                        <p:tav tm="100000">
                                          <p:val>
                                            <p:strVal val="#ppt_y"/>
                                          </p:val>
                                        </p:tav>
                                      </p:tavLst>
                                    </p:anim>
                                    <p:anim calcmode="lin" valueType="num">
                                      <p:cBhvr>
                                        <p:cTn id="11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21"/>
                                        </p:tgtEl>
                                      </p:cBhvr>
                                    </p:animEffect>
                                  </p:childTnLst>
                                </p:cTn>
                              </p:par>
                            </p:childTnLst>
                          </p:cTn>
                        </p:par>
                        <p:par>
                          <p:cTn id="114" fill="hold">
                            <p:stCondLst>
                              <p:cond delay="5500"/>
                            </p:stCondLst>
                            <p:childTnLst>
                              <p:par>
                                <p:cTn id="115" presetID="2" presetClass="entr" presetSubtype="8" fill="hold" grpId="0" nodeType="afterEffect">
                                  <p:stCondLst>
                                    <p:cond delay="0"/>
                                  </p:stCondLst>
                                  <p:childTnLst>
                                    <p:set>
                                      <p:cBhvr>
                                        <p:cTn id="116" dur="1" fill="hold">
                                          <p:stCondLst>
                                            <p:cond delay="0"/>
                                          </p:stCondLst>
                                        </p:cTn>
                                        <p:tgtEl>
                                          <p:spTgt spid="23"/>
                                        </p:tgtEl>
                                        <p:attrNameLst>
                                          <p:attrName>style.visibility</p:attrName>
                                        </p:attrNameLst>
                                      </p:cBhvr>
                                      <p:to>
                                        <p:strVal val="visible"/>
                                      </p:to>
                                    </p:set>
                                    <p:anim calcmode="lin" valueType="num">
                                      <p:cBhvr additive="base">
                                        <p:cTn id="117" dur="500" fill="hold"/>
                                        <p:tgtEl>
                                          <p:spTgt spid="23"/>
                                        </p:tgtEl>
                                        <p:attrNameLst>
                                          <p:attrName>ppt_x</p:attrName>
                                        </p:attrNameLst>
                                      </p:cBhvr>
                                      <p:tavLst>
                                        <p:tav tm="0">
                                          <p:val>
                                            <p:strVal val="0-#ppt_w/2"/>
                                          </p:val>
                                        </p:tav>
                                        <p:tav tm="100000">
                                          <p:val>
                                            <p:strVal val="#ppt_x"/>
                                          </p:val>
                                        </p:tav>
                                      </p:tavLst>
                                    </p:anim>
                                    <p:anim calcmode="lin" valueType="num">
                                      <p:cBhvr additive="base">
                                        <p:cTn id="118" dur="500" fill="hold"/>
                                        <p:tgtEl>
                                          <p:spTgt spid="23"/>
                                        </p:tgtEl>
                                        <p:attrNameLst>
                                          <p:attrName>ppt_y</p:attrName>
                                        </p:attrNameLst>
                                      </p:cBhvr>
                                      <p:tavLst>
                                        <p:tav tm="0">
                                          <p:val>
                                            <p:strVal val="#ppt_y"/>
                                          </p:val>
                                        </p:tav>
                                        <p:tav tm="100000">
                                          <p:val>
                                            <p:strVal val="#ppt_y"/>
                                          </p:val>
                                        </p:tav>
                                      </p:tavLst>
                                    </p:anim>
                                  </p:childTnLst>
                                </p:cTn>
                              </p:par>
                            </p:childTnLst>
                          </p:cTn>
                        </p:par>
                        <p:par>
                          <p:cTn id="119" fill="hold">
                            <p:stCondLst>
                              <p:cond delay="6000"/>
                            </p:stCondLst>
                            <p:childTnLst>
                              <p:par>
                                <p:cTn id="120" presetID="22" presetClass="entr" presetSubtype="1" fill="hold" grpId="0" nodeType="afterEffect">
                                  <p:stCondLst>
                                    <p:cond delay="0"/>
                                  </p:stCondLst>
                                  <p:childTnLst>
                                    <p:set>
                                      <p:cBhvr>
                                        <p:cTn id="121" dur="1" fill="hold">
                                          <p:stCondLst>
                                            <p:cond delay="0"/>
                                          </p:stCondLst>
                                        </p:cTn>
                                        <p:tgtEl>
                                          <p:spTgt spid="24"/>
                                        </p:tgtEl>
                                        <p:attrNameLst>
                                          <p:attrName>style.visibility</p:attrName>
                                        </p:attrNameLst>
                                      </p:cBhvr>
                                      <p:to>
                                        <p:strVal val="visible"/>
                                      </p:to>
                                    </p:set>
                                    <p:animEffect transition="in" filter="wipe(up)">
                                      <p:cBhvr>
                                        <p:cTn id="12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p:bldP spid="8" grpId="0"/>
      <p:bldP spid="9" grpId="0"/>
      <p:bldP spid="10" grpId="0"/>
      <p:bldP spid="15" grpId="0"/>
      <p:bldP spid="16" grpId="0"/>
      <p:bldP spid="17" grpId="0"/>
      <p:bldP spid="18" grpId="0"/>
      <p:bldP spid="19" grpId="0"/>
      <p:bldP spid="20" grpId="0"/>
      <p:bldP spid="21" grpId="0"/>
      <p:bldP spid="22" grpId="0"/>
      <p:bldP spid="23"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77931" y="4216400"/>
            <a:ext cx="20541561" cy="2760165"/>
          </a:xfrm>
          <a:prstGeom prst="rect">
            <a:avLst/>
          </a:prstGeom>
        </p:spPr>
      </p:pic>
      <p:sp>
        <p:nvSpPr>
          <p:cNvPr id="18" name="TextBox 9"/>
          <p:cNvSpPr txBox="1"/>
          <p:nvPr/>
        </p:nvSpPr>
        <p:spPr>
          <a:xfrm>
            <a:off x="2925910" y="2426207"/>
            <a:ext cx="6254682" cy="830634"/>
          </a:xfrm>
          <a:prstGeom prst="rect">
            <a:avLst/>
          </a:prstGeom>
          <a:noFill/>
        </p:spPr>
        <p:txBody>
          <a:bodyPr wrap="square" lIns="91400" tIns="45699" rIns="91400" bIns="45699" rtlCol="0">
            <a:spAutoFit/>
          </a:bodyPr>
          <a:lstStyle/>
          <a:p>
            <a:pPr algn="ctr"/>
            <a:r>
              <a:rPr lang="zh-CN" altLang="en-US" sz="4798" b="1" smtClean="0">
                <a:solidFill>
                  <a:srgbClr val="C00000"/>
                </a:solidFill>
                <a:latin typeface="微软雅黑"/>
                <a:ea typeface="微软雅黑"/>
              </a:rPr>
              <a:t>添加文本标题</a:t>
            </a:r>
            <a:endParaRPr lang="zh-CN" altLang="en-US" sz="4798" b="1" dirty="0">
              <a:solidFill>
                <a:srgbClr val="C00000"/>
              </a:solidFill>
              <a:latin typeface="微软雅黑"/>
              <a:ea typeface="微软雅黑"/>
            </a:endParaRPr>
          </a:p>
        </p:txBody>
      </p:sp>
      <p:cxnSp>
        <p:nvCxnSpPr>
          <p:cNvPr id="19" name="直接连接符 18"/>
          <p:cNvCxnSpPr/>
          <p:nvPr/>
        </p:nvCxnSpPr>
        <p:spPr bwMode="auto">
          <a:xfrm>
            <a:off x="2598683" y="3242206"/>
            <a:ext cx="6909136" cy="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6"/>
          <p:cNvSpPr txBox="1"/>
          <p:nvPr/>
        </p:nvSpPr>
        <p:spPr>
          <a:xfrm>
            <a:off x="2824343" y="3435039"/>
            <a:ext cx="6479106" cy="923287"/>
          </a:xfrm>
          <a:prstGeom prst="rect">
            <a:avLst/>
          </a:prstGeom>
          <a:noFill/>
        </p:spPr>
        <p:txBody>
          <a:bodyPr wrap="square" lIns="91400" tIns="45699" rIns="91400" bIns="45699" rtlCol="0">
            <a:spAutoFit/>
          </a:bodyPr>
          <a:lstStyle/>
          <a:p>
            <a:pPr algn="l"/>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在此输入小结内容文本在此输入小结内容文本在此输入小结内容文在此输入小结内容文本在此输入小结内容文本在此输入小结内容文在此输入小结内容文本在此输入</a:t>
            </a:r>
          </a:p>
        </p:txBody>
      </p:sp>
      <p:grpSp>
        <p:nvGrpSpPr>
          <p:cNvPr id="6" name="组合 5"/>
          <p:cNvGrpSpPr/>
          <p:nvPr/>
        </p:nvGrpSpPr>
        <p:grpSpPr>
          <a:xfrm>
            <a:off x="5138057" y="508000"/>
            <a:ext cx="2314221" cy="1828800"/>
            <a:chOff x="5138057" y="508000"/>
            <a:chExt cx="2314221" cy="1828800"/>
          </a:xfrm>
        </p:grpSpPr>
        <p:sp>
          <p:nvSpPr>
            <p:cNvPr id="4" name="椭圆 3"/>
            <p:cNvSpPr/>
            <p:nvPr/>
          </p:nvSpPr>
          <p:spPr>
            <a:xfrm>
              <a:off x="5138057" y="50800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4"/>
            <p:cNvSpPr txBox="1"/>
            <p:nvPr/>
          </p:nvSpPr>
          <p:spPr>
            <a:xfrm>
              <a:off x="5449307" y="664382"/>
              <a:ext cx="2002971" cy="1446550"/>
            </a:xfrm>
            <a:prstGeom prst="rect">
              <a:avLst/>
            </a:prstGeom>
            <a:noFill/>
          </p:spPr>
          <p:txBody>
            <a:bodyPr wrap="square" rtlCol="0">
              <a:spAutoFit/>
            </a:bodyPr>
            <a:lstStyle/>
            <a:p>
              <a:r>
                <a:rPr lang="en-US" altLang="zh-CN" sz="8800" smtClean="0">
                  <a:solidFill>
                    <a:schemeClr val="bg1"/>
                  </a:solidFill>
                  <a:latin typeface="DFPOP1W5-B5" panose="040B0509000000000000" pitchFamily="81" charset="-120"/>
                  <a:ea typeface="DFPOP1W5-B5" panose="040B0509000000000000" pitchFamily="81" charset="-120"/>
                </a:rPr>
                <a:t>04</a:t>
              </a:r>
              <a:endParaRPr lang="zh-CN" altLang="en-US" sz="8800">
                <a:solidFill>
                  <a:schemeClr val="bg1"/>
                </a:solidFill>
                <a:latin typeface="DFPOP1W5-B5" panose="040B0509000000000000" pitchFamily="81" charset="-120"/>
                <a:ea typeface="DFPOP1W5-B5" panose="040B0509000000000000" pitchFamily="81" charset="-120"/>
              </a:endParaRPr>
            </a:p>
          </p:txBody>
        </p:sp>
      </p:grpSp>
    </p:spTree>
    <p:extLst>
      <p:ext uri="{BB962C8B-B14F-4D97-AF65-F5344CB8AC3E}">
        <p14:creationId xmlns:p14="http://schemas.microsoft.com/office/powerpoint/2010/main" val="26023009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par>
                          <p:cTn id="19" fill="hold">
                            <p:stCondLst>
                              <p:cond delay="2750"/>
                            </p:stCondLst>
                            <p:childTnLst>
                              <p:par>
                                <p:cTn id="20" presetID="16" presetClass="entr" presetSubtype="2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childTnLst>
                          </p:cTn>
                        </p:par>
                        <p:par>
                          <p:cTn id="23" fill="hold">
                            <p:stCondLst>
                              <p:cond delay="3250"/>
                            </p:stCondLst>
                            <p:childTnLst>
                              <p:par>
                                <p:cTn id="24" presetID="12" presetClass="entr" presetSubtype="4"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250"/>
                                        <p:tgtEl>
                                          <p:spTgt spid="20"/>
                                        </p:tgtEl>
                                        <p:attrNameLst>
                                          <p:attrName>ppt_y</p:attrName>
                                        </p:attrNameLst>
                                      </p:cBhvr>
                                      <p:tavLst>
                                        <p:tav tm="0">
                                          <p:val>
                                            <p:strVal val="#ppt_y+#ppt_h*1.125000"/>
                                          </p:val>
                                        </p:tav>
                                        <p:tav tm="100000">
                                          <p:val>
                                            <p:strVal val="#ppt_y"/>
                                          </p:val>
                                        </p:tav>
                                      </p:tavLst>
                                    </p:anim>
                                    <p:animEffect transition="in" filter="wipe(up)">
                                      <p:cBhvr>
                                        <p:cTn id="27"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pic>
        <p:nvPicPr>
          <p:cNvPr id="3"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680971" y="1840481"/>
            <a:ext cx="2111594" cy="1257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a:spLocks noChangeArrowheads="1"/>
          </p:cNvSpPr>
          <p:nvPr/>
        </p:nvSpPr>
        <p:spPr bwMode="auto">
          <a:xfrm>
            <a:off x="1677010" y="3098035"/>
            <a:ext cx="2115555" cy="416747"/>
          </a:xfrm>
          <a:prstGeom prst="rect">
            <a:avLst/>
          </a:prstGeom>
          <a:solidFill>
            <a:srgbClr val="C00000"/>
          </a:solidFill>
          <a:ln w="25400" cap="flat" cmpd="sng" algn="ctr">
            <a:noFill/>
            <a:prstDash val="solid"/>
          </a:ln>
          <a:effectLst>
            <a:outerShdw blurRad="152400" dist="152400" dir="5400000" sx="94000" sy="94000" algn="t" rotWithShape="0">
              <a:prstClr val="black">
                <a:alpha val="22000"/>
              </a:prstClr>
            </a:outerShdw>
          </a:effectLst>
          <a:extLst/>
        </p:spPr>
        <p:txBody>
          <a:bodyPr rtlCol="0" anchor="ctr"/>
          <a:lstStyle/>
          <a:p>
            <a:pPr algn="ctr" defTabSz="1068289">
              <a:defRPr/>
            </a:pPr>
            <a:r>
              <a:rPr lang="zh-CN" altLang="en-US" sz="1781" kern="0" dirty="0">
                <a:solidFill>
                  <a:srgbClr val="FFFFFF"/>
                </a:solidFill>
                <a:latin typeface="微软雅黑" pitchFamily="34" charset="-122"/>
                <a:ea typeface="微软雅黑" pitchFamily="34" charset="-122"/>
              </a:rPr>
              <a:t>项目一</a:t>
            </a:r>
          </a:p>
        </p:txBody>
      </p:sp>
      <p:pic>
        <p:nvPicPr>
          <p:cNvPr id="5"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593497" y="1840481"/>
            <a:ext cx="2119516" cy="1257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680972" y="4127940"/>
            <a:ext cx="2111595" cy="1247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601418" y="4127940"/>
            <a:ext cx="2111594" cy="1247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文本框 3"/>
          <p:cNvSpPr txBox="1">
            <a:spLocks noChangeArrowheads="1"/>
          </p:cNvSpPr>
          <p:nvPr/>
        </p:nvSpPr>
        <p:spPr bwMode="auto">
          <a:xfrm>
            <a:off x="3808410" y="1848405"/>
            <a:ext cx="2374954" cy="166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4083" tIns="57042" rIns="114083" bIns="5704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068289">
              <a:lnSpc>
                <a:spcPct val="150000"/>
              </a:lnSpc>
              <a:defRPr/>
            </a:pPr>
            <a:r>
              <a:rPr lang="zh-CN" altLang="en-US" sz="1425" dirty="0">
                <a:solidFill>
                  <a:srgbClr val="7F7F7F"/>
                </a:solidFill>
                <a:latin typeface="微软雅黑" pitchFamily="34" charset="-122"/>
              </a:rPr>
              <a:t>单击此处添加对图片的说明文字单击此处添加对图片的说明文字</a:t>
            </a:r>
            <a:r>
              <a:rPr lang="en-US" altLang="zh-CN" sz="1425" dirty="0">
                <a:solidFill>
                  <a:srgbClr val="7F7F7F"/>
                </a:solidFill>
                <a:latin typeface="微软雅黑" pitchFamily="34" charset="-122"/>
              </a:rPr>
              <a:t>.</a:t>
            </a:r>
            <a:endParaRPr lang="zh-CN" altLang="en-US" sz="1425" dirty="0">
              <a:solidFill>
                <a:srgbClr val="7F7F7F"/>
              </a:solidFill>
              <a:latin typeface="微软雅黑" pitchFamily="34" charset="-122"/>
            </a:endParaRPr>
          </a:p>
        </p:txBody>
      </p:sp>
      <p:sp>
        <p:nvSpPr>
          <p:cNvPr id="9" name="矩形 8"/>
          <p:cNvSpPr>
            <a:spLocks noChangeArrowheads="1"/>
          </p:cNvSpPr>
          <p:nvPr/>
        </p:nvSpPr>
        <p:spPr bwMode="auto">
          <a:xfrm>
            <a:off x="6597454" y="3098035"/>
            <a:ext cx="2115555" cy="416747"/>
          </a:xfrm>
          <a:prstGeom prst="rect">
            <a:avLst/>
          </a:prstGeom>
          <a:solidFill>
            <a:srgbClr val="C00000"/>
          </a:solidFill>
          <a:ln w="25400" cap="flat" cmpd="sng" algn="ctr">
            <a:noFill/>
            <a:prstDash val="solid"/>
          </a:ln>
          <a:effectLst>
            <a:outerShdw blurRad="152400" dist="152400" dir="5400000" sx="94000" sy="94000" algn="t" rotWithShape="0">
              <a:prstClr val="black">
                <a:alpha val="22000"/>
              </a:prstClr>
            </a:outerShdw>
          </a:effectLst>
          <a:extLst/>
        </p:spPr>
        <p:txBody>
          <a:bodyPr rtlCol="0" anchor="ctr"/>
          <a:lstStyle/>
          <a:p>
            <a:pPr algn="ctr" defTabSz="1068289">
              <a:defRPr/>
            </a:pPr>
            <a:r>
              <a:rPr lang="zh-CN" altLang="en-US" sz="1781" kern="0" dirty="0">
                <a:solidFill>
                  <a:srgbClr val="FFFFFF"/>
                </a:solidFill>
                <a:latin typeface="微软雅黑" pitchFamily="34" charset="-122"/>
                <a:ea typeface="微软雅黑" pitchFamily="34" charset="-122"/>
              </a:rPr>
              <a:t>项目二</a:t>
            </a:r>
          </a:p>
        </p:txBody>
      </p:sp>
      <p:sp>
        <p:nvSpPr>
          <p:cNvPr id="10" name="矩形 9"/>
          <p:cNvSpPr>
            <a:spLocks noChangeArrowheads="1"/>
          </p:cNvSpPr>
          <p:nvPr/>
        </p:nvSpPr>
        <p:spPr bwMode="auto">
          <a:xfrm>
            <a:off x="1677010" y="5375588"/>
            <a:ext cx="2115555" cy="416745"/>
          </a:xfrm>
          <a:prstGeom prst="rect">
            <a:avLst/>
          </a:prstGeom>
          <a:solidFill>
            <a:srgbClr val="C00000"/>
          </a:solidFill>
          <a:ln w="25400" cap="flat" cmpd="sng" algn="ctr">
            <a:noFill/>
            <a:prstDash val="solid"/>
          </a:ln>
          <a:effectLst>
            <a:outerShdw blurRad="152400" dist="152400" dir="5400000" sx="94000" sy="94000" algn="t" rotWithShape="0">
              <a:prstClr val="black">
                <a:alpha val="22000"/>
              </a:prstClr>
            </a:outerShdw>
          </a:effectLst>
          <a:extLst/>
        </p:spPr>
        <p:txBody>
          <a:bodyPr rtlCol="0" anchor="ctr"/>
          <a:lstStyle/>
          <a:p>
            <a:pPr algn="ctr" defTabSz="1068289">
              <a:defRPr/>
            </a:pPr>
            <a:r>
              <a:rPr lang="zh-CN" altLang="en-US" sz="1781" kern="0" dirty="0">
                <a:solidFill>
                  <a:srgbClr val="FFFFFF"/>
                </a:solidFill>
                <a:latin typeface="微软雅黑" pitchFamily="34" charset="-122"/>
                <a:ea typeface="微软雅黑" pitchFamily="34" charset="-122"/>
              </a:rPr>
              <a:t>项目三</a:t>
            </a:r>
          </a:p>
        </p:txBody>
      </p:sp>
      <p:sp>
        <p:nvSpPr>
          <p:cNvPr id="11" name="矩形 10"/>
          <p:cNvSpPr>
            <a:spLocks noChangeArrowheads="1"/>
          </p:cNvSpPr>
          <p:nvPr/>
        </p:nvSpPr>
        <p:spPr bwMode="auto">
          <a:xfrm>
            <a:off x="6597454" y="5375588"/>
            <a:ext cx="2115555" cy="416745"/>
          </a:xfrm>
          <a:prstGeom prst="rect">
            <a:avLst/>
          </a:prstGeom>
          <a:solidFill>
            <a:srgbClr val="C00000"/>
          </a:solidFill>
          <a:ln w="25400" cap="flat" cmpd="sng" algn="ctr">
            <a:noFill/>
            <a:prstDash val="solid"/>
          </a:ln>
          <a:effectLst>
            <a:outerShdw blurRad="152400" dist="152400" dir="5400000" sx="94000" sy="94000" algn="t" rotWithShape="0">
              <a:prstClr val="black">
                <a:alpha val="22000"/>
              </a:prstClr>
            </a:outerShdw>
          </a:effectLst>
          <a:extLst/>
        </p:spPr>
        <p:txBody>
          <a:bodyPr rtlCol="0" anchor="ctr"/>
          <a:lstStyle/>
          <a:p>
            <a:pPr algn="ctr" defTabSz="1068289">
              <a:defRPr/>
            </a:pPr>
            <a:r>
              <a:rPr lang="zh-CN" altLang="en-US" sz="1781" kern="0" dirty="0">
                <a:solidFill>
                  <a:srgbClr val="FFFFFF"/>
                </a:solidFill>
                <a:latin typeface="微软雅黑" pitchFamily="34" charset="-122"/>
                <a:ea typeface="微软雅黑" pitchFamily="34" charset="-122"/>
              </a:rPr>
              <a:t>项目四</a:t>
            </a:r>
          </a:p>
        </p:txBody>
      </p:sp>
      <p:sp>
        <p:nvSpPr>
          <p:cNvPr id="12" name="文本框 3"/>
          <p:cNvSpPr txBox="1">
            <a:spLocks noChangeArrowheads="1"/>
          </p:cNvSpPr>
          <p:nvPr/>
        </p:nvSpPr>
        <p:spPr bwMode="auto">
          <a:xfrm>
            <a:off x="8789024" y="1840480"/>
            <a:ext cx="2374954" cy="166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4083" tIns="57042" rIns="114083" bIns="5704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068289">
              <a:lnSpc>
                <a:spcPct val="150000"/>
              </a:lnSpc>
              <a:defRPr/>
            </a:pPr>
            <a:r>
              <a:rPr lang="zh-CN" altLang="en-US" sz="1425" dirty="0">
                <a:solidFill>
                  <a:srgbClr val="7F7F7F"/>
                </a:solidFill>
                <a:latin typeface="微软雅黑" pitchFamily="34" charset="-122"/>
              </a:rPr>
              <a:t>单击此处添加对图片的说明文字单击此处添加对图片的说明文字</a:t>
            </a:r>
            <a:r>
              <a:rPr lang="en-US" altLang="zh-CN" sz="1425" dirty="0">
                <a:solidFill>
                  <a:srgbClr val="7F7F7F"/>
                </a:solidFill>
                <a:latin typeface="微软雅黑" pitchFamily="34" charset="-122"/>
              </a:rPr>
              <a:t>.</a:t>
            </a:r>
            <a:endParaRPr lang="zh-CN" altLang="en-US" sz="1425" dirty="0">
              <a:solidFill>
                <a:srgbClr val="7F7F7F"/>
              </a:solidFill>
              <a:latin typeface="微软雅黑" pitchFamily="34" charset="-122"/>
            </a:endParaRPr>
          </a:p>
        </p:txBody>
      </p:sp>
      <p:sp>
        <p:nvSpPr>
          <p:cNvPr id="13" name="文本框 3"/>
          <p:cNvSpPr txBox="1">
            <a:spLocks noChangeArrowheads="1"/>
          </p:cNvSpPr>
          <p:nvPr/>
        </p:nvSpPr>
        <p:spPr bwMode="auto">
          <a:xfrm>
            <a:off x="3808410" y="4135864"/>
            <a:ext cx="2374954" cy="166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4083" tIns="57042" rIns="114083" bIns="5704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068289">
              <a:lnSpc>
                <a:spcPct val="150000"/>
              </a:lnSpc>
              <a:defRPr/>
            </a:pPr>
            <a:r>
              <a:rPr lang="zh-CN" altLang="en-US" sz="1425" dirty="0">
                <a:solidFill>
                  <a:srgbClr val="7F7F7F"/>
                </a:solidFill>
                <a:latin typeface="微软雅黑" pitchFamily="34" charset="-122"/>
              </a:rPr>
              <a:t>单击此处添加对图片的说明文字单击此处添加对图片的说明文字</a:t>
            </a:r>
            <a:r>
              <a:rPr lang="en-US" altLang="zh-CN" sz="1425" dirty="0">
                <a:solidFill>
                  <a:srgbClr val="7F7F7F"/>
                </a:solidFill>
                <a:latin typeface="微软雅黑" pitchFamily="34" charset="-122"/>
              </a:rPr>
              <a:t>.</a:t>
            </a:r>
            <a:endParaRPr lang="zh-CN" altLang="en-US" sz="1425" dirty="0">
              <a:solidFill>
                <a:srgbClr val="7F7F7F"/>
              </a:solidFill>
              <a:latin typeface="微软雅黑" pitchFamily="34" charset="-122"/>
            </a:endParaRPr>
          </a:p>
        </p:txBody>
      </p:sp>
      <p:sp>
        <p:nvSpPr>
          <p:cNvPr id="14" name="文本框 3"/>
          <p:cNvSpPr txBox="1">
            <a:spLocks noChangeArrowheads="1"/>
          </p:cNvSpPr>
          <p:nvPr/>
        </p:nvSpPr>
        <p:spPr bwMode="auto">
          <a:xfrm>
            <a:off x="8789024" y="4127938"/>
            <a:ext cx="2374954" cy="166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4083" tIns="57042" rIns="114083" bIns="5704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defTabSz="1068289">
              <a:lnSpc>
                <a:spcPct val="150000"/>
              </a:lnSpc>
              <a:defRPr/>
            </a:pPr>
            <a:r>
              <a:rPr lang="zh-CN" altLang="en-US" sz="1425" dirty="0">
                <a:solidFill>
                  <a:srgbClr val="7F7F7F"/>
                </a:solidFill>
                <a:latin typeface="微软雅黑" pitchFamily="34" charset="-122"/>
              </a:rPr>
              <a:t>单击此处添加对图片的说明文字单击此处添加对图片的说明文字</a:t>
            </a:r>
            <a:r>
              <a:rPr lang="en-US" altLang="zh-CN" sz="1425" dirty="0">
                <a:solidFill>
                  <a:srgbClr val="7F7F7F"/>
                </a:solidFill>
                <a:latin typeface="微软雅黑" pitchFamily="34" charset="-122"/>
              </a:rPr>
              <a:t>.</a:t>
            </a:r>
            <a:endParaRPr lang="zh-CN" altLang="en-US" sz="1425" dirty="0">
              <a:solidFill>
                <a:srgbClr val="7F7F7F"/>
              </a:solidFill>
              <a:latin typeface="微软雅黑" pitchFamily="34" charset="-122"/>
            </a:endParaRPr>
          </a:p>
        </p:txBody>
      </p:sp>
    </p:spTree>
    <p:extLst>
      <p:ext uri="{BB962C8B-B14F-4D97-AF65-F5344CB8AC3E}">
        <p14:creationId xmlns:p14="http://schemas.microsoft.com/office/powerpoint/2010/main" val="31932430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250"/>
                            </p:stCondLst>
                            <p:childTnLst>
                              <p:par>
                                <p:cTn id="26" presetID="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2750"/>
                            </p:stCondLst>
                            <p:childTnLst>
                              <p:par>
                                <p:cTn id="31" presetID="22" presetClass="entr" presetSubtype="4"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down)">
                                      <p:cBhvr>
                                        <p:cTn id="33" dur="500"/>
                                        <p:tgtEl>
                                          <p:spTgt spid="5"/>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3750"/>
                            </p:stCondLst>
                            <p:childTnLst>
                              <p:par>
                                <p:cTn id="39" presetID="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par>
                          <p:cTn id="43" fill="hold">
                            <p:stCondLst>
                              <p:cond delay="4250"/>
                            </p:stCondLst>
                            <p:childTnLst>
                              <p:par>
                                <p:cTn id="44" presetID="22" presetClass="entr" presetSubtype="4"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down)">
                                      <p:cBhvr>
                                        <p:cTn id="46" dur="500"/>
                                        <p:tgtEl>
                                          <p:spTgt spid="6"/>
                                        </p:tgtEl>
                                      </p:cBhvr>
                                    </p:animEffect>
                                  </p:childTnLst>
                                </p:cTn>
                              </p:par>
                            </p:childTnLst>
                          </p:cTn>
                        </p:par>
                        <p:par>
                          <p:cTn id="47" fill="hold">
                            <p:stCondLst>
                              <p:cond delay="47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5250"/>
                            </p:stCondLst>
                            <p:childTnLst>
                              <p:par>
                                <p:cTn id="52" presetID="2" presetClass="entr" presetSubtype="4"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ppt_x"/>
                                          </p:val>
                                        </p:tav>
                                        <p:tav tm="100000">
                                          <p:val>
                                            <p:strVal val="#ppt_x"/>
                                          </p:val>
                                        </p:tav>
                                      </p:tavLst>
                                    </p:anim>
                                    <p:anim calcmode="lin" valueType="num">
                                      <p:cBhvr additive="base">
                                        <p:cTn id="55" dur="500" fill="hold"/>
                                        <p:tgtEl>
                                          <p:spTgt spid="11"/>
                                        </p:tgtEl>
                                        <p:attrNameLst>
                                          <p:attrName>ppt_y</p:attrName>
                                        </p:attrNameLst>
                                      </p:cBhvr>
                                      <p:tavLst>
                                        <p:tav tm="0">
                                          <p:val>
                                            <p:strVal val="1+#ppt_h/2"/>
                                          </p:val>
                                        </p:tav>
                                        <p:tav tm="100000">
                                          <p:val>
                                            <p:strVal val="#ppt_y"/>
                                          </p:val>
                                        </p:tav>
                                      </p:tavLst>
                                    </p:anim>
                                  </p:childTnLst>
                                </p:cTn>
                              </p:par>
                            </p:childTnLst>
                          </p:cTn>
                        </p:par>
                        <p:par>
                          <p:cTn id="56" fill="hold">
                            <p:stCondLst>
                              <p:cond delay="5750"/>
                            </p:stCondLst>
                            <p:childTnLst>
                              <p:par>
                                <p:cTn id="57" presetID="22" presetClass="entr" presetSubtype="4"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down)">
                                      <p:cBhvr>
                                        <p:cTn id="59" dur="500"/>
                                        <p:tgtEl>
                                          <p:spTgt spid="7"/>
                                        </p:tgtEl>
                                      </p:cBhvr>
                                    </p:animEffect>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8" grpId="0"/>
      <p:bldP spid="9" grpId="0" animBg="1"/>
      <p:bldP spid="10" grpId="0" animBg="1"/>
      <p:bldP spid="11" grpId="0" animBg="1"/>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椭圆 2"/>
          <p:cNvSpPr/>
          <p:nvPr/>
        </p:nvSpPr>
        <p:spPr>
          <a:xfrm flipH="1">
            <a:off x="6151371" y="3289653"/>
            <a:ext cx="2673891" cy="2579321"/>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4" name="椭圆 3"/>
          <p:cNvSpPr/>
          <p:nvPr/>
        </p:nvSpPr>
        <p:spPr>
          <a:xfrm>
            <a:off x="8102212" y="3768376"/>
            <a:ext cx="2177616" cy="2100597"/>
          </a:xfrm>
          <a:prstGeom prst="ellipse">
            <a:avLst/>
          </a:prstGeom>
          <a:solidFill>
            <a:srgbClr val="C00000"/>
          </a:solidFill>
          <a:ln w="25400" cap="flat" cmpd="sng" algn="ctr">
            <a:noFill/>
            <a:prstDash val="solid"/>
          </a:ln>
          <a:effectLst/>
          <a:scene3d>
            <a:camera prst="orthographicFront"/>
            <a:lightRig rig="threePt" dir="t"/>
          </a:scene3d>
          <a:sp3d>
            <a:bevelT h="25400"/>
          </a:sp3d>
        </p:spPr>
        <p:txBody>
          <a:bodyPr lIns="0" tIns="48000" rIns="0" bIns="48000" spcCol="1270" anchor="ctr">
            <a:normAutofit/>
          </a:bodyPr>
          <a:lstStyle/>
          <a:p>
            <a:pPr algn="ctr" defTabSz="2133547">
              <a:lnSpc>
                <a:spcPct val="90000"/>
              </a:lnSpc>
              <a:spcAft>
                <a:spcPct val="35000"/>
              </a:spcAft>
            </a:pPr>
            <a:endParaRPr lang="zh-CN" altLang="en-US" sz="3200" kern="0">
              <a:solidFill>
                <a:prstClr val="white"/>
              </a:solidFill>
              <a:latin typeface="Arial" panose="020B0604020202020204" pitchFamily="34" charset="0"/>
              <a:ea typeface="微软雅黑" panose="020B0503020204020204" pitchFamily="34" charset="-122"/>
            </a:endParaRPr>
          </a:p>
        </p:txBody>
      </p:sp>
      <p:sp>
        <p:nvSpPr>
          <p:cNvPr id="5" name="椭圆 4"/>
          <p:cNvSpPr/>
          <p:nvPr/>
        </p:nvSpPr>
        <p:spPr>
          <a:xfrm>
            <a:off x="9715107" y="4124074"/>
            <a:ext cx="1808875" cy="1744899"/>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latin typeface="微软雅黑" panose="020B0503020204020204" pitchFamily="34" charset="-122"/>
              <a:ea typeface="微软雅黑" panose="020B0503020204020204" pitchFamily="34" charset="-122"/>
            </a:endParaRPr>
          </a:p>
        </p:txBody>
      </p:sp>
      <p:sp>
        <p:nvSpPr>
          <p:cNvPr id="6" name="TextBox 16"/>
          <p:cNvSpPr txBox="1"/>
          <p:nvPr/>
        </p:nvSpPr>
        <p:spPr bwMode="auto">
          <a:xfrm>
            <a:off x="534627" y="2219266"/>
            <a:ext cx="5082116" cy="738664"/>
          </a:xfrm>
          <a:prstGeom prst="rect">
            <a:avLst/>
          </a:prstGeom>
          <a:noFill/>
        </p:spPr>
        <p:txBody>
          <a:bodyPr>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
        <p:nvSpPr>
          <p:cNvPr id="7" name="矩形 6"/>
          <p:cNvSpPr/>
          <p:nvPr/>
        </p:nvSpPr>
        <p:spPr bwMode="auto">
          <a:xfrm>
            <a:off x="521960" y="1787219"/>
            <a:ext cx="2694516" cy="523220"/>
          </a:xfrm>
          <a:prstGeom prst="rect">
            <a:avLst/>
          </a:prstGeom>
        </p:spPr>
        <p:txBody>
          <a:bodyPr>
            <a:spAutoFit/>
          </a:bodyPr>
          <a:lstStyle/>
          <a:p>
            <a:pPr>
              <a:defRPr/>
            </a:pP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输入相关标题</a:t>
            </a:r>
          </a:p>
        </p:txBody>
      </p:sp>
      <p:sp>
        <p:nvSpPr>
          <p:cNvPr id="8" name="TextBox 18"/>
          <p:cNvSpPr txBox="1"/>
          <p:nvPr/>
        </p:nvSpPr>
        <p:spPr bwMode="auto">
          <a:xfrm>
            <a:off x="534627" y="3601819"/>
            <a:ext cx="5082116" cy="738664"/>
          </a:xfrm>
          <a:prstGeom prst="rect">
            <a:avLst/>
          </a:prstGeom>
          <a:noFill/>
        </p:spPr>
        <p:txBody>
          <a:bodyPr>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
        <p:nvSpPr>
          <p:cNvPr id="9" name="矩形 8"/>
          <p:cNvSpPr/>
          <p:nvPr/>
        </p:nvSpPr>
        <p:spPr bwMode="auto">
          <a:xfrm>
            <a:off x="521960" y="3169772"/>
            <a:ext cx="2694516" cy="523220"/>
          </a:xfrm>
          <a:prstGeom prst="rect">
            <a:avLst/>
          </a:prstGeom>
        </p:spPr>
        <p:txBody>
          <a:bodyPr>
            <a:spAutoFit/>
          </a:bodyPr>
          <a:lstStyle/>
          <a:p>
            <a:pPr>
              <a:defRPr/>
            </a:pP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输入相关标题</a:t>
            </a:r>
          </a:p>
        </p:txBody>
      </p:sp>
      <p:sp>
        <p:nvSpPr>
          <p:cNvPr id="10" name="TextBox 20"/>
          <p:cNvSpPr txBox="1"/>
          <p:nvPr/>
        </p:nvSpPr>
        <p:spPr bwMode="auto">
          <a:xfrm>
            <a:off x="534627" y="5197215"/>
            <a:ext cx="5082116" cy="738664"/>
          </a:xfrm>
          <a:prstGeom prst="rect">
            <a:avLst/>
          </a:prstGeom>
          <a:noFill/>
        </p:spPr>
        <p:txBody>
          <a:bodyPr>
            <a:spAutoFit/>
          </a:bodyPr>
          <a:lstStyle/>
          <a:p>
            <a:pPr>
              <a:lnSpc>
                <a:spcPct val="15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
        <p:nvSpPr>
          <p:cNvPr id="11" name="矩形 10"/>
          <p:cNvSpPr/>
          <p:nvPr/>
        </p:nvSpPr>
        <p:spPr bwMode="auto">
          <a:xfrm>
            <a:off x="528177" y="4725144"/>
            <a:ext cx="2694516" cy="523220"/>
          </a:xfrm>
          <a:prstGeom prst="rect">
            <a:avLst/>
          </a:prstGeom>
        </p:spPr>
        <p:txBody>
          <a:bodyPr>
            <a:spAutoFit/>
          </a:bodyPr>
          <a:lstStyle/>
          <a:p>
            <a:pPr>
              <a:defRPr/>
            </a:pP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输入相关标题</a:t>
            </a:r>
          </a:p>
        </p:txBody>
      </p:sp>
      <p:sp>
        <p:nvSpPr>
          <p:cNvPr id="12" name="矩形 11"/>
          <p:cNvSpPr/>
          <p:nvPr/>
        </p:nvSpPr>
        <p:spPr bwMode="auto">
          <a:xfrm>
            <a:off x="7014049" y="1985016"/>
            <a:ext cx="953439" cy="1077218"/>
          </a:xfrm>
          <a:prstGeom prst="rect">
            <a:avLst/>
          </a:prstGeom>
        </p:spPr>
        <p:txBody>
          <a:bodyPr wrap="square">
            <a:spAutoFit/>
          </a:bodyPr>
          <a:lstStyle/>
          <a:p>
            <a:pPr>
              <a:defRPr/>
            </a:pPr>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标题</a:t>
            </a:r>
          </a:p>
        </p:txBody>
      </p:sp>
      <p:sp>
        <p:nvSpPr>
          <p:cNvPr id="13" name="矩形 12"/>
          <p:cNvSpPr/>
          <p:nvPr/>
        </p:nvSpPr>
        <p:spPr bwMode="auto">
          <a:xfrm>
            <a:off x="8719692" y="2640684"/>
            <a:ext cx="953439" cy="1077218"/>
          </a:xfrm>
          <a:prstGeom prst="rect">
            <a:avLst/>
          </a:prstGeom>
        </p:spPr>
        <p:txBody>
          <a:bodyPr wrap="square">
            <a:spAutoFit/>
          </a:bodyPr>
          <a:lstStyle/>
          <a:p>
            <a:pPr>
              <a:defRPr/>
            </a:pPr>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标题</a:t>
            </a:r>
          </a:p>
        </p:txBody>
      </p:sp>
      <p:sp>
        <p:nvSpPr>
          <p:cNvPr id="14" name="矩形 13"/>
          <p:cNvSpPr/>
          <p:nvPr/>
        </p:nvSpPr>
        <p:spPr bwMode="auto">
          <a:xfrm>
            <a:off x="10182401" y="2933416"/>
            <a:ext cx="953439" cy="1077218"/>
          </a:xfrm>
          <a:prstGeom prst="rect">
            <a:avLst/>
          </a:prstGeom>
        </p:spPr>
        <p:txBody>
          <a:bodyPr wrap="square">
            <a:spAutoFit/>
          </a:bodyPr>
          <a:lstStyle/>
          <a:p>
            <a:pPr>
              <a:defRPr/>
            </a:pPr>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12948353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3" presetClass="entr" presetSubtype="32"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strVal val="4*#ppt_w"/>
                                          </p:val>
                                        </p:tav>
                                        <p:tav tm="100000">
                                          <p:val>
                                            <p:strVal val="#ppt_w"/>
                                          </p:val>
                                        </p:tav>
                                      </p:tavLst>
                                    </p:anim>
                                    <p:anim calcmode="lin" valueType="num">
                                      <p:cBhvr>
                                        <p:cTn id="16" dur="500" fill="hold"/>
                                        <p:tgtEl>
                                          <p:spTgt spid="3"/>
                                        </p:tgtEl>
                                        <p:attrNameLst>
                                          <p:attrName>ppt_h</p:attrName>
                                        </p:attrNameLst>
                                      </p:cBhvr>
                                      <p:tavLst>
                                        <p:tav tm="0">
                                          <p:val>
                                            <p:strVal val="4*#ppt_h"/>
                                          </p:val>
                                        </p:tav>
                                        <p:tav tm="100000">
                                          <p:val>
                                            <p:strVal val="#ppt_h"/>
                                          </p:val>
                                        </p:tav>
                                      </p:tavLst>
                                    </p:anim>
                                  </p:childTnLst>
                                </p:cTn>
                              </p:par>
                            </p:childTnLst>
                          </p:cTn>
                        </p:par>
                        <p:par>
                          <p:cTn id="17" fill="hold">
                            <p:stCondLst>
                              <p:cond delay="1250"/>
                            </p:stCondLst>
                            <p:childTnLst>
                              <p:par>
                                <p:cTn id="18" presetID="23" presetClass="entr" presetSubtype="32"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strVal val="4*#ppt_w"/>
                                          </p:val>
                                        </p:tav>
                                        <p:tav tm="100000">
                                          <p:val>
                                            <p:strVal val="#ppt_w"/>
                                          </p:val>
                                        </p:tav>
                                      </p:tavLst>
                                    </p:anim>
                                    <p:anim calcmode="lin" valueType="num">
                                      <p:cBhvr>
                                        <p:cTn id="21" dur="500" fill="hold"/>
                                        <p:tgtEl>
                                          <p:spTgt spid="4"/>
                                        </p:tgtEl>
                                        <p:attrNameLst>
                                          <p:attrName>ppt_h</p:attrName>
                                        </p:attrNameLst>
                                      </p:cBhvr>
                                      <p:tavLst>
                                        <p:tav tm="0">
                                          <p:val>
                                            <p:strVal val="4*#ppt_h"/>
                                          </p:val>
                                        </p:tav>
                                        <p:tav tm="100000">
                                          <p:val>
                                            <p:strVal val="#ppt_h"/>
                                          </p:val>
                                        </p:tav>
                                      </p:tavLst>
                                    </p:anim>
                                  </p:childTnLst>
                                </p:cTn>
                              </p:par>
                            </p:childTnLst>
                          </p:cTn>
                        </p:par>
                        <p:par>
                          <p:cTn id="22" fill="hold">
                            <p:stCondLst>
                              <p:cond delay="1750"/>
                            </p:stCondLst>
                            <p:childTnLst>
                              <p:par>
                                <p:cTn id="23" presetID="23" presetClass="entr" presetSubtype="32"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strVal val="4*#ppt_w"/>
                                          </p:val>
                                        </p:tav>
                                        <p:tav tm="100000">
                                          <p:val>
                                            <p:strVal val="#ppt_w"/>
                                          </p:val>
                                        </p:tav>
                                      </p:tavLst>
                                    </p:anim>
                                    <p:anim calcmode="lin" valueType="num">
                                      <p:cBhvr>
                                        <p:cTn id="26" dur="500" fill="hold"/>
                                        <p:tgtEl>
                                          <p:spTgt spid="5"/>
                                        </p:tgtEl>
                                        <p:attrNameLst>
                                          <p:attrName>ppt_h</p:attrName>
                                        </p:attrNameLst>
                                      </p:cBhvr>
                                      <p:tavLst>
                                        <p:tav tm="0">
                                          <p:val>
                                            <p:strVal val="4*#ppt_h"/>
                                          </p:val>
                                        </p:tav>
                                        <p:tav tm="100000">
                                          <p:val>
                                            <p:strVal val="#ppt_h"/>
                                          </p:val>
                                        </p:tav>
                                      </p:tavLst>
                                    </p:anim>
                                  </p:childTnLst>
                                </p:cTn>
                              </p:par>
                            </p:childTnLst>
                          </p:cTn>
                        </p:par>
                        <p:par>
                          <p:cTn id="27" fill="hold">
                            <p:stCondLst>
                              <p:cond delay="2250"/>
                            </p:stCondLst>
                            <p:childTnLst>
                              <p:par>
                                <p:cTn id="28" presetID="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2750"/>
                            </p:stCondLst>
                            <p:childTnLst>
                              <p:par>
                                <p:cTn id="41" presetID="42"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1000"/>
                                        <p:tgtEl>
                                          <p:spTgt spid="8"/>
                                        </p:tgtEl>
                                      </p:cBhvr>
                                    </p:animEffect>
                                    <p:anim calcmode="lin" valueType="num">
                                      <p:cBhvr>
                                        <p:cTn id="59" dur="1000" fill="hold"/>
                                        <p:tgtEl>
                                          <p:spTgt spid="8"/>
                                        </p:tgtEl>
                                        <p:attrNameLst>
                                          <p:attrName>ppt_x</p:attrName>
                                        </p:attrNameLst>
                                      </p:cBhvr>
                                      <p:tavLst>
                                        <p:tav tm="0">
                                          <p:val>
                                            <p:strVal val="#ppt_x"/>
                                          </p:val>
                                        </p:tav>
                                        <p:tav tm="100000">
                                          <p:val>
                                            <p:strVal val="#ppt_x"/>
                                          </p:val>
                                        </p:tav>
                                      </p:tavLst>
                                    </p:anim>
                                    <p:anim calcmode="lin" valueType="num">
                                      <p:cBhvr>
                                        <p:cTn id="60" dur="1000" fill="hold"/>
                                        <p:tgtEl>
                                          <p:spTgt spid="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0"/>
                                        <p:tgtEl>
                                          <p:spTgt spid="11"/>
                                        </p:tgtEl>
                                      </p:cBhvr>
                                    </p:animEffect>
                                    <p:anim calcmode="lin" valueType="num">
                                      <p:cBhvr>
                                        <p:cTn id="64" dur="1000" fill="hold"/>
                                        <p:tgtEl>
                                          <p:spTgt spid="11"/>
                                        </p:tgtEl>
                                        <p:attrNameLst>
                                          <p:attrName>ppt_x</p:attrName>
                                        </p:attrNameLst>
                                      </p:cBhvr>
                                      <p:tavLst>
                                        <p:tav tm="0">
                                          <p:val>
                                            <p:strVal val="#ppt_x"/>
                                          </p:val>
                                        </p:tav>
                                        <p:tav tm="100000">
                                          <p:val>
                                            <p:strVal val="#ppt_x"/>
                                          </p:val>
                                        </p:tav>
                                      </p:tavLst>
                                    </p:anim>
                                    <p:anim calcmode="lin" valueType="num">
                                      <p:cBhvr>
                                        <p:cTn id="65" dur="1000" fill="hold"/>
                                        <p:tgtEl>
                                          <p:spTgt spid="11"/>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1000"/>
                                        <p:tgtEl>
                                          <p:spTgt spid="10"/>
                                        </p:tgtEl>
                                      </p:cBhvr>
                                    </p:animEffect>
                                    <p:anim calcmode="lin" valueType="num">
                                      <p:cBhvr>
                                        <p:cTn id="69" dur="1000" fill="hold"/>
                                        <p:tgtEl>
                                          <p:spTgt spid="10"/>
                                        </p:tgtEl>
                                        <p:attrNameLst>
                                          <p:attrName>ppt_x</p:attrName>
                                        </p:attrNameLst>
                                      </p:cBhvr>
                                      <p:tavLst>
                                        <p:tav tm="0">
                                          <p:val>
                                            <p:strVal val="#ppt_x"/>
                                          </p:val>
                                        </p:tav>
                                        <p:tav tm="100000">
                                          <p:val>
                                            <p:strVal val="#ppt_x"/>
                                          </p:val>
                                        </p:tav>
                                      </p:tavLst>
                                    </p:anim>
                                    <p:anim calcmode="lin" valueType="num">
                                      <p:cBhvr>
                                        <p:cTn id="7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p:bldP spid="8" grpId="0"/>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530600"/>
            <a:ext cx="12203180" cy="3327400"/>
          </a:xfrm>
          <a:prstGeom prst="rect">
            <a:avLst/>
          </a:prstGeom>
        </p:spPr>
      </p:pic>
      <p:sp>
        <p:nvSpPr>
          <p:cNvPr id="59" name="TextBox 28">
            <a:hlinkClick r:id="" action="ppaction://hlinkshowjump?jump=nextslide"/>
          </p:cNvPr>
          <p:cNvSpPr txBox="1">
            <a:spLocks noChangeArrowheads="1"/>
          </p:cNvSpPr>
          <p:nvPr/>
        </p:nvSpPr>
        <p:spPr bwMode="auto">
          <a:xfrm>
            <a:off x="912218" y="231845"/>
            <a:ext cx="181460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sz="2400" b="1">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sz="3360" dirty="0"/>
              <a:t>目录页</a:t>
            </a:r>
          </a:p>
        </p:txBody>
      </p:sp>
      <p:sp>
        <p:nvSpPr>
          <p:cNvPr id="60" name="圆角矩形 59"/>
          <p:cNvSpPr/>
          <p:nvPr/>
        </p:nvSpPr>
        <p:spPr bwMode="auto">
          <a:xfrm>
            <a:off x="3528500" y="1234451"/>
            <a:ext cx="481966" cy="483871"/>
          </a:xfrm>
          <a:prstGeom prst="roundRect">
            <a:avLst/>
          </a:prstGeom>
          <a:gradFill flip="none" rotWithShape="1">
            <a:gsLst>
              <a:gs pos="63000">
                <a:srgbClr val="FF0300"/>
              </a:gs>
              <a:gs pos="100000">
                <a:srgbClr val="C000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rPr>
              <a:t>1</a:t>
            </a:r>
            <a:endParaRPr lang="zh-CN" altLang="en-US"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endParaRPr>
          </a:p>
        </p:txBody>
      </p:sp>
      <p:sp>
        <p:nvSpPr>
          <p:cNvPr id="61" name="TextBox 38">
            <a:hlinkClick r:id="" action="ppaction://hlinkshowjump?jump=nextslide"/>
          </p:cNvPr>
          <p:cNvSpPr txBox="1">
            <a:spLocks noChangeArrowheads="1"/>
          </p:cNvSpPr>
          <p:nvPr/>
        </p:nvSpPr>
        <p:spPr bwMode="auto">
          <a:xfrm>
            <a:off x="4353366" y="1170247"/>
            <a:ext cx="466623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8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rPr>
              <a:t>十八届六中全会概述</a:t>
            </a:r>
          </a:p>
        </p:txBody>
      </p:sp>
      <p:sp>
        <p:nvSpPr>
          <p:cNvPr id="62" name="圆角矩形 61"/>
          <p:cNvSpPr/>
          <p:nvPr/>
        </p:nvSpPr>
        <p:spPr bwMode="auto">
          <a:xfrm>
            <a:off x="3528500" y="2078346"/>
            <a:ext cx="481966" cy="483871"/>
          </a:xfrm>
          <a:prstGeom prst="roundRect">
            <a:avLst/>
          </a:prstGeom>
          <a:gradFill flip="none" rotWithShape="1">
            <a:gsLst>
              <a:gs pos="63000">
                <a:srgbClr val="FF0300"/>
              </a:gs>
              <a:gs pos="100000">
                <a:srgbClr val="C000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rPr>
              <a:t>2</a:t>
            </a:r>
            <a:endParaRPr lang="zh-CN" altLang="en-US"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endParaRPr>
          </a:p>
        </p:txBody>
      </p:sp>
      <p:sp>
        <p:nvSpPr>
          <p:cNvPr id="63" name="TextBox 38">
            <a:hlinkClick r:id="" action="ppaction://hlinkshowjump?jump=nextslide"/>
          </p:cNvPr>
          <p:cNvSpPr txBox="1">
            <a:spLocks noChangeArrowheads="1"/>
          </p:cNvSpPr>
          <p:nvPr/>
        </p:nvSpPr>
        <p:spPr bwMode="auto">
          <a:xfrm>
            <a:off x="4353366" y="2014142"/>
            <a:ext cx="4666237"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8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rPr>
              <a:t>十二大关键词解读六中全会</a:t>
            </a:r>
          </a:p>
        </p:txBody>
      </p:sp>
      <p:sp>
        <p:nvSpPr>
          <p:cNvPr id="64" name="圆角矩形 63"/>
          <p:cNvSpPr/>
          <p:nvPr/>
        </p:nvSpPr>
        <p:spPr bwMode="auto">
          <a:xfrm>
            <a:off x="3543736" y="2852251"/>
            <a:ext cx="481966" cy="483871"/>
          </a:xfrm>
          <a:prstGeom prst="roundRect">
            <a:avLst/>
          </a:prstGeom>
          <a:gradFill flip="none" rotWithShape="1">
            <a:gsLst>
              <a:gs pos="63000">
                <a:srgbClr val="FF0300"/>
              </a:gs>
              <a:gs pos="100000">
                <a:srgbClr val="C000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rPr>
              <a:t>3</a:t>
            </a:r>
            <a:endParaRPr lang="zh-CN" altLang="en-US"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endParaRPr>
          </a:p>
        </p:txBody>
      </p:sp>
      <p:sp>
        <p:nvSpPr>
          <p:cNvPr id="65" name="TextBox 38">
            <a:hlinkClick r:id="" action="ppaction://hlinkshowjump?jump=nextslide"/>
          </p:cNvPr>
          <p:cNvSpPr txBox="1">
            <a:spLocks noChangeArrowheads="1"/>
          </p:cNvSpPr>
          <p:nvPr/>
        </p:nvSpPr>
        <p:spPr bwMode="auto">
          <a:xfrm>
            <a:off x="4368602" y="2788047"/>
            <a:ext cx="568791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8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rPr>
              <a:t>加强和规范党内政治生活</a:t>
            </a:r>
          </a:p>
        </p:txBody>
      </p:sp>
      <p:sp>
        <p:nvSpPr>
          <p:cNvPr id="66" name="圆角矩形 65"/>
          <p:cNvSpPr/>
          <p:nvPr/>
        </p:nvSpPr>
        <p:spPr bwMode="auto">
          <a:xfrm>
            <a:off x="3543736" y="3604776"/>
            <a:ext cx="481966" cy="483871"/>
          </a:xfrm>
          <a:prstGeom prst="roundRect">
            <a:avLst/>
          </a:prstGeom>
          <a:gradFill flip="none" rotWithShape="1">
            <a:gsLst>
              <a:gs pos="63000">
                <a:srgbClr val="FF0300"/>
              </a:gs>
              <a:gs pos="100000">
                <a:srgbClr val="C000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rPr>
              <a:t>4</a:t>
            </a:r>
            <a:endParaRPr lang="zh-CN" altLang="en-US"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endParaRPr>
          </a:p>
        </p:txBody>
      </p:sp>
      <p:sp>
        <p:nvSpPr>
          <p:cNvPr id="67" name="TextBox 38">
            <a:hlinkClick r:id="" action="ppaction://hlinkshowjump?jump=nextslide"/>
          </p:cNvPr>
          <p:cNvSpPr txBox="1">
            <a:spLocks noChangeArrowheads="1"/>
          </p:cNvSpPr>
          <p:nvPr/>
        </p:nvSpPr>
        <p:spPr bwMode="auto">
          <a:xfrm>
            <a:off x="4368602" y="3540572"/>
            <a:ext cx="6119964"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8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rPr>
              <a:t>关于党内监督任务</a:t>
            </a:r>
          </a:p>
        </p:txBody>
      </p:sp>
      <p:sp>
        <p:nvSpPr>
          <p:cNvPr id="68" name="圆角矩形 67"/>
          <p:cNvSpPr/>
          <p:nvPr/>
        </p:nvSpPr>
        <p:spPr bwMode="auto">
          <a:xfrm>
            <a:off x="3543736" y="4357301"/>
            <a:ext cx="481966" cy="483871"/>
          </a:xfrm>
          <a:prstGeom prst="roundRect">
            <a:avLst/>
          </a:prstGeom>
          <a:gradFill flip="none" rotWithShape="1">
            <a:gsLst>
              <a:gs pos="63000">
                <a:srgbClr val="FF0300"/>
              </a:gs>
              <a:gs pos="100000">
                <a:srgbClr val="C000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rPr>
              <a:t>5</a:t>
            </a:r>
            <a:endParaRPr lang="zh-CN" altLang="en-US" sz="2770" dirty="0">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atin typeface="微软雅黑" panose="020B0503020204020204" pitchFamily="34" charset="-122"/>
              <a:ea typeface="微软雅黑" panose="020B0503020204020204" pitchFamily="34" charset="-122"/>
            </a:endParaRPr>
          </a:p>
        </p:txBody>
      </p:sp>
      <p:sp>
        <p:nvSpPr>
          <p:cNvPr id="69" name="TextBox 38">
            <a:hlinkClick r:id="" action="ppaction://hlinkshowjump?jump=nextslide"/>
          </p:cNvPr>
          <p:cNvSpPr txBox="1">
            <a:spLocks noChangeArrowheads="1"/>
          </p:cNvSpPr>
          <p:nvPr/>
        </p:nvSpPr>
        <p:spPr bwMode="auto">
          <a:xfrm>
            <a:off x="4368602" y="4293097"/>
            <a:ext cx="6119964"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880" b="1" dirty="0">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atin typeface="微软雅黑" panose="020B0503020204020204" pitchFamily="34" charset="-122"/>
                <a:ea typeface="微软雅黑" panose="020B0503020204020204" pitchFamily="34" charset="-122"/>
              </a:rPr>
              <a:t>六中全会给党员干部划出红线</a:t>
            </a:r>
          </a:p>
        </p:txBody>
      </p:sp>
    </p:spTree>
    <p:extLst>
      <p:ext uri="{BB962C8B-B14F-4D97-AF65-F5344CB8AC3E}">
        <p14:creationId xmlns:p14="http://schemas.microsoft.com/office/powerpoint/2010/main" val="35355883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randombar(horizontal)">
                                      <p:cBhvr>
                                        <p:cTn id="13" dur="500"/>
                                        <p:tgtEl>
                                          <p:spTgt spid="59"/>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0-#ppt_w/2"/>
                                          </p:val>
                                        </p:tav>
                                        <p:tav tm="100000">
                                          <p:val>
                                            <p:strVal val="#ppt_x"/>
                                          </p:val>
                                        </p:tav>
                                      </p:tavLst>
                                    </p:anim>
                                    <p:anim calcmode="lin" valueType="num">
                                      <p:cBhvr additive="base">
                                        <p:cTn id="18" dur="500" fill="hold"/>
                                        <p:tgtEl>
                                          <p:spTgt spid="60"/>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additive="base">
                                        <p:cTn id="21" dur="500" fill="hold"/>
                                        <p:tgtEl>
                                          <p:spTgt spid="61"/>
                                        </p:tgtEl>
                                        <p:attrNameLst>
                                          <p:attrName>ppt_x</p:attrName>
                                        </p:attrNameLst>
                                      </p:cBhvr>
                                      <p:tavLst>
                                        <p:tav tm="0">
                                          <p:val>
                                            <p:strVal val="1+#ppt_w/2"/>
                                          </p:val>
                                        </p:tav>
                                        <p:tav tm="100000">
                                          <p:val>
                                            <p:strVal val="#ppt_x"/>
                                          </p:val>
                                        </p:tav>
                                      </p:tavLst>
                                    </p:anim>
                                    <p:anim calcmode="lin" valueType="num">
                                      <p:cBhvr additive="base">
                                        <p:cTn id="22" dur="500" fill="hold"/>
                                        <p:tgtEl>
                                          <p:spTgt spid="61"/>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 calcmode="lin" valueType="num">
                                      <p:cBhvr additive="base">
                                        <p:cTn id="26" dur="500" fill="hold"/>
                                        <p:tgtEl>
                                          <p:spTgt spid="62"/>
                                        </p:tgtEl>
                                        <p:attrNameLst>
                                          <p:attrName>ppt_x</p:attrName>
                                        </p:attrNameLst>
                                      </p:cBhvr>
                                      <p:tavLst>
                                        <p:tav tm="0">
                                          <p:val>
                                            <p:strVal val="0-#ppt_w/2"/>
                                          </p:val>
                                        </p:tav>
                                        <p:tav tm="100000">
                                          <p:val>
                                            <p:strVal val="#ppt_x"/>
                                          </p:val>
                                        </p:tav>
                                      </p:tavLst>
                                    </p:anim>
                                    <p:anim calcmode="lin" valueType="num">
                                      <p:cBhvr additive="base">
                                        <p:cTn id="27" dur="500" fill="hold"/>
                                        <p:tgtEl>
                                          <p:spTgt spid="6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additive="base">
                                        <p:cTn id="30" dur="500" fill="hold"/>
                                        <p:tgtEl>
                                          <p:spTgt spid="63"/>
                                        </p:tgtEl>
                                        <p:attrNameLst>
                                          <p:attrName>ppt_x</p:attrName>
                                        </p:attrNameLst>
                                      </p:cBhvr>
                                      <p:tavLst>
                                        <p:tav tm="0">
                                          <p:val>
                                            <p:strVal val="1+#ppt_w/2"/>
                                          </p:val>
                                        </p:tav>
                                        <p:tav tm="100000">
                                          <p:val>
                                            <p:strVal val="#ppt_x"/>
                                          </p:val>
                                        </p:tav>
                                      </p:tavLst>
                                    </p:anim>
                                    <p:anim calcmode="lin" valueType="num">
                                      <p:cBhvr additive="base">
                                        <p:cTn id="31" dur="500" fill="hold"/>
                                        <p:tgtEl>
                                          <p:spTgt spid="63"/>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 presetClass="entr" presetSubtype="8"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500" fill="hold"/>
                                        <p:tgtEl>
                                          <p:spTgt spid="64"/>
                                        </p:tgtEl>
                                        <p:attrNameLst>
                                          <p:attrName>ppt_x</p:attrName>
                                        </p:attrNameLst>
                                      </p:cBhvr>
                                      <p:tavLst>
                                        <p:tav tm="0">
                                          <p:val>
                                            <p:strVal val="0-#ppt_w/2"/>
                                          </p:val>
                                        </p:tav>
                                        <p:tav tm="100000">
                                          <p:val>
                                            <p:strVal val="#ppt_x"/>
                                          </p:val>
                                        </p:tav>
                                      </p:tavLst>
                                    </p:anim>
                                    <p:anim calcmode="lin" valueType="num">
                                      <p:cBhvr additive="base">
                                        <p:cTn id="36" dur="500" fill="hold"/>
                                        <p:tgtEl>
                                          <p:spTgt spid="6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additive="base">
                                        <p:cTn id="39" dur="500" fill="hold"/>
                                        <p:tgtEl>
                                          <p:spTgt spid="65"/>
                                        </p:tgtEl>
                                        <p:attrNameLst>
                                          <p:attrName>ppt_x</p:attrName>
                                        </p:attrNameLst>
                                      </p:cBhvr>
                                      <p:tavLst>
                                        <p:tav tm="0">
                                          <p:val>
                                            <p:strVal val="1+#ppt_w/2"/>
                                          </p:val>
                                        </p:tav>
                                        <p:tav tm="100000">
                                          <p:val>
                                            <p:strVal val="#ppt_x"/>
                                          </p:val>
                                        </p:tav>
                                      </p:tavLst>
                                    </p:anim>
                                    <p:anim calcmode="lin" valueType="num">
                                      <p:cBhvr additive="base">
                                        <p:cTn id="40" dur="500" fill="hold"/>
                                        <p:tgtEl>
                                          <p:spTgt spid="65"/>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8" fill="hold" grpId="0" nodeType="after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500" fill="hold"/>
                                        <p:tgtEl>
                                          <p:spTgt spid="66"/>
                                        </p:tgtEl>
                                        <p:attrNameLst>
                                          <p:attrName>ppt_x</p:attrName>
                                        </p:attrNameLst>
                                      </p:cBhvr>
                                      <p:tavLst>
                                        <p:tav tm="0">
                                          <p:val>
                                            <p:strVal val="0-#ppt_w/2"/>
                                          </p:val>
                                        </p:tav>
                                        <p:tav tm="100000">
                                          <p:val>
                                            <p:strVal val="#ppt_x"/>
                                          </p:val>
                                        </p:tav>
                                      </p:tavLst>
                                    </p:anim>
                                    <p:anim calcmode="lin" valueType="num">
                                      <p:cBhvr additive="base">
                                        <p:cTn id="45" dur="500" fill="hold"/>
                                        <p:tgtEl>
                                          <p:spTgt spid="66"/>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fill="hold"/>
                                        <p:tgtEl>
                                          <p:spTgt spid="67"/>
                                        </p:tgtEl>
                                        <p:attrNameLst>
                                          <p:attrName>ppt_x</p:attrName>
                                        </p:attrNameLst>
                                      </p:cBhvr>
                                      <p:tavLst>
                                        <p:tav tm="0">
                                          <p:val>
                                            <p:strVal val="1+#ppt_w/2"/>
                                          </p:val>
                                        </p:tav>
                                        <p:tav tm="100000">
                                          <p:val>
                                            <p:strVal val="#ppt_x"/>
                                          </p:val>
                                        </p:tav>
                                      </p:tavLst>
                                    </p:anim>
                                    <p:anim calcmode="lin" valueType="num">
                                      <p:cBhvr additive="base">
                                        <p:cTn id="49" dur="500" fill="hold"/>
                                        <p:tgtEl>
                                          <p:spTgt spid="67"/>
                                        </p:tgtEl>
                                        <p:attrNameLst>
                                          <p:attrName>ppt_y</p:attrName>
                                        </p:attrNameLst>
                                      </p:cBhvr>
                                      <p:tavLst>
                                        <p:tav tm="0">
                                          <p:val>
                                            <p:strVal val="#ppt_y"/>
                                          </p:val>
                                        </p:tav>
                                        <p:tav tm="100000">
                                          <p:val>
                                            <p:strVal val="#ppt_y"/>
                                          </p:val>
                                        </p:tav>
                                      </p:tavLst>
                                    </p:anim>
                                  </p:childTnLst>
                                </p:cTn>
                              </p:par>
                            </p:childTnLst>
                          </p:cTn>
                        </p:par>
                        <p:par>
                          <p:cTn id="50" fill="hold">
                            <p:stCondLst>
                              <p:cond delay="3500"/>
                            </p:stCondLst>
                            <p:childTnLst>
                              <p:par>
                                <p:cTn id="51" presetID="2" presetClass="entr" presetSubtype="8" fill="hold" grpId="0" nodeType="afterEffect">
                                  <p:stCondLst>
                                    <p:cond delay="0"/>
                                  </p:stCondLst>
                                  <p:childTnLst>
                                    <p:set>
                                      <p:cBhvr>
                                        <p:cTn id="52" dur="1" fill="hold">
                                          <p:stCondLst>
                                            <p:cond delay="0"/>
                                          </p:stCondLst>
                                        </p:cTn>
                                        <p:tgtEl>
                                          <p:spTgt spid="68"/>
                                        </p:tgtEl>
                                        <p:attrNameLst>
                                          <p:attrName>style.visibility</p:attrName>
                                        </p:attrNameLst>
                                      </p:cBhvr>
                                      <p:to>
                                        <p:strVal val="visible"/>
                                      </p:to>
                                    </p:set>
                                    <p:anim calcmode="lin" valueType="num">
                                      <p:cBhvr additive="base">
                                        <p:cTn id="53" dur="500" fill="hold"/>
                                        <p:tgtEl>
                                          <p:spTgt spid="68"/>
                                        </p:tgtEl>
                                        <p:attrNameLst>
                                          <p:attrName>ppt_x</p:attrName>
                                        </p:attrNameLst>
                                      </p:cBhvr>
                                      <p:tavLst>
                                        <p:tav tm="0">
                                          <p:val>
                                            <p:strVal val="0-#ppt_w/2"/>
                                          </p:val>
                                        </p:tav>
                                        <p:tav tm="100000">
                                          <p:val>
                                            <p:strVal val="#ppt_x"/>
                                          </p:val>
                                        </p:tav>
                                      </p:tavLst>
                                    </p:anim>
                                    <p:anim calcmode="lin" valueType="num">
                                      <p:cBhvr additive="base">
                                        <p:cTn id="54" dur="500" fill="hold"/>
                                        <p:tgtEl>
                                          <p:spTgt spid="68"/>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 calcmode="lin" valueType="num">
                                      <p:cBhvr additive="base">
                                        <p:cTn id="57" dur="500" fill="hold"/>
                                        <p:tgtEl>
                                          <p:spTgt spid="69"/>
                                        </p:tgtEl>
                                        <p:attrNameLst>
                                          <p:attrName>ppt_x</p:attrName>
                                        </p:attrNameLst>
                                      </p:cBhvr>
                                      <p:tavLst>
                                        <p:tav tm="0">
                                          <p:val>
                                            <p:strVal val="1+#ppt_w/2"/>
                                          </p:val>
                                        </p:tav>
                                        <p:tav tm="100000">
                                          <p:val>
                                            <p:strVal val="#ppt_x"/>
                                          </p:val>
                                        </p:tav>
                                      </p:tavLst>
                                    </p:anim>
                                    <p:anim calcmode="lin" valueType="num">
                                      <p:cBhvr additive="base">
                                        <p:cTn id="58"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animBg="1"/>
      <p:bldP spid="61" grpId="0"/>
      <p:bldP spid="62" grpId="0" animBg="1"/>
      <p:bldP spid="63" grpId="0"/>
      <p:bldP spid="64" grpId="0" animBg="1"/>
      <p:bldP spid="65" grpId="0"/>
      <p:bldP spid="66" grpId="0" animBg="1"/>
      <p:bldP spid="67" grpId="0"/>
      <p:bldP spid="68" grpId="0" animBg="1"/>
      <p:bldP spid="6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直接连接符 16"/>
          <p:cNvSpPr>
            <a:spLocks noChangeShapeType="1"/>
          </p:cNvSpPr>
          <p:nvPr/>
        </p:nvSpPr>
        <p:spPr bwMode="auto">
          <a:xfrm flipH="1">
            <a:off x="8004713" y="4500563"/>
            <a:ext cx="612692"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lIns="91424" tIns="45713" rIns="91424" bIns="45713"/>
          <a:lstStyle/>
          <a:p>
            <a:endParaRPr lang="zh-CN" altLang="en-US"/>
          </a:p>
        </p:txBody>
      </p:sp>
      <p:grpSp>
        <p:nvGrpSpPr>
          <p:cNvPr id="4" name="组合 19"/>
          <p:cNvGrpSpPr>
            <a:grpSpLocks/>
          </p:cNvGrpSpPr>
          <p:nvPr/>
        </p:nvGrpSpPr>
        <p:grpSpPr bwMode="auto">
          <a:xfrm flipH="1" flipV="1">
            <a:off x="6438061" y="5705477"/>
            <a:ext cx="1028561" cy="193675"/>
            <a:chOff x="0" y="0"/>
            <a:chExt cx="1505426" cy="262890"/>
          </a:xfrm>
        </p:grpSpPr>
        <p:sp>
          <p:nvSpPr>
            <p:cNvPr id="5" name="直接连接符 20"/>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6" name="直接连接符 21"/>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 name="直接连接符 17"/>
          <p:cNvSpPr>
            <a:spLocks noChangeShapeType="1"/>
          </p:cNvSpPr>
          <p:nvPr/>
        </p:nvSpPr>
        <p:spPr bwMode="auto">
          <a:xfrm flipH="1" flipV="1">
            <a:off x="3569835" y="4500564"/>
            <a:ext cx="625391" cy="1588"/>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lIns="91424" tIns="45713" rIns="91424" bIns="45713"/>
          <a:lstStyle/>
          <a:p>
            <a:endParaRPr lang="zh-CN" altLang="en-US"/>
          </a:p>
        </p:txBody>
      </p:sp>
      <p:sp>
        <p:nvSpPr>
          <p:cNvPr id="8" name="直接连接符 14"/>
          <p:cNvSpPr>
            <a:spLocks noChangeShapeType="1"/>
          </p:cNvSpPr>
          <p:nvPr/>
        </p:nvSpPr>
        <p:spPr bwMode="auto">
          <a:xfrm flipH="1">
            <a:off x="3569836" y="3146425"/>
            <a:ext cx="611106"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lIns="91424" tIns="45713" rIns="91424" bIns="45713"/>
          <a:lstStyle/>
          <a:p>
            <a:endParaRPr lang="zh-CN" altLang="en-US"/>
          </a:p>
        </p:txBody>
      </p:sp>
      <p:grpSp>
        <p:nvGrpSpPr>
          <p:cNvPr id="9" name="组合 13"/>
          <p:cNvGrpSpPr>
            <a:grpSpLocks/>
          </p:cNvGrpSpPr>
          <p:nvPr/>
        </p:nvGrpSpPr>
        <p:grpSpPr bwMode="auto">
          <a:xfrm>
            <a:off x="4550778" y="1611314"/>
            <a:ext cx="1215861" cy="261936"/>
            <a:chOff x="0" y="0"/>
            <a:chExt cx="1505426" cy="262890"/>
          </a:xfrm>
        </p:grpSpPr>
        <p:sp>
          <p:nvSpPr>
            <p:cNvPr id="10" name="直接连接符 9"/>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直接连接符 12"/>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2" name="组合 11"/>
          <p:cNvGrpSpPr>
            <a:grpSpLocks/>
          </p:cNvGrpSpPr>
          <p:nvPr/>
        </p:nvGrpSpPr>
        <p:grpSpPr bwMode="auto">
          <a:xfrm>
            <a:off x="6817422" y="2619375"/>
            <a:ext cx="1203162" cy="1050925"/>
            <a:chOff x="0" y="0"/>
            <a:chExt cx="1203960" cy="1051560"/>
          </a:xfrm>
        </p:grpSpPr>
        <p:sp>
          <p:nvSpPr>
            <p:cNvPr id="13" name="六边形 1"/>
            <p:cNvSpPr>
              <a:spLocks noChangeArrowheads="1"/>
            </p:cNvSpPr>
            <p:nvPr/>
          </p:nvSpPr>
          <p:spPr bwMode="auto">
            <a:xfrm>
              <a:off x="0" y="0"/>
              <a:ext cx="1203960" cy="1051560"/>
            </a:xfrm>
            <a:prstGeom prst="hexagon">
              <a:avLst>
                <a:gd name="adj" fmla="val 24998"/>
                <a:gd name="vf" fmla="val 115470"/>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b="1">
                <a:solidFill>
                  <a:schemeClr val="bg1"/>
                </a:solidFill>
                <a:latin typeface="+mj-lt"/>
                <a:ea typeface="方正兰亭黑_GBK" pitchFamily="2" charset="-122"/>
                <a:sym typeface="Arial" pitchFamily="34" charset="0"/>
              </a:endParaRPr>
            </a:p>
          </p:txBody>
        </p:sp>
        <p:sp>
          <p:nvSpPr>
            <p:cNvPr id="14" name="文本框 43"/>
            <p:cNvSpPr>
              <a:spLocks noChangeArrowheads="1"/>
            </p:cNvSpPr>
            <p:nvPr/>
          </p:nvSpPr>
          <p:spPr bwMode="auto">
            <a:xfrm>
              <a:off x="181503" y="171837"/>
              <a:ext cx="820724" cy="708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999" b="1" dirty="0">
                  <a:solidFill>
                    <a:schemeClr val="bg1"/>
                  </a:solidFill>
                  <a:latin typeface="+mj-lt"/>
                  <a:ea typeface="方正兰亭黑_GBK" pitchFamily="2" charset="-122"/>
                  <a:sym typeface="Arial" pitchFamily="34" charset="0"/>
                </a:rPr>
                <a:t>02</a:t>
              </a:r>
              <a:endParaRPr lang="zh-CN" altLang="en-US" sz="3999" b="1" baseline="-3000" dirty="0">
                <a:solidFill>
                  <a:schemeClr val="bg1"/>
                </a:solidFill>
                <a:latin typeface="+mj-lt"/>
                <a:ea typeface="方正兰亭黑_GBK" pitchFamily="2" charset="-122"/>
                <a:sym typeface="Arial" pitchFamily="34" charset="0"/>
              </a:endParaRPr>
            </a:p>
          </p:txBody>
        </p:sp>
      </p:grpSp>
      <p:grpSp>
        <p:nvGrpSpPr>
          <p:cNvPr id="15" name="组合 10"/>
          <p:cNvGrpSpPr>
            <a:grpSpLocks/>
          </p:cNvGrpSpPr>
          <p:nvPr/>
        </p:nvGrpSpPr>
        <p:grpSpPr bwMode="auto">
          <a:xfrm>
            <a:off x="5499974" y="1860552"/>
            <a:ext cx="1204751" cy="1050925"/>
            <a:chOff x="0" y="0"/>
            <a:chExt cx="1203960" cy="1051560"/>
          </a:xfrm>
        </p:grpSpPr>
        <p:sp>
          <p:nvSpPr>
            <p:cNvPr id="16" name="六边形 7"/>
            <p:cNvSpPr>
              <a:spLocks noChangeArrowheads="1"/>
            </p:cNvSpPr>
            <p:nvPr/>
          </p:nvSpPr>
          <p:spPr bwMode="auto">
            <a:xfrm>
              <a:off x="0" y="0"/>
              <a:ext cx="1203960" cy="1051560"/>
            </a:xfrm>
            <a:prstGeom prst="hexagon">
              <a:avLst>
                <a:gd name="adj" fmla="val 24998"/>
                <a:gd name="vf" fmla="val 115470"/>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b="1">
                <a:solidFill>
                  <a:schemeClr val="bg1"/>
                </a:solidFill>
                <a:latin typeface="+mj-lt"/>
                <a:ea typeface="方正兰亭黑_GBK" pitchFamily="2" charset="-122"/>
                <a:sym typeface="Arial" pitchFamily="34" charset="0"/>
              </a:endParaRPr>
            </a:p>
          </p:txBody>
        </p:sp>
        <p:sp>
          <p:nvSpPr>
            <p:cNvPr id="17" name="文本框 44"/>
            <p:cNvSpPr>
              <a:spLocks noChangeArrowheads="1"/>
            </p:cNvSpPr>
            <p:nvPr/>
          </p:nvSpPr>
          <p:spPr bwMode="auto">
            <a:xfrm>
              <a:off x="160817" y="110282"/>
              <a:ext cx="882327" cy="831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pPr>
              <a:r>
                <a:rPr lang="en-US" altLang="zh-CN" sz="3999" b="1" dirty="0">
                  <a:solidFill>
                    <a:schemeClr val="bg1"/>
                  </a:solidFill>
                  <a:latin typeface="+mj-lt"/>
                  <a:ea typeface="方正兰亭黑_GBK" pitchFamily="2" charset="-122"/>
                  <a:sym typeface="Arial" pitchFamily="34" charset="0"/>
                </a:rPr>
                <a:t>01</a:t>
              </a:r>
              <a:endParaRPr lang="zh-CN" altLang="en-US" sz="3999" b="1" baseline="-3000" dirty="0">
                <a:solidFill>
                  <a:schemeClr val="bg1"/>
                </a:solidFill>
                <a:latin typeface="+mj-lt"/>
                <a:ea typeface="方正兰亭黑_GBK" pitchFamily="2" charset="-122"/>
                <a:sym typeface="Arial" pitchFamily="34" charset="0"/>
              </a:endParaRPr>
            </a:p>
          </p:txBody>
        </p:sp>
      </p:grpSp>
      <p:grpSp>
        <p:nvGrpSpPr>
          <p:cNvPr id="18" name="组合 18"/>
          <p:cNvGrpSpPr>
            <a:grpSpLocks/>
          </p:cNvGrpSpPr>
          <p:nvPr/>
        </p:nvGrpSpPr>
        <p:grpSpPr bwMode="auto">
          <a:xfrm>
            <a:off x="6801550" y="3975102"/>
            <a:ext cx="1203162" cy="1050925"/>
            <a:chOff x="0" y="0"/>
            <a:chExt cx="1203960" cy="1051560"/>
          </a:xfrm>
        </p:grpSpPr>
        <p:sp>
          <p:nvSpPr>
            <p:cNvPr id="19" name="六边形 5"/>
            <p:cNvSpPr>
              <a:spLocks noChangeArrowheads="1"/>
            </p:cNvSpPr>
            <p:nvPr/>
          </p:nvSpPr>
          <p:spPr bwMode="auto">
            <a:xfrm>
              <a:off x="0" y="0"/>
              <a:ext cx="1203960" cy="1051560"/>
            </a:xfrm>
            <a:prstGeom prst="hexagon">
              <a:avLst>
                <a:gd name="adj" fmla="val 24998"/>
                <a:gd name="vf" fmla="val 115470"/>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b="1">
                <a:solidFill>
                  <a:schemeClr val="bg1"/>
                </a:solidFill>
                <a:latin typeface="+mj-lt"/>
                <a:ea typeface="方正兰亭黑_GBK" pitchFamily="2" charset="-122"/>
                <a:sym typeface="Arial" pitchFamily="34" charset="0"/>
              </a:endParaRPr>
            </a:p>
          </p:txBody>
        </p:sp>
        <p:sp>
          <p:nvSpPr>
            <p:cNvPr id="20" name="文本框 45"/>
            <p:cNvSpPr>
              <a:spLocks noChangeArrowheads="1"/>
            </p:cNvSpPr>
            <p:nvPr/>
          </p:nvSpPr>
          <p:spPr bwMode="auto">
            <a:xfrm>
              <a:off x="138875" y="110282"/>
              <a:ext cx="926211" cy="831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pPr>
              <a:r>
                <a:rPr lang="en-US" altLang="zh-CN" sz="3999" b="1">
                  <a:solidFill>
                    <a:schemeClr val="bg1"/>
                  </a:solidFill>
                  <a:latin typeface="+mj-lt"/>
                  <a:ea typeface="方正兰亭黑_GBK" pitchFamily="2" charset="-122"/>
                  <a:sym typeface="Arial" pitchFamily="34" charset="0"/>
                </a:rPr>
                <a:t>03</a:t>
              </a:r>
              <a:endParaRPr lang="zh-CN" altLang="en-US" sz="3999" b="1" baseline="-3000">
                <a:solidFill>
                  <a:schemeClr val="bg1"/>
                </a:solidFill>
                <a:latin typeface="+mj-lt"/>
                <a:ea typeface="方正兰亭黑_GBK" pitchFamily="2" charset="-122"/>
                <a:sym typeface="Arial" pitchFamily="34" charset="0"/>
              </a:endParaRPr>
            </a:p>
          </p:txBody>
        </p:sp>
      </p:grpSp>
      <p:grpSp>
        <p:nvGrpSpPr>
          <p:cNvPr id="21" name="组合 41"/>
          <p:cNvGrpSpPr>
            <a:grpSpLocks/>
          </p:cNvGrpSpPr>
          <p:nvPr/>
        </p:nvGrpSpPr>
        <p:grpSpPr bwMode="auto">
          <a:xfrm>
            <a:off x="4195226" y="3976689"/>
            <a:ext cx="1203162" cy="1050925"/>
            <a:chOff x="0" y="0"/>
            <a:chExt cx="1203960" cy="1051560"/>
          </a:xfrm>
        </p:grpSpPr>
        <p:sp>
          <p:nvSpPr>
            <p:cNvPr id="22" name="六边形 4"/>
            <p:cNvSpPr>
              <a:spLocks noChangeArrowheads="1"/>
            </p:cNvSpPr>
            <p:nvPr/>
          </p:nvSpPr>
          <p:spPr bwMode="auto">
            <a:xfrm>
              <a:off x="0" y="0"/>
              <a:ext cx="1203960" cy="1051560"/>
            </a:xfrm>
            <a:prstGeom prst="hexagon">
              <a:avLst>
                <a:gd name="adj" fmla="val 24998"/>
                <a:gd name="vf" fmla="val 115470"/>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b="1">
                <a:solidFill>
                  <a:schemeClr val="bg1"/>
                </a:solidFill>
                <a:latin typeface="+mj-lt"/>
                <a:ea typeface="方正兰亭黑_GBK" pitchFamily="2" charset="-122"/>
                <a:sym typeface="Arial" pitchFamily="34" charset="0"/>
              </a:endParaRPr>
            </a:p>
          </p:txBody>
        </p:sp>
        <p:sp>
          <p:nvSpPr>
            <p:cNvPr id="23" name="文本框 46"/>
            <p:cNvSpPr>
              <a:spLocks noChangeArrowheads="1"/>
            </p:cNvSpPr>
            <p:nvPr/>
          </p:nvSpPr>
          <p:spPr bwMode="auto">
            <a:xfrm>
              <a:off x="191617" y="110282"/>
              <a:ext cx="820726" cy="831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pPr>
              <a:r>
                <a:rPr lang="en-US" altLang="zh-CN" sz="3999" b="1" dirty="0">
                  <a:solidFill>
                    <a:schemeClr val="bg1"/>
                  </a:solidFill>
                  <a:latin typeface="+mj-lt"/>
                  <a:ea typeface="方正兰亭黑_GBK" pitchFamily="2" charset="-122"/>
                  <a:sym typeface="Arial" pitchFamily="34" charset="0"/>
                </a:rPr>
                <a:t>05</a:t>
              </a:r>
              <a:endParaRPr lang="zh-CN" altLang="en-US" sz="3999" b="1" baseline="-3000" dirty="0">
                <a:solidFill>
                  <a:schemeClr val="bg1"/>
                </a:solidFill>
                <a:latin typeface="+mj-lt"/>
                <a:ea typeface="方正兰亭黑_GBK" pitchFamily="2" charset="-122"/>
                <a:sym typeface="Arial" pitchFamily="34" charset="0"/>
              </a:endParaRPr>
            </a:p>
          </p:txBody>
        </p:sp>
      </p:grpSp>
      <p:grpSp>
        <p:nvGrpSpPr>
          <p:cNvPr id="24" name="组合 22"/>
          <p:cNvGrpSpPr>
            <a:grpSpLocks/>
          </p:cNvGrpSpPr>
          <p:nvPr/>
        </p:nvGrpSpPr>
        <p:grpSpPr bwMode="auto">
          <a:xfrm>
            <a:off x="4180941" y="2619375"/>
            <a:ext cx="1204749" cy="1050925"/>
            <a:chOff x="0" y="0"/>
            <a:chExt cx="1203960" cy="1051560"/>
          </a:xfrm>
        </p:grpSpPr>
        <p:sp>
          <p:nvSpPr>
            <p:cNvPr id="25" name="六边形 3"/>
            <p:cNvSpPr>
              <a:spLocks noChangeArrowheads="1"/>
            </p:cNvSpPr>
            <p:nvPr/>
          </p:nvSpPr>
          <p:spPr bwMode="auto">
            <a:xfrm>
              <a:off x="0" y="0"/>
              <a:ext cx="1203960" cy="1051560"/>
            </a:xfrm>
            <a:prstGeom prst="hexagon">
              <a:avLst>
                <a:gd name="adj" fmla="val 24998"/>
                <a:gd name="vf" fmla="val 115470"/>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b="1">
                <a:solidFill>
                  <a:schemeClr val="bg1"/>
                </a:solidFill>
                <a:latin typeface="+mj-lt"/>
                <a:ea typeface="方正兰亭黑_GBK" pitchFamily="2" charset="-122"/>
                <a:sym typeface="Arial" pitchFamily="34" charset="0"/>
              </a:endParaRPr>
            </a:p>
          </p:txBody>
        </p:sp>
        <p:sp>
          <p:nvSpPr>
            <p:cNvPr id="26" name="文本框 47"/>
            <p:cNvSpPr>
              <a:spLocks noChangeArrowheads="1"/>
            </p:cNvSpPr>
            <p:nvPr/>
          </p:nvSpPr>
          <p:spPr bwMode="auto">
            <a:xfrm>
              <a:off x="181504" y="171837"/>
              <a:ext cx="820724" cy="708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999" b="1">
                  <a:solidFill>
                    <a:schemeClr val="bg1"/>
                  </a:solidFill>
                  <a:latin typeface="+mj-lt"/>
                  <a:ea typeface="方正兰亭黑_GBK" pitchFamily="2" charset="-122"/>
                  <a:sym typeface="Arial" pitchFamily="34" charset="0"/>
                </a:rPr>
                <a:t>06</a:t>
              </a:r>
              <a:endParaRPr lang="zh-CN" altLang="en-US" sz="3999" b="1" baseline="-3000">
                <a:solidFill>
                  <a:schemeClr val="bg1"/>
                </a:solidFill>
                <a:latin typeface="+mj-lt"/>
                <a:ea typeface="方正兰亭黑_GBK" pitchFamily="2" charset="-122"/>
                <a:sym typeface="Arial" pitchFamily="34" charset="0"/>
              </a:endParaRPr>
            </a:p>
          </p:txBody>
        </p:sp>
      </p:grpSp>
      <p:grpSp>
        <p:nvGrpSpPr>
          <p:cNvPr id="27" name="组合 66"/>
          <p:cNvGrpSpPr>
            <a:grpSpLocks/>
          </p:cNvGrpSpPr>
          <p:nvPr/>
        </p:nvGrpSpPr>
        <p:grpSpPr bwMode="auto">
          <a:xfrm>
            <a:off x="5499974" y="4679951"/>
            <a:ext cx="1204751" cy="1052513"/>
            <a:chOff x="0" y="0"/>
            <a:chExt cx="1203960" cy="1051560"/>
          </a:xfrm>
        </p:grpSpPr>
        <p:sp>
          <p:nvSpPr>
            <p:cNvPr id="28" name="六边形 8"/>
            <p:cNvSpPr>
              <a:spLocks noChangeArrowheads="1"/>
            </p:cNvSpPr>
            <p:nvPr/>
          </p:nvSpPr>
          <p:spPr bwMode="auto">
            <a:xfrm>
              <a:off x="0" y="0"/>
              <a:ext cx="1203960" cy="1051560"/>
            </a:xfrm>
            <a:prstGeom prst="hexagon">
              <a:avLst>
                <a:gd name="adj" fmla="val 24998"/>
                <a:gd name="vf" fmla="val 115470"/>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b="1">
                <a:solidFill>
                  <a:schemeClr val="bg1"/>
                </a:solidFill>
                <a:latin typeface="+mj-lt"/>
                <a:ea typeface="方正兰亭黑_GBK" pitchFamily="2" charset="-122"/>
                <a:sym typeface="Arial" pitchFamily="34" charset="0"/>
              </a:endParaRPr>
            </a:p>
          </p:txBody>
        </p:sp>
        <p:sp>
          <p:nvSpPr>
            <p:cNvPr id="29" name="文本框 48"/>
            <p:cNvSpPr>
              <a:spLocks noChangeArrowheads="1"/>
            </p:cNvSpPr>
            <p:nvPr/>
          </p:nvSpPr>
          <p:spPr bwMode="auto">
            <a:xfrm>
              <a:off x="167429" y="171837"/>
              <a:ext cx="820723" cy="707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999" b="1">
                  <a:solidFill>
                    <a:schemeClr val="bg1"/>
                  </a:solidFill>
                  <a:latin typeface="+mj-lt"/>
                  <a:ea typeface="方正兰亭黑_GBK" pitchFamily="2" charset="-122"/>
                  <a:sym typeface="Arial" pitchFamily="34" charset="0"/>
                </a:rPr>
                <a:t>04</a:t>
              </a:r>
              <a:endParaRPr lang="zh-CN" altLang="en-US" sz="3999" b="1" baseline="-3000">
                <a:solidFill>
                  <a:schemeClr val="bg1"/>
                </a:solidFill>
                <a:latin typeface="+mj-lt"/>
                <a:ea typeface="方正兰亭黑_GBK" pitchFamily="2" charset="-122"/>
                <a:sym typeface="Arial" pitchFamily="34" charset="0"/>
              </a:endParaRPr>
            </a:p>
          </p:txBody>
        </p:sp>
      </p:grpSp>
      <p:grpSp>
        <p:nvGrpSpPr>
          <p:cNvPr id="30" name="组合 2"/>
          <p:cNvGrpSpPr>
            <a:grpSpLocks/>
          </p:cNvGrpSpPr>
          <p:nvPr/>
        </p:nvGrpSpPr>
        <p:grpSpPr bwMode="auto">
          <a:xfrm>
            <a:off x="5158709" y="3006725"/>
            <a:ext cx="1887283" cy="1592263"/>
            <a:chOff x="0" y="0"/>
            <a:chExt cx="1887055" cy="1592580"/>
          </a:xfrm>
        </p:grpSpPr>
        <p:sp>
          <p:nvSpPr>
            <p:cNvPr id="31" name="六边形 6"/>
            <p:cNvSpPr>
              <a:spLocks noChangeArrowheads="1"/>
            </p:cNvSpPr>
            <p:nvPr/>
          </p:nvSpPr>
          <p:spPr bwMode="auto">
            <a:xfrm>
              <a:off x="0" y="0"/>
              <a:ext cx="1887055" cy="1592580"/>
            </a:xfrm>
            <a:prstGeom prst="hexagon">
              <a:avLst>
                <a:gd name="adj" fmla="val 24998"/>
                <a:gd name="vf" fmla="val 115470"/>
              </a:avLst>
            </a:prstGeom>
            <a:solidFill>
              <a:srgbClr val="C00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ea typeface="方正兰亭黑_GBK" pitchFamily="2" charset="-122"/>
                <a:sym typeface="Arial" pitchFamily="34" charset="0"/>
              </a:endParaRPr>
            </a:p>
          </p:txBody>
        </p:sp>
        <p:grpSp>
          <p:nvGrpSpPr>
            <p:cNvPr id="32" name="组合 49"/>
            <p:cNvGrpSpPr>
              <a:grpSpLocks/>
            </p:cNvGrpSpPr>
            <p:nvPr/>
          </p:nvGrpSpPr>
          <p:grpSpPr bwMode="auto">
            <a:xfrm>
              <a:off x="445971" y="443715"/>
              <a:ext cx="966085" cy="648000"/>
              <a:chOff x="0" y="0"/>
              <a:chExt cx="935038" cy="568325"/>
            </a:xfrm>
          </p:grpSpPr>
          <p:sp>
            <p:nvSpPr>
              <p:cNvPr id="33"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62510" tIns="81255" rIns="162510" bIns="81255"/>
              <a:lstStyle/>
              <a:p>
                <a:endParaRPr lang="zh-CN" altLang="en-US"/>
              </a:p>
            </p:txBody>
          </p:sp>
          <p:sp>
            <p:nvSpPr>
              <p:cNvPr id="34"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62510" tIns="81255" rIns="162510" bIns="81255"/>
              <a:lstStyle/>
              <a:p>
                <a:endParaRPr lang="zh-CN" altLang="en-US"/>
              </a:p>
            </p:txBody>
          </p:sp>
          <p:sp>
            <p:nvSpPr>
              <p:cNvPr id="35"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62510" tIns="81255" rIns="162510" bIns="81255"/>
              <a:lstStyle/>
              <a:p>
                <a:endParaRPr lang="zh-CN" altLang="en-US"/>
              </a:p>
            </p:txBody>
          </p:sp>
          <p:sp>
            <p:nvSpPr>
              <p:cNvPr id="36"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62510" tIns="81255" rIns="162510" bIns="81255"/>
              <a:lstStyle/>
              <a:p>
                <a:endParaRPr lang="zh-CN" altLang="en-US"/>
              </a:p>
            </p:txBody>
          </p:sp>
          <p:sp>
            <p:nvSpPr>
              <p:cNvPr id="37"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62510" tIns="81255" rIns="162510" bIns="81255"/>
              <a:lstStyle/>
              <a:p>
                <a:endParaRPr lang="zh-CN" altLang="en-US"/>
              </a:p>
            </p:txBody>
          </p:sp>
          <p:sp>
            <p:nvSpPr>
              <p:cNvPr id="38"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162510" tIns="81255" rIns="162510" bIns="81255"/>
              <a:lstStyle/>
              <a:p>
                <a:endParaRPr lang="zh-CN" altLang="en-US"/>
              </a:p>
            </p:txBody>
          </p:sp>
        </p:grpSp>
      </p:grpSp>
      <p:sp>
        <p:nvSpPr>
          <p:cNvPr id="39" name="矩形 65"/>
          <p:cNvSpPr>
            <a:spLocks noChangeArrowheads="1"/>
          </p:cNvSpPr>
          <p:nvPr/>
        </p:nvSpPr>
        <p:spPr bwMode="auto">
          <a:xfrm>
            <a:off x="3318022" y="1377950"/>
            <a:ext cx="1210535" cy="39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algn="r"/>
            <a:r>
              <a:rPr lang="zh-CN" altLang="en-US" sz="1999" dirty="0">
                <a:solidFill>
                  <a:srgbClr val="C00000"/>
                </a:solidFill>
                <a:latin typeface="方正兰亭黑_GBK" pitchFamily="2" charset="-122"/>
                <a:ea typeface="方正兰亭黑_GBK" pitchFamily="2" charset="-122"/>
                <a:sym typeface="方正兰亭黑_GBK" pitchFamily="2" charset="-122"/>
              </a:rPr>
              <a:t>添加标题</a:t>
            </a:r>
            <a:endParaRPr lang="en-US" sz="1999" dirty="0">
              <a:solidFill>
                <a:srgbClr val="C00000"/>
              </a:solidFill>
              <a:latin typeface="方正兰亭黑_GBK" pitchFamily="2" charset="-122"/>
              <a:ea typeface="方正兰亭黑_GBK" pitchFamily="2" charset="-122"/>
              <a:sym typeface="方正兰亭黑_GBK" pitchFamily="2" charset="-122"/>
            </a:endParaRPr>
          </a:p>
        </p:txBody>
      </p:sp>
      <p:sp>
        <p:nvSpPr>
          <p:cNvPr id="40" name="矩形 47"/>
          <p:cNvSpPr>
            <a:spLocks noChangeArrowheads="1"/>
          </p:cNvSpPr>
          <p:nvPr/>
        </p:nvSpPr>
        <p:spPr bwMode="auto">
          <a:xfrm>
            <a:off x="1293668" y="1743076"/>
            <a:ext cx="3252350" cy="63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4" tIns="45709" rIns="91414" bIns="45709">
            <a:spAutoFit/>
          </a:bodyPr>
          <a:lstStyle/>
          <a:p>
            <a:pPr algn="r">
              <a:lnSpc>
                <a:spcPct val="120000"/>
              </a:lnSpc>
            </a:pPr>
            <a:r>
              <a:rPr lang="zh-CN" altLang="en-US" sz="1466">
                <a:latin typeface="方正兰亭黑_GBK" pitchFamily="2" charset="-122"/>
                <a:ea typeface="方正兰亭黑_GBK" pitchFamily="2" charset="-122"/>
                <a:sym typeface="方正兰亭黑_GBK" pitchFamily="2" charset="-122"/>
              </a:rPr>
              <a:t>在此录入上述图表的综合描述说明，在此录入上述图表的综合描述说明。</a:t>
            </a:r>
            <a:endParaRPr lang="zh-CN" altLang="en-US"/>
          </a:p>
        </p:txBody>
      </p:sp>
      <p:sp>
        <p:nvSpPr>
          <p:cNvPr id="41" name="矩形 69"/>
          <p:cNvSpPr>
            <a:spLocks noChangeArrowheads="1"/>
          </p:cNvSpPr>
          <p:nvPr/>
        </p:nvSpPr>
        <p:spPr bwMode="auto">
          <a:xfrm>
            <a:off x="2279937" y="2733675"/>
            <a:ext cx="1210535" cy="39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algn="r"/>
            <a:r>
              <a:rPr lang="zh-CN" altLang="en-US" sz="1999" dirty="0">
                <a:solidFill>
                  <a:srgbClr val="C00000"/>
                </a:solidFill>
                <a:latin typeface="方正兰亭黑_GBK" pitchFamily="2" charset="-122"/>
                <a:ea typeface="方正兰亭黑_GBK" pitchFamily="2" charset="-122"/>
                <a:sym typeface="方正兰亭黑_GBK" pitchFamily="2" charset="-122"/>
              </a:rPr>
              <a:t>添加标题</a:t>
            </a:r>
            <a:endParaRPr lang="en-US" sz="1999" dirty="0">
              <a:solidFill>
                <a:srgbClr val="C00000"/>
              </a:solidFill>
              <a:latin typeface="方正兰亭黑_GBK" pitchFamily="2" charset="-122"/>
              <a:ea typeface="方正兰亭黑_GBK" pitchFamily="2" charset="-122"/>
              <a:sym typeface="方正兰亭黑_GBK" pitchFamily="2" charset="-122"/>
            </a:endParaRPr>
          </a:p>
        </p:txBody>
      </p:sp>
      <p:sp>
        <p:nvSpPr>
          <p:cNvPr id="42" name="矩形 47"/>
          <p:cNvSpPr>
            <a:spLocks noChangeArrowheads="1"/>
          </p:cNvSpPr>
          <p:nvPr/>
        </p:nvSpPr>
        <p:spPr bwMode="auto">
          <a:xfrm>
            <a:off x="1331763" y="3098801"/>
            <a:ext cx="2158708" cy="9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4" tIns="45709" rIns="91414" bIns="45709">
            <a:spAutoFit/>
          </a:bodyPr>
          <a:lstStyle/>
          <a:p>
            <a:pPr algn="r">
              <a:lnSpc>
                <a:spcPct val="120000"/>
              </a:lnSpc>
            </a:pPr>
            <a:r>
              <a:rPr lang="zh-CN" altLang="en-US" sz="1466">
                <a:latin typeface="方正兰亭黑_GBK" pitchFamily="2" charset="-122"/>
                <a:ea typeface="方正兰亭黑_GBK" pitchFamily="2" charset="-122"/>
                <a:sym typeface="方正兰亭黑_GBK" pitchFamily="2" charset="-122"/>
              </a:rPr>
              <a:t>在此录入上述图表的描述说明，在此录入上述图表的描述说明。</a:t>
            </a:r>
            <a:endParaRPr lang="zh-CN" altLang="en-US"/>
          </a:p>
        </p:txBody>
      </p:sp>
      <p:sp>
        <p:nvSpPr>
          <p:cNvPr id="43" name="矩形 72"/>
          <p:cNvSpPr>
            <a:spLocks noChangeArrowheads="1"/>
          </p:cNvSpPr>
          <p:nvPr/>
        </p:nvSpPr>
        <p:spPr bwMode="auto">
          <a:xfrm>
            <a:off x="2279937" y="4152901"/>
            <a:ext cx="1210535" cy="39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algn="r"/>
            <a:r>
              <a:rPr lang="zh-CN" altLang="en-US" sz="1999" dirty="0">
                <a:solidFill>
                  <a:srgbClr val="C00000"/>
                </a:solidFill>
                <a:latin typeface="方正兰亭黑_GBK" pitchFamily="2" charset="-122"/>
                <a:ea typeface="方正兰亭黑_GBK" pitchFamily="2" charset="-122"/>
                <a:sym typeface="方正兰亭黑_GBK" pitchFamily="2" charset="-122"/>
              </a:rPr>
              <a:t>添加标题</a:t>
            </a:r>
            <a:endParaRPr lang="en-US" sz="1999" dirty="0">
              <a:solidFill>
                <a:srgbClr val="C00000"/>
              </a:solidFill>
              <a:latin typeface="方正兰亭黑_GBK" pitchFamily="2" charset="-122"/>
              <a:ea typeface="方正兰亭黑_GBK" pitchFamily="2" charset="-122"/>
              <a:sym typeface="方正兰亭黑_GBK" pitchFamily="2" charset="-122"/>
            </a:endParaRPr>
          </a:p>
        </p:txBody>
      </p:sp>
      <p:sp>
        <p:nvSpPr>
          <p:cNvPr id="44" name="矩形 47"/>
          <p:cNvSpPr>
            <a:spLocks noChangeArrowheads="1"/>
          </p:cNvSpPr>
          <p:nvPr/>
        </p:nvSpPr>
        <p:spPr bwMode="auto">
          <a:xfrm>
            <a:off x="1331763" y="4518025"/>
            <a:ext cx="2158708" cy="9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4" tIns="45709" rIns="91414" bIns="45709">
            <a:spAutoFit/>
          </a:bodyPr>
          <a:lstStyle/>
          <a:p>
            <a:pPr algn="r">
              <a:lnSpc>
                <a:spcPct val="120000"/>
              </a:lnSpc>
            </a:pPr>
            <a:r>
              <a:rPr lang="zh-CN" altLang="en-US" sz="1466">
                <a:latin typeface="方正兰亭黑_GBK" pitchFamily="2" charset="-122"/>
                <a:ea typeface="方正兰亭黑_GBK" pitchFamily="2" charset="-122"/>
                <a:sym typeface="方正兰亭黑_GBK" pitchFamily="2" charset="-122"/>
              </a:rPr>
              <a:t>在此录入上述图表的描述说明，在此录入上述图表的描述说明。</a:t>
            </a:r>
            <a:endParaRPr lang="zh-CN" altLang="en-US"/>
          </a:p>
        </p:txBody>
      </p:sp>
      <p:sp>
        <p:nvSpPr>
          <p:cNvPr id="45" name="矩形 76"/>
          <p:cNvSpPr>
            <a:spLocks noChangeArrowheads="1"/>
          </p:cNvSpPr>
          <p:nvPr/>
        </p:nvSpPr>
        <p:spPr bwMode="auto">
          <a:xfrm>
            <a:off x="8707369" y="2141537"/>
            <a:ext cx="1210535" cy="39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999" dirty="0">
                <a:solidFill>
                  <a:srgbClr val="C00000"/>
                </a:solidFill>
                <a:latin typeface="方正兰亭黑_GBK" pitchFamily="2" charset="-122"/>
                <a:ea typeface="方正兰亭黑_GBK" pitchFamily="2" charset="-122"/>
                <a:sym typeface="方正兰亭黑_GBK" pitchFamily="2" charset="-122"/>
              </a:rPr>
              <a:t>添加标题</a:t>
            </a:r>
            <a:endParaRPr lang="en-US" sz="1999" dirty="0">
              <a:solidFill>
                <a:srgbClr val="C00000"/>
              </a:solidFill>
              <a:latin typeface="方正兰亭黑_GBK" pitchFamily="2" charset="-122"/>
              <a:ea typeface="方正兰亭黑_GBK" pitchFamily="2" charset="-122"/>
              <a:sym typeface="方正兰亭黑_GBK" pitchFamily="2" charset="-122"/>
            </a:endParaRPr>
          </a:p>
        </p:txBody>
      </p:sp>
      <p:sp>
        <p:nvSpPr>
          <p:cNvPr id="46" name="矩形 47"/>
          <p:cNvSpPr>
            <a:spLocks noChangeArrowheads="1"/>
          </p:cNvSpPr>
          <p:nvPr/>
        </p:nvSpPr>
        <p:spPr bwMode="auto">
          <a:xfrm>
            <a:off x="8680896" y="2522537"/>
            <a:ext cx="2206327" cy="9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4" tIns="45709" rIns="91414" bIns="45709">
            <a:spAutoFit/>
          </a:bodyPr>
          <a:lstStyle/>
          <a:p>
            <a:pPr>
              <a:lnSpc>
                <a:spcPct val="120000"/>
              </a:lnSpc>
            </a:pPr>
            <a:r>
              <a:rPr lang="zh-CN" altLang="en-US" sz="1466">
                <a:latin typeface="方正兰亭黑_GBK" pitchFamily="2" charset="-122"/>
                <a:ea typeface="方正兰亭黑_GBK" pitchFamily="2" charset="-122"/>
                <a:sym typeface="方正兰亭黑_GBK" pitchFamily="2" charset="-122"/>
              </a:rPr>
              <a:t>在此录入上述图表的描述说明，在此录入上述图表的描述说明。</a:t>
            </a:r>
            <a:endParaRPr lang="zh-CN" altLang="en-US"/>
          </a:p>
        </p:txBody>
      </p:sp>
      <p:sp>
        <p:nvSpPr>
          <p:cNvPr id="47" name="矩形 78"/>
          <p:cNvSpPr>
            <a:spLocks noChangeArrowheads="1"/>
          </p:cNvSpPr>
          <p:nvPr/>
        </p:nvSpPr>
        <p:spPr bwMode="auto">
          <a:xfrm>
            <a:off x="8697845" y="3825875"/>
            <a:ext cx="1210535" cy="39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999" dirty="0">
                <a:solidFill>
                  <a:srgbClr val="C00000"/>
                </a:solidFill>
                <a:latin typeface="方正兰亭黑_GBK" pitchFamily="2" charset="-122"/>
                <a:ea typeface="方正兰亭黑_GBK" pitchFamily="2" charset="-122"/>
                <a:sym typeface="方正兰亭黑_GBK" pitchFamily="2" charset="-122"/>
              </a:rPr>
              <a:t>添加标题</a:t>
            </a:r>
            <a:endParaRPr lang="en-US" sz="1999" dirty="0">
              <a:solidFill>
                <a:srgbClr val="C00000"/>
              </a:solidFill>
              <a:latin typeface="方正兰亭黑_GBK" pitchFamily="2" charset="-122"/>
              <a:ea typeface="方正兰亭黑_GBK" pitchFamily="2" charset="-122"/>
              <a:sym typeface="方正兰亭黑_GBK" pitchFamily="2" charset="-122"/>
            </a:endParaRPr>
          </a:p>
        </p:txBody>
      </p:sp>
      <p:sp>
        <p:nvSpPr>
          <p:cNvPr id="48" name="矩形 47"/>
          <p:cNvSpPr>
            <a:spLocks noChangeArrowheads="1"/>
          </p:cNvSpPr>
          <p:nvPr/>
        </p:nvSpPr>
        <p:spPr bwMode="auto">
          <a:xfrm>
            <a:off x="8698356" y="4206876"/>
            <a:ext cx="2206327" cy="904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4" tIns="45709" rIns="91414" bIns="45709">
            <a:spAutoFit/>
          </a:bodyPr>
          <a:lstStyle/>
          <a:p>
            <a:pPr>
              <a:lnSpc>
                <a:spcPct val="120000"/>
              </a:lnSpc>
            </a:pPr>
            <a:r>
              <a:rPr lang="zh-CN" altLang="en-US" sz="1466">
                <a:latin typeface="方正兰亭黑_GBK" pitchFamily="2" charset="-122"/>
                <a:ea typeface="方正兰亭黑_GBK" pitchFamily="2" charset="-122"/>
                <a:sym typeface="方正兰亭黑_GBK" pitchFamily="2" charset="-122"/>
              </a:rPr>
              <a:t>在此录入上述图表的描述说明，在此录入上述图表的描述说明。</a:t>
            </a:r>
            <a:endParaRPr lang="zh-CN" altLang="en-US"/>
          </a:p>
        </p:txBody>
      </p:sp>
      <p:sp>
        <p:nvSpPr>
          <p:cNvPr id="49" name="矩形 80"/>
          <p:cNvSpPr>
            <a:spLocks noChangeArrowheads="1"/>
          </p:cNvSpPr>
          <p:nvPr/>
        </p:nvSpPr>
        <p:spPr bwMode="auto">
          <a:xfrm>
            <a:off x="7543093" y="5372100"/>
            <a:ext cx="1210535" cy="39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999" dirty="0">
                <a:solidFill>
                  <a:srgbClr val="C00000"/>
                </a:solidFill>
                <a:latin typeface="方正兰亭黑_GBK" pitchFamily="2" charset="-122"/>
                <a:ea typeface="方正兰亭黑_GBK" pitchFamily="2" charset="-122"/>
                <a:sym typeface="方正兰亭黑_GBK" pitchFamily="2" charset="-122"/>
              </a:rPr>
              <a:t>添加标题</a:t>
            </a:r>
            <a:endParaRPr lang="en-US" sz="1999" dirty="0">
              <a:solidFill>
                <a:srgbClr val="C00000"/>
              </a:solidFill>
              <a:latin typeface="方正兰亭黑_GBK" pitchFamily="2" charset="-122"/>
              <a:ea typeface="方正兰亭黑_GBK" pitchFamily="2" charset="-122"/>
              <a:sym typeface="方正兰亭黑_GBK" pitchFamily="2" charset="-122"/>
            </a:endParaRPr>
          </a:p>
        </p:txBody>
      </p:sp>
      <p:sp>
        <p:nvSpPr>
          <p:cNvPr id="50" name="矩形 47"/>
          <p:cNvSpPr>
            <a:spLocks noChangeArrowheads="1"/>
          </p:cNvSpPr>
          <p:nvPr/>
        </p:nvSpPr>
        <p:spPr bwMode="auto">
          <a:xfrm>
            <a:off x="7542812" y="5753101"/>
            <a:ext cx="2915844" cy="63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4" tIns="45709" rIns="91414" bIns="45709">
            <a:spAutoFit/>
          </a:bodyPr>
          <a:lstStyle/>
          <a:p>
            <a:pPr>
              <a:lnSpc>
                <a:spcPct val="120000"/>
              </a:lnSpc>
            </a:pPr>
            <a:r>
              <a:rPr lang="zh-CN" altLang="en-US" sz="1466">
                <a:latin typeface="方正兰亭黑_GBK" pitchFamily="2" charset="-122"/>
                <a:ea typeface="方正兰亭黑_GBK" pitchFamily="2" charset="-122"/>
                <a:sym typeface="方正兰亭黑_GBK" pitchFamily="2" charset="-122"/>
              </a:rPr>
              <a:t>在此录入上述图表的描述说明，在此录入上述图表的描述说明。</a:t>
            </a:r>
            <a:endParaRPr lang="zh-CN" altLang="en-US"/>
          </a:p>
        </p:txBody>
      </p:sp>
      <p:grpSp>
        <p:nvGrpSpPr>
          <p:cNvPr id="51" name="组合 61"/>
          <p:cNvGrpSpPr>
            <a:grpSpLocks/>
          </p:cNvGrpSpPr>
          <p:nvPr/>
        </p:nvGrpSpPr>
        <p:grpSpPr bwMode="auto">
          <a:xfrm flipH="1">
            <a:off x="7749161" y="2370140"/>
            <a:ext cx="884118" cy="261936"/>
            <a:chOff x="0" y="0"/>
            <a:chExt cx="1505426" cy="262890"/>
          </a:xfrm>
        </p:grpSpPr>
        <p:sp>
          <p:nvSpPr>
            <p:cNvPr id="52" name="直接连接符 62"/>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直接连接符 63"/>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21681264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3" presetClass="entr" presetSubtype="528" fill="hold" nodeType="afterEffect">
                                  <p:stCondLst>
                                    <p:cond delay="250"/>
                                  </p:stCondLst>
                                  <p:childTnLst>
                                    <p:set>
                                      <p:cBhvr>
                                        <p:cTn id="14" dur="1" fill="hold">
                                          <p:stCondLst>
                                            <p:cond delay="0"/>
                                          </p:stCondLst>
                                        </p:cTn>
                                        <p:tgtEl>
                                          <p:spTgt spid="30"/>
                                        </p:tgtEl>
                                        <p:attrNameLst>
                                          <p:attrName>style.visibility</p:attrName>
                                        </p:attrNameLst>
                                      </p:cBhvr>
                                      <p:to>
                                        <p:strVal val="visible"/>
                                      </p:to>
                                    </p:set>
                                    <p:anim calcmode="lin" valueType="num">
                                      <p:cBhvr>
                                        <p:cTn id="15" dur="350" fill="hold"/>
                                        <p:tgtEl>
                                          <p:spTgt spid="30"/>
                                        </p:tgtEl>
                                        <p:attrNameLst>
                                          <p:attrName>ppt_w</p:attrName>
                                        </p:attrNameLst>
                                      </p:cBhvr>
                                      <p:tavLst>
                                        <p:tav tm="0">
                                          <p:val>
                                            <p:fltVal val="0"/>
                                          </p:val>
                                        </p:tav>
                                        <p:tav tm="100000">
                                          <p:val>
                                            <p:strVal val="#ppt_w"/>
                                          </p:val>
                                        </p:tav>
                                      </p:tavLst>
                                    </p:anim>
                                    <p:anim calcmode="lin" valueType="num">
                                      <p:cBhvr>
                                        <p:cTn id="16" dur="350" fill="hold"/>
                                        <p:tgtEl>
                                          <p:spTgt spid="30"/>
                                        </p:tgtEl>
                                        <p:attrNameLst>
                                          <p:attrName>ppt_h</p:attrName>
                                        </p:attrNameLst>
                                      </p:cBhvr>
                                      <p:tavLst>
                                        <p:tav tm="0">
                                          <p:val>
                                            <p:fltVal val="0"/>
                                          </p:val>
                                        </p:tav>
                                        <p:tav tm="100000">
                                          <p:val>
                                            <p:strVal val="#ppt_h"/>
                                          </p:val>
                                        </p:tav>
                                      </p:tavLst>
                                    </p:anim>
                                    <p:anim calcmode="lin" valueType="num">
                                      <p:cBhvr>
                                        <p:cTn id="17" dur="350" fill="hold"/>
                                        <p:tgtEl>
                                          <p:spTgt spid="30"/>
                                        </p:tgtEl>
                                        <p:attrNameLst>
                                          <p:attrName>ppt_x</p:attrName>
                                        </p:attrNameLst>
                                      </p:cBhvr>
                                      <p:tavLst>
                                        <p:tav tm="0">
                                          <p:val>
                                            <p:fltVal val="0.5"/>
                                          </p:val>
                                        </p:tav>
                                        <p:tav tm="100000">
                                          <p:val>
                                            <p:strVal val="#ppt_x"/>
                                          </p:val>
                                        </p:tav>
                                      </p:tavLst>
                                    </p:anim>
                                    <p:anim calcmode="lin" valueType="num">
                                      <p:cBhvr>
                                        <p:cTn id="18" dur="350" fill="hold"/>
                                        <p:tgtEl>
                                          <p:spTgt spid="30"/>
                                        </p:tgtEl>
                                        <p:attrNameLst>
                                          <p:attrName>ppt_y</p:attrName>
                                        </p:attrNameLst>
                                      </p:cBhvr>
                                      <p:tavLst>
                                        <p:tav tm="0">
                                          <p:val>
                                            <p:fltVal val="0.5"/>
                                          </p:val>
                                        </p:tav>
                                        <p:tav tm="100000">
                                          <p:val>
                                            <p:strVal val="#ppt_y"/>
                                          </p:val>
                                        </p:tav>
                                      </p:tavLst>
                                    </p:anim>
                                  </p:childTnLst>
                                </p:cTn>
                              </p:par>
                              <p:par>
                                <p:cTn id="19" presetID="2" presetClass="entr" presetSubtype="1" fill="hold" nodeType="withEffect">
                                  <p:stCondLst>
                                    <p:cond delay="750"/>
                                  </p:stCondLst>
                                  <p:childTnLst>
                                    <p:set>
                                      <p:cBhvr>
                                        <p:cTn id="20" dur="1" fill="hold">
                                          <p:stCondLst>
                                            <p:cond delay="0"/>
                                          </p:stCondLst>
                                        </p:cTn>
                                        <p:tgtEl>
                                          <p:spTgt spid="15"/>
                                        </p:tgtEl>
                                        <p:attrNameLst>
                                          <p:attrName>style.visibility</p:attrName>
                                        </p:attrNameLst>
                                      </p:cBhvr>
                                      <p:to>
                                        <p:strVal val="visible"/>
                                      </p:to>
                                    </p:set>
                                    <p:anim calcmode="lin" valueType="num">
                                      <p:cBhvr>
                                        <p:cTn id="21" dur="350" fill="hold"/>
                                        <p:tgtEl>
                                          <p:spTgt spid="15"/>
                                        </p:tgtEl>
                                        <p:attrNameLst>
                                          <p:attrName>ppt_x</p:attrName>
                                        </p:attrNameLst>
                                      </p:cBhvr>
                                      <p:tavLst>
                                        <p:tav tm="0">
                                          <p:val>
                                            <p:strVal val="#ppt_x"/>
                                          </p:val>
                                        </p:tav>
                                        <p:tav tm="100000">
                                          <p:val>
                                            <p:strVal val="#ppt_x"/>
                                          </p:val>
                                        </p:tav>
                                      </p:tavLst>
                                    </p:anim>
                                    <p:anim calcmode="lin" valueType="num">
                                      <p:cBhvr>
                                        <p:cTn id="22" dur="350" fill="hold"/>
                                        <p:tgtEl>
                                          <p:spTgt spid="15"/>
                                        </p:tgtEl>
                                        <p:attrNameLst>
                                          <p:attrName>ppt_y</p:attrName>
                                        </p:attrNameLst>
                                      </p:cBhvr>
                                      <p:tavLst>
                                        <p:tav tm="0">
                                          <p:val>
                                            <p:strVal val="0-#ppt_h/2"/>
                                          </p:val>
                                        </p:tav>
                                        <p:tav tm="100000">
                                          <p:val>
                                            <p:strVal val="#ppt_y"/>
                                          </p:val>
                                        </p:tav>
                                      </p:tavLst>
                                    </p:anim>
                                  </p:childTnLst>
                                </p:cTn>
                              </p:par>
                            </p:childTnLst>
                          </p:cTn>
                        </p:par>
                        <p:par>
                          <p:cTn id="23" fill="hold">
                            <p:stCondLst>
                              <p:cond delay="1850"/>
                            </p:stCondLst>
                            <p:childTnLst>
                              <p:par>
                                <p:cTn id="24" presetID="22" presetClass="entr" presetSubtype="2" fill="hold" nodeType="afterEffect">
                                  <p:stCondLst>
                                    <p:cond delay="150"/>
                                  </p:stCondLst>
                                  <p:childTnLst>
                                    <p:set>
                                      <p:cBhvr>
                                        <p:cTn id="25" dur="1" fill="hold">
                                          <p:stCondLst>
                                            <p:cond delay="0"/>
                                          </p:stCondLst>
                                        </p:cTn>
                                        <p:tgtEl>
                                          <p:spTgt spid="9"/>
                                        </p:tgtEl>
                                        <p:attrNameLst>
                                          <p:attrName>style.visibility</p:attrName>
                                        </p:attrNameLst>
                                      </p:cBhvr>
                                      <p:to>
                                        <p:strVal val="visible"/>
                                      </p:to>
                                    </p:set>
                                    <p:animEffect>
                                      <p:cBhvr>
                                        <p:cTn id="26" dur="500"/>
                                        <p:tgtEl>
                                          <p:spTgt spid="9"/>
                                        </p:tgtEl>
                                      </p:cBhvr>
                                    </p:animEffect>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p:cBhvr>
                                        <p:cTn id="30" dur="400"/>
                                        <p:tgtEl>
                                          <p:spTgt spid="3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p:cBhvr>
                                        <p:cTn id="33" dur="400"/>
                                        <p:tgtEl>
                                          <p:spTgt spid="40"/>
                                        </p:tgtEl>
                                      </p:cBhvr>
                                    </p:animEffect>
                                  </p:childTnLst>
                                </p:cTn>
                              </p:par>
                            </p:childTnLst>
                          </p:cTn>
                        </p:par>
                        <p:par>
                          <p:cTn id="34" fill="hold">
                            <p:stCondLst>
                              <p:cond delay="2900"/>
                            </p:stCondLst>
                            <p:childTnLst>
                              <p:par>
                                <p:cTn id="35" presetID="2" presetClass="entr" presetSubtype="2" fill="hold" nodeType="afterEffect">
                                  <p:stCondLst>
                                    <p:cond delay="150"/>
                                  </p:stCondLst>
                                  <p:childTnLst>
                                    <p:set>
                                      <p:cBhvr>
                                        <p:cTn id="36" dur="1" fill="hold">
                                          <p:stCondLst>
                                            <p:cond delay="0"/>
                                          </p:stCondLst>
                                        </p:cTn>
                                        <p:tgtEl>
                                          <p:spTgt spid="12"/>
                                        </p:tgtEl>
                                        <p:attrNameLst>
                                          <p:attrName>style.visibility</p:attrName>
                                        </p:attrNameLst>
                                      </p:cBhvr>
                                      <p:to>
                                        <p:strVal val="visible"/>
                                      </p:to>
                                    </p:set>
                                    <p:anim calcmode="lin" valueType="num">
                                      <p:cBhvr>
                                        <p:cTn id="37" dur="350" fill="hold"/>
                                        <p:tgtEl>
                                          <p:spTgt spid="12"/>
                                        </p:tgtEl>
                                        <p:attrNameLst>
                                          <p:attrName>ppt_x</p:attrName>
                                        </p:attrNameLst>
                                      </p:cBhvr>
                                      <p:tavLst>
                                        <p:tav tm="0">
                                          <p:val>
                                            <p:strVal val="1+#ppt_w/2"/>
                                          </p:val>
                                        </p:tav>
                                        <p:tav tm="100000">
                                          <p:val>
                                            <p:strVal val="#ppt_x"/>
                                          </p:val>
                                        </p:tav>
                                      </p:tavLst>
                                    </p:anim>
                                    <p:anim calcmode="lin" valueType="num">
                                      <p:cBhvr>
                                        <p:cTn id="38" dur="350" fill="hold"/>
                                        <p:tgtEl>
                                          <p:spTgt spid="12"/>
                                        </p:tgtEl>
                                        <p:attrNameLst>
                                          <p:attrName>ppt_y</p:attrName>
                                        </p:attrNameLst>
                                      </p:cBhvr>
                                      <p:tavLst>
                                        <p:tav tm="0">
                                          <p:val>
                                            <p:strVal val="#ppt_y"/>
                                          </p:val>
                                        </p:tav>
                                        <p:tav tm="100000">
                                          <p:val>
                                            <p:strVal val="#ppt_y"/>
                                          </p:val>
                                        </p:tav>
                                      </p:tavLst>
                                    </p:anim>
                                  </p:childTnLst>
                                </p:cTn>
                              </p:par>
                            </p:childTnLst>
                          </p:cTn>
                        </p:par>
                        <p:par>
                          <p:cTn id="39" fill="hold">
                            <p:stCondLst>
                              <p:cond delay="3400"/>
                            </p:stCondLst>
                            <p:childTnLst>
                              <p:par>
                                <p:cTn id="40" presetID="22" presetClass="entr" presetSubtype="8" fill="hold"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p:cBhvr>
                                        <p:cTn id="42" dur="500"/>
                                        <p:tgtEl>
                                          <p:spTgt spid="51"/>
                                        </p:tgtEl>
                                      </p:cBhvr>
                                    </p:animEffect>
                                  </p:childTnLst>
                                </p:cTn>
                              </p:par>
                            </p:childTnLst>
                          </p:cTn>
                        </p:par>
                        <p:par>
                          <p:cTn id="43" fill="hold">
                            <p:stCondLst>
                              <p:cond delay="390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p:cBhvr>
                                        <p:cTn id="46" dur="400"/>
                                        <p:tgtEl>
                                          <p:spTgt spid="4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Effect>
                                      <p:cBhvr>
                                        <p:cTn id="49" dur="400"/>
                                        <p:tgtEl>
                                          <p:spTgt spid="46"/>
                                        </p:tgtEl>
                                      </p:cBhvr>
                                    </p:animEffect>
                                  </p:childTnLst>
                                </p:cTn>
                              </p:par>
                            </p:childTnLst>
                          </p:cTn>
                        </p:par>
                        <p:par>
                          <p:cTn id="50" fill="hold">
                            <p:stCondLst>
                              <p:cond delay="4300"/>
                            </p:stCondLst>
                            <p:childTnLst>
                              <p:par>
                                <p:cTn id="51" presetID="2" presetClass="entr" presetSubtype="2" fill="hold" nodeType="afterEffect">
                                  <p:stCondLst>
                                    <p:cond delay="150"/>
                                  </p:stCondLst>
                                  <p:childTnLst>
                                    <p:set>
                                      <p:cBhvr>
                                        <p:cTn id="52" dur="1" fill="hold">
                                          <p:stCondLst>
                                            <p:cond delay="0"/>
                                          </p:stCondLst>
                                        </p:cTn>
                                        <p:tgtEl>
                                          <p:spTgt spid="18"/>
                                        </p:tgtEl>
                                        <p:attrNameLst>
                                          <p:attrName>style.visibility</p:attrName>
                                        </p:attrNameLst>
                                      </p:cBhvr>
                                      <p:to>
                                        <p:strVal val="visible"/>
                                      </p:to>
                                    </p:set>
                                    <p:anim calcmode="lin" valueType="num">
                                      <p:cBhvr>
                                        <p:cTn id="53" dur="350" fill="hold"/>
                                        <p:tgtEl>
                                          <p:spTgt spid="18"/>
                                        </p:tgtEl>
                                        <p:attrNameLst>
                                          <p:attrName>ppt_x</p:attrName>
                                        </p:attrNameLst>
                                      </p:cBhvr>
                                      <p:tavLst>
                                        <p:tav tm="0">
                                          <p:val>
                                            <p:strVal val="1+#ppt_w/2"/>
                                          </p:val>
                                        </p:tav>
                                        <p:tav tm="100000">
                                          <p:val>
                                            <p:strVal val="#ppt_x"/>
                                          </p:val>
                                        </p:tav>
                                      </p:tavLst>
                                    </p:anim>
                                    <p:anim calcmode="lin" valueType="num">
                                      <p:cBhvr>
                                        <p:cTn id="54" dur="350" fill="hold"/>
                                        <p:tgtEl>
                                          <p:spTgt spid="18"/>
                                        </p:tgtEl>
                                        <p:attrNameLst>
                                          <p:attrName>ppt_y</p:attrName>
                                        </p:attrNameLst>
                                      </p:cBhvr>
                                      <p:tavLst>
                                        <p:tav tm="0">
                                          <p:val>
                                            <p:strVal val="#ppt_y"/>
                                          </p:val>
                                        </p:tav>
                                        <p:tav tm="100000">
                                          <p:val>
                                            <p:strVal val="#ppt_y"/>
                                          </p:val>
                                        </p:tav>
                                      </p:tavLst>
                                    </p:anim>
                                  </p:childTnLst>
                                </p:cTn>
                              </p:par>
                            </p:childTnLst>
                          </p:cTn>
                        </p:par>
                        <p:par>
                          <p:cTn id="55" fill="hold">
                            <p:stCondLst>
                              <p:cond delay="4800"/>
                            </p:stCondLst>
                            <p:childTnLst>
                              <p:par>
                                <p:cTn id="56" presetID="22" presetClass="entr" presetSubtype="8"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p:cBhvr>
                                        <p:cTn id="58" dur="350"/>
                                        <p:tgtEl>
                                          <p:spTgt spid="3"/>
                                        </p:tgtEl>
                                      </p:cBhvr>
                                    </p:animEffect>
                                  </p:childTnLst>
                                </p:cTn>
                              </p:par>
                            </p:childTnLst>
                          </p:cTn>
                        </p:par>
                        <p:par>
                          <p:cTn id="59" fill="hold">
                            <p:stCondLst>
                              <p:cond delay="5150"/>
                            </p:stCondLst>
                            <p:childTnLst>
                              <p:par>
                                <p:cTn id="60" presetID="22" presetClass="entr" presetSubtype="8"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p:cBhvr>
                                        <p:cTn id="62" dur="400"/>
                                        <p:tgtEl>
                                          <p:spTgt spid="4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p:cBhvr>
                                        <p:cTn id="65" dur="400"/>
                                        <p:tgtEl>
                                          <p:spTgt spid="48"/>
                                        </p:tgtEl>
                                      </p:cBhvr>
                                    </p:animEffect>
                                  </p:childTnLst>
                                </p:cTn>
                              </p:par>
                            </p:childTnLst>
                          </p:cTn>
                        </p:par>
                        <p:par>
                          <p:cTn id="66" fill="hold">
                            <p:stCondLst>
                              <p:cond delay="5550"/>
                            </p:stCondLst>
                            <p:childTnLst>
                              <p:par>
                                <p:cTn id="67" presetID="2" presetClass="entr" presetSubtype="4" fill="hold" nodeType="afterEffect">
                                  <p:stCondLst>
                                    <p:cond delay="150"/>
                                  </p:stCondLst>
                                  <p:childTnLst>
                                    <p:set>
                                      <p:cBhvr>
                                        <p:cTn id="68" dur="1" fill="hold">
                                          <p:stCondLst>
                                            <p:cond delay="0"/>
                                          </p:stCondLst>
                                        </p:cTn>
                                        <p:tgtEl>
                                          <p:spTgt spid="27"/>
                                        </p:tgtEl>
                                        <p:attrNameLst>
                                          <p:attrName>style.visibility</p:attrName>
                                        </p:attrNameLst>
                                      </p:cBhvr>
                                      <p:to>
                                        <p:strVal val="visible"/>
                                      </p:to>
                                    </p:set>
                                    <p:anim calcmode="lin" valueType="num">
                                      <p:cBhvr>
                                        <p:cTn id="69" dur="350" fill="hold"/>
                                        <p:tgtEl>
                                          <p:spTgt spid="27"/>
                                        </p:tgtEl>
                                        <p:attrNameLst>
                                          <p:attrName>ppt_x</p:attrName>
                                        </p:attrNameLst>
                                      </p:cBhvr>
                                      <p:tavLst>
                                        <p:tav tm="0">
                                          <p:val>
                                            <p:strVal val="#ppt_x"/>
                                          </p:val>
                                        </p:tav>
                                        <p:tav tm="100000">
                                          <p:val>
                                            <p:strVal val="#ppt_x"/>
                                          </p:val>
                                        </p:tav>
                                      </p:tavLst>
                                    </p:anim>
                                    <p:anim calcmode="lin" valueType="num">
                                      <p:cBhvr>
                                        <p:cTn id="70" dur="350" fill="hold"/>
                                        <p:tgtEl>
                                          <p:spTgt spid="27"/>
                                        </p:tgtEl>
                                        <p:attrNameLst>
                                          <p:attrName>ppt_y</p:attrName>
                                        </p:attrNameLst>
                                      </p:cBhvr>
                                      <p:tavLst>
                                        <p:tav tm="0">
                                          <p:val>
                                            <p:strVal val="1+#ppt_h/2"/>
                                          </p:val>
                                        </p:tav>
                                        <p:tav tm="100000">
                                          <p:val>
                                            <p:strVal val="#ppt_y"/>
                                          </p:val>
                                        </p:tav>
                                      </p:tavLst>
                                    </p:anim>
                                  </p:childTnLst>
                                </p:cTn>
                              </p:par>
                            </p:childTnLst>
                          </p:cTn>
                        </p:par>
                        <p:par>
                          <p:cTn id="71" fill="hold">
                            <p:stCondLst>
                              <p:cond delay="6050"/>
                            </p:stCondLst>
                            <p:childTnLst>
                              <p:par>
                                <p:cTn id="72" presetID="22" presetClass="entr" presetSubtype="8" fill="hold"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p:cBhvr>
                                        <p:cTn id="74" dur="500"/>
                                        <p:tgtEl>
                                          <p:spTgt spid="4"/>
                                        </p:tgtEl>
                                      </p:cBhvr>
                                    </p:animEffect>
                                  </p:childTnLst>
                                </p:cTn>
                              </p:par>
                            </p:childTnLst>
                          </p:cTn>
                        </p:par>
                        <p:par>
                          <p:cTn id="75" fill="hold">
                            <p:stCondLst>
                              <p:cond delay="6550"/>
                            </p:stCondLst>
                            <p:childTnLst>
                              <p:par>
                                <p:cTn id="76" presetID="22" presetClass="entr" presetSubtype="8"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Effect>
                                      <p:cBhvr>
                                        <p:cTn id="78" dur="400"/>
                                        <p:tgtEl>
                                          <p:spTgt spid="4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50"/>
                                        </p:tgtEl>
                                        <p:attrNameLst>
                                          <p:attrName>style.visibility</p:attrName>
                                        </p:attrNameLst>
                                      </p:cBhvr>
                                      <p:to>
                                        <p:strVal val="visible"/>
                                      </p:to>
                                    </p:set>
                                    <p:animEffect>
                                      <p:cBhvr>
                                        <p:cTn id="81" dur="400"/>
                                        <p:tgtEl>
                                          <p:spTgt spid="50"/>
                                        </p:tgtEl>
                                      </p:cBhvr>
                                    </p:animEffect>
                                  </p:childTnLst>
                                </p:cTn>
                              </p:par>
                            </p:childTnLst>
                          </p:cTn>
                        </p:par>
                        <p:par>
                          <p:cTn id="82" fill="hold">
                            <p:stCondLst>
                              <p:cond delay="6950"/>
                            </p:stCondLst>
                            <p:childTnLst>
                              <p:par>
                                <p:cTn id="83" presetID="2" presetClass="entr" presetSubtype="8" fill="hold" nodeType="afterEffect">
                                  <p:stCondLst>
                                    <p:cond delay="150"/>
                                  </p:stCondLst>
                                  <p:childTnLst>
                                    <p:set>
                                      <p:cBhvr>
                                        <p:cTn id="84" dur="1" fill="hold">
                                          <p:stCondLst>
                                            <p:cond delay="0"/>
                                          </p:stCondLst>
                                        </p:cTn>
                                        <p:tgtEl>
                                          <p:spTgt spid="21"/>
                                        </p:tgtEl>
                                        <p:attrNameLst>
                                          <p:attrName>style.visibility</p:attrName>
                                        </p:attrNameLst>
                                      </p:cBhvr>
                                      <p:to>
                                        <p:strVal val="visible"/>
                                      </p:to>
                                    </p:set>
                                    <p:anim calcmode="lin" valueType="num">
                                      <p:cBhvr>
                                        <p:cTn id="85" dur="350" fill="hold"/>
                                        <p:tgtEl>
                                          <p:spTgt spid="21"/>
                                        </p:tgtEl>
                                        <p:attrNameLst>
                                          <p:attrName>ppt_x</p:attrName>
                                        </p:attrNameLst>
                                      </p:cBhvr>
                                      <p:tavLst>
                                        <p:tav tm="0">
                                          <p:val>
                                            <p:strVal val="0-#ppt_w/2"/>
                                          </p:val>
                                        </p:tav>
                                        <p:tav tm="100000">
                                          <p:val>
                                            <p:strVal val="#ppt_x"/>
                                          </p:val>
                                        </p:tav>
                                      </p:tavLst>
                                    </p:anim>
                                    <p:anim calcmode="lin" valueType="num">
                                      <p:cBhvr>
                                        <p:cTn id="86" dur="350" fill="hold"/>
                                        <p:tgtEl>
                                          <p:spTgt spid="21"/>
                                        </p:tgtEl>
                                        <p:attrNameLst>
                                          <p:attrName>ppt_y</p:attrName>
                                        </p:attrNameLst>
                                      </p:cBhvr>
                                      <p:tavLst>
                                        <p:tav tm="0">
                                          <p:val>
                                            <p:strVal val="#ppt_y"/>
                                          </p:val>
                                        </p:tav>
                                        <p:tav tm="100000">
                                          <p:val>
                                            <p:strVal val="#ppt_y"/>
                                          </p:val>
                                        </p:tav>
                                      </p:tavLst>
                                    </p:anim>
                                  </p:childTnLst>
                                </p:cTn>
                              </p:par>
                            </p:childTnLst>
                          </p:cTn>
                        </p:par>
                        <p:par>
                          <p:cTn id="87" fill="hold">
                            <p:stCondLst>
                              <p:cond delay="7450"/>
                            </p:stCondLst>
                            <p:childTnLst>
                              <p:par>
                                <p:cTn id="88" presetID="22" presetClass="entr" presetSubtype="2" fill="hold" grpId="0" nodeType="afterEffect">
                                  <p:stCondLst>
                                    <p:cond delay="0"/>
                                  </p:stCondLst>
                                  <p:childTnLst>
                                    <p:set>
                                      <p:cBhvr>
                                        <p:cTn id="89" dur="1" fill="hold">
                                          <p:stCondLst>
                                            <p:cond delay="0"/>
                                          </p:stCondLst>
                                        </p:cTn>
                                        <p:tgtEl>
                                          <p:spTgt spid="7"/>
                                        </p:tgtEl>
                                        <p:attrNameLst>
                                          <p:attrName>style.visibility</p:attrName>
                                        </p:attrNameLst>
                                      </p:cBhvr>
                                      <p:to>
                                        <p:strVal val="visible"/>
                                      </p:to>
                                    </p:set>
                                    <p:animEffect>
                                      <p:cBhvr>
                                        <p:cTn id="90" dur="350"/>
                                        <p:tgtEl>
                                          <p:spTgt spid="7"/>
                                        </p:tgtEl>
                                      </p:cBhvr>
                                    </p:animEffect>
                                  </p:childTnLst>
                                </p:cTn>
                              </p:par>
                            </p:childTnLst>
                          </p:cTn>
                        </p:par>
                        <p:par>
                          <p:cTn id="91" fill="hold">
                            <p:stCondLst>
                              <p:cond delay="7800"/>
                            </p:stCondLst>
                            <p:childTnLst>
                              <p:par>
                                <p:cTn id="92" presetID="22" presetClass="entr" presetSubtype="2" fill="hold" grpId="0"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p:cBhvr>
                                        <p:cTn id="94" dur="400"/>
                                        <p:tgtEl>
                                          <p:spTgt spid="43"/>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44"/>
                                        </p:tgtEl>
                                        <p:attrNameLst>
                                          <p:attrName>style.visibility</p:attrName>
                                        </p:attrNameLst>
                                      </p:cBhvr>
                                      <p:to>
                                        <p:strVal val="visible"/>
                                      </p:to>
                                    </p:set>
                                    <p:animEffect>
                                      <p:cBhvr>
                                        <p:cTn id="97" dur="400"/>
                                        <p:tgtEl>
                                          <p:spTgt spid="44"/>
                                        </p:tgtEl>
                                      </p:cBhvr>
                                    </p:animEffect>
                                  </p:childTnLst>
                                </p:cTn>
                              </p:par>
                            </p:childTnLst>
                          </p:cTn>
                        </p:par>
                        <p:par>
                          <p:cTn id="98" fill="hold">
                            <p:stCondLst>
                              <p:cond delay="8200"/>
                            </p:stCondLst>
                            <p:childTnLst>
                              <p:par>
                                <p:cTn id="99" presetID="2" presetClass="entr" presetSubtype="8" fill="hold" nodeType="afterEffect">
                                  <p:stCondLst>
                                    <p:cond delay="150"/>
                                  </p:stCondLst>
                                  <p:childTnLst>
                                    <p:set>
                                      <p:cBhvr>
                                        <p:cTn id="100" dur="1" fill="hold">
                                          <p:stCondLst>
                                            <p:cond delay="0"/>
                                          </p:stCondLst>
                                        </p:cTn>
                                        <p:tgtEl>
                                          <p:spTgt spid="24"/>
                                        </p:tgtEl>
                                        <p:attrNameLst>
                                          <p:attrName>style.visibility</p:attrName>
                                        </p:attrNameLst>
                                      </p:cBhvr>
                                      <p:to>
                                        <p:strVal val="visible"/>
                                      </p:to>
                                    </p:set>
                                    <p:anim calcmode="lin" valueType="num">
                                      <p:cBhvr>
                                        <p:cTn id="101" dur="350" fill="hold"/>
                                        <p:tgtEl>
                                          <p:spTgt spid="24"/>
                                        </p:tgtEl>
                                        <p:attrNameLst>
                                          <p:attrName>ppt_x</p:attrName>
                                        </p:attrNameLst>
                                      </p:cBhvr>
                                      <p:tavLst>
                                        <p:tav tm="0">
                                          <p:val>
                                            <p:strVal val="0-#ppt_w/2"/>
                                          </p:val>
                                        </p:tav>
                                        <p:tav tm="100000">
                                          <p:val>
                                            <p:strVal val="#ppt_x"/>
                                          </p:val>
                                        </p:tav>
                                      </p:tavLst>
                                    </p:anim>
                                    <p:anim calcmode="lin" valueType="num">
                                      <p:cBhvr>
                                        <p:cTn id="102" dur="350" fill="hold"/>
                                        <p:tgtEl>
                                          <p:spTgt spid="24"/>
                                        </p:tgtEl>
                                        <p:attrNameLst>
                                          <p:attrName>ppt_y</p:attrName>
                                        </p:attrNameLst>
                                      </p:cBhvr>
                                      <p:tavLst>
                                        <p:tav tm="0">
                                          <p:val>
                                            <p:strVal val="#ppt_y"/>
                                          </p:val>
                                        </p:tav>
                                        <p:tav tm="100000">
                                          <p:val>
                                            <p:strVal val="#ppt_y"/>
                                          </p:val>
                                        </p:tav>
                                      </p:tavLst>
                                    </p:anim>
                                  </p:childTnLst>
                                </p:cTn>
                              </p:par>
                            </p:childTnLst>
                          </p:cTn>
                        </p:par>
                        <p:par>
                          <p:cTn id="103" fill="hold">
                            <p:stCondLst>
                              <p:cond delay="8700"/>
                            </p:stCondLst>
                            <p:childTnLst>
                              <p:par>
                                <p:cTn id="104" presetID="22" presetClass="entr" presetSubtype="2" fill="hold" grpId="0" nodeType="afterEffect">
                                  <p:stCondLst>
                                    <p:cond delay="0"/>
                                  </p:stCondLst>
                                  <p:childTnLst>
                                    <p:set>
                                      <p:cBhvr>
                                        <p:cTn id="105" dur="1" fill="hold">
                                          <p:stCondLst>
                                            <p:cond delay="0"/>
                                          </p:stCondLst>
                                        </p:cTn>
                                        <p:tgtEl>
                                          <p:spTgt spid="8"/>
                                        </p:tgtEl>
                                        <p:attrNameLst>
                                          <p:attrName>style.visibility</p:attrName>
                                        </p:attrNameLst>
                                      </p:cBhvr>
                                      <p:to>
                                        <p:strVal val="visible"/>
                                      </p:to>
                                    </p:set>
                                    <p:animEffect>
                                      <p:cBhvr>
                                        <p:cTn id="106" dur="350"/>
                                        <p:tgtEl>
                                          <p:spTgt spid="8"/>
                                        </p:tgtEl>
                                      </p:cBhvr>
                                    </p:animEffect>
                                  </p:childTnLst>
                                </p:cTn>
                              </p:par>
                            </p:childTnLst>
                          </p:cTn>
                        </p:par>
                        <p:par>
                          <p:cTn id="107" fill="hold">
                            <p:stCondLst>
                              <p:cond delay="9050"/>
                            </p:stCondLst>
                            <p:childTnLst>
                              <p:par>
                                <p:cTn id="108" presetID="22" presetClass="entr" presetSubtype="2" fill="hold" grpId="0"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p:cBhvr>
                                        <p:cTn id="110" dur="400"/>
                                        <p:tgtEl>
                                          <p:spTgt spid="4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42"/>
                                        </p:tgtEl>
                                        <p:attrNameLst>
                                          <p:attrName>style.visibility</p:attrName>
                                        </p:attrNameLst>
                                      </p:cBhvr>
                                      <p:to>
                                        <p:strVal val="visible"/>
                                      </p:to>
                                    </p:set>
                                    <p:animEffect>
                                      <p:cBhvr>
                                        <p:cTn id="113" dur="4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animBg="1"/>
      <p:bldP spid="8" grpId="0" animBg="1"/>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矩形 22"/>
          <p:cNvSpPr>
            <a:spLocks noChangeArrowheads="1"/>
          </p:cNvSpPr>
          <p:nvPr/>
        </p:nvSpPr>
        <p:spPr bwMode="auto">
          <a:xfrm>
            <a:off x="5366546" y="1310803"/>
            <a:ext cx="5185833" cy="1246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管理工作的细节是建立在管理细节固化的组织流程和制度之上的，而执行力的保障则也来自这样的基础。</a:t>
            </a:r>
          </a:p>
        </p:txBody>
      </p:sp>
      <p:sp>
        <p:nvSpPr>
          <p:cNvPr id="4" name="矩形 31"/>
          <p:cNvSpPr>
            <a:spLocks noChangeArrowheads="1"/>
          </p:cNvSpPr>
          <p:nvPr/>
        </p:nvSpPr>
        <p:spPr bwMode="auto">
          <a:xfrm>
            <a:off x="5366546" y="3004137"/>
            <a:ext cx="5185833" cy="1248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eaLnBrk="1" hangingPunct="1"/>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执行力中的管理者自身执行能力问题，管理者应以教练者的身份指导下属进行工作和达成工作目标。</a:t>
            </a:r>
          </a:p>
        </p:txBody>
      </p:sp>
      <p:sp>
        <p:nvSpPr>
          <p:cNvPr id="5" name="矩形 32"/>
          <p:cNvSpPr>
            <a:spLocks noChangeArrowheads="1"/>
          </p:cNvSpPr>
          <p:nvPr/>
        </p:nvSpPr>
        <p:spPr bwMode="auto">
          <a:xfrm>
            <a:off x="5366546" y="4697470"/>
            <a:ext cx="5185833" cy="1248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just" eaLnBrk="1" hangingPunct="1"/>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管理者在日常管理工作中常常会遇到不符合制度的事和人时，就会有更高一级的管理者左右了你的执行权利。</a:t>
            </a:r>
          </a:p>
        </p:txBody>
      </p:sp>
      <p:grpSp>
        <p:nvGrpSpPr>
          <p:cNvPr id="6" name="组合 5"/>
          <p:cNvGrpSpPr/>
          <p:nvPr/>
        </p:nvGrpSpPr>
        <p:grpSpPr>
          <a:xfrm>
            <a:off x="1337963" y="1310804"/>
            <a:ext cx="3831732" cy="1030817"/>
            <a:chOff x="1150514" y="1234893"/>
            <a:chExt cx="2873799" cy="773113"/>
          </a:xfrm>
        </p:grpSpPr>
        <p:sp>
          <p:nvSpPr>
            <p:cNvPr id="7" name="任意多边形 6"/>
            <p:cNvSpPr/>
            <p:nvPr/>
          </p:nvSpPr>
          <p:spPr>
            <a:xfrm>
              <a:off x="1939926" y="1234893"/>
              <a:ext cx="2084387" cy="773113"/>
            </a:xfrm>
            <a:custGeom>
              <a:avLst/>
              <a:gdLst>
                <a:gd name="connsiteX0" fmla="*/ 1311004 w 2519930"/>
                <a:gd name="connsiteY0" fmla="*/ 129 h 935639"/>
                <a:gd name="connsiteX1" fmla="*/ 1417718 w 2519930"/>
                <a:gd name="connsiteY1" fmla="*/ 63691 h 935639"/>
                <a:gd name="connsiteX2" fmla="*/ 1474368 w 2519930"/>
                <a:gd name="connsiteY2" fmla="*/ 151166 h 935639"/>
                <a:gd name="connsiteX3" fmla="*/ 1494124 w 2519930"/>
                <a:gd name="connsiteY3" fmla="*/ 179639 h 935639"/>
                <a:gd name="connsiteX4" fmla="*/ 2467817 w 2519930"/>
                <a:gd name="connsiteY4" fmla="*/ 179639 h 935639"/>
                <a:gd name="connsiteX5" fmla="*/ 2519930 w 2519930"/>
                <a:gd name="connsiteY5" fmla="*/ 231752 h 935639"/>
                <a:gd name="connsiteX6" fmla="*/ 2519930 w 2519930"/>
                <a:gd name="connsiteY6" fmla="*/ 300326 h 935639"/>
                <a:gd name="connsiteX7" fmla="*/ 2467817 w 2519930"/>
                <a:gd name="connsiteY7" fmla="*/ 352439 h 935639"/>
                <a:gd name="connsiteX8" fmla="*/ 1564561 w 2519930"/>
                <a:gd name="connsiteY8" fmla="*/ 352439 h 935639"/>
                <a:gd name="connsiteX9" fmla="*/ 1564561 w 2519930"/>
                <a:gd name="connsiteY9" fmla="*/ 374039 h 935639"/>
                <a:gd name="connsiteX10" fmla="*/ 2012872 w 2519930"/>
                <a:gd name="connsiteY10" fmla="*/ 374039 h 935639"/>
                <a:gd name="connsiteX11" fmla="*/ 2064985 w 2519930"/>
                <a:gd name="connsiteY11" fmla="*/ 426152 h 935639"/>
                <a:gd name="connsiteX12" fmla="*/ 2064985 w 2519930"/>
                <a:gd name="connsiteY12" fmla="*/ 494726 h 935639"/>
                <a:gd name="connsiteX13" fmla="*/ 2012872 w 2519930"/>
                <a:gd name="connsiteY13" fmla="*/ 546839 h 935639"/>
                <a:gd name="connsiteX14" fmla="*/ 1564561 w 2519930"/>
                <a:gd name="connsiteY14" fmla="*/ 546839 h 935639"/>
                <a:gd name="connsiteX15" fmla="*/ 1564561 w 2519930"/>
                <a:gd name="connsiteY15" fmla="*/ 568439 h 935639"/>
                <a:gd name="connsiteX16" fmla="*/ 2012872 w 2519930"/>
                <a:gd name="connsiteY16" fmla="*/ 568439 h 935639"/>
                <a:gd name="connsiteX17" fmla="*/ 2064985 w 2519930"/>
                <a:gd name="connsiteY17" fmla="*/ 620552 h 935639"/>
                <a:gd name="connsiteX18" fmla="*/ 2064985 w 2519930"/>
                <a:gd name="connsiteY18" fmla="*/ 689126 h 935639"/>
                <a:gd name="connsiteX19" fmla="*/ 2012872 w 2519930"/>
                <a:gd name="connsiteY19" fmla="*/ 741239 h 935639"/>
                <a:gd name="connsiteX20" fmla="*/ 1564561 w 2519930"/>
                <a:gd name="connsiteY20" fmla="*/ 741239 h 935639"/>
                <a:gd name="connsiteX21" fmla="*/ 1564561 w 2519930"/>
                <a:gd name="connsiteY21" fmla="*/ 762839 h 935639"/>
                <a:gd name="connsiteX22" fmla="*/ 2012872 w 2519930"/>
                <a:gd name="connsiteY22" fmla="*/ 762839 h 935639"/>
                <a:gd name="connsiteX23" fmla="*/ 2064985 w 2519930"/>
                <a:gd name="connsiteY23" fmla="*/ 814952 h 935639"/>
                <a:gd name="connsiteX24" fmla="*/ 2064985 w 2519930"/>
                <a:gd name="connsiteY24" fmla="*/ 883526 h 935639"/>
                <a:gd name="connsiteX25" fmla="*/ 2012872 w 2519930"/>
                <a:gd name="connsiteY25" fmla="*/ 935639 h 935639"/>
                <a:gd name="connsiteX26" fmla="*/ 874191 w 2519930"/>
                <a:gd name="connsiteY26" fmla="*/ 935639 h 935639"/>
                <a:gd name="connsiteX27" fmla="*/ 710279 w 2519930"/>
                <a:gd name="connsiteY27" fmla="*/ 935639 h 935639"/>
                <a:gd name="connsiteX28" fmla="*/ 378000 w 2519930"/>
                <a:gd name="connsiteY28" fmla="*/ 935639 h 935639"/>
                <a:gd name="connsiteX29" fmla="*/ 0 w 2519930"/>
                <a:gd name="connsiteY29" fmla="*/ 557639 h 935639"/>
                <a:gd name="connsiteX30" fmla="*/ 378000 w 2519930"/>
                <a:gd name="connsiteY30" fmla="*/ 179639 h 935639"/>
                <a:gd name="connsiteX31" fmla="*/ 700753 w 2519930"/>
                <a:gd name="connsiteY31" fmla="*/ 179639 h 935639"/>
                <a:gd name="connsiteX32" fmla="*/ 874191 w 2519930"/>
                <a:gd name="connsiteY32" fmla="*/ 179639 h 935639"/>
                <a:gd name="connsiteX33" fmla="*/ 917354 w 2519930"/>
                <a:gd name="connsiteY33" fmla="*/ 179639 h 935639"/>
                <a:gd name="connsiteX34" fmla="*/ 1267762 w 2519930"/>
                <a:gd name="connsiteY34" fmla="*/ 11127 h 935639"/>
                <a:gd name="connsiteX35" fmla="*/ 1311004 w 2519930"/>
                <a:gd name="connsiteY35" fmla="*/ 129 h 93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519930" h="935639">
                  <a:moveTo>
                    <a:pt x="1311004" y="129"/>
                  </a:moveTo>
                  <a:cubicBezTo>
                    <a:pt x="1354740" y="-1977"/>
                    <a:pt x="1397548" y="21748"/>
                    <a:pt x="1417718" y="63691"/>
                  </a:cubicBezTo>
                  <a:cubicBezTo>
                    <a:pt x="1430252" y="88880"/>
                    <a:pt x="1452310" y="120022"/>
                    <a:pt x="1474368" y="151166"/>
                  </a:cubicBezTo>
                  <a:lnTo>
                    <a:pt x="1494124" y="179639"/>
                  </a:lnTo>
                  <a:lnTo>
                    <a:pt x="2467817" y="179639"/>
                  </a:lnTo>
                  <a:cubicBezTo>
                    <a:pt x="2496598" y="179639"/>
                    <a:pt x="2519930" y="202971"/>
                    <a:pt x="2519930" y="231752"/>
                  </a:cubicBezTo>
                  <a:lnTo>
                    <a:pt x="2519930" y="300326"/>
                  </a:lnTo>
                  <a:cubicBezTo>
                    <a:pt x="2519930" y="329107"/>
                    <a:pt x="2496598" y="352439"/>
                    <a:pt x="2467817" y="352439"/>
                  </a:cubicBezTo>
                  <a:lnTo>
                    <a:pt x="1564561" y="352439"/>
                  </a:lnTo>
                  <a:lnTo>
                    <a:pt x="1564561" y="374039"/>
                  </a:lnTo>
                  <a:lnTo>
                    <a:pt x="2012872" y="374039"/>
                  </a:lnTo>
                  <a:cubicBezTo>
                    <a:pt x="2041653" y="374039"/>
                    <a:pt x="2064985" y="397371"/>
                    <a:pt x="2064985" y="426152"/>
                  </a:cubicBezTo>
                  <a:lnTo>
                    <a:pt x="2064985" y="494726"/>
                  </a:lnTo>
                  <a:cubicBezTo>
                    <a:pt x="2064985" y="523507"/>
                    <a:pt x="2041653" y="546839"/>
                    <a:pt x="2012872" y="546839"/>
                  </a:cubicBezTo>
                  <a:lnTo>
                    <a:pt x="1564561" y="546839"/>
                  </a:lnTo>
                  <a:lnTo>
                    <a:pt x="1564561" y="568439"/>
                  </a:lnTo>
                  <a:lnTo>
                    <a:pt x="2012872" y="568439"/>
                  </a:lnTo>
                  <a:cubicBezTo>
                    <a:pt x="2041653" y="568439"/>
                    <a:pt x="2064985" y="591771"/>
                    <a:pt x="2064985" y="620552"/>
                  </a:cubicBezTo>
                  <a:lnTo>
                    <a:pt x="2064985" y="689126"/>
                  </a:lnTo>
                  <a:cubicBezTo>
                    <a:pt x="2064985" y="717907"/>
                    <a:pt x="2041653" y="741239"/>
                    <a:pt x="2012872" y="741239"/>
                  </a:cubicBezTo>
                  <a:lnTo>
                    <a:pt x="1564561" y="741239"/>
                  </a:lnTo>
                  <a:lnTo>
                    <a:pt x="1564561" y="762839"/>
                  </a:lnTo>
                  <a:lnTo>
                    <a:pt x="2012872" y="762839"/>
                  </a:lnTo>
                  <a:cubicBezTo>
                    <a:pt x="2041653" y="762839"/>
                    <a:pt x="2064985" y="786171"/>
                    <a:pt x="2064985" y="814952"/>
                  </a:cubicBezTo>
                  <a:lnTo>
                    <a:pt x="2064985" y="883526"/>
                  </a:lnTo>
                  <a:cubicBezTo>
                    <a:pt x="2064985" y="912307"/>
                    <a:pt x="2041653" y="935639"/>
                    <a:pt x="2012872" y="935639"/>
                  </a:cubicBezTo>
                  <a:lnTo>
                    <a:pt x="874191" y="935639"/>
                  </a:lnTo>
                  <a:lnTo>
                    <a:pt x="710279" y="935639"/>
                  </a:lnTo>
                  <a:lnTo>
                    <a:pt x="378000" y="935639"/>
                  </a:lnTo>
                  <a:cubicBezTo>
                    <a:pt x="169236" y="935639"/>
                    <a:pt x="0" y="766403"/>
                    <a:pt x="0" y="557639"/>
                  </a:cubicBezTo>
                  <a:cubicBezTo>
                    <a:pt x="0" y="348875"/>
                    <a:pt x="169236" y="179639"/>
                    <a:pt x="378000" y="179639"/>
                  </a:cubicBezTo>
                  <a:lnTo>
                    <a:pt x="700753" y="179639"/>
                  </a:lnTo>
                  <a:lnTo>
                    <a:pt x="874191" y="179639"/>
                  </a:lnTo>
                  <a:lnTo>
                    <a:pt x="917354" y="179639"/>
                  </a:lnTo>
                  <a:lnTo>
                    <a:pt x="1267762" y="11127"/>
                  </a:lnTo>
                  <a:cubicBezTo>
                    <a:pt x="1281743" y="4403"/>
                    <a:pt x="1296425" y="831"/>
                    <a:pt x="1311004" y="129"/>
                  </a:cubicBezTo>
                  <a:close/>
                </a:path>
              </a:pathLst>
            </a:custGeom>
            <a:solidFill>
              <a:srgbClr val="C00000"/>
            </a:solidFill>
            <a:ln>
              <a:noFill/>
            </a:ln>
            <a:scene3d>
              <a:camera prst="orthographicFront"/>
              <a:lightRig rig="threePt" dir="t"/>
            </a:scene3d>
            <a:sp3d>
              <a:bevelT h="25400"/>
            </a:sp3d>
          </p:spPr>
          <p:style>
            <a:lnRef idx="2">
              <a:schemeClr val="accent1">
                <a:shade val="50000"/>
              </a:schemeClr>
            </a:lnRef>
            <a:fillRef idx="1">
              <a:schemeClr val="accent1"/>
            </a:fillRef>
            <a:effectRef idx="0">
              <a:schemeClr val="accent1"/>
            </a:effectRef>
            <a:fontRef idx="minor">
              <a:schemeClr val="lt1"/>
            </a:fontRef>
          </p:style>
          <p:txBody>
            <a:bodyPr lIns="288000" tIns="192000" bIns="62400" anchor="ctr"/>
            <a:lstStyle/>
            <a:p>
              <a:pPr>
                <a:defRPr/>
              </a:pPr>
              <a:r>
                <a:rPr lang="zh-CN" altLang="en-US" sz="2400">
                  <a:solidFill>
                    <a:srgbClr val="FFFFFF"/>
                  </a:solidFill>
                  <a:latin typeface="微软雅黑" panose="020B0503020204020204" pitchFamily="34" charset="-122"/>
                  <a:ea typeface="微软雅黑" panose="020B0503020204020204" pitchFamily="34" charset="-122"/>
                </a:rPr>
                <a:t>企业制度</a:t>
              </a:r>
            </a:p>
          </p:txBody>
        </p:sp>
        <p:sp>
          <p:nvSpPr>
            <p:cNvPr id="8" name="矩形 7"/>
            <p:cNvSpPr/>
            <p:nvPr/>
          </p:nvSpPr>
          <p:spPr>
            <a:xfrm>
              <a:off x="1150514" y="1381917"/>
              <a:ext cx="775326" cy="622548"/>
            </a:xfrm>
            <a:prstGeom prst="rect">
              <a:avLst/>
            </a:prstGeom>
          </p:spPr>
          <p:txBody>
            <a:bodyPr anchor="ctr"/>
            <a:lstStyle/>
            <a:p>
              <a:pPr algn="r">
                <a:defRPr/>
              </a:pPr>
              <a:r>
                <a:rPr lang="en-US" altLang="zh-CN" sz="4267" dirty="0">
                  <a:solidFill>
                    <a:srgbClr val="C00000"/>
                  </a:solidFill>
                  <a:latin typeface="微软雅黑" panose="020B0503020204020204" pitchFamily="34" charset="-122"/>
                  <a:ea typeface="微软雅黑" panose="020B0503020204020204" pitchFamily="34" charset="-122"/>
                </a:rPr>
                <a:t>01</a:t>
              </a:r>
              <a:endParaRPr lang="zh-CN" altLang="en-US" sz="4267" dirty="0">
                <a:solidFill>
                  <a:srgbClr val="C00000"/>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337963" y="3004136"/>
            <a:ext cx="3831732" cy="1032933"/>
            <a:chOff x="1150514" y="2504893"/>
            <a:chExt cx="2873799" cy="774700"/>
          </a:xfrm>
        </p:grpSpPr>
        <p:sp>
          <p:nvSpPr>
            <p:cNvPr id="10" name="任意多边形 9"/>
            <p:cNvSpPr/>
            <p:nvPr/>
          </p:nvSpPr>
          <p:spPr>
            <a:xfrm>
              <a:off x="1939926" y="2504893"/>
              <a:ext cx="2084387" cy="774700"/>
            </a:xfrm>
            <a:custGeom>
              <a:avLst/>
              <a:gdLst>
                <a:gd name="connsiteX0" fmla="*/ 1311004 w 2519930"/>
                <a:gd name="connsiteY0" fmla="*/ 129 h 935639"/>
                <a:gd name="connsiteX1" fmla="*/ 1417718 w 2519930"/>
                <a:gd name="connsiteY1" fmla="*/ 63691 h 935639"/>
                <a:gd name="connsiteX2" fmla="*/ 1474368 w 2519930"/>
                <a:gd name="connsiteY2" fmla="*/ 151166 h 935639"/>
                <a:gd name="connsiteX3" fmla="*/ 1494124 w 2519930"/>
                <a:gd name="connsiteY3" fmla="*/ 179639 h 935639"/>
                <a:gd name="connsiteX4" fmla="*/ 2467817 w 2519930"/>
                <a:gd name="connsiteY4" fmla="*/ 179639 h 935639"/>
                <a:gd name="connsiteX5" fmla="*/ 2519930 w 2519930"/>
                <a:gd name="connsiteY5" fmla="*/ 231752 h 935639"/>
                <a:gd name="connsiteX6" fmla="*/ 2519930 w 2519930"/>
                <a:gd name="connsiteY6" fmla="*/ 300326 h 935639"/>
                <a:gd name="connsiteX7" fmla="*/ 2467817 w 2519930"/>
                <a:gd name="connsiteY7" fmla="*/ 352439 h 935639"/>
                <a:gd name="connsiteX8" fmla="*/ 1564561 w 2519930"/>
                <a:gd name="connsiteY8" fmla="*/ 352439 h 935639"/>
                <a:gd name="connsiteX9" fmla="*/ 1564561 w 2519930"/>
                <a:gd name="connsiteY9" fmla="*/ 374039 h 935639"/>
                <a:gd name="connsiteX10" fmla="*/ 2012872 w 2519930"/>
                <a:gd name="connsiteY10" fmla="*/ 374039 h 935639"/>
                <a:gd name="connsiteX11" fmla="*/ 2064985 w 2519930"/>
                <a:gd name="connsiteY11" fmla="*/ 426152 h 935639"/>
                <a:gd name="connsiteX12" fmla="*/ 2064985 w 2519930"/>
                <a:gd name="connsiteY12" fmla="*/ 494726 h 935639"/>
                <a:gd name="connsiteX13" fmla="*/ 2012872 w 2519930"/>
                <a:gd name="connsiteY13" fmla="*/ 546839 h 935639"/>
                <a:gd name="connsiteX14" fmla="*/ 1564561 w 2519930"/>
                <a:gd name="connsiteY14" fmla="*/ 546839 h 935639"/>
                <a:gd name="connsiteX15" fmla="*/ 1564561 w 2519930"/>
                <a:gd name="connsiteY15" fmla="*/ 568439 h 935639"/>
                <a:gd name="connsiteX16" fmla="*/ 2012872 w 2519930"/>
                <a:gd name="connsiteY16" fmla="*/ 568439 h 935639"/>
                <a:gd name="connsiteX17" fmla="*/ 2064985 w 2519930"/>
                <a:gd name="connsiteY17" fmla="*/ 620552 h 935639"/>
                <a:gd name="connsiteX18" fmla="*/ 2064985 w 2519930"/>
                <a:gd name="connsiteY18" fmla="*/ 689126 h 935639"/>
                <a:gd name="connsiteX19" fmla="*/ 2012872 w 2519930"/>
                <a:gd name="connsiteY19" fmla="*/ 741239 h 935639"/>
                <a:gd name="connsiteX20" fmla="*/ 1564561 w 2519930"/>
                <a:gd name="connsiteY20" fmla="*/ 741239 h 935639"/>
                <a:gd name="connsiteX21" fmla="*/ 1564561 w 2519930"/>
                <a:gd name="connsiteY21" fmla="*/ 762839 h 935639"/>
                <a:gd name="connsiteX22" fmla="*/ 2012872 w 2519930"/>
                <a:gd name="connsiteY22" fmla="*/ 762839 h 935639"/>
                <a:gd name="connsiteX23" fmla="*/ 2064985 w 2519930"/>
                <a:gd name="connsiteY23" fmla="*/ 814952 h 935639"/>
                <a:gd name="connsiteX24" fmla="*/ 2064985 w 2519930"/>
                <a:gd name="connsiteY24" fmla="*/ 883526 h 935639"/>
                <a:gd name="connsiteX25" fmla="*/ 2012872 w 2519930"/>
                <a:gd name="connsiteY25" fmla="*/ 935639 h 935639"/>
                <a:gd name="connsiteX26" fmla="*/ 874191 w 2519930"/>
                <a:gd name="connsiteY26" fmla="*/ 935639 h 935639"/>
                <a:gd name="connsiteX27" fmla="*/ 710279 w 2519930"/>
                <a:gd name="connsiteY27" fmla="*/ 935639 h 935639"/>
                <a:gd name="connsiteX28" fmla="*/ 378000 w 2519930"/>
                <a:gd name="connsiteY28" fmla="*/ 935639 h 935639"/>
                <a:gd name="connsiteX29" fmla="*/ 0 w 2519930"/>
                <a:gd name="connsiteY29" fmla="*/ 557639 h 935639"/>
                <a:gd name="connsiteX30" fmla="*/ 378000 w 2519930"/>
                <a:gd name="connsiteY30" fmla="*/ 179639 h 935639"/>
                <a:gd name="connsiteX31" fmla="*/ 700753 w 2519930"/>
                <a:gd name="connsiteY31" fmla="*/ 179639 h 935639"/>
                <a:gd name="connsiteX32" fmla="*/ 874191 w 2519930"/>
                <a:gd name="connsiteY32" fmla="*/ 179639 h 935639"/>
                <a:gd name="connsiteX33" fmla="*/ 917354 w 2519930"/>
                <a:gd name="connsiteY33" fmla="*/ 179639 h 935639"/>
                <a:gd name="connsiteX34" fmla="*/ 1267762 w 2519930"/>
                <a:gd name="connsiteY34" fmla="*/ 11127 h 935639"/>
                <a:gd name="connsiteX35" fmla="*/ 1311004 w 2519930"/>
                <a:gd name="connsiteY35" fmla="*/ 129 h 93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519930" h="935639">
                  <a:moveTo>
                    <a:pt x="1311004" y="129"/>
                  </a:moveTo>
                  <a:cubicBezTo>
                    <a:pt x="1354740" y="-1977"/>
                    <a:pt x="1397548" y="21748"/>
                    <a:pt x="1417718" y="63691"/>
                  </a:cubicBezTo>
                  <a:cubicBezTo>
                    <a:pt x="1430252" y="88880"/>
                    <a:pt x="1452310" y="120022"/>
                    <a:pt x="1474368" y="151166"/>
                  </a:cubicBezTo>
                  <a:lnTo>
                    <a:pt x="1494124" y="179639"/>
                  </a:lnTo>
                  <a:lnTo>
                    <a:pt x="2467817" y="179639"/>
                  </a:lnTo>
                  <a:cubicBezTo>
                    <a:pt x="2496598" y="179639"/>
                    <a:pt x="2519930" y="202971"/>
                    <a:pt x="2519930" y="231752"/>
                  </a:cubicBezTo>
                  <a:lnTo>
                    <a:pt x="2519930" y="300326"/>
                  </a:lnTo>
                  <a:cubicBezTo>
                    <a:pt x="2519930" y="329107"/>
                    <a:pt x="2496598" y="352439"/>
                    <a:pt x="2467817" y="352439"/>
                  </a:cubicBezTo>
                  <a:lnTo>
                    <a:pt x="1564561" y="352439"/>
                  </a:lnTo>
                  <a:lnTo>
                    <a:pt x="1564561" y="374039"/>
                  </a:lnTo>
                  <a:lnTo>
                    <a:pt x="2012872" y="374039"/>
                  </a:lnTo>
                  <a:cubicBezTo>
                    <a:pt x="2041653" y="374039"/>
                    <a:pt x="2064985" y="397371"/>
                    <a:pt x="2064985" y="426152"/>
                  </a:cubicBezTo>
                  <a:lnTo>
                    <a:pt x="2064985" y="494726"/>
                  </a:lnTo>
                  <a:cubicBezTo>
                    <a:pt x="2064985" y="523507"/>
                    <a:pt x="2041653" y="546839"/>
                    <a:pt x="2012872" y="546839"/>
                  </a:cubicBezTo>
                  <a:lnTo>
                    <a:pt x="1564561" y="546839"/>
                  </a:lnTo>
                  <a:lnTo>
                    <a:pt x="1564561" y="568439"/>
                  </a:lnTo>
                  <a:lnTo>
                    <a:pt x="2012872" y="568439"/>
                  </a:lnTo>
                  <a:cubicBezTo>
                    <a:pt x="2041653" y="568439"/>
                    <a:pt x="2064985" y="591771"/>
                    <a:pt x="2064985" y="620552"/>
                  </a:cubicBezTo>
                  <a:lnTo>
                    <a:pt x="2064985" y="689126"/>
                  </a:lnTo>
                  <a:cubicBezTo>
                    <a:pt x="2064985" y="717907"/>
                    <a:pt x="2041653" y="741239"/>
                    <a:pt x="2012872" y="741239"/>
                  </a:cubicBezTo>
                  <a:lnTo>
                    <a:pt x="1564561" y="741239"/>
                  </a:lnTo>
                  <a:lnTo>
                    <a:pt x="1564561" y="762839"/>
                  </a:lnTo>
                  <a:lnTo>
                    <a:pt x="2012872" y="762839"/>
                  </a:lnTo>
                  <a:cubicBezTo>
                    <a:pt x="2041653" y="762839"/>
                    <a:pt x="2064985" y="786171"/>
                    <a:pt x="2064985" y="814952"/>
                  </a:cubicBezTo>
                  <a:lnTo>
                    <a:pt x="2064985" y="883526"/>
                  </a:lnTo>
                  <a:cubicBezTo>
                    <a:pt x="2064985" y="912307"/>
                    <a:pt x="2041653" y="935639"/>
                    <a:pt x="2012872" y="935639"/>
                  </a:cubicBezTo>
                  <a:lnTo>
                    <a:pt x="874191" y="935639"/>
                  </a:lnTo>
                  <a:lnTo>
                    <a:pt x="710279" y="935639"/>
                  </a:lnTo>
                  <a:lnTo>
                    <a:pt x="378000" y="935639"/>
                  </a:lnTo>
                  <a:cubicBezTo>
                    <a:pt x="169236" y="935639"/>
                    <a:pt x="0" y="766403"/>
                    <a:pt x="0" y="557639"/>
                  </a:cubicBezTo>
                  <a:cubicBezTo>
                    <a:pt x="0" y="348875"/>
                    <a:pt x="169236" y="179639"/>
                    <a:pt x="378000" y="179639"/>
                  </a:cubicBezTo>
                  <a:lnTo>
                    <a:pt x="700753" y="179639"/>
                  </a:lnTo>
                  <a:lnTo>
                    <a:pt x="874191" y="179639"/>
                  </a:lnTo>
                  <a:lnTo>
                    <a:pt x="917354" y="179639"/>
                  </a:lnTo>
                  <a:lnTo>
                    <a:pt x="1267762" y="11127"/>
                  </a:lnTo>
                  <a:cubicBezTo>
                    <a:pt x="1281743" y="4403"/>
                    <a:pt x="1296425" y="831"/>
                    <a:pt x="1311004" y="129"/>
                  </a:cubicBezTo>
                  <a:close/>
                </a:path>
              </a:pathLst>
            </a:custGeom>
            <a:solidFill>
              <a:srgbClr val="C00000"/>
            </a:solidFill>
            <a:ln>
              <a:noFill/>
            </a:ln>
            <a:scene3d>
              <a:camera prst="orthographicFront"/>
              <a:lightRig rig="threePt" dir="t"/>
            </a:scene3d>
            <a:sp3d>
              <a:bevelT h="25400"/>
            </a:sp3d>
          </p:spPr>
          <p:style>
            <a:lnRef idx="2">
              <a:schemeClr val="accent1">
                <a:shade val="50000"/>
              </a:schemeClr>
            </a:lnRef>
            <a:fillRef idx="1">
              <a:schemeClr val="accent1"/>
            </a:fillRef>
            <a:effectRef idx="0">
              <a:schemeClr val="accent1"/>
            </a:effectRef>
            <a:fontRef idx="minor">
              <a:schemeClr val="lt1"/>
            </a:fontRef>
          </p:style>
          <p:txBody>
            <a:bodyPr lIns="288000" tIns="192000" bIns="62400" anchor="ctr"/>
            <a:lstStyle/>
            <a:p>
              <a:pPr>
                <a:defRPr/>
              </a:pPr>
              <a:r>
                <a:rPr lang="zh-CN" altLang="en-US" sz="2400">
                  <a:solidFill>
                    <a:srgbClr val="FFFFFF"/>
                  </a:solidFill>
                  <a:latin typeface="微软雅黑" panose="020B0503020204020204" pitchFamily="34" charset="-122"/>
                  <a:ea typeface="微软雅黑" panose="020B0503020204020204" pitchFamily="34" charset="-122"/>
                </a:rPr>
                <a:t>执行能力</a:t>
              </a:r>
            </a:p>
          </p:txBody>
        </p:sp>
        <p:sp>
          <p:nvSpPr>
            <p:cNvPr id="11" name="矩形 10"/>
            <p:cNvSpPr/>
            <p:nvPr/>
          </p:nvSpPr>
          <p:spPr>
            <a:xfrm>
              <a:off x="1150514" y="2653269"/>
              <a:ext cx="775326" cy="622548"/>
            </a:xfrm>
            <a:prstGeom prst="rect">
              <a:avLst/>
            </a:prstGeom>
          </p:spPr>
          <p:txBody>
            <a:bodyPr anchor="ctr"/>
            <a:lstStyle/>
            <a:p>
              <a:pPr algn="r">
                <a:defRPr/>
              </a:pPr>
              <a:r>
                <a:rPr lang="en-US" altLang="zh-CN" sz="4267" dirty="0">
                  <a:solidFill>
                    <a:srgbClr val="C00000"/>
                  </a:solidFill>
                  <a:latin typeface="微软雅黑" panose="020B0503020204020204" pitchFamily="34" charset="-122"/>
                  <a:ea typeface="微软雅黑" panose="020B0503020204020204" pitchFamily="34" charset="-122"/>
                </a:rPr>
                <a:t>02</a:t>
              </a:r>
              <a:endParaRPr lang="zh-CN" altLang="en-US" sz="4267" dirty="0">
                <a:solidFill>
                  <a:srgbClr val="C00000"/>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1337963" y="4697470"/>
            <a:ext cx="3831732" cy="1032933"/>
            <a:chOff x="1150514" y="3774893"/>
            <a:chExt cx="2873799" cy="774700"/>
          </a:xfrm>
        </p:grpSpPr>
        <p:sp>
          <p:nvSpPr>
            <p:cNvPr id="13" name="任意多边形 12"/>
            <p:cNvSpPr/>
            <p:nvPr/>
          </p:nvSpPr>
          <p:spPr>
            <a:xfrm>
              <a:off x="1939926" y="3774893"/>
              <a:ext cx="2084387" cy="774700"/>
            </a:xfrm>
            <a:custGeom>
              <a:avLst/>
              <a:gdLst>
                <a:gd name="connsiteX0" fmla="*/ 1311004 w 2519930"/>
                <a:gd name="connsiteY0" fmla="*/ 129 h 935639"/>
                <a:gd name="connsiteX1" fmla="*/ 1417718 w 2519930"/>
                <a:gd name="connsiteY1" fmla="*/ 63691 h 935639"/>
                <a:gd name="connsiteX2" fmla="*/ 1474368 w 2519930"/>
                <a:gd name="connsiteY2" fmla="*/ 151166 h 935639"/>
                <a:gd name="connsiteX3" fmla="*/ 1494124 w 2519930"/>
                <a:gd name="connsiteY3" fmla="*/ 179639 h 935639"/>
                <a:gd name="connsiteX4" fmla="*/ 2467817 w 2519930"/>
                <a:gd name="connsiteY4" fmla="*/ 179639 h 935639"/>
                <a:gd name="connsiteX5" fmla="*/ 2519930 w 2519930"/>
                <a:gd name="connsiteY5" fmla="*/ 231752 h 935639"/>
                <a:gd name="connsiteX6" fmla="*/ 2519930 w 2519930"/>
                <a:gd name="connsiteY6" fmla="*/ 300326 h 935639"/>
                <a:gd name="connsiteX7" fmla="*/ 2467817 w 2519930"/>
                <a:gd name="connsiteY7" fmla="*/ 352439 h 935639"/>
                <a:gd name="connsiteX8" fmla="*/ 1564561 w 2519930"/>
                <a:gd name="connsiteY8" fmla="*/ 352439 h 935639"/>
                <a:gd name="connsiteX9" fmla="*/ 1564561 w 2519930"/>
                <a:gd name="connsiteY9" fmla="*/ 374039 h 935639"/>
                <a:gd name="connsiteX10" fmla="*/ 2012872 w 2519930"/>
                <a:gd name="connsiteY10" fmla="*/ 374039 h 935639"/>
                <a:gd name="connsiteX11" fmla="*/ 2064985 w 2519930"/>
                <a:gd name="connsiteY11" fmla="*/ 426152 h 935639"/>
                <a:gd name="connsiteX12" fmla="*/ 2064985 w 2519930"/>
                <a:gd name="connsiteY12" fmla="*/ 494726 h 935639"/>
                <a:gd name="connsiteX13" fmla="*/ 2012872 w 2519930"/>
                <a:gd name="connsiteY13" fmla="*/ 546839 h 935639"/>
                <a:gd name="connsiteX14" fmla="*/ 1564561 w 2519930"/>
                <a:gd name="connsiteY14" fmla="*/ 546839 h 935639"/>
                <a:gd name="connsiteX15" fmla="*/ 1564561 w 2519930"/>
                <a:gd name="connsiteY15" fmla="*/ 568439 h 935639"/>
                <a:gd name="connsiteX16" fmla="*/ 2012872 w 2519930"/>
                <a:gd name="connsiteY16" fmla="*/ 568439 h 935639"/>
                <a:gd name="connsiteX17" fmla="*/ 2064985 w 2519930"/>
                <a:gd name="connsiteY17" fmla="*/ 620552 h 935639"/>
                <a:gd name="connsiteX18" fmla="*/ 2064985 w 2519930"/>
                <a:gd name="connsiteY18" fmla="*/ 689126 h 935639"/>
                <a:gd name="connsiteX19" fmla="*/ 2012872 w 2519930"/>
                <a:gd name="connsiteY19" fmla="*/ 741239 h 935639"/>
                <a:gd name="connsiteX20" fmla="*/ 1564561 w 2519930"/>
                <a:gd name="connsiteY20" fmla="*/ 741239 h 935639"/>
                <a:gd name="connsiteX21" fmla="*/ 1564561 w 2519930"/>
                <a:gd name="connsiteY21" fmla="*/ 762839 h 935639"/>
                <a:gd name="connsiteX22" fmla="*/ 2012872 w 2519930"/>
                <a:gd name="connsiteY22" fmla="*/ 762839 h 935639"/>
                <a:gd name="connsiteX23" fmla="*/ 2064985 w 2519930"/>
                <a:gd name="connsiteY23" fmla="*/ 814952 h 935639"/>
                <a:gd name="connsiteX24" fmla="*/ 2064985 w 2519930"/>
                <a:gd name="connsiteY24" fmla="*/ 883526 h 935639"/>
                <a:gd name="connsiteX25" fmla="*/ 2012872 w 2519930"/>
                <a:gd name="connsiteY25" fmla="*/ 935639 h 935639"/>
                <a:gd name="connsiteX26" fmla="*/ 874191 w 2519930"/>
                <a:gd name="connsiteY26" fmla="*/ 935639 h 935639"/>
                <a:gd name="connsiteX27" fmla="*/ 710279 w 2519930"/>
                <a:gd name="connsiteY27" fmla="*/ 935639 h 935639"/>
                <a:gd name="connsiteX28" fmla="*/ 378000 w 2519930"/>
                <a:gd name="connsiteY28" fmla="*/ 935639 h 935639"/>
                <a:gd name="connsiteX29" fmla="*/ 0 w 2519930"/>
                <a:gd name="connsiteY29" fmla="*/ 557639 h 935639"/>
                <a:gd name="connsiteX30" fmla="*/ 378000 w 2519930"/>
                <a:gd name="connsiteY30" fmla="*/ 179639 h 935639"/>
                <a:gd name="connsiteX31" fmla="*/ 700753 w 2519930"/>
                <a:gd name="connsiteY31" fmla="*/ 179639 h 935639"/>
                <a:gd name="connsiteX32" fmla="*/ 874191 w 2519930"/>
                <a:gd name="connsiteY32" fmla="*/ 179639 h 935639"/>
                <a:gd name="connsiteX33" fmla="*/ 917354 w 2519930"/>
                <a:gd name="connsiteY33" fmla="*/ 179639 h 935639"/>
                <a:gd name="connsiteX34" fmla="*/ 1267762 w 2519930"/>
                <a:gd name="connsiteY34" fmla="*/ 11127 h 935639"/>
                <a:gd name="connsiteX35" fmla="*/ 1311004 w 2519930"/>
                <a:gd name="connsiteY35" fmla="*/ 129 h 93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519930" h="935639">
                  <a:moveTo>
                    <a:pt x="1311004" y="129"/>
                  </a:moveTo>
                  <a:cubicBezTo>
                    <a:pt x="1354740" y="-1977"/>
                    <a:pt x="1397548" y="21748"/>
                    <a:pt x="1417718" y="63691"/>
                  </a:cubicBezTo>
                  <a:cubicBezTo>
                    <a:pt x="1430252" y="88880"/>
                    <a:pt x="1452310" y="120022"/>
                    <a:pt x="1474368" y="151166"/>
                  </a:cubicBezTo>
                  <a:lnTo>
                    <a:pt x="1494124" y="179639"/>
                  </a:lnTo>
                  <a:lnTo>
                    <a:pt x="2467817" y="179639"/>
                  </a:lnTo>
                  <a:cubicBezTo>
                    <a:pt x="2496598" y="179639"/>
                    <a:pt x="2519930" y="202971"/>
                    <a:pt x="2519930" y="231752"/>
                  </a:cubicBezTo>
                  <a:lnTo>
                    <a:pt x="2519930" y="300326"/>
                  </a:lnTo>
                  <a:cubicBezTo>
                    <a:pt x="2519930" y="329107"/>
                    <a:pt x="2496598" y="352439"/>
                    <a:pt x="2467817" y="352439"/>
                  </a:cubicBezTo>
                  <a:lnTo>
                    <a:pt x="1564561" y="352439"/>
                  </a:lnTo>
                  <a:lnTo>
                    <a:pt x="1564561" y="374039"/>
                  </a:lnTo>
                  <a:lnTo>
                    <a:pt x="2012872" y="374039"/>
                  </a:lnTo>
                  <a:cubicBezTo>
                    <a:pt x="2041653" y="374039"/>
                    <a:pt x="2064985" y="397371"/>
                    <a:pt x="2064985" y="426152"/>
                  </a:cubicBezTo>
                  <a:lnTo>
                    <a:pt x="2064985" y="494726"/>
                  </a:lnTo>
                  <a:cubicBezTo>
                    <a:pt x="2064985" y="523507"/>
                    <a:pt x="2041653" y="546839"/>
                    <a:pt x="2012872" y="546839"/>
                  </a:cubicBezTo>
                  <a:lnTo>
                    <a:pt x="1564561" y="546839"/>
                  </a:lnTo>
                  <a:lnTo>
                    <a:pt x="1564561" y="568439"/>
                  </a:lnTo>
                  <a:lnTo>
                    <a:pt x="2012872" y="568439"/>
                  </a:lnTo>
                  <a:cubicBezTo>
                    <a:pt x="2041653" y="568439"/>
                    <a:pt x="2064985" y="591771"/>
                    <a:pt x="2064985" y="620552"/>
                  </a:cubicBezTo>
                  <a:lnTo>
                    <a:pt x="2064985" y="689126"/>
                  </a:lnTo>
                  <a:cubicBezTo>
                    <a:pt x="2064985" y="717907"/>
                    <a:pt x="2041653" y="741239"/>
                    <a:pt x="2012872" y="741239"/>
                  </a:cubicBezTo>
                  <a:lnTo>
                    <a:pt x="1564561" y="741239"/>
                  </a:lnTo>
                  <a:lnTo>
                    <a:pt x="1564561" y="762839"/>
                  </a:lnTo>
                  <a:lnTo>
                    <a:pt x="2012872" y="762839"/>
                  </a:lnTo>
                  <a:cubicBezTo>
                    <a:pt x="2041653" y="762839"/>
                    <a:pt x="2064985" y="786171"/>
                    <a:pt x="2064985" y="814952"/>
                  </a:cubicBezTo>
                  <a:lnTo>
                    <a:pt x="2064985" y="883526"/>
                  </a:lnTo>
                  <a:cubicBezTo>
                    <a:pt x="2064985" y="912307"/>
                    <a:pt x="2041653" y="935639"/>
                    <a:pt x="2012872" y="935639"/>
                  </a:cubicBezTo>
                  <a:lnTo>
                    <a:pt x="874191" y="935639"/>
                  </a:lnTo>
                  <a:lnTo>
                    <a:pt x="710279" y="935639"/>
                  </a:lnTo>
                  <a:lnTo>
                    <a:pt x="378000" y="935639"/>
                  </a:lnTo>
                  <a:cubicBezTo>
                    <a:pt x="169236" y="935639"/>
                    <a:pt x="0" y="766403"/>
                    <a:pt x="0" y="557639"/>
                  </a:cubicBezTo>
                  <a:cubicBezTo>
                    <a:pt x="0" y="348875"/>
                    <a:pt x="169236" y="179639"/>
                    <a:pt x="378000" y="179639"/>
                  </a:cubicBezTo>
                  <a:lnTo>
                    <a:pt x="700753" y="179639"/>
                  </a:lnTo>
                  <a:lnTo>
                    <a:pt x="874191" y="179639"/>
                  </a:lnTo>
                  <a:lnTo>
                    <a:pt x="917354" y="179639"/>
                  </a:lnTo>
                  <a:lnTo>
                    <a:pt x="1267762" y="11127"/>
                  </a:lnTo>
                  <a:cubicBezTo>
                    <a:pt x="1281743" y="4403"/>
                    <a:pt x="1296425" y="831"/>
                    <a:pt x="1311004" y="129"/>
                  </a:cubicBezTo>
                  <a:close/>
                </a:path>
              </a:pathLst>
            </a:custGeom>
            <a:solidFill>
              <a:srgbClr val="C00000"/>
            </a:solidFill>
            <a:ln>
              <a:noFill/>
            </a:ln>
            <a:scene3d>
              <a:camera prst="orthographicFront"/>
              <a:lightRig rig="threePt" dir="t"/>
            </a:scene3d>
            <a:sp3d>
              <a:bevelT h="25400"/>
            </a:sp3d>
          </p:spPr>
          <p:style>
            <a:lnRef idx="2">
              <a:schemeClr val="accent1">
                <a:shade val="50000"/>
              </a:schemeClr>
            </a:lnRef>
            <a:fillRef idx="1">
              <a:schemeClr val="accent1"/>
            </a:fillRef>
            <a:effectRef idx="0">
              <a:schemeClr val="accent1"/>
            </a:effectRef>
            <a:fontRef idx="minor">
              <a:schemeClr val="lt1"/>
            </a:fontRef>
          </p:style>
          <p:txBody>
            <a:bodyPr lIns="288000" tIns="192000" bIns="62400" anchor="ctr"/>
            <a:lstStyle/>
            <a:p>
              <a:pPr>
                <a:defRPr/>
              </a:pPr>
              <a:r>
                <a:rPr lang="zh-CN" altLang="en-US" sz="2400">
                  <a:solidFill>
                    <a:srgbClr val="FFFFFF"/>
                  </a:solidFill>
                  <a:latin typeface="微软雅黑" panose="020B0503020204020204" pitchFamily="34" charset="-122"/>
                  <a:ea typeface="微软雅黑" panose="020B0503020204020204" pitchFamily="34" charset="-122"/>
                </a:rPr>
                <a:t>制度保障</a:t>
              </a:r>
            </a:p>
          </p:txBody>
        </p:sp>
        <p:sp>
          <p:nvSpPr>
            <p:cNvPr id="14" name="矩形 13"/>
            <p:cNvSpPr/>
            <p:nvPr/>
          </p:nvSpPr>
          <p:spPr>
            <a:xfrm>
              <a:off x="1150514" y="3924621"/>
              <a:ext cx="775326" cy="622548"/>
            </a:xfrm>
            <a:prstGeom prst="rect">
              <a:avLst/>
            </a:prstGeom>
          </p:spPr>
          <p:txBody>
            <a:bodyPr anchor="ctr"/>
            <a:lstStyle/>
            <a:p>
              <a:pPr algn="r">
                <a:defRPr/>
              </a:pPr>
              <a:r>
                <a:rPr lang="en-US" altLang="zh-CN" sz="4267" dirty="0">
                  <a:solidFill>
                    <a:srgbClr val="C00000"/>
                  </a:solidFill>
                  <a:latin typeface="微软雅黑" panose="020B0503020204020204" pitchFamily="34" charset="-122"/>
                  <a:ea typeface="微软雅黑" panose="020B0503020204020204" pitchFamily="34" charset="-122"/>
                </a:rPr>
                <a:t>03</a:t>
              </a:r>
              <a:endParaRPr lang="zh-CN" altLang="en-US" sz="4267" dirty="0">
                <a:solidFill>
                  <a:srgbClr val="C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4925856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750"/>
                            </p:stCondLst>
                            <p:childTnLst>
                              <p:par>
                                <p:cTn id="17" presetID="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8"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0-#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2250"/>
                            </p:stCondLst>
                            <p:childTnLst>
                              <p:par>
                                <p:cTn id="32" presetID="2" presetClass="entr" presetSubtype="8"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0-#ppt_w/2"/>
                                          </p:val>
                                        </p:tav>
                                        <p:tav tm="100000">
                                          <p:val>
                                            <p:strVal val="#ppt_x"/>
                                          </p:val>
                                        </p:tav>
                                      </p:tavLst>
                                    </p:anim>
                                    <p:anim calcmode="lin" valueType="num">
                                      <p:cBhvr additive="base">
                                        <p:cTn id="35" dur="500" fill="hold"/>
                                        <p:tgtEl>
                                          <p:spTgt spid="12"/>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8"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0-#ppt_w/2"/>
                                          </p:val>
                                        </p:tav>
                                        <p:tav tm="100000">
                                          <p:val>
                                            <p:strVal val="#ppt_x"/>
                                          </p:val>
                                        </p:tav>
                                      </p:tavLst>
                                    </p:anim>
                                    <p:anim calcmode="lin" valueType="num">
                                      <p:cBhvr additive="base">
                                        <p:cTn id="40"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Rectangle 2"/>
          <p:cNvSpPr/>
          <p:nvPr/>
        </p:nvSpPr>
        <p:spPr bwMode="auto">
          <a:xfrm>
            <a:off x="1756852" y="1339438"/>
            <a:ext cx="2515939" cy="2515939"/>
          </a:xfrm>
          <a:prstGeom prst="rect">
            <a:avLst/>
          </a:prstGeom>
          <a:solidFill>
            <a:srgbClr val="C0000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91420" tIns="91424" rIns="91420" bIns="91424"/>
          <a:lstStyle/>
          <a:p>
            <a:pPr defTabSz="913924">
              <a:lnSpc>
                <a:spcPct val="90000"/>
              </a:lnSpc>
              <a:buClr>
                <a:srgbClr val="FFFFFF">
                  <a:lumMod val="50000"/>
                  <a:lumOff val="50000"/>
                </a:srgbClr>
              </a:buClr>
              <a:buSzPct val="90000"/>
              <a:defRPr/>
            </a:pPr>
            <a:endParaRPr lang="en-US" altLang="zh-CN" sz="2399"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2399" b="1" spc="-40" dirty="0">
                <a:solidFill>
                  <a:prstClr val="white"/>
                </a:solidFill>
                <a:latin typeface="微软雅黑" pitchFamily="34" charset="-122"/>
                <a:cs typeface="Segoe UI" pitchFamily="34" charset="0"/>
              </a:rPr>
              <a:t>单击填加标题</a:t>
            </a:r>
            <a:endParaRPr lang="en-US" altLang="zh-CN" sz="2399" b="1"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endParaRPr lang="en-US" sz="2399"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1866" spc="-40" dirty="0">
                <a:solidFill>
                  <a:prstClr val="white"/>
                </a:solidFill>
                <a:latin typeface="微软雅黑" pitchFamily="34" charset="-122"/>
                <a:cs typeface="Segoe UI" pitchFamily="34" charset="0"/>
              </a:rPr>
              <a:t>单击填加文字内容</a:t>
            </a:r>
            <a:endParaRPr lang="en-US" altLang="zh-CN" sz="1866"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1866" spc="-40" dirty="0">
                <a:solidFill>
                  <a:prstClr val="white"/>
                </a:solidFill>
                <a:latin typeface="微软雅黑" pitchFamily="34" charset="-122"/>
                <a:cs typeface="Segoe UI" pitchFamily="34" charset="0"/>
              </a:rPr>
              <a:t>单击填加文字内容</a:t>
            </a:r>
            <a:endParaRPr lang="en-US" altLang="zh-CN" sz="1866"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1866" spc="-40" dirty="0">
                <a:solidFill>
                  <a:prstClr val="white"/>
                </a:solidFill>
                <a:latin typeface="微软雅黑" pitchFamily="34" charset="-122"/>
                <a:cs typeface="Segoe UI" pitchFamily="34" charset="0"/>
              </a:rPr>
              <a:t>单击填加文字内容</a:t>
            </a:r>
            <a:endParaRPr lang="en-US" altLang="zh-CN" sz="1866"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endParaRPr lang="en-US" sz="1866" spc="-40" dirty="0">
              <a:solidFill>
                <a:prstClr val="white"/>
              </a:solidFill>
              <a:latin typeface="微软雅黑" pitchFamily="34" charset="-122"/>
              <a:cs typeface="Segoe UI" pitchFamily="34" charset="0"/>
            </a:endParaRPr>
          </a:p>
        </p:txBody>
      </p:sp>
      <p:grpSp>
        <p:nvGrpSpPr>
          <p:cNvPr id="4" name="组合 22"/>
          <p:cNvGrpSpPr>
            <a:grpSpLocks/>
          </p:cNvGrpSpPr>
          <p:nvPr/>
        </p:nvGrpSpPr>
        <p:grpSpPr bwMode="auto">
          <a:xfrm>
            <a:off x="1756852" y="4005615"/>
            <a:ext cx="5184233" cy="2515939"/>
            <a:chOff x="1621077" y="2591060"/>
            <a:chExt cx="3890323" cy="1886881"/>
          </a:xfrm>
          <a:solidFill>
            <a:srgbClr val="C00000"/>
          </a:solidFill>
        </p:grpSpPr>
        <p:sp>
          <p:nvSpPr>
            <p:cNvPr id="5" name="Rectangle 3"/>
            <p:cNvSpPr/>
            <p:nvPr/>
          </p:nvSpPr>
          <p:spPr bwMode="auto">
            <a:xfrm>
              <a:off x="1621077" y="2591060"/>
              <a:ext cx="3890323" cy="1886881"/>
            </a:xfrm>
            <a:prstGeom prst="rect">
              <a:avLst/>
            </a:prstGeom>
            <a:grp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91420" tIns="91424" rIns="91420" bIns="91424"/>
            <a:lstStyle/>
            <a:p>
              <a:pPr defTabSz="913924">
                <a:lnSpc>
                  <a:spcPct val="90000"/>
                </a:lnSpc>
                <a:buClr>
                  <a:srgbClr val="FFFFFF">
                    <a:lumMod val="50000"/>
                    <a:lumOff val="50000"/>
                  </a:srgbClr>
                </a:buClr>
                <a:buSzPct val="90000"/>
                <a:defRPr/>
              </a:pPr>
              <a:r>
                <a:rPr lang="zh-CN" altLang="en-US" sz="3732" b="1" spc="-40" dirty="0">
                  <a:solidFill>
                    <a:prstClr val="white"/>
                  </a:solidFill>
                  <a:latin typeface="微软雅黑" pitchFamily="34" charset="-122"/>
                  <a:cs typeface="Segoe UI" pitchFamily="34" charset="0"/>
                </a:rPr>
                <a:t>单击填加标题</a:t>
              </a:r>
              <a:endParaRPr lang="en-US" altLang="zh-CN" sz="3732" b="1"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endParaRPr lang="en-US" sz="2133"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2133" spc="-40" dirty="0">
                  <a:solidFill>
                    <a:prstClr val="white"/>
                  </a:solidFill>
                  <a:latin typeface="微软雅黑" pitchFamily="34" charset="-122"/>
                  <a:cs typeface="Segoe UI" pitchFamily="34" charset="0"/>
                </a:rPr>
                <a:t>单击填加文字内容</a:t>
              </a:r>
              <a:endParaRPr lang="en-US" sz="2133" spc="-40" dirty="0">
                <a:solidFill>
                  <a:prstClr val="white"/>
                </a:solidFill>
                <a:latin typeface="微软雅黑" pitchFamily="34" charset="-122"/>
                <a:cs typeface="Segoe UI" pitchFamily="34" charset="0"/>
              </a:endParaRPr>
            </a:p>
          </p:txBody>
        </p:sp>
        <p:sp>
          <p:nvSpPr>
            <p:cNvPr id="6"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24" tIns="45713" rIns="91424" bIns="45713"/>
            <a:lstStyle/>
            <a:p>
              <a:endParaRPr lang="zh-CN" altLang="en-US" sz="2399">
                <a:solidFill>
                  <a:prstClr val="black"/>
                </a:solidFill>
              </a:endParaRPr>
            </a:p>
          </p:txBody>
        </p:sp>
      </p:grpSp>
      <p:sp>
        <p:nvSpPr>
          <p:cNvPr id="7" name="Rectangle 2"/>
          <p:cNvSpPr/>
          <p:nvPr/>
        </p:nvSpPr>
        <p:spPr bwMode="auto">
          <a:xfrm>
            <a:off x="4425143" y="1339438"/>
            <a:ext cx="2515941" cy="2515939"/>
          </a:xfrm>
          <a:prstGeom prst="rect">
            <a:avLst/>
          </a:prstGeom>
          <a:solidFill>
            <a:srgbClr val="C00000"/>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91420" tIns="91424" rIns="91420" bIns="91424"/>
          <a:lstStyle/>
          <a:p>
            <a:pPr defTabSz="913924">
              <a:lnSpc>
                <a:spcPct val="90000"/>
              </a:lnSpc>
              <a:buClr>
                <a:srgbClr val="FFFFFF">
                  <a:lumMod val="50000"/>
                  <a:lumOff val="50000"/>
                </a:srgbClr>
              </a:buClr>
              <a:buSzPct val="90000"/>
              <a:defRPr/>
            </a:pPr>
            <a:endParaRPr lang="en-US" altLang="zh-CN" sz="2399"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2399" b="1" spc="-40" dirty="0">
                <a:solidFill>
                  <a:prstClr val="white"/>
                </a:solidFill>
                <a:latin typeface="微软雅黑" pitchFamily="34" charset="-122"/>
                <a:cs typeface="Segoe UI" pitchFamily="34" charset="0"/>
              </a:rPr>
              <a:t>单击填加标题</a:t>
            </a:r>
            <a:endParaRPr lang="en-US" altLang="zh-CN" sz="2399" b="1"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endParaRPr lang="en-US" sz="2399"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1866" spc="-40" dirty="0">
                <a:solidFill>
                  <a:prstClr val="white"/>
                </a:solidFill>
                <a:latin typeface="微软雅黑" pitchFamily="34" charset="-122"/>
                <a:cs typeface="Segoe UI" pitchFamily="34" charset="0"/>
              </a:rPr>
              <a:t>单击填加文字内容</a:t>
            </a:r>
            <a:endParaRPr lang="en-US" altLang="zh-CN" sz="1866"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1866" spc="-40" dirty="0">
                <a:solidFill>
                  <a:prstClr val="white"/>
                </a:solidFill>
                <a:latin typeface="微软雅黑" pitchFamily="34" charset="-122"/>
                <a:cs typeface="Segoe UI" pitchFamily="34" charset="0"/>
              </a:rPr>
              <a:t>单击填加文字内容</a:t>
            </a:r>
            <a:endParaRPr lang="en-US" altLang="zh-CN" sz="1866"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r>
              <a:rPr lang="zh-CN" altLang="en-US" sz="1866" spc="-40" dirty="0">
                <a:solidFill>
                  <a:prstClr val="white"/>
                </a:solidFill>
                <a:latin typeface="微软雅黑" pitchFamily="34" charset="-122"/>
                <a:cs typeface="Segoe UI" pitchFamily="34" charset="0"/>
              </a:rPr>
              <a:t>单击填加文字内容</a:t>
            </a:r>
            <a:endParaRPr lang="en-US" altLang="zh-CN" sz="1866" spc="-40" dirty="0">
              <a:solidFill>
                <a:prstClr val="white"/>
              </a:solidFill>
              <a:latin typeface="微软雅黑" pitchFamily="34" charset="-122"/>
              <a:cs typeface="Segoe UI" pitchFamily="34" charset="0"/>
            </a:endParaRPr>
          </a:p>
          <a:p>
            <a:pPr defTabSz="913924">
              <a:lnSpc>
                <a:spcPct val="90000"/>
              </a:lnSpc>
              <a:buClr>
                <a:srgbClr val="FFFFFF">
                  <a:lumMod val="50000"/>
                  <a:lumOff val="50000"/>
                </a:srgbClr>
              </a:buClr>
              <a:buSzPct val="90000"/>
              <a:defRPr/>
            </a:pPr>
            <a:endParaRPr lang="en-US" sz="1866" spc="-40" dirty="0">
              <a:solidFill>
                <a:prstClr val="white"/>
              </a:solidFill>
              <a:latin typeface="微软雅黑" pitchFamily="34" charset="-122"/>
              <a:cs typeface="Segoe UI" pitchFamily="34" charset="0"/>
            </a:endParaRPr>
          </a:p>
        </p:txBody>
      </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7095553" y="1339438"/>
            <a:ext cx="3815173" cy="436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extLst>
      <p:ext uri="{BB962C8B-B14F-4D97-AF65-F5344CB8AC3E}">
        <p14:creationId xmlns:p14="http://schemas.microsoft.com/office/powerpoint/2010/main" val="11908223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175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25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任意多边形 2"/>
          <p:cNvSpPr/>
          <p:nvPr/>
        </p:nvSpPr>
        <p:spPr>
          <a:xfrm>
            <a:off x="1463729" y="2347098"/>
            <a:ext cx="2841083" cy="1514373"/>
          </a:xfrm>
          <a:custGeom>
            <a:avLst/>
            <a:gdLst>
              <a:gd name="connsiteX0" fmla="*/ 3560428 w 5126470"/>
              <a:gd name="connsiteY0" fmla="*/ 412 h 2732545"/>
              <a:gd name="connsiteX1" fmla="*/ 3679148 w 5126470"/>
              <a:gd name="connsiteY1" fmla="*/ 40002 h 2732545"/>
              <a:gd name="connsiteX2" fmla="*/ 5060578 w 5126470"/>
              <a:gd name="connsiteY2" fmla="*/ 1238402 h 2732545"/>
              <a:gd name="connsiteX3" fmla="*/ 5070308 w 5126470"/>
              <a:gd name="connsiteY3" fmla="*/ 1251017 h 2732545"/>
              <a:gd name="connsiteX4" fmla="*/ 5086468 w 5126470"/>
              <a:gd name="connsiteY4" fmla="*/ 1263481 h 2732545"/>
              <a:gd name="connsiteX5" fmla="*/ 5070104 w 5126470"/>
              <a:gd name="connsiteY5" fmla="*/ 1494144 h 2732545"/>
              <a:gd name="connsiteX6" fmla="*/ 3688674 w 5126470"/>
              <a:gd name="connsiteY6" fmla="*/ 2692543 h 2732545"/>
              <a:gd name="connsiteX7" fmla="*/ 3569954 w 5126470"/>
              <a:gd name="connsiteY7" fmla="*/ 2732133 h 2732545"/>
              <a:gd name="connsiteX8" fmla="*/ 3519681 w 5126470"/>
              <a:gd name="connsiteY8" fmla="*/ 2718597 h 2732545"/>
              <a:gd name="connsiteX9" fmla="*/ 3497845 w 5126470"/>
              <a:gd name="connsiteY9" fmla="*/ 2706903 h 2732545"/>
              <a:gd name="connsiteX10" fmla="*/ 3461295 w 5126470"/>
              <a:gd name="connsiteY10" fmla="*/ 2682260 h 2732545"/>
              <a:gd name="connsiteX11" fmla="*/ 3413403 w 5126470"/>
              <a:gd name="connsiteY11" fmla="*/ 2566639 h 2732545"/>
              <a:gd name="connsiteX12" fmla="*/ 3412671 w 5126470"/>
              <a:gd name="connsiteY12" fmla="*/ 2178129 h 2732545"/>
              <a:gd name="connsiteX13" fmla="*/ 278807 w 5126470"/>
              <a:gd name="connsiteY13" fmla="*/ 2178129 h 2732545"/>
              <a:gd name="connsiteX14" fmla="*/ 0 w 5126470"/>
              <a:gd name="connsiteY14" fmla="*/ 1899322 h 2732545"/>
              <a:gd name="connsiteX15" fmla="*/ 0 w 5126470"/>
              <a:gd name="connsiteY15" fmla="*/ 833225 h 2732545"/>
              <a:gd name="connsiteX16" fmla="*/ 278807 w 5126470"/>
              <a:gd name="connsiteY16" fmla="*/ 554418 h 2732545"/>
              <a:gd name="connsiteX17" fmla="*/ 3409613 w 5126470"/>
              <a:gd name="connsiteY17" fmla="*/ 554418 h 2732545"/>
              <a:gd name="connsiteX18" fmla="*/ 3408898 w 5126470"/>
              <a:gd name="connsiteY18" fmla="*/ 175087 h 2732545"/>
              <a:gd name="connsiteX19" fmla="*/ 3448487 w 5126470"/>
              <a:gd name="connsiteY19" fmla="*/ 56366 h 2732545"/>
              <a:gd name="connsiteX20" fmla="*/ 3448486 w 5126470"/>
              <a:gd name="connsiteY20" fmla="*/ 56366 h 2732545"/>
              <a:gd name="connsiteX21" fmla="*/ 3560428 w 5126470"/>
              <a:gd name="connsiteY21" fmla="*/ 412 h 2732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26470" h="2732545">
                <a:moveTo>
                  <a:pt x="3560428" y="412"/>
                </a:moveTo>
                <a:cubicBezTo>
                  <a:pt x="3602170" y="-2549"/>
                  <a:pt x="3645041" y="10413"/>
                  <a:pt x="3679148" y="40002"/>
                </a:cubicBezTo>
                <a:lnTo>
                  <a:pt x="5060578" y="1238402"/>
                </a:lnTo>
                <a:lnTo>
                  <a:pt x="5070308" y="1251017"/>
                </a:lnTo>
                <a:lnTo>
                  <a:pt x="5086468" y="1263481"/>
                </a:lnTo>
                <a:cubicBezTo>
                  <a:pt x="5145645" y="1331696"/>
                  <a:pt x="5138319" y="1434967"/>
                  <a:pt x="5070104" y="1494144"/>
                </a:cubicBezTo>
                <a:lnTo>
                  <a:pt x="3688674" y="2692543"/>
                </a:lnTo>
                <a:cubicBezTo>
                  <a:pt x="3654567" y="2722132"/>
                  <a:pt x="3611696" y="2735094"/>
                  <a:pt x="3569954" y="2732133"/>
                </a:cubicBezTo>
                <a:lnTo>
                  <a:pt x="3519681" y="2718597"/>
                </a:lnTo>
                <a:lnTo>
                  <a:pt x="3497845" y="2706903"/>
                </a:lnTo>
                <a:lnTo>
                  <a:pt x="3461295" y="2682260"/>
                </a:lnTo>
                <a:cubicBezTo>
                  <a:pt x="3431705" y="2652670"/>
                  <a:pt x="3413403" y="2611792"/>
                  <a:pt x="3413403" y="2566639"/>
                </a:cubicBezTo>
                <a:lnTo>
                  <a:pt x="3412671" y="2178129"/>
                </a:lnTo>
                <a:lnTo>
                  <a:pt x="278807" y="2178129"/>
                </a:lnTo>
                <a:cubicBezTo>
                  <a:pt x="124826" y="2178129"/>
                  <a:pt x="0" y="2053303"/>
                  <a:pt x="0" y="1899322"/>
                </a:cubicBezTo>
                <a:lnTo>
                  <a:pt x="0" y="833225"/>
                </a:lnTo>
                <a:cubicBezTo>
                  <a:pt x="0" y="679244"/>
                  <a:pt x="124826" y="554418"/>
                  <a:pt x="278807" y="554418"/>
                </a:cubicBezTo>
                <a:lnTo>
                  <a:pt x="3409613" y="554418"/>
                </a:lnTo>
                <a:lnTo>
                  <a:pt x="3408898" y="175087"/>
                </a:lnTo>
                <a:cubicBezTo>
                  <a:pt x="3405936" y="133345"/>
                  <a:pt x="3418899" y="90474"/>
                  <a:pt x="3448487" y="56366"/>
                </a:cubicBezTo>
                <a:lnTo>
                  <a:pt x="3448486" y="56366"/>
                </a:lnTo>
                <a:cubicBezTo>
                  <a:pt x="3478075" y="22259"/>
                  <a:pt x="3518687" y="3373"/>
                  <a:pt x="3560428" y="412"/>
                </a:cubicBezTo>
                <a:close/>
              </a:path>
            </a:pathLst>
          </a:custGeom>
          <a:solidFill>
            <a:srgbClr val="C00000"/>
          </a:solidFill>
          <a:ln w="15875" cap="flat" cmpd="sng" algn="ctr">
            <a:solidFill>
              <a:sysClr val="window" lastClr="FFFFFF"/>
            </a:solidFill>
            <a:prstDash val="solid"/>
            <a:miter lim="800000"/>
          </a:ln>
          <a:effectLst>
            <a:outerShdw blurRad="330200" dist="215900" dir="2700000" algn="tl" rotWithShape="0">
              <a:prstClr val="black">
                <a:alpha val="8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宋体" panose="02010600030101010101" pitchFamily="2" charset="-122"/>
            </a:endParaRPr>
          </a:p>
        </p:txBody>
      </p:sp>
      <p:sp>
        <p:nvSpPr>
          <p:cNvPr id="4" name="任意多边形 3"/>
          <p:cNvSpPr/>
          <p:nvPr/>
        </p:nvSpPr>
        <p:spPr>
          <a:xfrm>
            <a:off x="4675458" y="2347098"/>
            <a:ext cx="2841083" cy="1514373"/>
          </a:xfrm>
          <a:custGeom>
            <a:avLst/>
            <a:gdLst>
              <a:gd name="connsiteX0" fmla="*/ 3560428 w 5126470"/>
              <a:gd name="connsiteY0" fmla="*/ 412 h 2732545"/>
              <a:gd name="connsiteX1" fmla="*/ 3679148 w 5126470"/>
              <a:gd name="connsiteY1" fmla="*/ 40002 h 2732545"/>
              <a:gd name="connsiteX2" fmla="*/ 5060578 w 5126470"/>
              <a:gd name="connsiteY2" fmla="*/ 1238402 h 2732545"/>
              <a:gd name="connsiteX3" fmla="*/ 5070308 w 5126470"/>
              <a:gd name="connsiteY3" fmla="*/ 1251017 h 2732545"/>
              <a:gd name="connsiteX4" fmla="*/ 5086468 w 5126470"/>
              <a:gd name="connsiteY4" fmla="*/ 1263481 h 2732545"/>
              <a:gd name="connsiteX5" fmla="*/ 5070104 w 5126470"/>
              <a:gd name="connsiteY5" fmla="*/ 1494144 h 2732545"/>
              <a:gd name="connsiteX6" fmla="*/ 3688674 w 5126470"/>
              <a:gd name="connsiteY6" fmla="*/ 2692543 h 2732545"/>
              <a:gd name="connsiteX7" fmla="*/ 3569954 w 5126470"/>
              <a:gd name="connsiteY7" fmla="*/ 2732133 h 2732545"/>
              <a:gd name="connsiteX8" fmla="*/ 3519681 w 5126470"/>
              <a:gd name="connsiteY8" fmla="*/ 2718597 h 2732545"/>
              <a:gd name="connsiteX9" fmla="*/ 3497845 w 5126470"/>
              <a:gd name="connsiteY9" fmla="*/ 2706903 h 2732545"/>
              <a:gd name="connsiteX10" fmla="*/ 3461295 w 5126470"/>
              <a:gd name="connsiteY10" fmla="*/ 2682260 h 2732545"/>
              <a:gd name="connsiteX11" fmla="*/ 3413403 w 5126470"/>
              <a:gd name="connsiteY11" fmla="*/ 2566639 h 2732545"/>
              <a:gd name="connsiteX12" fmla="*/ 3412671 w 5126470"/>
              <a:gd name="connsiteY12" fmla="*/ 2178129 h 2732545"/>
              <a:gd name="connsiteX13" fmla="*/ 278807 w 5126470"/>
              <a:gd name="connsiteY13" fmla="*/ 2178129 h 2732545"/>
              <a:gd name="connsiteX14" fmla="*/ 0 w 5126470"/>
              <a:gd name="connsiteY14" fmla="*/ 1899322 h 2732545"/>
              <a:gd name="connsiteX15" fmla="*/ 0 w 5126470"/>
              <a:gd name="connsiteY15" fmla="*/ 833225 h 2732545"/>
              <a:gd name="connsiteX16" fmla="*/ 278807 w 5126470"/>
              <a:gd name="connsiteY16" fmla="*/ 554418 h 2732545"/>
              <a:gd name="connsiteX17" fmla="*/ 3409613 w 5126470"/>
              <a:gd name="connsiteY17" fmla="*/ 554418 h 2732545"/>
              <a:gd name="connsiteX18" fmla="*/ 3408898 w 5126470"/>
              <a:gd name="connsiteY18" fmla="*/ 175087 h 2732545"/>
              <a:gd name="connsiteX19" fmla="*/ 3448487 w 5126470"/>
              <a:gd name="connsiteY19" fmla="*/ 56366 h 2732545"/>
              <a:gd name="connsiteX20" fmla="*/ 3448486 w 5126470"/>
              <a:gd name="connsiteY20" fmla="*/ 56366 h 2732545"/>
              <a:gd name="connsiteX21" fmla="*/ 3560428 w 5126470"/>
              <a:gd name="connsiteY21" fmla="*/ 412 h 2732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26470" h="2732545">
                <a:moveTo>
                  <a:pt x="3560428" y="412"/>
                </a:moveTo>
                <a:cubicBezTo>
                  <a:pt x="3602170" y="-2549"/>
                  <a:pt x="3645041" y="10413"/>
                  <a:pt x="3679148" y="40002"/>
                </a:cubicBezTo>
                <a:lnTo>
                  <a:pt x="5060578" y="1238402"/>
                </a:lnTo>
                <a:lnTo>
                  <a:pt x="5070308" y="1251017"/>
                </a:lnTo>
                <a:lnTo>
                  <a:pt x="5086468" y="1263481"/>
                </a:lnTo>
                <a:cubicBezTo>
                  <a:pt x="5145645" y="1331696"/>
                  <a:pt x="5138319" y="1434967"/>
                  <a:pt x="5070104" y="1494144"/>
                </a:cubicBezTo>
                <a:lnTo>
                  <a:pt x="3688674" y="2692543"/>
                </a:lnTo>
                <a:cubicBezTo>
                  <a:pt x="3654567" y="2722132"/>
                  <a:pt x="3611696" y="2735094"/>
                  <a:pt x="3569954" y="2732133"/>
                </a:cubicBezTo>
                <a:lnTo>
                  <a:pt x="3519681" y="2718597"/>
                </a:lnTo>
                <a:lnTo>
                  <a:pt x="3497845" y="2706903"/>
                </a:lnTo>
                <a:lnTo>
                  <a:pt x="3461295" y="2682260"/>
                </a:lnTo>
                <a:cubicBezTo>
                  <a:pt x="3431705" y="2652670"/>
                  <a:pt x="3413403" y="2611792"/>
                  <a:pt x="3413403" y="2566639"/>
                </a:cubicBezTo>
                <a:lnTo>
                  <a:pt x="3412671" y="2178129"/>
                </a:lnTo>
                <a:lnTo>
                  <a:pt x="278807" y="2178129"/>
                </a:lnTo>
                <a:cubicBezTo>
                  <a:pt x="124826" y="2178129"/>
                  <a:pt x="0" y="2053303"/>
                  <a:pt x="0" y="1899322"/>
                </a:cubicBezTo>
                <a:lnTo>
                  <a:pt x="0" y="833225"/>
                </a:lnTo>
                <a:cubicBezTo>
                  <a:pt x="0" y="679244"/>
                  <a:pt x="124826" y="554418"/>
                  <a:pt x="278807" y="554418"/>
                </a:cubicBezTo>
                <a:lnTo>
                  <a:pt x="3409613" y="554418"/>
                </a:lnTo>
                <a:lnTo>
                  <a:pt x="3408898" y="175087"/>
                </a:lnTo>
                <a:cubicBezTo>
                  <a:pt x="3405936" y="133345"/>
                  <a:pt x="3418899" y="90474"/>
                  <a:pt x="3448487" y="56366"/>
                </a:cubicBezTo>
                <a:lnTo>
                  <a:pt x="3448486" y="56366"/>
                </a:lnTo>
                <a:cubicBezTo>
                  <a:pt x="3478075" y="22259"/>
                  <a:pt x="3518687" y="3373"/>
                  <a:pt x="3560428" y="412"/>
                </a:cubicBezTo>
                <a:close/>
              </a:path>
            </a:pathLst>
          </a:custGeom>
          <a:solidFill>
            <a:srgbClr val="C00000"/>
          </a:solidFill>
          <a:ln w="15875" cap="flat" cmpd="sng" algn="ctr">
            <a:solidFill>
              <a:sysClr val="window" lastClr="FFFFFF"/>
            </a:solidFill>
            <a:prstDash val="solid"/>
            <a:miter lim="800000"/>
          </a:ln>
          <a:effectLst>
            <a:outerShdw blurRad="330200" dist="215900" dir="2700000" algn="tl" rotWithShape="0">
              <a:prstClr val="black">
                <a:alpha val="8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宋体" panose="02010600030101010101" pitchFamily="2" charset="-122"/>
            </a:endParaRPr>
          </a:p>
        </p:txBody>
      </p:sp>
      <p:sp>
        <p:nvSpPr>
          <p:cNvPr id="5" name="任意多边形 4"/>
          <p:cNvSpPr/>
          <p:nvPr/>
        </p:nvSpPr>
        <p:spPr>
          <a:xfrm>
            <a:off x="7887188" y="2347098"/>
            <a:ext cx="2841083" cy="1514373"/>
          </a:xfrm>
          <a:custGeom>
            <a:avLst/>
            <a:gdLst>
              <a:gd name="connsiteX0" fmla="*/ 3560428 w 5126470"/>
              <a:gd name="connsiteY0" fmla="*/ 412 h 2732545"/>
              <a:gd name="connsiteX1" fmla="*/ 3679148 w 5126470"/>
              <a:gd name="connsiteY1" fmla="*/ 40002 h 2732545"/>
              <a:gd name="connsiteX2" fmla="*/ 5060578 w 5126470"/>
              <a:gd name="connsiteY2" fmla="*/ 1238402 h 2732545"/>
              <a:gd name="connsiteX3" fmla="*/ 5070308 w 5126470"/>
              <a:gd name="connsiteY3" fmla="*/ 1251017 h 2732545"/>
              <a:gd name="connsiteX4" fmla="*/ 5086468 w 5126470"/>
              <a:gd name="connsiteY4" fmla="*/ 1263481 h 2732545"/>
              <a:gd name="connsiteX5" fmla="*/ 5070104 w 5126470"/>
              <a:gd name="connsiteY5" fmla="*/ 1494144 h 2732545"/>
              <a:gd name="connsiteX6" fmla="*/ 3688674 w 5126470"/>
              <a:gd name="connsiteY6" fmla="*/ 2692543 h 2732545"/>
              <a:gd name="connsiteX7" fmla="*/ 3569954 w 5126470"/>
              <a:gd name="connsiteY7" fmla="*/ 2732133 h 2732545"/>
              <a:gd name="connsiteX8" fmla="*/ 3519681 w 5126470"/>
              <a:gd name="connsiteY8" fmla="*/ 2718597 h 2732545"/>
              <a:gd name="connsiteX9" fmla="*/ 3497845 w 5126470"/>
              <a:gd name="connsiteY9" fmla="*/ 2706903 h 2732545"/>
              <a:gd name="connsiteX10" fmla="*/ 3461295 w 5126470"/>
              <a:gd name="connsiteY10" fmla="*/ 2682260 h 2732545"/>
              <a:gd name="connsiteX11" fmla="*/ 3413403 w 5126470"/>
              <a:gd name="connsiteY11" fmla="*/ 2566639 h 2732545"/>
              <a:gd name="connsiteX12" fmla="*/ 3412671 w 5126470"/>
              <a:gd name="connsiteY12" fmla="*/ 2178129 h 2732545"/>
              <a:gd name="connsiteX13" fmla="*/ 278807 w 5126470"/>
              <a:gd name="connsiteY13" fmla="*/ 2178129 h 2732545"/>
              <a:gd name="connsiteX14" fmla="*/ 0 w 5126470"/>
              <a:gd name="connsiteY14" fmla="*/ 1899322 h 2732545"/>
              <a:gd name="connsiteX15" fmla="*/ 0 w 5126470"/>
              <a:gd name="connsiteY15" fmla="*/ 833225 h 2732545"/>
              <a:gd name="connsiteX16" fmla="*/ 278807 w 5126470"/>
              <a:gd name="connsiteY16" fmla="*/ 554418 h 2732545"/>
              <a:gd name="connsiteX17" fmla="*/ 3409613 w 5126470"/>
              <a:gd name="connsiteY17" fmla="*/ 554418 h 2732545"/>
              <a:gd name="connsiteX18" fmla="*/ 3408898 w 5126470"/>
              <a:gd name="connsiteY18" fmla="*/ 175087 h 2732545"/>
              <a:gd name="connsiteX19" fmla="*/ 3448487 w 5126470"/>
              <a:gd name="connsiteY19" fmla="*/ 56366 h 2732545"/>
              <a:gd name="connsiteX20" fmla="*/ 3448486 w 5126470"/>
              <a:gd name="connsiteY20" fmla="*/ 56366 h 2732545"/>
              <a:gd name="connsiteX21" fmla="*/ 3560428 w 5126470"/>
              <a:gd name="connsiteY21" fmla="*/ 412 h 2732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26470" h="2732545">
                <a:moveTo>
                  <a:pt x="3560428" y="412"/>
                </a:moveTo>
                <a:cubicBezTo>
                  <a:pt x="3602170" y="-2549"/>
                  <a:pt x="3645041" y="10413"/>
                  <a:pt x="3679148" y="40002"/>
                </a:cubicBezTo>
                <a:lnTo>
                  <a:pt x="5060578" y="1238402"/>
                </a:lnTo>
                <a:lnTo>
                  <a:pt x="5070308" y="1251017"/>
                </a:lnTo>
                <a:lnTo>
                  <a:pt x="5086468" y="1263481"/>
                </a:lnTo>
                <a:cubicBezTo>
                  <a:pt x="5145645" y="1331696"/>
                  <a:pt x="5138319" y="1434967"/>
                  <a:pt x="5070104" y="1494144"/>
                </a:cubicBezTo>
                <a:lnTo>
                  <a:pt x="3688674" y="2692543"/>
                </a:lnTo>
                <a:cubicBezTo>
                  <a:pt x="3654567" y="2722132"/>
                  <a:pt x="3611696" y="2735094"/>
                  <a:pt x="3569954" y="2732133"/>
                </a:cubicBezTo>
                <a:lnTo>
                  <a:pt x="3519681" y="2718597"/>
                </a:lnTo>
                <a:lnTo>
                  <a:pt x="3497845" y="2706903"/>
                </a:lnTo>
                <a:lnTo>
                  <a:pt x="3461295" y="2682260"/>
                </a:lnTo>
                <a:cubicBezTo>
                  <a:pt x="3431705" y="2652670"/>
                  <a:pt x="3413403" y="2611792"/>
                  <a:pt x="3413403" y="2566639"/>
                </a:cubicBezTo>
                <a:lnTo>
                  <a:pt x="3412671" y="2178129"/>
                </a:lnTo>
                <a:lnTo>
                  <a:pt x="278807" y="2178129"/>
                </a:lnTo>
                <a:cubicBezTo>
                  <a:pt x="124826" y="2178129"/>
                  <a:pt x="0" y="2053303"/>
                  <a:pt x="0" y="1899322"/>
                </a:cubicBezTo>
                <a:lnTo>
                  <a:pt x="0" y="833225"/>
                </a:lnTo>
                <a:cubicBezTo>
                  <a:pt x="0" y="679244"/>
                  <a:pt x="124826" y="554418"/>
                  <a:pt x="278807" y="554418"/>
                </a:cubicBezTo>
                <a:lnTo>
                  <a:pt x="3409613" y="554418"/>
                </a:lnTo>
                <a:lnTo>
                  <a:pt x="3408898" y="175087"/>
                </a:lnTo>
                <a:cubicBezTo>
                  <a:pt x="3405936" y="133345"/>
                  <a:pt x="3418899" y="90474"/>
                  <a:pt x="3448487" y="56366"/>
                </a:cubicBezTo>
                <a:lnTo>
                  <a:pt x="3448486" y="56366"/>
                </a:lnTo>
                <a:cubicBezTo>
                  <a:pt x="3478075" y="22259"/>
                  <a:pt x="3518687" y="3373"/>
                  <a:pt x="3560428" y="412"/>
                </a:cubicBezTo>
                <a:close/>
              </a:path>
            </a:pathLst>
          </a:custGeom>
          <a:solidFill>
            <a:srgbClr val="C00000"/>
          </a:solidFill>
          <a:ln w="15875" cap="flat" cmpd="sng" algn="ctr">
            <a:solidFill>
              <a:sysClr val="window" lastClr="FFFFFF"/>
            </a:solidFill>
            <a:prstDash val="solid"/>
            <a:miter lim="800000"/>
          </a:ln>
          <a:effectLst>
            <a:outerShdw blurRad="330200" dist="215900" dir="2700000" algn="tl" rotWithShape="0">
              <a:prstClr val="black">
                <a:alpha val="8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宋体" panose="02010600030101010101" pitchFamily="2" charset="-122"/>
            </a:endParaRPr>
          </a:p>
        </p:txBody>
      </p:sp>
      <p:sp>
        <p:nvSpPr>
          <p:cNvPr id="6" name="椭圆 5"/>
          <p:cNvSpPr/>
          <p:nvPr/>
        </p:nvSpPr>
        <p:spPr>
          <a:xfrm>
            <a:off x="1598581" y="2793102"/>
            <a:ext cx="622364" cy="62236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宋体" panose="02010600030101010101" pitchFamily="2" charset="-122"/>
            </a:endParaRPr>
          </a:p>
        </p:txBody>
      </p:sp>
      <p:sp>
        <p:nvSpPr>
          <p:cNvPr id="7" name="椭圆 6"/>
          <p:cNvSpPr/>
          <p:nvPr/>
        </p:nvSpPr>
        <p:spPr>
          <a:xfrm>
            <a:off x="4806601" y="2793102"/>
            <a:ext cx="622364" cy="62236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宋体" panose="02010600030101010101" pitchFamily="2" charset="-122"/>
            </a:endParaRPr>
          </a:p>
        </p:txBody>
      </p:sp>
      <p:sp>
        <p:nvSpPr>
          <p:cNvPr id="8" name="椭圆 7"/>
          <p:cNvSpPr/>
          <p:nvPr/>
        </p:nvSpPr>
        <p:spPr>
          <a:xfrm>
            <a:off x="8022241" y="2793102"/>
            <a:ext cx="622364" cy="622364"/>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宋体" panose="02010600030101010101" pitchFamily="2" charset="-122"/>
            </a:endParaRPr>
          </a:p>
        </p:txBody>
      </p:sp>
      <p:grpSp>
        <p:nvGrpSpPr>
          <p:cNvPr id="9" name="组合 8"/>
          <p:cNvGrpSpPr/>
          <p:nvPr/>
        </p:nvGrpSpPr>
        <p:grpSpPr>
          <a:xfrm>
            <a:off x="1463729" y="4146045"/>
            <a:ext cx="2349784" cy="1060174"/>
            <a:chOff x="1234763" y="4059837"/>
            <a:chExt cx="2584762" cy="1060174"/>
          </a:xfrm>
        </p:grpSpPr>
        <p:sp>
          <p:nvSpPr>
            <p:cNvPr id="10" name="文本框 9"/>
            <p:cNvSpPr txBox="1"/>
            <p:nvPr/>
          </p:nvSpPr>
          <p:spPr bwMode="auto">
            <a:xfrm>
              <a:off x="1405734" y="4307481"/>
              <a:ext cx="2242820" cy="812530"/>
            </a:xfrm>
            <a:prstGeom prst="rect">
              <a:avLst/>
            </a:prstGeom>
            <a:noFill/>
          </p:spPr>
          <p:txBody>
            <a:bodyPr wrap="square">
              <a:spAutoFit/>
            </a:bodyPr>
            <a:lstStyle/>
            <a:p>
              <a:pPr>
                <a:lnSpc>
                  <a:spcPct val="130000"/>
                </a:lnSpc>
                <a:defRPr/>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输入你想要的内容输入你想要的内容输入你想要的内容输入</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bwMode="auto">
            <a:xfrm>
              <a:off x="1234763" y="4059837"/>
              <a:ext cx="2584762" cy="338554"/>
            </a:xfrm>
            <a:prstGeom prst="rect">
              <a:avLst/>
            </a:prstGeom>
            <a:noFill/>
          </p:spPr>
          <p:txBody>
            <a:bodyPr wrap="square">
              <a:spAutoFit/>
            </a:bodyPr>
            <a:lstStyle/>
            <a:p>
              <a:pPr algn="ctr">
                <a:defRPr/>
              </a:pPr>
              <a:r>
                <a:rPr lang="zh-CN" altLang="en-US" sz="1600" spc="1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grpSp>
      <p:grpSp>
        <p:nvGrpSpPr>
          <p:cNvPr id="12" name="组合 11"/>
          <p:cNvGrpSpPr/>
          <p:nvPr/>
        </p:nvGrpSpPr>
        <p:grpSpPr>
          <a:xfrm>
            <a:off x="4675458" y="4146045"/>
            <a:ext cx="2349784" cy="1060174"/>
            <a:chOff x="1234763" y="4059837"/>
            <a:chExt cx="2584762" cy="1060174"/>
          </a:xfrm>
        </p:grpSpPr>
        <p:sp>
          <p:nvSpPr>
            <p:cNvPr id="13" name="文本框 12"/>
            <p:cNvSpPr txBox="1"/>
            <p:nvPr/>
          </p:nvSpPr>
          <p:spPr bwMode="auto">
            <a:xfrm>
              <a:off x="1405734" y="4307481"/>
              <a:ext cx="2242820" cy="812530"/>
            </a:xfrm>
            <a:prstGeom prst="rect">
              <a:avLst/>
            </a:prstGeom>
            <a:noFill/>
          </p:spPr>
          <p:txBody>
            <a:bodyPr wrap="square">
              <a:spAutoFit/>
            </a:bodyPr>
            <a:lstStyle/>
            <a:p>
              <a:pPr>
                <a:lnSpc>
                  <a:spcPct val="130000"/>
                </a:lnSpc>
                <a:defRPr/>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输入你想要的内容输入你想要的内容输入你想要的内容输入</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bwMode="auto">
            <a:xfrm>
              <a:off x="1234763" y="4059837"/>
              <a:ext cx="2584762" cy="338554"/>
            </a:xfrm>
            <a:prstGeom prst="rect">
              <a:avLst/>
            </a:prstGeom>
            <a:noFill/>
          </p:spPr>
          <p:txBody>
            <a:bodyPr wrap="square">
              <a:spAutoFit/>
            </a:bodyPr>
            <a:lstStyle/>
            <a:p>
              <a:pPr algn="ctr">
                <a:defRPr/>
              </a:pPr>
              <a:r>
                <a:rPr lang="zh-CN" altLang="en-US" sz="1600" spc="1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grpSp>
      <p:grpSp>
        <p:nvGrpSpPr>
          <p:cNvPr id="15" name="组合 14"/>
          <p:cNvGrpSpPr/>
          <p:nvPr/>
        </p:nvGrpSpPr>
        <p:grpSpPr>
          <a:xfrm>
            <a:off x="7887188" y="4146045"/>
            <a:ext cx="2349784" cy="1060174"/>
            <a:chOff x="1234763" y="4059837"/>
            <a:chExt cx="2584762" cy="1060174"/>
          </a:xfrm>
        </p:grpSpPr>
        <p:sp>
          <p:nvSpPr>
            <p:cNvPr id="16" name="文本框 15"/>
            <p:cNvSpPr txBox="1"/>
            <p:nvPr/>
          </p:nvSpPr>
          <p:spPr bwMode="auto">
            <a:xfrm>
              <a:off x="1405734" y="4307481"/>
              <a:ext cx="2242820" cy="812530"/>
            </a:xfrm>
            <a:prstGeom prst="rect">
              <a:avLst/>
            </a:prstGeom>
            <a:noFill/>
          </p:spPr>
          <p:txBody>
            <a:bodyPr wrap="square">
              <a:spAutoFit/>
            </a:bodyPr>
            <a:lstStyle/>
            <a:p>
              <a:pPr>
                <a:lnSpc>
                  <a:spcPct val="130000"/>
                </a:lnSpc>
                <a:defRPr/>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输入你想要的内容输入你想要的内容输入你想要的内容输入</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bwMode="auto">
            <a:xfrm>
              <a:off x="1234763" y="4059837"/>
              <a:ext cx="2584762" cy="338554"/>
            </a:xfrm>
            <a:prstGeom prst="rect">
              <a:avLst/>
            </a:prstGeom>
            <a:noFill/>
          </p:spPr>
          <p:txBody>
            <a:bodyPr wrap="square">
              <a:spAutoFit/>
            </a:bodyPr>
            <a:lstStyle/>
            <a:p>
              <a:pPr algn="ctr">
                <a:defRPr/>
              </a:pPr>
              <a:r>
                <a:rPr lang="zh-CN" altLang="en-US" sz="1600" spc="1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p>
          </p:txBody>
        </p:sp>
      </p:grpSp>
      <p:sp>
        <p:nvSpPr>
          <p:cNvPr id="18" name="文本框 17"/>
          <p:cNvSpPr txBox="1"/>
          <p:nvPr/>
        </p:nvSpPr>
        <p:spPr>
          <a:xfrm>
            <a:off x="2327613" y="2842674"/>
            <a:ext cx="1485900" cy="523220"/>
          </a:xfrm>
          <a:prstGeom prst="rect">
            <a:avLst/>
          </a:prstGeom>
          <a:noFill/>
        </p:spPr>
        <p:txBody>
          <a:bodyPr wrap="square" rtlCol="0">
            <a:spAutoFit/>
          </a:bodyPr>
          <a:lstStyle/>
          <a:p>
            <a:pPr>
              <a:defRPr/>
            </a:pPr>
            <a:r>
              <a:rPr lang="en-US" altLang="zh-CN" sz="2800" dirty="0" smtClean="0">
                <a:solidFill>
                  <a:schemeClr val="bg1"/>
                </a:solidFill>
                <a:latin typeface="Impact" panose="020B0806030902050204" pitchFamily="34" charset="0"/>
              </a:rPr>
              <a:t>STEP 01</a:t>
            </a:r>
            <a:endParaRPr lang="zh-CN" altLang="en-US" sz="2800" dirty="0">
              <a:solidFill>
                <a:schemeClr val="bg1"/>
              </a:solidFill>
              <a:latin typeface="Impact" panose="020B0806030902050204" pitchFamily="34" charset="0"/>
            </a:endParaRPr>
          </a:p>
        </p:txBody>
      </p:sp>
      <p:sp>
        <p:nvSpPr>
          <p:cNvPr id="19" name="文本框 18"/>
          <p:cNvSpPr txBox="1"/>
          <p:nvPr/>
        </p:nvSpPr>
        <p:spPr>
          <a:xfrm>
            <a:off x="5560108" y="2842674"/>
            <a:ext cx="1485900" cy="523220"/>
          </a:xfrm>
          <a:prstGeom prst="rect">
            <a:avLst/>
          </a:prstGeom>
          <a:noFill/>
        </p:spPr>
        <p:txBody>
          <a:bodyPr wrap="square" rtlCol="0">
            <a:spAutoFit/>
          </a:bodyPr>
          <a:lstStyle/>
          <a:p>
            <a:pPr>
              <a:defRPr/>
            </a:pPr>
            <a:r>
              <a:rPr lang="en-US" altLang="zh-CN" sz="2800" dirty="0" smtClean="0">
                <a:solidFill>
                  <a:schemeClr val="bg1"/>
                </a:solidFill>
                <a:latin typeface="Impact" panose="020B0806030902050204" pitchFamily="34" charset="0"/>
              </a:rPr>
              <a:t>STEP 02</a:t>
            </a:r>
            <a:endParaRPr lang="zh-CN" altLang="en-US" sz="2800" dirty="0">
              <a:solidFill>
                <a:schemeClr val="bg1"/>
              </a:solidFill>
              <a:latin typeface="Impact" panose="020B0806030902050204" pitchFamily="34" charset="0"/>
            </a:endParaRPr>
          </a:p>
        </p:txBody>
      </p:sp>
      <p:sp>
        <p:nvSpPr>
          <p:cNvPr id="20" name="文本框 19"/>
          <p:cNvSpPr txBox="1"/>
          <p:nvPr/>
        </p:nvSpPr>
        <p:spPr>
          <a:xfrm>
            <a:off x="8779658" y="2842674"/>
            <a:ext cx="1485900" cy="523220"/>
          </a:xfrm>
          <a:prstGeom prst="rect">
            <a:avLst/>
          </a:prstGeom>
          <a:noFill/>
        </p:spPr>
        <p:txBody>
          <a:bodyPr wrap="square" rtlCol="0">
            <a:spAutoFit/>
          </a:bodyPr>
          <a:lstStyle/>
          <a:p>
            <a:pPr>
              <a:defRPr/>
            </a:pPr>
            <a:r>
              <a:rPr lang="en-US" altLang="zh-CN" sz="2800" dirty="0" smtClean="0">
                <a:solidFill>
                  <a:schemeClr val="bg1"/>
                </a:solidFill>
                <a:latin typeface="Impact" panose="020B0806030902050204" pitchFamily="34" charset="0"/>
              </a:rPr>
              <a:t>STEP 03</a:t>
            </a:r>
            <a:endParaRPr lang="zh-CN" altLang="en-US" sz="2800" dirty="0">
              <a:solidFill>
                <a:schemeClr val="bg1"/>
              </a:solidFill>
              <a:latin typeface="Impact" panose="020B0806030902050204" pitchFamily="34" charset="0"/>
            </a:endParaRPr>
          </a:p>
        </p:txBody>
      </p:sp>
      <p:grpSp>
        <p:nvGrpSpPr>
          <p:cNvPr id="21" name="组合 20"/>
          <p:cNvGrpSpPr/>
          <p:nvPr/>
        </p:nvGrpSpPr>
        <p:grpSpPr>
          <a:xfrm>
            <a:off x="1784840" y="2980673"/>
            <a:ext cx="241927" cy="240647"/>
            <a:chOff x="3856417" y="4248125"/>
            <a:chExt cx="409860" cy="407692"/>
          </a:xfrm>
          <a:solidFill>
            <a:srgbClr val="C00000"/>
          </a:solidFill>
        </p:grpSpPr>
        <p:sp>
          <p:nvSpPr>
            <p:cNvPr id="22"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23"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24"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25"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26"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27"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28"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grpSp>
      <p:grpSp>
        <p:nvGrpSpPr>
          <p:cNvPr id="29" name="组合 28"/>
          <p:cNvGrpSpPr/>
          <p:nvPr/>
        </p:nvGrpSpPr>
        <p:grpSpPr>
          <a:xfrm>
            <a:off x="4975859" y="2936831"/>
            <a:ext cx="286088" cy="328328"/>
            <a:chOff x="2733098" y="4187405"/>
            <a:chExt cx="484675" cy="556238"/>
          </a:xfrm>
          <a:solidFill>
            <a:srgbClr val="C00000"/>
          </a:solidFill>
        </p:grpSpPr>
        <p:sp>
          <p:nvSpPr>
            <p:cNvPr id="30"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1"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2"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3"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4"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5"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6"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7"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8"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39"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0"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1"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2"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3"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4"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5"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6"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grpSp>
      <p:grpSp>
        <p:nvGrpSpPr>
          <p:cNvPr id="47" name="组合 46"/>
          <p:cNvGrpSpPr/>
          <p:nvPr/>
        </p:nvGrpSpPr>
        <p:grpSpPr>
          <a:xfrm>
            <a:off x="8202719" y="2986112"/>
            <a:ext cx="258568" cy="229766"/>
            <a:chOff x="6007636" y="4287159"/>
            <a:chExt cx="438051" cy="389258"/>
          </a:xfrm>
          <a:solidFill>
            <a:srgbClr val="C00000"/>
          </a:solidFill>
        </p:grpSpPr>
        <p:sp>
          <p:nvSpPr>
            <p:cNvPr id="48"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49"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50"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51"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52"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53"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54"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55"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sp>
          <p:nvSpPr>
            <p:cNvPr id="56"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endParaRPr>
            </a:p>
          </p:txBody>
        </p:sp>
      </p:grpSp>
    </p:spTree>
    <p:extLst>
      <p:ext uri="{BB962C8B-B14F-4D97-AF65-F5344CB8AC3E}">
        <p14:creationId xmlns:p14="http://schemas.microsoft.com/office/powerpoint/2010/main" val="33887305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8" accel="60000" fill="hold" grpId="0" nodeType="afterEffect" p14:presetBounceEnd="40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40000">
                                          <p:cBhvr additive="base">
                                            <p:cTn id="15" dur="5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8" accel="60000" fill="hold" grpId="0" nodeType="withEffect" p14:presetBounceEnd="40000">
                                      <p:stCondLst>
                                        <p:cond delay="300"/>
                                      </p:stCondLst>
                                      <p:childTnLst>
                                        <p:set>
                                          <p:cBhvr>
                                            <p:cTn id="18" dur="1" fill="hold">
                                              <p:stCondLst>
                                                <p:cond delay="0"/>
                                              </p:stCondLst>
                                            </p:cTn>
                                            <p:tgtEl>
                                              <p:spTgt spid="4"/>
                                            </p:tgtEl>
                                            <p:attrNameLst>
                                              <p:attrName>style.visibility</p:attrName>
                                            </p:attrNameLst>
                                          </p:cBhvr>
                                          <p:to>
                                            <p:strVal val="visible"/>
                                          </p:to>
                                        </p:set>
                                        <p:anim calcmode="lin" valueType="num" p14:bounceEnd="40000">
                                          <p:cBhvr additive="base">
                                            <p:cTn id="19" dur="50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accel="60000" fill="hold" grpId="0" nodeType="withEffect" p14:presetBounceEnd="40000">
                                      <p:stCondLst>
                                        <p:cond delay="600"/>
                                      </p:stCondLst>
                                      <p:childTnLst>
                                        <p:set>
                                          <p:cBhvr>
                                            <p:cTn id="22" dur="1" fill="hold">
                                              <p:stCondLst>
                                                <p:cond delay="0"/>
                                              </p:stCondLst>
                                            </p:cTn>
                                            <p:tgtEl>
                                              <p:spTgt spid="5"/>
                                            </p:tgtEl>
                                            <p:attrNameLst>
                                              <p:attrName>style.visibility</p:attrName>
                                            </p:attrNameLst>
                                          </p:cBhvr>
                                          <p:to>
                                            <p:strVal val="visible"/>
                                          </p:to>
                                        </p:set>
                                        <p:anim calcmode="lin" valueType="num" p14:bounceEnd="40000">
                                          <p:cBhvr additive="base">
                                            <p:cTn id="23"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1850"/>
                                </p:stCondLst>
                                <p:childTnLst>
                                  <p:par>
                                    <p:cTn id="26" presetID="45"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ppt_w</p:attrName>
                                            </p:attrNameLst>
                                          </p:cBhvr>
                                          <p:tavLst>
                                            <p:tav tm="0" fmla="#ppt_w*sin(2.5*pi*$)">
                                              <p:val>
                                                <p:fltVal val="0"/>
                                              </p:val>
                                            </p:tav>
                                            <p:tav tm="100000">
                                              <p:val>
                                                <p:fltVal val="1"/>
                                              </p:val>
                                            </p:tav>
                                          </p:tavLst>
                                        </p:anim>
                                        <p:anim calcmode="lin" valueType="num">
                                          <p:cBhvr>
                                            <p:cTn id="30" dur="500" fill="hold"/>
                                            <p:tgtEl>
                                              <p:spTgt spid="6"/>
                                            </p:tgtEl>
                                            <p:attrNameLst>
                                              <p:attrName>ppt_h</p:attrName>
                                            </p:attrNameLst>
                                          </p:cBhvr>
                                          <p:tavLst>
                                            <p:tav tm="0">
                                              <p:val>
                                                <p:strVal val="#ppt_h"/>
                                              </p:val>
                                            </p:tav>
                                            <p:tav tm="100000">
                                              <p:val>
                                                <p:strVal val="#ppt_h"/>
                                              </p:val>
                                            </p:tav>
                                          </p:tavLst>
                                        </p:anim>
                                      </p:childTnLst>
                                    </p:cTn>
                                  </p:par>
                                  <p:par>
                                    <p:cTn id="31" presetID="53" presetClass="entr" presetSubtype="16"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2600"/>
                                </p:stCondLst>
                                <p:childTnLst>
                                  <p:par>
                                    <p:cTn id="42" presetID="16" presetClass="entr" presetSubtype="37"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outVertical)">
                                          <p:cBhvr>
                                            <p:cTn id="44" dur="500"/>
                                            <p:tgtEl>
                                              <p:spTgt spid="9"/>
                                            </p:tgtEl>
                                          </p:cBhvr>
                                        </p:animEffect>
                                      </p:childTnLst>
                                    </p:cTn>
                                  </p:par>
                                </p:childTnLst>
                              </p:cTn>
                            </p:par>
                            <p:par>
                              <p:cTn id="45" fill="hold">
                                <p:stCondLst>
                                  <p:cond delay="3100"/>
                                </p:stCondLst>
                                <p:childTnLst>
                                  <p:par>
                                    <p:cTn id="46" presetID="45"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ppt_w</p:attrName>
                                            </p:attrNameLst>
                                          </p:cBhvr>
                                          <p:tavLst>
                                            <p:tav tm="0" fmla="#ppt_w*sin(2.5*pi*$)">
                                              <p:val>
                                                <p:fltVal val="0"/>
                                              </p:val>
                                            </p:tav>
                                            <p:tav tm="100000">
                                              <p:val>
                                                <p:fltVal val="1"/>
                                              </p:val>
                                            </p:tav>
                                          </p:tavLst>
                                        </p:anim>
                                        <p:anim calcmode="lin" valueType="num">
                                          <p:cBhvr>
                                            <p:cTn id="50" dur="500" fill="hold"/>
                                            <p:tgtEl>
                                              <p:spTgt spid="7"/>
                                            </p:tgtEl>
                                            <p:attrNameLst>
                                              <p:attrName>ppt_h</p:attrName>
                                            </p:attrNameLst>
                                          </p:cBhvr>
                                          <p:tavLst>
                                            <p:tav tm="0">
                                              <p:val>
                                                <p:strVal val="#ppt_h"/>
                                              </p:val>
                                            </p:tav>
                                            <p:tav tm="100000">
                                              <p:val>
                                                <p:strVal val="#ppt_h"/>
                                              </p:val>
                                            </p:tav>
                                          </p:tavLst>
                                        </p:anim>
                                      </p:childTnLst>
                                    </p:cTn>
                                  </p:par>
                                  <p:par>
                                    <p:cTn id="51" presetID="53" presetClass="entr" presetSubtype="16"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par>
                                    <p:cTn id="56" presetID="53" presetClass="entr" presetSubtype="16" fill="hold" grpId="0" nodeType="withEffect">
                                      <p:stCondLst>
                                        <p:cond delay="0"/>
                                      </p:stCondLst>
                                      <p:iterate type="lt">
                                        <p:tmPct val="10000"/>
                                      </p:iterate>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par>
                              <p:cTn id="61" fill="hold">
                                <p:stCondLst>
                                  <p:cond delay="3850"/>
                                </p:stCondLst>
                                <p:childTnLst>
                                  <p:par>
                                    <p:cTn id="62" presetID="16" presetClass="entr" presetSubtype="37" fill="hold"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barn(outVertical)">
                                          <p:cBhvr>
                                            <p:cTn id="64" dur="500"/>
                                            <p:tgtEl>
                                              <p:spTgt spid="12"/>
                                            </p:tgtEl>
                                          </p:cBhvr>
                                        </p:animEffect>
                                      </p:childTnLst>
                                    </p:cTn>
                                  </p:par>
                                </p:childTnLst>
                              </p:cTn>
                            </p:par>
                            <p:par>
                              <p:cTn id="65" fill="hold">
                                <p:stCondLst>
                                  <p:cond delay="4350"/>
                                </p:stCondLst>
                                <p:childTnLst>
                                  <p:par>
                                    <p:cTn id="66" presetID="45" presetClass="entr" presetSubtype="0"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500"/>
                                            <p:tgtEl>
                                              <p:spTgt spid="8"/>
                                            </p:tgtEl>
                                          </p:cBhvr>
                                        </p:animEffect>
                                        <p:anim calcmode="lin" valueType="num">
                                          <p:cBhvr>
                                            <p:cTn id="69" dur="500" fill="hold"/>
                                            <p:tgtEl>
                                              <p:spTgt spid="8"/>
                                            </p:tgtEl>
                                            <p:attrNameLst>
                                              <p:attrName>ppt_w</p:attrName>
                                            </p:attrNameLst>
                                          </p:cBhvr>
                                          <p:tavLst>
                                            <p:tav tm="0" fmla="#ppt_w*sin(2.5*pi*$)">
                                              <p:val>
                                                <p:fltVal val="0"/>
                                              </p:val>
                                            </p:tav>
                                            <p:tav tm="100000">
                                              <p:val>
                                                <p:fltVal val="1"/>
                                              </p:val>
                                            </p:tav>
                                          </p:tavLst>
                                        </p:anim>
                                        <p:anim calcmode="lin" valueType="num">
                                          <p:cBhvr>
                                            <p:cTn id="70" dur="500" fill="hold"/>
                                            <p:tgtEl>
                                              <p:spTgt spid="8"/>
                                            </p:tgtEl>
                                            <p:attrNameLst>
                                              <p:attrName>ppt_h</p:attrName>
                                            </p:attrNameLst>
                                          </p:cBhvr>
                                          <p:tavLst>
                                            <p:tav tm="0">
                                              <p:val>
                                                <p:strVal val="#ppt_h"/>
                                              </p:val>
                                            </p:tav>
                                            <p:tav tm="100000">
                                              <p:val>
                                                <p:strVal val="#ppt_h"/>
                                              </p:val>
                                            </p:tav>
                                          </p:tavLst>
                                        </p:anim>
                                      </p:childTnLst>
                                    </p:cTn>
                                  </p:par>
                                  <p:par>
                                    <p:cTn id="71" presetID="53" presetClass="entr" presetSubtype="16" fill="hold" nodeType="with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Effect transition="in" filter="fade">
                                          <p:cBhvr>
                                            <p:cTn id="75" dur="500"/>
                                            <p:tgtEl>
                                              <p:spTgt spid="47"/>
                                            </p:tgtEl>
                                          </p:cBhvr>
                                        </p:animEffect>
                                      </p:childTnLst>
                                    </p:cTn>
                                  </p:par>
                                  <p:par>
                                    <p:cTn id="76" presetID="53" presetClass="entr" presetSubtype="16" fill="hold" grpId="0" nodeType="withEffect">
                                      <p:stCondLst>
                                        <p:cond delay="0"/>
                                      </p:stCondLst>
                                      <p:iterate type="lt">
                                        <p:tmPct val="10000"/>
                                      </p:iterate>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childTnLst>
                                    </p:cTn>
                                  </p:par>
                                </p:childTnLst>
                              </p:cTn>
                            </p:par>
                            <p:par>
                              <p:cTn id="81" fill="hold">
                                <p:stCondLst>
                                  <p:cond delay="5100"/>
                                </p:stCondLst>
                                <p:childTnLst>
                                  <p:par>
                                    <p:cTn id="82" presetID="16" presetClass="entr" presetSubtype="37" fill="hold" nodeType="after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barn(outVertical)">
                                          <p:cBhvr>
                                            <p:cTn id="8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8" accel="6000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8" accel="60000" fill="hold" grpId="0" nodeType="withEffect">
                                      <p:stCondLst>
                                        <p:cond delay="3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accel="60000" fill="hold" grpId="0" nodeType="withEffect">
                                      <p:stCondLst>
                                        <p:cond delay="6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1850"/>
                                </p:stCondLst>
                                <p:childTnLst>
                                  <p:par>
                                    <p:cTn id="26" presetID="45"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ppt_w</p:attrName>
                                            </p:attrNameLst>
                                          </p:cBhvr>
                                          <p:tavLst>
                                            <p:tav tm="0" fmla="#ppt_w*sin(2.5*pi*$)">
                                              <p:val>
                                                <p:fltVal val="0"/>
                                              </p:val>
                                            </p:tav>
                                            <p:tav tm="100000">
                                              <p:val>
                                                <p:fltVal val="1"/>
                                              </p:val>
                                            </p:tav>
                                          </p:tavLst>
                                        </p:anim>
                                        <p:anim calcmode="lin" valueType="num">
                                          <p:cBhvr>
                                            <p:cTn id="30" dur="500" fill="hold"/>
                                            <p:tgtEl>
                                              <p:spTgt spid="6"/>
                                            </p:tgtEl>
                                            <p:attrNameLst>
                                              <p:attrName>ppt_h</p:attrName>
                                            </p:attrNameLst>
                                          </p:cBhvr>
                                          <p:tavLst>
                                            <p:tav tm="0">
                                              <p:val>
                                                <p:strVal val="#ppt_h"/>
                                              </p:val>
                                            </p:tav>
                                            <p:tav tm="100000">
                                              <p:val>
                                                <p:strVal val="#ppt_h"/>
                                              </p:val>
                                            </p:tav>
                                          </p:tavLst>
                                        </p:anim>
                                      </p:childTnLst>
                                    </p:cTn>
                                  </p:par>
                                  <p:par>
                                    <p:cTn id="31" presetID="53" presetClass="entr" presetSubtype="16"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2600"/>
                                </p:stCondLst>
                                <p:childTnLst>
                                  <p:par>
                                    <p:cTn id="42" presetID="16" presetClass="entr" presetSubtype="37"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outVertical)">
                                          <p:cBhvr>
                                            <p:cTn id="44" dur="500"/>
                                            <p:tgtEl>
                                              <p:spTgt spid="9"/>
                                            </p:tgtEl>
                                          </p:cBhvr>
                                        </p:animEffect>
                                      </p:childTnLst>
                                    </p:cTn>
                                  </p:par>
                                </p:childTnLst>
                              </p:cTn>
                            </p:par>
                            <p:par>
                              <p:cTn id="45" fill="hold">
                                <p:stCondLst>
                                  <p:cond delay="3100"/>
                                </p:stCondLst>
                                <p:childTnLst>
                                  <p:par>
                                    <p:cTn id="46" presetID="45"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ppt_w</p:attrName>
                                            </p:attrNameLst>
                                          </p:cBhvr>
                                          <p:tavLst>
                                            <p:tav tm="0" fmla="#ppt_w*sin(2.5*pi*$)">
                                              <p:val>
                                                <p:fltVal val="0"/>
                                              </p:val>
                                            </p:tav>
                                            <p:tav tm="100000">
                                              <p:val>
                                                <p:fltVal val="1"/>
                                              </p:val>
                                            </p:tav>
                                          </p:tavLst>
                                        </p:anim>
                                        <p:anim calcmode="lin" valueType="num">
                                          <p:cBhvr>
                                            <p:cTn id="50" dur="500" fill="hold"/>
                                            <p:tgtEl>
                                              <p:spTgt spid="7"/>
                                            </p:tgtEl>
                                            <p:attrNameLst>
                                              <p:attrName>ppt_h</p:attrName>
                                            </p:attrNameLst>
                                          </p:cBhvr>
                                          <p:tavLst>
                                            <p:tav tm="0">
                                              <p:val>
                                                <p:strVal val="#ppt_h"/>
                                              </p:val>
                                            </p:tav>
                                            <p:tav tm="100000">
                                              <p:val>
                                                <p:strVal val="#ppt_h"/>
                                              </p:val>
                                            </p:tav>
                                          </p:tavLst>
                                        </p:anim>
                                      </p:childTnLst>
                                    </p:cTn>
                                  </p:par>
                                  <p:par>
                                    <p:cTn id="51" presetID="53" presetClass="entr" presetSubtype="16"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par>
                                    <p:cTn id="56" presetID="53" presetClass="entr" presetSubtype="16" fill="hold" grpId="0" nodeType="withEffect">
                                      <p:stCondLst>
                                        <p:cond delay="0"/>
                                      </p:stCondLst>
                                      <p:iterate type="lt">
                                        <p:tmPct val="10000"/>
                                      </p:iterate>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par>
                              <p:cTn id="61" fill="hold">
                                <p:stCondLst>
                                  <p:cond delay="3850"/>
                                </p:stCondLst>
                                <p:childTnLst>
                                  <p:par>
                                    <p:cTn id="62" presetID="16" presetClass="entr" presetSubtype="37" fill="hold"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barn(outVertical)">
                                          <p:cBhvr>
                                            <p:cTn id="64" dur="500"/>
                                            <p:tgtEl>
                                              <p:spTgt spid="12"/>
                                            </p:tgtEl>
                                          </p:cBhvr>
                                        </p:animEffect>
                                      </p:childTnLst>
                                    </p:cTn>
                                  </p:par>
                                </p:childTnLst>
                              </p:cTn>
                            </p:par>
                            <p:par>
                              <p:cTn id="65" fill="hold">
                                <p:stCondLst>
                                  <p:cond delay="4350"/>
                                </p:stCondLst>
                                <p:childTnLst>
                                  <p:par>
                                    <p:cTn id="66" presetID="45" presetClass="entr" presetSubtype="0"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500"/>
                                            <p:tgtEl>
                                              <p:spTgt spid="8"/>
                                            </p:tgtEl>
                                          </p:cBhvr>
                                        </p:animEffect>
                                        <p:anim calcmode="lin" valueType="num">
                                          <p:cBhvr>
                                            <p:cTn id="69" dur="500" fill="hold"/>
                                            <p:tgtEl>
                                              <p:spTgt spid="8"/>
                                            </p:tgtEl>
                                            <p:attrNameLst>
                                              <p:attrName>ppt_w</p:attrName>
                                            </p:attrNameLst>
                                          </p:cBhvr>
                                          <p:tavLst>
                                            <p:tav tm="0" fmla="#ppt_w*sin(2.5*pi*$)">
                                              <p:val>
                                                <p:fltVal val="0"/>
                                              </p:val>
                                            </p:tav>
                                            <p:tav tm="100000">
                                              <p:val>
                                                <p:fltVal val="1"/>
                                              </p:val>
                                            </p:tav>
                                          </p:tavLst>
                                        </p:anim>
                                        <p:anim calcmode="lin" valueType="num">
                                          <p:cBhvr>
                                            <p:cTn id="70" dur="500" fill="hold"/>
                                            <p:tgtEl>
                                              <p:spTgt spid="8"/>
                                            </p:tgtEl>
                                            <p:attrNameLst>
                                              <p:attrName>ppt_h</p:attrName>
                                            </p:attrNameLst>
                                          </p:cBhvr>
                                          <p:tavLst>
                                            <p:tav tm="0">
                                              <p:val>
                                                <p:strVal val="#ppt_h"/>
                                              </p:val>
                                            </p:tav>
                                            <p:tav tm="100000">
                                              <p:val>
                                                <p:strVal val="#ppt_h"/>
                                              </p:val>
                                            </p:tav>
                                          </p:tavLst>
                                        </p:anim>
                                      </p:childTnLst>
                                    </p:cTn>
                                  </p:par>
                                  <p:par>
                                    <p:cTn id="71" presetID="53" presetClass="entr" presetSubtype="16" fill="hold" nodeType="with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Effect transition="in" filter="fade">
                                          <p:cBhvr>
                                            <p:cTn id="75" dur="500"/>
                                            <p:tgtEl>
                                              <p:spTgt spid="47"/>
                                            </p:tgtEl>
                                          </p:cBhvr>
                                        </p:animEffect>
                                      </p:childTnLst>
                                    </p:cTn>
                                  </p:par>
                                  <p:par>
                                    <p:cTn id="76" presetID="53" presetClass="entr" presetSubtype="16" fill="hold" grpId="0" nodeType="withEffect">
                                      <p:stCondLst>
                                        <p:cond delay="0"/>
                                      </p:stCondLst>
                                      <p:iterate type="lt">
                                        <p:tmPct val="10000"/>
                                      </p:iterate>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childTnLst>
                                    </p:cTn>
                                  </p:par>
                                </p:childTnLst>
                              </p:cTn>
                            </p:par>
                            <p:par>
                              <p:cTn id="81" fill="hold">
                                <p:stCondLst>
                                  <p:cond delay="5100"/>
                                </p:stCondLst>
                                <p:childTnLst>
                                  <p:par>
                                    <p:cTn id="82" presetID="16" presetClass="entr" presetSubtype="37" fill="hold" nodeType="after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barn(outVertical)">
                                          <p:cBhvr>
                                            <p:cTn id="8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8" grpId="0"/>
          <p:bldP spid="19" grpId="0"/>
          <p:bldP spid="2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77931" y="4216400"/>
            <a:ext cx="20541561" cy="2760165"/>
          </a:xfrm>
          <a:prstGeom prst="rect">
            <a:avLst/>
          </a:prstGeom>
        </p:spPr>
      </p:pic>
      <p:sp>
        <p:nvSpPr>
          <p:cNvPr id="18" name="TextBox 9"/>
          <p:cNvSpPr txBox="1"/>
          <p:nvPr/>
        </p:nvSpPr>
        <p:spPr>
          <a:xfrm>
            <a:off x="2925910" y="2426207"/>
            <a:ext cx="6254682" cy="830634"/>
          </a:xfrm>
          <a:prstGeom prst="rect">
            <a:avLst/>
          </a:prstGeom>
          <a:noFill/>
        </p:spPr>
        <p:txBody>
          <a:bodyPr wrap="square" lIns="91400" tIns="45699" rIns="91400" bIns="45699" rtlCol="0">
            <a:spAutoFit/>
          </a:bodyPr>
          <a:lstStyle/>
          <a:p>
            <a:pPr algn="ctr"/>
            <a:r>
              <a:rPr lang="zh-CN" altLang="en-US" sz="4798" b="1" smtClean="0">
                <a:solidFill>
                  <a:srgbClr val="C00000"/>
                </a:solidFill>
                <a:latin typeface="微软雅黑"/>
                <a:ea typeface="微软雅黑"/>
              </a:rPr>
              <a:t>添加文本标题</a:t>
            </a:r>
            <a:endParaRPr lang="zh-CN" altLang="en-US" sz="4798" b="1" dirty="0">
              <a:solidFill>
                <a:srgbClr val="C00000"/>
              </a:solidFill>
              <a:latin typeface="微软雅黑"/>
              <a:ea typeface="微软雅黑"/>
            </a:endParaRPr>
          </a:p>
        </p:txBody>
      </p:sp>
      <p:cxnSp>
        <p:nvCxnSpPr>
          <p:cNvPr id="19" name="直接连接符 18"/>
          <p:cNvCxnSpPr/>
          <p:nvPr/>
        </p:nvCxnSpPr>
        <p:spPr bwMode="auto">
          <a:xfrm>
            <a:off x="2598683" y="3242206"/>
            <a:ext cx="6909136" cy="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6"/>
          <p:cNvSpPr txBox="1"/>
          <p:nvPr/>
        </p:nvSpPr>
        <p:spPr>
          <a:xfrm>
            <a:off x="2824343" y="3435039"/>
            <a:ext cx="6479106" cy="923287"/>
          </a:xfrm>
          <a:prstGeom prst="rect">
            <a:avLst/>
          </a:prstGeom>
          <a:noFill/>
        </p:spPr>
        <p:txBody>
          <a:bodyPr wrap="square" lIns="91400" tIns="45699" rIns="91400" bIns="45699" rtlCol="0">
            <a:spAutoFit/>
          </a:bodyPr>
          <a:lstStyle/>
          <a:p>
            <a:pPr algn="l"/>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在此输入小结内容文本在此输入小结内容文本在此输入小结内容文在此输入小结内容文本在此输入小结内容文本在此输入小结内容文在此输入小结内容文本在此输入</a:t>
            </a:r>
          </a:p>
        </p:txBody>
      </p:sp>
      <p:grpSp>
        <p:nvGrpSpPr>
          <p:cNvPr id="6" name="组合 5"/>
          <p:cNvGrpSpPr/>
          <p:nvPr/>
        </p:nvGrpSpPr>
        <p:grpSpPr>
          <a:xfrm>
            <a:off x="5138057" y="508000"/>
            <a:ext cx="2314221" cy="1828800"/>
            <a:chOff x="5138057" y="508000"/>
            <a:chExt cx="2314221" cy="1828800"/>
          </a:xfrm>
        </p:grpSpPr>
        <p:sp>
          <p:nvSpPr>
            <p:cNvPr id="4" name="椭圆 3"/>
            <p:cNvSpPr/>
            <p:nvPr/>
          </p:nvSpPr>
          <p:spPr>
            <a:xfrm>
              <a:off x="5138057" y="50800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4"/>
            <p:cNvSpPr txBox="1"/>
            <p:nvPr/>
          </p:nvSpPr>
          <p:spPr>
            <a:xfrm>
              <a:off x="5449307" y="664382"/>
              <a:ext cx="2002971" cy="1446550"/>
            </a:xfrm>
            <a:prstGeom prst="rect">
              <a:avLst/>
            </a:prstGeom>
            <a:noFill/>
          </p:spPr>
          <p:txBody>
            <a:bodyPr wrap="square" rtlCol="0">
              <a:spAutoFit/>
            </a:bodyPr>
            <a:lstStyle/>
            <a:p>
              <a:r>
                <a:rPr lang="en-US" altLang="zh-CN" sz="8800" smtClean="0">
                  <a:solidFill>
                    <a:schemeClr val="bg1"/>
                  </a:solidFill>
                  <a:latin typeface="DFPOP1W5-B5" panose="040B0509000000000000" pitchFamily="81" charset="-120"/>
                  <a:ea typeface="DFPOP1W5-B5" panose="040B0509000000000000" pitchFamily="81" charset="-120"/>
                </a:rPr>
                <a:t>05</a:t>
              </a:r>
              <a:endParaRPr lang="zh-CN" altLang="en-US" sz="8800">
                <a:solidFill>
                  <a:schemeClr val="bg1"/>
                </a:solidFill>
                <a:latin typeface="DFPOP1W5-B5" panose="040B0509000000000000" pitchFamily="81" charset="-120"/>
                <a:ea typeface="DFPOP1W5-B5" panose="040B0509000000000000" pitchFamily="81" charset="-120"/>
              </a:endParaRPr>
            </a:p>
          </p:txBody>
        </p:sp>
      </p:grpSp>
    </p:spTree>
    <p:extLst>
      <p:ext uri="{BB962C8B-B14F-4D97-AF65-F5344CB8AC3E}">
        <p14:creationId xmlns:p14="http://schemas.microsoft.com/office/powerpoint/2010/main" val="653005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par>
                          <p:cTn id="19" fill="hold">
                            <p:stCondLst>
                              <p:cond delay="2750"/>
                            </p:stCondLst>
                            <p:childTnLst>
                              <p:par>
                                <p:cTn id="20" presetID="16" presetClass="entr" presetSubtype="2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childTnLst>
                          </p:cTn>
                        </p:par>
                        <p:par>
                          <p:cTn id="23" fill="hold">
                            <p:stCondLst>
                              <p:cond delay="3250"/>
                            </p:stCondLst>
                            <p:childTnLst>
                              <p:par>
                                <p:cTn id="24" presetID="12" presetClass="entr" presetSubtype="4"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250"/>
                                        <p:tgtEl>
                                          <p:spTgt spid="20"/>
                                        </p:tgtEl>
                                        <p:attrNameLst>
                                          <p:attrName>ppt_y</p:attrName>
                                        </p:attrNameLst>
                                      </p:cBhvr>
                                      <p:tavLst>
                                        <p:tav tm="0">
                                          <p:val>
                                            <p:strVal val="#ppt_y+#ppt_h*1.125000"/>
                                          </p:val>
                                        </p:tav>
                                        <p:tav tm="100000">
                                          <p:val>
                                            <p:strVal val="#ppt_y"/>
                                          </p:val>
                                        </p:tav>
                                      </p:tavLst>
                                    </p:anim>
                                    <p:animEffect transition="in" filter="wipe(up)">
                                      <p:cBhvr>
                                        <p:cTn id="27"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矩形 2"/>
          <p:cNvSpPr/>
          <p:nvPr/>
        </p:nvSpPr>
        <p:spPr>
          <a:xfrm>
            <a:off x="5607312" y="4822629"/>
            <a:ext cx="5185425" cy="923330"/>
          </a:xfrm>
          <a:prstGeom prst="rect">
            <a:avLst/>
          </a:prstGeom>
          <a:noFill/>
        </p:spPr>
        <p:txBody>
          <a:bodyPr wrap="square" rtlCol="0">
            <a:spAutoFit/>
          </a:bodyPr>
          <a:lstStyle/>
          <a:p>
            <a:pPr algn="just" defTabSz="914400" fontAlgn="base">
              <a:spcBef>
                <a:spcPct val="0"/>
              </a:spcBef>
              <a:spcAft>
                <a:spcPct val="0"/>
              </a:spcAft>
              <a:buFont typeface="Arial" panose="020B0604020202020204" pitchFamily="34" charset="0"/>
              <a:buNone/>
            </a:pPr>
            <a:r>
              <a:rPr lang="zh-CN" altLang="en-US" dirty="0">
                <a:solidFill>
                  <a:srgbClr val="5A5A5A"/>
                </a:solidFill>
                <a:latin typeface="微软雅黑"/>
              </a:rPr>
              <a:t>注重家风是中华民族的优秀品格，也是党的优良传统，良好家风是中华文明的重要组成部分，是我们成长的营养剂。</a:t>
            </a:r>
          </a:p>
        </p:txBody>
      </p:sp>
      <p:sp>
        <p:nvSpPr>
          <p:cNvPr id="4" name="矩形 3"/>
          <p:cNvSpPr/>
          <p:nvPr/>
        </p:nvSpPr>
        <p:spPr>
          <a:xfrm>
            <a:off x="5607311" y="1621673"/>
            <a:ext cx="5185425" cy="1200329"/>
          </a:xfrm>
          <a:prstGeom prst="rect">
            <a:avLst/>
          </a:prstGeom>
          <a:noFill/>
        </p:spPr>
        <p:txBody>
          <a:bodyPr wrap="square" rtlCol="0">
            <a:spAutoFit/>
          </a:bodyPr>
          <a:lstStyle/>
          <a:p>
            <a:pPr algn="just" defTabSz="914400" fontAlgn="base">
              <a:spcBef>
                <a:spcPct val="0"/>
              </a:spcBef>
              <a:spcAft>
                <a:spcPct val="0"/>
              </a:spcAft>
              <a:buFont typeface="Arial" panose="020B0604020202020204" pitchFamily="34" charset="0"/>
              <a:buNone/>
            </a:pPr>
            <a:r>
              <a:rPr lang="zh-CN" altLang="en-US" dirty="0">
                <a:solidFill>
                  <a:srgbClr val="5A5A5A"/>
                </a:solidFill>
                <a:latin typeface="微软雅黑"/>
              </a:rPr>
              <a:t>很多人并没有意识到，家风构成了其精神成长的重要源头。有什么样的家风，往往就有什么样的做人做事态度、为人处世伦理。对于不少人来说，家风甚至影响和决定了他的一生。</a:t>
            </a:r>
          </a:p>
        </p:txBody>
      </p:sp>
      <p:sp>
        <p:nvSpPr>
          <p:cNvPr id="5" name="矩形: 圆角 3"/>
          <p:cNvSpPr/>
          <p:nvPr/>
        </p:nvSpPr>
        <p:spPr bwMode="auto">
          <a:xfrm>
            <a:off x="4276128" y="1692497"/>
            <a:ext cx="1180487" cy="929424"/>
          </a:xfrm>
          <a:prstGeom prst="roundRect">
            <a:avLst>
              <a:gd name="adj" fmla="val 8796"/>
            </a:avLst>
          </a:prstGeom>
          <a:solidFill>
            <a:srgbClr val="C00000"/>
          </a:solidFill>
          <a:ln w="38100" cap="flat" cmpd="sng" algn="ctr">
            <a:solidFill>
              <a:srgbClr val="FFFFFF"/>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smtClean="0">
              <a:ln>
                <a:noFill/>
              </a:ln>
              <a:solidFill>
                <a:srgbClr val="7F7F7F"/>
              </a:solidFill>
              <a:effectLst/>
              <a:uLnTx/>
              <a:uFillTx/>
              <a:latin typeface="Arial" panose="020B0604020202020204" pitchFamily="34" charset="0"/>
              <a:ea typeface="宋体" panose="02010600030101010101" pitchFamily="2" charset="-122"/>
            </a:endParaRPr>
          </a:p>
        </p:txBody>
      </p:sp>
      <p:sp>
        <p:nvSpPr>
          <p:cNvPr id="6" name="矩形: 圆角 7"/>
          <p:cNvSpPr/>
          <p:nvPr/>
        </p:nvSpPr>
        <p:spPr bwMode="auto">
          <a:xfrm>
            <a:off x="4276128" y="3248587"/>
            <a:ext cx="1180487" cy="929424"/>
          </a:xfrm>
          <a:prstGeom prst="roundRect">
            <a:avLst>
              <a:gd name="adj" fmla="val 8796"/>
            </a:avLst>
          </a:prstGeom>
          <a:solidFill>
            <a:srgbClr val="C00000"/>
          </a:solidFill>
          <a:ln w="38100" cap="flat" cmpd="sng" algn="ctr">
            <a:solidFill>
              <a:srgbClr val="FFFFFF"/>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smtClean="0">
              <a:ln>
                <a:noFill/>
              </a:ln>
              <a:solidFill>
                <a:srgbClr val="7F7F7F"/>
              </a:solidFill>
              <a:effectLst/>
              <a:uLnTx/>
              <a:uFillTx/>
              <a:latin typeface="Arial" panose="020B0604020202020204" pitchFamily="34" charset="0"/>
              <a:ea typeface="宋体" panose="02010600030101010101" pitchFamily="2" charset="-122"/>
            </a:endParaRPr>
          </a:p>
        </p:txBody>
      </p:sp>
      <p:sp>
        <p:nvSpPr>
          <p:cNvPr id="7" name="文本框 6"/>
          <p:cNvSpPr txBox="1"/>
          <p:nvPr/>
        </p:nvSpPr>
        <p:spPr>
          <a:xfrm>
            <a:off x="4308218" y="1834043"/>
            <a:ext cx="1115183" cy="707886"/>
          </a:xfrm>
          <a:prstGeom prst="rect">
            <a:avLst/>
          </a:prstGeom>
          <a:noFill/>
        </p:spPr>
        <p:txBody>
          <a:bodyPr wrap="square" rtlCol="0">
            <a:spAutoFit/>
          </a:bodyPr>
          <a:lstStyle>
            <a:defPPr>
              <a:defRPr lang="zh-CN"/>
            </a:defPPr>
            <a:lvl1pPr algn="ctr">
              <a:defRPr sz="2000" b="1">
                <a:solidFill>
                  <a:schemeClr val="bg2"/>
                </a:solidFill>
                <a:latin typeface="+mj-ea"/>
                <a:ea typeface="+mj-ea"/>
              </a:defRPr>
            </a:lvl1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2000" b="1" i="0" u="none" strike="noStrike" kern="0" cap="none" spc="0" normalizeH="0" baseline="0" noProof="0" dirty="0">
                <a:ln>
                  <a:noFill/>
                </a:ln>
                <a:solidFill>
                  <a:srgbClr val="FFFFFF"/>
                </a:solidFill>
                <a:effectLst/>
                <a:uLnTx/>
                <a:uFillTx/>
                <a:latin typeface="微软雅黑"/>
                <a:ea typeface="微软雅黑"/>
              </a:rPr>
              <a:t>精神成长源头</a:t>
            </a:r>
          </a:p>
        </p:txBody>
      </p:sp>
      <p:sp>
        <p:nvSpPr>
          <p:cNvPr id="8" name="文本框 7"/>
          <p:cNvSpPr txBox="1"/>
          <p:nvPr/>
        </p:nvSpPr>
        <p:spPr>
          <a:xfrm>
            <a:off x="4308218" y="3380989"/>
            <a:ext cx="1115183" cy="707886"/>
          </a:xfrm>
          <a:prstGeom prst="rect">
            <a:avLst/>
          </a:prstGeom>
          <a:noFill/>
        </p:spPr>
        <p:txBody>
          <a:bodyPr wrap="square" rtlCol="0">
            <a:spAutoFit/>
          </a:bodyPr>
          <a:lstStyle/>
          <a:p>
            <a:pPr algn="ctr" defTabSz="914400" fontAlgn="base">
              <a:spcBef>
                <a:spcPct val="0"/>
              </a:spcBef>
              <a:spcAft>
                <a:spcPct val="0"/>
              </a:spcAft>
              <a:buFont typeface="Arial" panose="020B0604020202020204" pitchFamily="34" charset="0"/>
              <a:buNone/>
            </a:pPr>
            <a:r>
              <a:rPr lang="zh-CN" altLang="en-US" sz="2000" b="1" dirty="0">
                <a:solidFill>
                  <a:srgbClr val="FFFFFF"/>
                </a:solidFill>
                <a:latin typeface="微软雅黑"/>
              </a:rPr>
              <a:t>事关德行素养</a:t>
            </a:r>
          </a:p>
        </p:txBody>
      </p:sp>
      <p:sp>
        <p:nvSpPr>
          <p:cNvPr id="9" name="矩形 8"/>
          <p:cNvSpPr/>
          <p:nvPr/>
        </p:nvSpPr>
        <p:spPr>
          <a:xfrm>
            <a:off x="5607311" y="3188935"/>
            <a:ext cx="5185425" cy="1200329"/>
          </a:xfrm>
          <a:prstGeom prst="rect">
            <a:avLst/>
          </a:prstGeom>
          <a:noFill/>
        </p:spPr>
        <p:txBody>
          <a:bodyPr wrap="square" rtlCol="0">
            <a:spAutoFit/>
          </a:bodyPr>
          <a:lstStyle/>
          <a:p>
            <a:pPr algn="just" defTabSz="914400" fontAlgn="base">
              <a:spcBef>
                <a:spcPct val="0"/>
              </a:spcBef>
              <a:spcAft>
                <a:spcPct val="0"/>
              </a:spcAft>
              <a:buFont typeface="Arial" panose="020B0604020202020204" pitchFamily="34" charset="0"/>
              <a:buNone/>
            </a:pPr>
            <a:r>
              <a:rPr lang="zh-CN" altLang="en-US" dirty="0">
                <a:solidFill>
                  <a:srgbClr val="5A5A5A"/>
                </a:solidFill>
                <a:latin typeface="微软雅黑"/>
              </a:rPr>
              <a:t>家风的形成，无关家庭贫富，亦无关父母文化程度，所关涉的乃是父母的德行素养。一个知识分子，可能在教育孩子方面差强人意；一对文盲父母，却可能培育出良善品德的孩子。</a:t>
            </a:r>
          </a:p>
        </p:txBody>
      </p:sp>
      <p:sp>
        <p:nvSpPr>
          <p:cNvPr id="10" name="矩形: 圆角 14"/>
          <p:cNvSpPr/>
          <p:nvPr/>
        </p:nvSpPr>
        <p:spPr bwMode="auto">
          <a:xfrm>
            <a:off x="4276128" y="4822629"/>
            <a:ext cx="1180487" cy="929424"/>
          </a:xfrm>
          <a:prstGeom prst="roundRect">
            <a:avLst>
              <a:gd name="adj" fmla="val 8796"/>
            </a:avLst>
          </a:prstGeom>
          <a:solidFill>
            <a:srgbClr val="C00000"/>
          </a:solidFill>
          <a:ln w="38100" cap="flat" cmpd="sng" algn="ctr">
            <a:solidFill>
              <a:srgbClr val="FFFFFF"/>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smtClean="0">
              <a:ln>
                <a:noFill/>
              </a:ln>
              <a:solidFill>
                <a:srgbClr val="7F7F7F"/>
              </a:solidFill>
              <a:effectLst/>
              <a:uLnTx/>
              <a:uFillTx/>
              <a:latin typeface="Arial" panose="020B0604020202020204" pitchFamily="34" charset="0"/>
              <a:ea typeface="宋体" panose="02010600030101010101" pitchFamily="2" charset="-122"/>
            </a:endParaRPr>
          </a:p>
        </p:txBody>
      </p:sp>
      <p:sp>
        <p:nvSpPr>
          <p:cNvPr id="11" name="文本框 10"/>
          <p:cNvSpPr txBox="1"/>
          <p:nvPr/>
        </p:nvSpPr>
        <p:spPr>
          <a:xfrm>
            <a:off x="4308218" y="4955031"/>
            <a:ext cx="1115183" cy="707886"/>
          </a:xfrm>
          <a:prstGeom prst="rect">
            <a:avLst/>
          </a:prstGeom>
          <a:noFill/>
        </p:spPr>
        <p:txBody>
          <a:bodyPr wrap="square" rtlCol="0">
            <a:spAutoFit/>
          </a:bodyPr>
          <a:lstStyle/>
          <a:p>
            <a:pPr algn="ctr" defTabSz="914400" fontAlgn="base">
              <a:spcBef>
                <a:spcPct val="0"/>
              </a:spcBef>
              <a:spcAft>
                <a:spcPct val="0"/>
              </a:spcAft>
              <a:buFont typeface="Arial" panose="020B0604020202020204" pitchFamily="34" charset="0"/>
              <a:buNone/>
            </a:pPr>
            <a:r>
              <a:rPr lang="zh-CN" altLang="en-US" sz="2000" b="1" dirty="0">
                <a:solidFill>
                  <a:srgbClr val="FFFFFF"/>
                </a:solidFill>
                <a:latin typeface="微软雅黑"/>
              </a:rPr>
              <a:t>党的优良传统</a:t>
            </a: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2716" y="2141622"/>
            <a:ext cx="3834618" cy="3572475"/>
          </a:xfrm>
          <a:prstGeom prst="rect">
            <a:avLst/>
          </a:prstGeom>
        </p:spPr>
      </p:pic>
    </p:spTree>
    <p:extLst>
      <p:ext uri="{BB962C8B-B14F-4D97-AF65-F5344CB8AC3E}">
        <p14:creationId xmlns:p14="http://schemas.microsoft.com/office/powerpoint/2010/main" val="22787988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42"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1750"/>
                            </p:stCondLst>
                            <p:childTnLst>
                              <p:par>
                                <p:cTn id="19" presetID="5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par>
                                <p:cTn id="24" presetID="52" presetClass="entr" presetSubtype="0" fill="hold" grpId="0" nodeType="withEffect">
                                  <p:stCondLst>
                                    <p:cond delay="100"/>
                                  </p:stCondLst>
                                  <p:childTnLst>
                                    <p:set>
                                      <p:cBhvr>
                                        <p:cTn id="25" dur="1" fill="hold">
                                          <p:stCondLst>
                                            <p:cond delay="0"/>
                                          </p:stCondLst>
                                        </p:cTn>
                                        <p:tgtEl>
                                          <p:spTgt spid="6"/>
                                        </p:tgtEl>
                                        <p:attrNameLst>
                                          <p:attrName>style.visibility</p:attrName>
                                        </p:attrNameLst>
                                      </p:cBhvr>
                                      <p:to>
                                        <p:strVal val="visible"/>
                                      </p:to>
                                    </p:set>
                                    <p:animScale>
                                      <p:cBhvr>
                                        <p:cTn id="2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6"/>
                                        </p:tgtEl>
                                        <p:attrNameLst>
                                          <p:attrName>ppt_x</p:attrName>
                                          <p:attrName>ppt_y</p:attrName>
                                        </p:attrNameLst>
                                      </p:cBhvr>
                                    </p:animMotion>
                                    <p:animEffect transition="in" filter="fade">
                                      <p:cBhvr>
                                        <p:cTn id="28" dur="1000"/>
                                        <p:tgtEl>
                                          <p:spTgt spid="6"/>
                                        </p:tgtEl>
                                      </p:cBhvr>
                                    </p:animEffect>
                                  </p:childTnLst>
                                </p:cTn>
                              </p:par>
                              <p:par>
                                <p:cTn id="29" presetID="52" presetClass="entr" presetSubtype="0" fill="hold" grpId="0" nodeType="withEffect">
                                  <p:stCondLst>
                                    <p:cond delay="200"/>
                                  </p:stCondLst>
                                  <p:childTnLst>
                                    <p:set>
                                      <p:cBhvr>
                                        <p:cTn id="30" dur="1" fill="hold">
                                          <p:stCondLst>
                                            <p:cond delay="0"/>
                                          </p:stCondLst>
                                        </p:cTn>
                                        <p:tgtEl>
                                          <p:spTgt spid="10"/>
                                        </p:tgtEl>
                                        <p:attrNameLst>
                                          <p:attrName>style.visibility</p:attrName>
                                        </p:attrNameLst>
                                      </p:cBhvr>
                                      <p:to>
                                        <p:strVal val="visible"/>
                                      </p:to>
                                    </p:set>
                                    <p:animScale>
                                      <p:cBhvr>
                                        <p:cTn id="3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0"/>
                                        </p:tgtEl>
                                        <p:attrNameLst>
                                          <p:attrName>ppt_x</p:attrName>
                                          <p:attrName>ppt_y</p:attrName>
                                        </p:attrNameLst>
                                      </p:cBhvr>
                                    </p:animMotion>
                                    <p:animEffect transition="in" filter="fade">
                                      <p:cBhvr>
                                        <p:cTn id="33" dur="1000"/>
                                        <p:tgtEl>
                                          <p:spTgt spid="10"/>
                                        </p:tgtEl>
                                      </p:cBhvr>
                                    </p:animEffect>
                                  </p:childTnLst>
                                </p:cTn>
                              </p:par>
                            </p:childTnLst>
                          </p:cTn>
                        </p:par>
                        <p:par>
                          <p:cTn id="34" fill="hold">
                            <p:stCondLst>
                              <p:cond delay="2950"/>
                            </p:stCondLst>
                            <p:childTnLst>
                              <p:par>
                                <p:cTn id="35" presetID="31"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400" fill="hold"/>
                                        <p:tgtEl>
                                          <p:spTgt spid="7"/>
                                        </p:tgtEl>
                                        <p:attrNameLst>
                                          <p:attrName>ppt_w</p:attrName>
                                        </p:attrNameLst>
                                      </p:cBhvr>
                                      <p:tavLst>
                                        <p:tav tm="0">
                                          <p:val>
                                            <p:fltVal val="0"/>
                                          </p:val>
                                        </p:tav>
                                        <p:tav tm="100000">
                                          <p:val>
                                            <p:strVal val="#ppt_w"/>
                                          </p:val>
                                        </p:tav>
                                      </p:tavLst>
                                    </p:anim>
                                    <p:anim calcmode="lin" valueType="num">
                                      <p:cBhvr>
                                        <p:cTn id="38" dur="400" fill="hold"/>
                                        <p:tgtEl>
                                          <p:spTgt spid="7"/>
                                        </p:tgtEl>
                                        <p:attrNameLst>
                                          <p:attrName>ppt_h</p:attrName>
                                        </p:attrNameLst>
                                      </p:cBhvr>
                                      <p:tavLst>
                                        <p:tav tm="0">
                                          <p:val>
                                            <p:fltVal val="0"/>
                                          </p:val>
                                        </p:tav>
                                        <p:tav tm="100000">
                                          <p:val>
                                            <p:strVal val="#ppt_h"/>
                                          </p:val>
                                        </p:tav>
                                      </p:tavLst>
                                    </p:anim>
                                    <p:anim calcmode="lin" valueType="num">
                                      <p:cBhvr>
                                        <p:cTn id="39" dur="400" fill="hold"/>
                                        <p:tgtEl>
                                          <p:spTgt spid="7"/>
                                        </p:tgtEl>
                                        <p:attrNameLst>
                                          <p:attrName>style.rotation</p:attrName>
                                        </p:attrNameLst>
                                      </p:cBhvr>
                                      <p:tavLst>
                                        <p:tav tm="0">
                                          <p:val>
                                            <p:fltVal val="90"/>
                                          </p:val>
                                        </p:tav>
                                        <p:tav tm="100000">
                                          <p:val>
                                            <p:fltVal val="0"/>
                                          </p:val>
                                        </p:tav>
                                      </p:tavLst>
                                    </p:anim>
                                    <p:animEffect transition="in" filter="fade">
                                      <p:cBhvr>
                                        <p:cTn id="40" dur="400"/>
                                        <p:tgtEl>
                                          <p:spTgt spid="7"/>
                                        </p:tgtEl>
                                      </p:cBhvr>
                                    </p:animEffect>
                                  </p:childTnLst>
                                </p:cTn>
                              </p:par>
                            </p:childTnLst>
                          </p:cTn>
                        </p:par>
                        <p:par>
                          <p:cTn id="41" fill="hold">
                            <p:stCondLst>
                              <p:cond delay="3350"/>
                            </p:stCondLst>
                            <p:childTnLst>
                              <p:par>
                                <p:cTn id="42" presetID="22" presetClass="entr" presetSubtype="8"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childTnLst>
                          </p:cTn>
                        </p:par>
                        <p:par>
                          <p:cTn id="45" fill="hold">
                            <p:stCondLst>
                              <p:cond delay="3850"/>
                            </p:stCondLst>
                            <p:childTnLst>
                              <p:par>
                                <p:cTn id="46" presetID="31" presetClass="entr" presetSubtype="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400" fill="hold"/>
                                        <p:tgtEl>
                                          <p:spTgt spid="8"/>
                                        </p:tgtEl>
                                        <p:attrNameLst>
                                          <p:attrName>ppt_w</p:attrName>
                                        </p:attrNameLst>
                                      </p:cBhvr>
                                      <p:tavLst>
                                        <p:tav tm="0">
                                          <p:val>
                                            <p:fltVal val="0"/>
                                          </p:val>
                                        </p:tav>
                                        <p:tav tm="100000">
                                          <p:val>
                                            <p:strVal val="#ppt_w"/>
                                          </p:val>
                                        </p:tav>
                                      </p:tavLst>
                                    </p:anim>
                                    <p:anim calcmode="lin" valueType="num">
                                      <p:cBhvr>
                                        <p:cTn id="49" dur="400" fill="hold"/>
                                        <p:tgtEl>
                                          <p:spTgt spid="8"/>
                                        </p:tgtEl>
                                        <p:attrNameLst>
                                          <p:attrName>ppt_h</p:attrName>
                                        </p:attrNameLst>
                                      </p:cBhvr>
                                      <p:tavLst>
                                        <p:tav tm="0">
                                          <p:val>
                                            <p:fltVal val="0"/>
                                          </p:val>
                                        </p:tav>
                                        <p:tav tm="100000">
                                          <p:val>
                                            <p:strVal val="#ppt_h"/>
                                          </p:val>
                                        </p:tav>
                                      </p:tavLst>
                                    </p:anim>
                                    <p:anim calcmode="lin" valueType="num">
                                      <p:cBhvr>
                                        <p:cTn id="50" dur="400" fill="hold"/>
                                        <p:tgtEl>
                                          <p:spTgt spid="8"/>
                                        </p:tgtEl>
                                        <p:attrNameLst>
                                          <p:attrName>style.rotation</p:attrName>
                                        </p:attrNameLst>
                                      </p:cBhvr>
                                      <p:tavLst>
                                        <p:tav tm="0">
                                          <p:val>
                                            <p:fltVal val="90"/>
                                          </p:val>
                                        </p:tav>
                                        <p:tav tm="100000">
                                          <p:val>
                                            <p:fltVal val="0"/>
                                          </p:val>
                                        </p:tav>
                                      </p:tavLst>
                                    </p:anim>
                                    <p:animEffect transition="in" filter="fade">
                                      <p:cBhvr>
                                        <p:cTn id="51" dur="400"/>
                                        <p:tgtEl>
                                          <p:spTgt spid="8"/>
                                        </p:tgtEl>
                                      </p:cBhvr>
                                    </p:animEffect>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4750"/>
                            </p:stCondLst>
                            <p:childTnLst>
                              <p:par>
                                <p:cTn id="57" presetID="31"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400" fill="hold"/>
                                        <p:tgtEl>
                                          <p:spTgt spid="11"/>
                                        </p:tgtEl>
                                        <p:attrNameLst>
                                          <p:attrName>ppt_w</p:attrName>
                                        </p:attrNameLst>
                                      </p:cBhvr>
                                      <p:tavLst>
                                        <p:tav tm="0">
                                          <p:val>
                                            <p:fltVal val="0"/>
                                          </p:val>
                                        </p:tav>
                                        <p:tav tm="100000">
                                          <p:val>
                                            <p:strVal val="#ppt_w"/>
                                          </p:val>
                                        </p:tav>
                                      </p:tavLst>
                                    </p:anim>
                                    <p:anim calcmode="lin" valueType="num">
                                      <p:cBhvr>
                                        <p:cTn id="60" dur="400" fill="hold"/>
                                        <p:tgtEl>
                                          <p:spTgt spid="11"/>
                                        </p:tgtEl>
                                        <p:attrNameLst>
                                          <p:attrName>ppt_h</p:attrName>
                                        </p:attrNameLst>
                                      </p:cBhvr>
                                      <p:tavLst>
                                        <p:tav tm="0">
                                          <p:val>
                                            <p:fltVal val="0"/>
                                          </p:val>
                                        </p:tav>
                                        <p:tav tm="100000">
                                          <p:val>
                                            <p:strVal val="#ppt_h"/>
                                          </p:val>
                                        </p:tav>
                                      </p:tavLst>
                                    </p:anim>
                                    <p:anim calcmode="lin" valueType="num">
                                      <p:cBhvr>
                                        <p:cTn id="61" dur="400" fill="hold"/>
                                        <p:tgtEl>
                                          <p:spTgt spid="11"/>
                                        </p:tgtEl>
                                        <p:attrNameLst>
                                          <p:attrName>style.rotation</p:attrName>
                                        </p:attrNameLst>
                                      </p:cBhvr>
                                      <p:tavLst>
                                        <p:tav tm="0">
                                          <p:val>
                                            <p:fltVal val="90"/>
                                          </p:val>
                                        </p:tav>
                                        <p:tav tm="100000">
                                          <p:val>
                                            <p:fltVal val="0"/>
                                          </p:val>
                                        </p:tav>
                                      </p:tavLst>
                                    </p:anim>
                                    <p:animEffect transition="in" filter="fade">
                                      <p:cBhvr>
                                        <p:cTn id="62" dur="400"/>
                                        <p:tgtEl>
                                          <p:spTgt spid="11"/>
                                        </p:tgtEl>
                                      </p:cBhvr>
                                    </p:animEffect>
                                  </p:childTnLst>
                                </p:cTn>
                              </p:par>
                            </p:childTnLst>
                          </p:cTn>
                        </p:par>
                        <p:par>
                          <p:cTn id="63" fill="hold">
                            <p:stCondLst>
                              <p:cond delay="5150"/>
                            </p:stCondLst>
                            <p:childTnLst>
                              <p:par>
                                <p:cTn id="64" presetID="22" presetClass="entr" presetSubtype="8"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p:bldP spid="8" grpId="0"/>
      <p:bldP spid="9" grpId="0"/>
      <p:bldP spid="10" grpId="0" animBg="1"/>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TextBox 5"/>
          <p:cNvSpPr txBox="1"/>
          <p:nvPr/>
        </p:nvSpPr>
        <p:spPr>
          <a:xfrm>
            <a:off x="6268417" y="4080733"/>
            <a:ext cx="2839239" cy="748795"/>
          </a:xfrm>
          <a:prstGeom prst="rect">
            <a:avLst/>
          </a:prstGeom>
          <a:noFill/>
        </p:spPr>
        <p:txBody>
          <a:bodyPr wrap="none">
            <a:spAutoFit/>
          </a:bodyPr>
          <a:lstStyle/>
          <a:p>
            <a:pPr marL="457051" indent="-457051" algn="ctr" defTabSz="914400" fontAlgn="base">
              <a:spcBef>
                <a:spcPct val="0"/>
              </a:spcBef>
              <a:spcAft>
                <a:spcPct val="0"/>
              </a:spcAft>
              <a:buFont typeface="Arial" pitchFamily="34" charset="0"/>
              <a:buChar char="•"/>
              <a:defRPr/>
            </a:pPr>
            <a:r>
              <a:rPr lang="zh-CN" altLang="en-US" sz="2133" dirty="0">
                <a:solidFill>
                  <a:srgbClr val="C00000"/>
                </a:solidFill>
                <a:latin typeface="微软雅黑" pitchFamily="34" charset="-122"/>
              </a:rPr>
              <a:t>点击此处输入文字</a:t>
            </a:r>
            <a:endParaRPr lang="en-US" altLang="zh-CN" sz="2133" dirty="0">
              <a:solidFill>
                <a:srgbClr val="C00000"/>
              </a:solidFill>
              <a:latin typeface="微软雅黑" pitchFamily="34" charset="-122"/>
            </a:endParaRPr>
          </a:p>
          <a:p>
            <a:pPr marL="457051" indent="-457051" algn="ctr" defTabSz="914400" fontAlgn="base">
              <a:spcBef>
                <a:spcPct val="0"/>
              </a:spcBef>
              <a:spcAft>
                <a:spcPct val="0"/>
              </a:spcAft>
              <a:buFont typeface="Arial" pitchFamily="34" charset="0"/>
              <a:buChar char="•"/>
              <a:defRPr/>
            </a:pPr>
            <a:r>
              <a:rPr lang="zh-CN" altLang="en-US" sz="2133" dirty="0">
                <a:solidFill>
                  <a:srgbClr val="C00000"/>
                </a:solidFill>
                <a:latin typeface="微软雅黑" pitchFamily="34" charset="-122"/>
              </a:rPr>
              <a:t>点击此处输入文字</a:t>
            </a:r>
            <a:endParaRPr lang="en-US" altLang="zh-CN" sz="2133" dirty="0">
              <a:solidFill>
                <a:srgbClr val="C00000"/>
              </a:solidFill>
              <a:latin typeface="微软雅黑" pitchFamily="34" charset="-122"/>
            </a:endParaRPr>
          </a:p>
        </p:txBody>
      </p:sp>
      <p:sp>
        <p:nvSpPr>
          <p:cNvPr id="4" name="TextBox 6"/>
          <p:cNvSpPr txBox="1"/>
          <p:nvPr/>
        </p:nvSpPr>
        <p:spPr>
          <a:xfrm>
            <a:off x="4083245" y="5085839"/>
            <a:ext cx="2492990" cy="646331"/>
          </a:xfrm>
          <a:prstGeom prst="rect">
            <a:avLst/>
          </a:prstGeom>
          <a:noFill/>
        </p:spPr>
        <p:txBody>
          <a:bodyPr wrap="none">
            <a:spAutoFit/>
          </a:bodyPr>
          <a:lstStyle/>
          <a:p>
            <a:pPr marL="457051" indent="-457051" algn="ctr" defTabSz="914400" fontAlgn="base">
              <a:spcBef>
                <a:spcPct val="0"/>
              </a:spcBef>
              <a:spcAft>
                <a:spcPct val="0"/>
              </a:spcAft>
              <a:buFont typeface="Arial" pitchFamily="34" charset="0"/>
              <a:buChar char="•"/>
              <a:defRPr/>
            </a:pPr>
            <a:r>
              <a:rPr lang="zh-CN" altLang="en-US" b="1" dirty="0">
                <a:solidFill>
                  <a:srgbClr val="C00000"/>
                </a:solidFill>
                <a:latin typeface="微软雅黑" pitchFamily="34" charset="-122"/>
              </a:rPr>
              <a:t>点击此处输入文字</a:t>
            </a:r>
            <a:endParaRPr lang="en-US" altLang="zh-CN" b="1" dirty="0">
              <a:solidFill>
                <a:srgbClr val="C00000"/>
              </a:solidFill>
              <a:latin typeface="微软雅黑" pitchFamily="34" charset="-122"/>
            </a:endParaRPr>
          </a:p>
          <a:p>
            <a:pPr marL="457051" indent="-457051" algn="ctr" defTabSz="914400" fontAlgn="base">
              <a:spcBef>
                <a:spcPct val="0"/>
              </a:spcBef>
              <a:spcAft>
                <a:spcPct val="0"/>
              </a:spcAft>
              <a:buFont typeface="Arial" pitchFamily="34" charset="0"/>
              <a:buChar char="•"/>
              <a:defRPr/>
            </a:pPr>
            <a:r>
              <a:rPr lang="zh-CN" altLang="en-US" b="1" dirty="0">
                <a:solidFill>
                  <a:srgbClr val="C00000"/>
                </a:solidFill>
                <a:latin typeface="微软雅黑" pitchFamily="34" charset="-122"/>
              </a:rPr>
              <a:t>点击此处输入文字</a:t>
            </a:r>
            <a:endParaRPr lang="en-US" altLang="zh-CN" b="1" dirty="0">
              <a:solidFill>
                <a:srgbClr val="C00000"/>
              </a:solidFill>
              <a:latin typeface="微软雅黑" pitchFamily="34" charset="-122"/>
            </a:endParaRPr>
          </a:p>
        </p:txBody>
      </p:sp>
      <p:sp>
        <p:nvSpPr>
          <p:cNvPr id="5" name="TextBox 7"/>
          <p:cNvSpPr txBox="1"/>
          <p:nvPr/>
        </p:nvSpPr>
        <p:spPr>
          <a:xfrm>
            <a:off x="8654572" y="2800544"/>
            <a:ext cx="2557110" cy="666593"/>
          </a:xfrm>
          <a:prstGeom prst="rect">
            <a:avLst/>
          </a:prstGeom>
          <a:noFill/>
        </p:spPr>
        <p:txBody>
          <a:bodyPr wrap="none">
            <a:spAutoFit/>
          </a:bodyPr>
          <a:lstStyle/>
          <a:p>
            <a:pPr marL="457051" indent="-457051" algn="ctr" defTabSz="914400" fontAlgn="base">
              <a:spcBef>
                <a:spcPct val="0"/>
              </a:spcBef>
              <a:spcAft>
                <a:spcPct val="0"/>
              </a:spcAft>
              <a:buFont typeface="Arial" pitchFamily="34" charset="0"/>
              <a:buChar char="•"/>
              <a:defRPr/>
            </a:pPr>
            <a:r>
              <a:rPr lang="zh-CN" altLang="en-US" sz="1866" dirty="0">
                <a:solidFill>
                  <a:srgbClr val="C00000"/>
                </a:solidFill>
                <a:latin typeface="微软雅黑" pitchFamily="34" charset="-122"/>
              </a:rPr>
              <a:t>点击此处输入文字</a:t>
            </a:r>
            <a:endParaRPr lang="en-US" altLang="zh-CN" sz="1866" dirty="0">
              <a:solidFill>
                <a:srgbClr val="C00000"/>
              </a:solidFill>
              <a:latin typeface="微软雅黑" pitchFamily="34" charset="-122"/>
            </a:endParaRPr>
          </a:p>
          <a:p>
            <a:pPr marL="457051" indent="-457051" algn="ctr" defTabSz="914400" fontAlgn="base">
              <a:spcBef>
                <a:spcPct val="0"/>
              </a:spcBef>
              <a:spcAft>
                <a:spcPct val="0"/>
              </a:spcAft>
              <a:buFont typeface="Arial" pitchFamily="34" charset="0"/>
              <a:buChar char="•"/>
              <a:defRPr/>
            </a:pPr>
            <a:r>
              <a:rPr lang="zh-CN" altLang="en-US" sz="1866" dirty="0">
                <a:solidFill>
                  <a:srgbClr val="C00000"/>
                </a:solidFill>
                <a:latin typeface="微软雅黑" pitchFamily="34" charset="-122"/>
              </a:rPr>
              <a:t>点击此处输入文字</a:t>
            </a:r>
            <a:endParaRPr lang="en-US" altLang="zh-CN" sz="1866" dirty="0">
              <a:solidFill>
                <a:srgbClr val="C00000"/>
              </a:solidFill>
              <a:latin typeface="微软雅黑" pitchFamily="34" charset="-122"/>
            </a:endParaRPr>
          </a:p>
        </p:txBody>
      </p:sp>
      <p:grpSp>
        <p:nvGrpSpPr>
          <p:cNvPr id="6" name="组合 5"/>
          <p:cNvGrpSpPr/>
          <p:nvPr/>
        </p:nvGrpSpPr>
        <p:grpSpPr>
          <a:xfrm>
            <a:off x="1597091" y="2364645"/>
            <a:ext cx="2592117" cy="3573938"/>
            <a:chOff x="681032" y="1902140"/>
            <a:chExt cx="1944688" cy="2681281"/>
          </a:xfrm>
          <a:solidFill>
            <a:srgbClr val="C00000"/>
          </a:solidFill>
        </p:grpSpPr>
        <p:sp>
          <p:nvSpPr>
            <p:cNvPr id="7"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pFill/>
            <a:ln>
              <a:noFill/>
            </a:ln>
          </p:spPr>
          <p:txBody>
            <a:bodyPr wrap="none" anchor="ctr"/>
            <a:lstStyle/>
            <a:p>
              <a:pPr algn="ctr" defTabSz="914400" fontAlgn="base">
                <a:spcBef>
                  <a:spcPct val="0"/>
                </a:spcBef>
                <a:spcAft>
                  <a:spcPct val="0"/>
                </a:spcAft>
              </a:pPr>
              <a:endParaRPr lang="zh-CN" altLang="en-US" kern="0" dirty="0">
                <a:solidFill>
                  <a:srgbClr val="000000"/>
                </a:solidFill>
                <a:latin typeface="Arial" pitchFamily="34" charset="0"/>
                <a:ea typeface="华文细黑" pitchFamily="2" charset="-122"/>
              </a:endParaRPr>
            </a:p>
          </p:txBody>
        </p:sp>
        <p:sp>
          <p:nvSpPr>
            <p:cNvPr id="8" name="椭圆​​ 6"/>
            <p:cNvSpPr/>
            <p:nvPr/>
          </p:nvSpPr>
          <p:spPr>
            <a:xfrm>
              <a:off x="897230" y="4432300"/>
              <a:ext cx="1512168" cy="151121"/>
            </a:xfrm>
            <a:prstGeom prst="ellipse">
              <a:avLst/>
            </a:prstGeom>
            <a:grpFill/>
            <a:ln w="25400" cap="flat" cmpd="sng" algn="ctr">
              <a:noFill/>
              <a:prstDash val="solid"/>
            </a:ln>
            <a:effectLst/>
          </p:spPr>
          <p:txBody>
            <a:bodyPr anchor="ctr"/>
            <a:lstStyle/>
            <a:p>
              <a:pPr algn="ctr" defTabSz="1218804">
                <a:defRPr/>
              </a:pPr>
              <a:endParaRPr lang="zh-CN" altLang="en-US" sz="2399" kern="0">
                <a:solidFill>
                  <a:prstClr val="white"/>
                </a:solidFill>
                <a:latin typeface="Amelia BT" pitchFamily="82" charset="0"/>
              </a:endParaRPr>
            </a:p>
          </p:txBody>
        </p:sp>
        <p:sp>
          <p:nvSpPr>
            <p:cNvPr id="9" name="矩形​​ 16"/>
            <p:cNvSpPr>
              <a:spLocks noChangeArrowheads="1"/>
            </p:cNvSpPr>
            <p:nvPr/>
          </p:nvSpPr>
          <p:spPr bwMode="auto">
            <a:xfrm>
              <a:off x="1110681" y="2412848"/>
              <a:ext cx="1062157" cy="8079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218804" fontAlgn="base">
                <a:spcBef>
                  <a:spcPct val="0"/>
                </a:spcBef>
                <a:spcAft>
                  <a:spcPct val="0"/>
                </a:spcAft>
                <a:defRPr/>
              </a:pPr>
              <a:r>
                <a:rPr lang="zh-CN" altLang="en-US" sz="3199" b="1" kern="0" dirty="0">
                  <a:solidFill>
                    <a:srgbClr val="FFFFFF"/>
                  </a:solidFill>
                  <a:latin typeface="微软雅黑" pitchFamily="34" charset="-122"/>
                  <a:cs typeface="Arial Unicode MS" pitchFamily="34" charset="-122"/>
                </a:rPr>
                <a:t>点击录</a:t>
              </a:r>
              <a:endParaRPr lang="en-US" altLang="zh-CN" sz="3199" b="1" kern="0" dirty="0">
                <a:solidFill>
                  <a:srgbClr val="FFFFFF"/>
                </a:solidFill>
                <a:latin typeface="微软雅黑" pitchFamily="34" charset="-122"/>
                <a:cs typeface="Arial Unicode MS" pitchFamily="34" charset="-122"/>
              </a:endParaRPr>
            </a:p>
            <a:p>
              <a:pPr algn="ctr" defTabSz="1218804" fontAlgn="base">
                <a:spcBef>
                  <a:spcPct val="0"/>
                </a:spcBef>
                <a:spcAft>
                  <a:spcPct val="0"/>
                </a:spcAft>
                <a:defRPr/>
              </a:pPr>
              <a:r>
                <a:rPr lang="zh-CN" altLang="en-US" sz="3199" b="1" kern="0" dirty="0">
                  <a:solidFill>
                    <a:srgbClr val="FFFFFF"/>
                  </a:solidFill>
                  <a:latin typeface="微软雅黑" pitchFamily="34" charset="-122"/>
                  <a:cs typeface="Arial Unicode MS" pitchFamily="34" charset="-122"/>
                </a:rPr>
                <a:t>入内容</a:t>
              </a:r>
            </a:p>
          </p:txBody>
        </p:sp>
      </p:grpSp>
      <p:grpSp>
        <p:nvGrpSpPr>
          <p:cNvPr id="10" name="组合 9"/>
          <p:cNvGrpSpPr/>
          <p:nvPr/>
        </p:nvGrpSpPr>
        <p:grpSpPr>
          <a:xfrm>
            <a:off x="4883260" y="1867382"/>
            <a:ext cx="1919224" cy="2594213"/>
            <a:chOff x="3146420" y="1529078"/>
            <a:chExt cx="1439862" cy="1946260"/>
          </a:xfrm>
          <a:solidFill>
            <a:srgbClr val="C00000"/>
          </a:solidFill>
        </p:grpSpPr>
        <p:sp>
          <p:nvSpPr>
            <p:cNvPr id="11"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pFill/>
            <a:ln>
              <a:noFill/>
            </a:ln>
          </p:spPr>
          <p:txBody>
            <a:bodyPr wrap="none" anchor="ctr"/>
            <a:lstStyle/>
            <a:p>
              <a:pPr algn="ctr" defTabSz="914400"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12" name="椭圆​​ 9"/>
            <p:cNvSpPr/>
            <p:nvPr/>
          </p:nvSpPr>
          <p:spPr>
            <a:xfrm>
              <a:off x="3273494" y="3380494"/>
              <a:ext cx="1116000" cy="94844"/>
            </a:xfrm>
            <a:prstGeom prst="ellipse">
              <a:avLst/>
            </a:prstGeom>
            <a:grpFill/>
            <a:ln w="25400" cap="flat" cmpd="sng" algn="ctr">
              <a:noFill/>
              <a:prstDash val="solid"/>
            </a:ln>
            <a:effectLst/>
          </p:spPr>
          <p:txBody>
            <a:bodyPr anchor="ctr"/>
            <a:lstStyle/>
            <a:p>
              <a:pPr algn="ctr" defTabSz="1218804">
                <a:defRPr/>
              </a:pPr>
              <a:endParaRPr lang="zh-CN" altLang="en-US" sz="2399" kern="0">
                <a:solidFill>
                  <a:prstClr val="white"/>
                </a:solidFill>
                <a:latin typeface="Amelia BT" pitchFamily="82" charset="0"/>
              </a:endParaRPr>
            </a:p>
          </p:txBody>
        </p:sp>
        <p:sp>
          <p:nvSpPr>
            <p:cNvPr id="13" name="矩形​​ 17"/>
            <p:cNvSpPr>
              <a:spLocks noChangeArrowheads="1"/>
            </p:cNvSpPr>
            <p:nvPr/>
          </p:nvSpPr>
          <p:spPr bwMode="auto">
            <a:xfrm>
              <a:off x="3383856" y="1855757"/>
              <a:ext cx="907018" cy="68482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400" fontAlgn="base">
                <a:spcBef>
                  <a:spcPct val="0"/>
                </a:spcBef>
                <a:spcAft>
                  <a:spcPct val="0"/>
                </a:spcAft>
              </a:pPr>
              <a:r>
                <a:rPr lang="zh-CN" altLang="en-US" sz="2666" b="1" kern="0" dirty="0">
                  <a:solidFill>
                    <a:srgbClr val="FFFFFF"/>
                  </a:solidFill>
                  <a:latin typeface="微软雅黑" pitchFamily="34" charset="-122"/>
                  <a:cs typeface="Arial Unicode MS" pitchFamily="34" charset="-122"/>
                </a:rPr>
                <a:t>点击录</a:t>
              </a:r>
              <a:endParaRPr lang="en-US" altLang="zh-CN" sz="2666" b="1" kern="0" dirty="0">
                <a:solidFill>
                  <a:srgbClr val="FFFFFF"/>
                </a:solidFill>
                <a:latin typeface="微软雅黑" pitchFamily="34" charset="-122"/>
                <a:cs typeface="Arial Unicode MS" pitchFamily="34" charset="-122"/>
              </a:endParaRPr>
            </a:p>
            <a:p>
              <a:pPr algn="ctr" defTabSz="914400" fontAlgn="base">
                <a:spcBef>
                  <a:spcPct val="0"/>
                </a:spcBef>
                <a:spcAft>
                  <a:spcPct val="0"/>
                </a:spcAft>
              </a:pPr>
              <a:r>
                <a:rPr lang="zh-CN" altLang="en-US" sz="2666" b="1" kern="0" dirty="0">
                  <a:solidFill>
                    <a:srgbClr val="FFFFFF"/>
                  </a:solidFill>
                  <a:latin typeface="微软雅黑" pitchFamily="34" charset="-122"/>
                  <a:cs typeface="Arial Unicode MS" pitchFamily="34" charset="-122"/>
                </a:rPr>
                <a:t>入内容</a:t>
              </a:r>
            </a:p>
          </p:txBody>
        </p:sp>
      </p:grpSp>
      <p:grpSp>
        <p:nvGrpSpPr>
          <p:cNvPr id="14" name="组合 13"/>
          <p:cNvGrpSpPr/>
          <p:nvPr/>
        </p:nvGrpSpPr>
        <p:grpSpPr>
          <a:xfrm>
            <a:off x="7452102" y="1499196"/>
            <a:ext cx="1350017" cy="1809676"/>
            <a:chOff x="5073645" y="1252853"/>
            <a:chExt cx="1012825" cy="1357676"/>
          </a:xfrm>
          <a:solidFill>
            <a:srgbClr val="C00000"/>
          </a:solidFill>
        </p:grpSpPr>
        <p:sp>
          <p:nvSpPr>
            <p:cNvPr id="15"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pFill/>
            <a:ln>
              <a:noFill/>
            </a:ln>
          </p:spPr>
          <p:txBody>
            <a:bodyPr wrap="none" anchor="ctr"/>
            <a:lstStyle/>
            <a:p>
              <a:pPr algn="ctr" defTabSz="914400" fontAlgn="base">
                <a:spcBef>
                  <a:spcPct val="0"/>
                </a:spcBef>
                <a:spcAft>
                  <a:spcPct val="0"/>
                </a:spcAft>
              </a:pPr>
              <a:endParaRPr lang="zh-CN" altLang="en-US" kern="0">
                <a:solidFill>
                  <a:srgbClr val="000000"/>
                </a:solidFill>
                <a:latin typeface="Arial" pitchFamily="34" charset="0"/>
                <a:ea typeface="华文细黑" pitchFamily="2" charset="-122"/>
              </a:endParaRPr>
            </a:p>
          </p:txBody>
        </p:sp>
        <p:sp>
          <p:nvSpPr>
            <p:cNvPr id="16" name="椭圆​​ 10"/>
            <p:cNvSpPr/>
            <p:nvPr/>
          </p:nvSpPr>
          <p:spPr>
            <a:xfrm>
              <a:off x="5217790" y="2515685"/>
              <a:ext cx="720000" cy="94844"/>
            </a:xfrm>
            <a:prstGeom prst="ellipse">
              <a:avLst/>
            </a:prstGeom>
            <a:grpFill/>
            <a:ln w="25400" cap="flat" cmpd="sng" algn="ctr">
              <a:noFill/>
              <a:prstDash val="solid"/>
            </a:ln>
            <a:effectLst/>
          </p:spPr>
          <p:txBody>
            <a:bodyPr anchor="ctr"/>
            <a:lstStyle/>
            <a:p>
              <a:pPr algn="ctr" defTabSz="1218804">
                <a:defRPr/>
              </a:pPr>
              <a:endParaRPr lang="zh-CN" altLang="en-US" sz="2399" kern="0">
                <a:solidFill>
                  <a:prstClr val="white"/>
                </a:solidFill>
                <a:latin typeface="Amelia BT" pitchFamily="82" charset="0"/>
              </a:endParaRPr>
            </a:p>
          </p:txBody>
        </p:sp>
        <p:sp>
          <p:nvSpPr>
            <p:cNvPr id="17" name="矩形​​ 18"/>
            <p:cNvSpPr>
              <a:spLocks noChangeArrowheads="1"/>
            </p:cNvSpPr>
            <p:nvPr/>
          </p:nvSpPr>
          <p:spPr bwMode="auto">
            <a:xfrm>
              <a:off x="5201519" y="1463486"/>
              <a:ext cx="755488" cy="56177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914400" fontAlgn="base">
                <a:spcBef>
                  <a:spcPct val="0"/>
                </a:spcBef>
                <a:spcAft>
                  <a:spcPct val="0"/>
                </a:spcAft>
              </a:pPr>
              <a:r>
                <a:rPr lang="zh-CN" altLang="en-US" sz="2133" b="1" kern="0" dirty="0">
                  <a:solidFill>
                    <a:srgbClr val="FFFFFF"/>
                  </a:solidFill>
                  <a:latin typeface="微软雅黑" pitchFamily="34" charset="-122"/>
                  <a:cs typeface="Arial Unicode MS" pitchFamily="34" charset="-122"/>
                </a:rPr>
                <a:t>点击录</a:t>
              </a:r>
              <a:endParaRPr lang="en-US" altLang="zh-CN" sz="2133" b="1" kern="0" dirty="0">
                <a:solidFill>
                  <a:srgbClr val="FFFFFF"/>
                </a:solidFill>
                <a:latin typeface="微软雅黑" pitchFamily="34" charset="-122"/>
                <a:cs typeface="Arial Unicode MS" pitchFamily="34" charset="-122"/>
              </a:endParaRPr>
            </a:p>
            <a:p>
              <a:pPr algn="ctr" defTabSz="914400" fontAlgn="base">
                <a:spcBef>
                  <a:spcPct val="0"/>
                </a:spcBef>
                <a:spcAft>
                  <a:spcPct val="0"/>
                </a:spcAft>
              </a:pPr>
              <a:r>
                <a:rPr lang="zh-CN" altLang="en-US" sz="2133" b="1" kern="0" dirty="0">
                  <a:solidFill>
                    <a:srgbClr val="FFFFFF"/>
                  </a:solidFill>
                  <a:latin typeface="微软雅黑" pitchFamily="34" charset="-122"/>
                  <a:cs typeface="Arial Unicode MS" pitchFamily="34" charset="-122"/>
                </a:rPr>
                <a:t>入内容</a:t>
              </a:r>
            </a:p>
          </p:txBody>
        </p:sp>
      </p:grpSp>
    </p:spTree>
    <p:extLst>
      <p:ext uri="{BB962C8B-B14F-4D97-AF65-F5344CB8AC3E}">
        <p14:creationId xmlns:p14="http://schemas.microsoft.com/office/powerpoint/2010/main" val="38406782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6"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362">
                                          <p:stCondLst>
                                            <p:cond delay="0"/>
                                          </p:stCondLst>
                                        </p:cTn>
                                        <p:tgtEl>
                                          <p:spTgt spid="6"/>
                                        </p:tgtEl>
                                      </p:cBhvr>
                                    </p:animEffect>
                                    <p:anim calcmode="lin" valueType="num">
                                      <p:cBhvr>
                                        <p:cTn id="16"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7"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8"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9"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20"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21" dur="16">
                                          <p:stCondLst>
                                            <p:cond delay="406"/>
                                          </p:stCondLst>
                                        </p:cTn>
                                        <p:tgtEl>
                                          <p:spTgt spid="6"/>
                                        </p:tgtEl>
                                      </p:cBhvr>
                                      <p:to x="100000" y="60000"/>
                                    </p:animScale>
                                    <p:animScale>
                                      <p:cBhvr>
                                        <p:cTn id="22" dur="104" decel="50000">
                                          <p:stCondLst>
                                            <p:cond delay="423"/>
                                          </p:stCondLst>
                                        </p:cTn>
                                        <p:tgtEl>
                                          <p:spTgt spid="6"/>
                                        </p:tgtEl>
                                      </p:cBhvr>
                                      <p:to x="100000" y="100000"/>
                                    </p:animScale>
                                    <p:animScale>
                                      <p:cBhvr>
                                        <p:cTn id="23" dur="16">
                                          <p:stCondLst>
                                            <p:cond delay="820"/>
                                          </p:stCondLst>
                                        </p:cTn>
                                        <p:tgtEl>
                                          <p:spTgt spid="6"/>
                                        </p:tgtEl>
                                      </p:cBhvr>
                                      <p:to x="100000" y="80000"/>
                                    </p:animScale>
                                    <p:animScale>
                                      <p:cBhvr>
                                        <p:cTn id="24" dur="104" decel="50000">
                                          <p:stCondLst>
                                            <p:cond delay="836"/>
                                          </p:stCondLst>
                                        </p:cTn>
                                        <p:tgtEl>
                                          <p:spTgt spid="6"/>
                                        </p:tgtEl>
                                      </p:cBhvr>
                                      <p:to x="100000" y="100000"/>
                                    </p:animScale>
                                    <p:animScale>
                                      <p:cBhvr>
                                        <p:cTn id="25" dur="16">
                                          <p:stCondLst>
                                            <p:cond delay="1026"/>
                                          </p:stCondLst>
                                        </p:cTn>
                                        <p:tgtEl>
                                          <p:spTgt spid="6"/>
                                        </p:tgtEl>
                                      </p:cBhvr>
                                      <p:to x="100000" y="90000"/>
                                    </p:animScale>
                                    <p:animScale>
                                      <p:cBhvr>
                                        <p:cTn id="26" dur="104" decel="50000">
                                          <p:stCondLst>
                                            <p:cond delay="1042"/>
                                          </p:stCondLst>
                                        </p:cTn>
                                        <p:tgtEl>
                                          <p:spTgt spid="6"/>
                                        </p:tgtEl>
                                      </p:cBhvr>
                                      <p:to x="100000" y="100000"/>
                                    </p:animScale>
                                    <p:animScale>
                                      <p:cBhvr>
                                        <p:cTn id="27" dur="16">
                                          <p:stCondLst>
                                            <p:cond delay="1130"/>
                                          </p:stCondLst>
                                        </p:cTn>
                                        <p:tgtEl>
                                          <p:spTgt spid="6"/>
                                        </p:tgtEl>
                                      </p:cBhvr>
                                      <p:to x="100000" y="95000"/>
                                    </p:animScale>
                                    <p:animScale>
                                      <p:cBhvr>
                                        <p:cTn id="28" dur="104" decel="50000">
                                          <p:stCondLst>
                                            <p:cond delay="1146"/>
                                          </p:stCondLst>
                                        </p:cTn>
                                        <p:tgtEl>
                                          <p:spTgt spid="6"/>
                                        </p:tgtEl>
                                      </p:cBhvr>
                                      <p:to x="100000" y="100000"/>
                                    </p:animScale>
                                  </p:childTnLst>
                                </p:cTn>
                              </p:par>
                              <p:par>
                                <p:cTn id="29" presetID="26" presetClass="entr" presetSubtype="0" fill="hold" nodeType="with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362">
                                          <p:stCondLst>
                                            <p:cond delay="0"/>
                                          </p:stCondLst>
                                        </p:cTn>
                                        <p:tgtEl>
                                          <p:spTgt spid="10"/>
                                        </p:tgtEl>
                                      </p:cBhvr>
                                    </p:animEffect>
                                    <p:anim calcmode="lin" valueType="num">
                                      <p:cBhvr>
                                        <p:cTn id="32" dur="1139"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3" dur="415"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4" dur="415" tmFilter="0, 0; 0.125,0.2665; 0.25,0.4; 0.375,0.465; 0.5,0.5;  0.625,0.535; 0.75,0.6; 0.875,0.7335; 1,1">
                                          <p:stCondLst>
                                            <p:cond delay="415"/>
                                          </p:stCondLst>
                                        </p:cTn>
                                        <p:tgtEl>
                                          <p:spTgt spid="10"/>
                                        </p:tgtEl>
                                        <p:attrNameLst>
                                          <p:attrName>ppt_y</p:attrName>
                                        </p:attrNameLst>
                                      </p:cBhvr>
                                      <p:tavLst>
                                        <p:tav tm="0" fmla="#ppt_y-sin(pi*$)/9">
                                          <p:val>
                                            <p:fltVal val="0"/>
                                          </p:val>
                                        </p:tav>
                                        <p:tav tm="100000">
                                          <p:val>
                                            <p:fltVal val="1"/>
                                          </p:val>
                                        </p:tav>
                                      </p:tavLst>
                                    </p:anim>
                                    <p:anim calcmode="lin" valueType="num">
                                      <p:cBhvr>
                                        <p:cTn id="35" dur="207" tmFilter="0, 0; 0.125,0.2665; 0.25,0.4; 0.375,0.465; 0.5,0.5;  0.625,0.535; 0.75,0.6; 0.875,0.7335; 1,1">
                                          <p:stCondLst>
                                            <p:cond delay="828"/>
                                          </p:stCondLst>
                                        </p:cTn>
                                        <p:tgtEl>
                                          <p:spTgt spid="10"/>
                                        </p:tgtEl>
                                        <p:attrNameLst>
                                          <p:attrName>ppt_y</p:attrName>
                                        </p:attrNameLst>
                                      </p:cBhvr>
                                      <p:tavLst>
                                        <p:tav tm="0" fmla="#ppt_y-sin(pi*$)/27">
                                          <p:val>
                                            <p:fltVal val="0"/>
                                          </p:val>
                                        </p:tav>
                                        <p:tav tm="100000">
                                          <p:val>
                                            <p:fltVal val="1"/>
                                          </p:val>
                                        </p:tav>
                                      </p:tavLst>
                                    </p:anim>
                                    <p:anim calcmode="lin" valueType="num">
                                      <p:cBhvr>
                                        <p:cTn id="36" dur="103" tmFilter="0, 0; 0.125,0.2665; 0.25,0.4; 0.375,0.465; 0.5,0.5;  0.625,0.535; 0.75,0.6; 0.875,0.7335; 1,1">
                                          <p:stCondLst>
                                            <p:cond delay="1035"/>
                                          </p:stCondLst>
                                        </p:cTn>
                                        <p:tgtEl>
                                          <p:spTgt spid="10"/>
                                        </p:tgtEl>
                                        <p:attrNameLst>
                                          <p:attrName>ppt_y</p:attrName>
                                        </p:attrNameLst>
                                      </p:cBhvr>
                                      <p:tavLst>
                                        <p:tav tm="0" fmla="#ppt_y-sin(pi*$)/81">
                                          <p:val>
                                            <p:fltVal val="0"/>
                                          </p:val>
                                        </p:tav>
                                        <p:tav tm="100000">
                                          <p:val>
                                            <p:fltVal val="1"/>
                                          </p:val>
                                        </p:tav>
                                      </p:tavLst>
                                    </p:anim>
                                    <p:animScale>
                                      <p:cBhvr>
                                        <p:cTn id="37" dur="16">
                                          <p:stCondLst>
                                            <p:cond delay="406"/>
                                          </p:stCondLst>
                                        </p:cTn>
                                        <p:tgtEl>
                                          <p:spTgt spid="10"/>
                                        </p:tgtEl>
                                      </p:cBhvr>
                                      <p:to x="100000" y="60000"/>
                                    </p:animScale>
                                    <p:animScale>
                                      <p:cBhvr>
                                        <p:cTn id="38" dur="104" decel="50000">
                                          <p:stCondLst>
                                            <p:cond delay="423"/>
                                          </p:stCondLst>
                                        </p:cTn>
                                        <p:tgtEl>
                                          <p:spTgt spid="10"/>
                                        </p:tgtEl>
                                      </p:cBhvr>
                                      <p:to x="100000" y="100000"/>
                                    </p:animScale>
                                    <p:animScale>
                                      <p:cBhvr>
                                        <p:cTn id="39" dur="16">
                                          <p:stCondLst>
                                            <p:cond delay="820"/>
                                          </p:stCondLst>
                                        </p:cTn>
                                        <p:tgtEl>
                                          <p:spTgt spid="10"/>
                                        </p:tgtEl>
                                      </p:cBhvr>
                                      <p:to x="100000" y="80000"/>
                                    </p:animScale>
                                    <p:animScale>
                                      <p:cBhvr>
                                        <p:cTn id="40" dur="104" decel="50000">
                                          <p:stCondLst>
                                            <p:cond delay="836"/>
                                          </p:stCondLst>
                                        </p:cTn>
                                        <p:tgtEl>
                                          <p:spTgt spid="10"/>
                                        </p:tgtEl>
                                      </p:cBhvr>
                                      <p:to x="100000" y="100000"/>
                                    </p:animScale>
                                    <p:animScale>
                                      <p:cBhvr>
                                        <p:cTn id="41" dur="16">
                                          <p:stCondLst>
                                            <p:cond delay="1026"/>
                                          </p:stCondLst>
                                        </p:cTn>
                                        <p:tgtEl>
                                          <p:spTgt spid="10"/>
                                        </p:tgtEl>
                                      </p:cBhvr>
                                      <p:to x="100000" y="90000"/>
                                    </p:animScale>
                                    <p:animScale>
                                      <p:cBhvr>
                                        <p:cTn id="42" dur="104" decel="50000">
                                          <p:stCondLst>
                                            <p:cond delay="1042"/>
                                          </p:stCondLst>
                                        </p:cTn>
                                        <p:tgtEl>
                                          <p:spTgt spid="10"/>
                                        </p:tgtEl>
                                      </p:cBhvr>
                                      <p:to x="100000" y="100000"/>
                                    </p:animScale>
                                    <p:animScale>
                                      <p:cBhvr>
                                        <p:cTn id="43" dur="16">
                                          <p:stCondLst>
                                            <p:cond delay="1130"/>
                                          </p:stCondLst>
                                        </p:cTn>
                                        <p:tgtEl>
                                          <p:spTgt spid="10"/>
                                        </p:tgtEl>
                                      </p:cBhvr>
                                      <p:to x="100000" y="95000"/>
                                    </p:animScale>
                                    <p:animScale>
                                      <p:cBhvr>
                                        <p:cTn id="44" dur="104" decel="50000">
                                          <p:stCondLst>
                                            <p:cond delay="1146"/>
                                          </p:stCondLst>
                                        </p:cTn>
                                        <p:tgtEl>
                                          <p:spTgt spid="10"/>
                                        </p:tgtEl>
                                      </p:cBhvr>
                                      <p:to x="100000" y="100000"/>
                                    </p:animScale>
                                  </p:childTnLst>
                                </p:cTn>
                              </p:par>
                              <p:par>
                                <p:cTn id="45" presetID="26" presetClass="entr" presetSubtype="0" fill="hold" nodeType="withEffect">
                                  <p:stCondLst>
                                    <p:cond delay="50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362">
                                          <p:stCondLst>
                                            <p:cond delay="0"/>
                                          </p:stCondLst>
                                        </p:cTn>
                                        <p:tgtEl>
                                          <p:spTgt spid="14"/>
                                        </p:tgtEl>
                                      </p:cBhvr>
                                    </p:animEffect>
                                    <p:anim calcmode="lin" valueType="num">
                                      <p:cBhvr>
                                        <p:cTn id="48" dur="1139"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9" dur="41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50" dur="415" tmFilter="0, 0; 0.125,0.2665; 0.25,0.4; 0.375,0.465; 0.5,0.5;  0.625,0.535; 0.75,0.6; 0.875,0.7335; 1,1">
                                          <p:stCondLst>
                                            <p:cond delay="415"/>
                                          </p:stCondLst>
                                        </p:cTn>
                                        <p:tgtEl>
                                          <p:spTgt spid="14"/>
                                        </p:tgtEl>
                                        <p:attrNameLst>
                                          <p:attrName>ppt_y</p:attrName>
                                        </p:attrNameLst>
                                      </p:cBhvr>
                                      <p:tavLst>
                                        <p:tav tm="0" fmla="#ppt_y-sin(pi*$)/9">
                                          <p:val>
                                            <p:fltVal val="0"/>
                                          </p:val>
                                        </p:tav>
                                        <p:tav tm="100000">
                                          <p:val>
                                            <p:fltVal val="1"/>
                                          </p:val>
                                        </p:tav>
                                      </p:tavLst>
                                    </p:anim>
                                    <p:anim calcmode="lin" valueType="num">
                                      <p:cBhvr>
                                        <p:cTn id="51" dur="207" tmFilter="0, 0; 0.125,0.2665; 0.25,0.4; 0.375,0.465; 0.5,0.5;  0.625,0.535; 0.75,0.6; 0.875,0.7335; 1,1">
                                          <p:stCondLst>
                                            <p:cond delay="828"/>
                                          </p:stCondLst>
                                        </p:cTn>
                                        <p:tgtEl>
                                          <p:spTgt spid="14"/>
                                        </p:tgtEl>
                                        <p:attrNameLst>
                                          <p:attrName>ppt_y</p:attrName>
                                        </p:attrNameLst>
                                      </p:cBhvr>
                                      <p:tavLst>
                                        <p:tav tm="0" fmla="#ppt_y-sin(pi*$)/27">
                                          <p:val>
                                            <p:fltVal val="0"/>
                                          </p:val>
                                        </p:tav>
                                        <p:tav tm="100000">
                                          <p:val>
                                            <p:fltVal val="1"/>
                                          </p:val>
                                        </p:tav>
                                      </p:tavLst>
                                    </p:anim>
                                    <p:anim calcmode="lin" valueType="num">
                                      <p:cBhvr>
                                        <p:cTn id="52" dur="103" tmFilter="0, 0; 0.125,0.2665; 0.25,0.4; 0.375,0.465; 0.5,0.5;  0.625,0.535; 0.75,0.6; 0.875,0.7335; 1,1">
                                          <p:stCondLst>
                                            <p:cond delay="1035"/>
                                          </p:stCondLst>
                                        </p:cTn>
                                        <p:tgtEl>
                                          <p:spTgt spid="14"/>
                                        </p:tgtEl>
                                        <p:attrNameLst>
                                          <p:attrName>ppt_y</p:attrName>
                                        </p:attrNameLst>
                                      </p:cBhvr>
                                      <p:tavLst>
                                        <p:tav tm="0" fmla="#ppt_y-sin(pi*$)/81">
                                          <p:val>
                                            <p:fltVal val="0"/>
                                          </p:val>
                                        </p:tav>
                                        <p:tav tm="100000">
                                          <p:val>
                                            <p:fltVal val="1"/>
                                          </p:val>
                                        </p:tav>
                                      </p:tavLst>
                                    </p:anim>
                                    <p:animScale>
                                      <p:cBhvr>
                                        <p:cTn id="53" dur="16">
                                          <p:stCondLst>
                                            <p:cond delay="406"/>
                                          </p:stCondLst>
                                        </p:cTn>
                                        <p:tgtEl>
                                          <p:spTgt spid="14"/>
                                        </p:tgtEl>
                                      </p:cBhvr>
                                      <p:to x="100000" y="60000"/>
                                    </p:animScale>
                                    <p:animScale>
                                      <p:cBhvr>
                                        <p:cTn id="54" dur="104" decel="50000">
                                          <p:stCondLst>
                                            <p:cond delay="423"/>
                                          </p:stCondLst>
                                        </p:cTn>
                                        <p:tgtEl>
                                          <p:spTgt spid="14"/>
                                        </p:tgtEl>
                                      </p:cBhvr>
                                      <p:to x="100000" y="100000"/>
                                    </p:animScale>
                                    <p:animScale>
                                      <p:cBhvr>
                                        <p:cTn id="55" dur="16">
                                          <p:stCondLst>
                                            <p:cond delay="820"/>
                                          </p:stCondLst>
                                        </p:cTn>
                                        <p:tgtEl>
                                          <p:spTgt spid="14"/>
                                        </p:tgtEl>
                                      </p:cBhvr>
                                      <p:to x="100000" y="80000"/>
                                    </p:animScale>
                                    <p:animScale>
                                      <p:cBhvr>
                                        <p:cTn id="56" dur="104" decel="50000">
                                          <p:stCondLst>
                                            <p:cond delay="836"/>
                                          </p:stCondLst>
                                        </p:cTn>
                                        <p:tgtEl>
                                          <p:spTgt spid="14"/>
                                        </p:tgtEl>
                                      </p:cBhvr>
                                      <p:to x="100000" y="100000"/>
                                    </p:animScale>
                                    <p:animScale>
                                      <p:cBhvr>
                                        <p:cTn id="57" dur="16">
                                          <p:stCondLst>
                                            <p:cond delay="1026"/>
                                          </p:stCondLst>
                                        </p:cTn>
                                        <p:tgtEl>
                                          <p:spTgt spid="14"/>
                                        </p:tgtEl>
                                      </p:cBhvr>
                                      <p:to x="100000" y="90000"/>
                                    </p:animScale>
                                    <p:animScale>
                                      <p:cBhvr>
                                        <p:cTn id="58" dur="104" decel="50000">
                                          <p:stCondLst>
                                            <p:cond delay="1042"/>
                                          </p:stCondLst>
                                        </p:cTn>
                                        <p:tgtEl>
                                          <p:spTgt spid="14"/>
                                        </p:tgtEl>
                                      </p:cBhvr>
                                      <p:to x="100000" y="100000"/>
                                    </p:animScale>
                                    <p:animScale>
                                      <p:cBhvr>
                                        <p:cTn id="59" dur="16">
                                          <p:stCondLst>
                                            <p:cond delay="1130"/>
                                          </p:stCondLst>
                                        </p:cTn>
                                        <p:tgtEl>
                                          <p:spTgt spid="14"/>
                                        </p:tgtEl>
                                      </p:cBhvr>
                                      <p:to x="100000" y="95000"/>
                                    </p:animScale>
                                    <p:animScale>
                                      <p:cBhvr>
                                        <p:cTn id="60" dur="104" decel="50000">
                                          <p:stCondLst>
                                            <p:cond delay="1146"/>
                                          </p:stCondLst>
                                        </p:cTn>
                                        <p:tgtEl>
                                          <p:spTgt spid="14"/>
                                        </p:tgtEl>
                                      </p:cBhvr>
                                      <p:to x="100000" y="100000"/>
                                    </p:animScale>
                                  </p:childTnLst>
                                </p:cTn>
                              </p:par>
                            </p:childTnLst>
                          </p:cTn>
                        </p:par>
                        <p:par>
                          <p:cTn id="61" fill="hold">
                            <p:stCondLst>
                              <p:cond delay="2500"/>
                            </p:stCondLst>
                            <p:childTnLst>
                              <p:par>
                                <p:cTn id="62" presetID="22" presetClass="entr" presetSubtype="2" fill="hold" grpId="0" nodeType="after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wipe(right)">
                                      <p:cBhvr>
                                        <p:cTn id="64" dur="250"/>
                                        <p:tgtEl>
                                          <p:spTgt spid="5"/>
                                        </p:tgtEl>
                                      </p:cBhvr>
                                    </p:animEffect>
                                  </p:childTnLst>
                                </p:cTn>
                              </p:par>
                              <p:par>
                                <p:cTn id="65" presetID="22" presetClass="entr" presetSubtype="2" fill="hold" grpId="0" nodeType="withEffect">
                                  <p:stCondLst>
                                    <p:cond delay="250"/>
                                  </p:stCondLst>
                                  <p:childTnLst>
                                    <p:set>
                                      <p:cBhvr>
                                        <p:cTn id="66" dur="1" fill="hold">
                                          <p:stCondLst>
                                            <p:cond delay="0"/>
                                          </p:stCondLst>
                                        </p:cTn>
                                        <p:tgtEl>
                                          <p:spTgt spid="3"/>
                                        </p:tgtEl>
                                        <p:attrNameLst>
                                          <p:attrName>style.visibility</p:attrName>
                                        </p:attrNameLst>
                                      </p:cBhvr>
                                      <p:to>
                                        <p:strVal val="visible"/>
                                      </p:to>
                                    </p:set>
                                    <p:animEffect transition="in" filter="wipe(right)">
                                      <p:cBhvr>
                                        <p:cTn id="67" dur="250"/>
                                        <p:tgtEl>
                                          <p:spTgt spid="3"/>
                                        </p:tgtEl>
                                      </p:cBhvr>
                                    </p:animEffect>
                                  </p:childTnLst>
                                </p:cTn>
                              </p:par>
                              <p:par>
                                <p:cTn id="68" presetID="22" presetClass="entr" presetSubtype="2" fill="hold" grpId="0" nodeType="withEffect">
                                  <p:stCondLst>
                                    <p:cond delay="500"/>
                                  </p:stCondLst>
                                  <p:childTnLst>
                                    <p:set>
                                      <p:cBhvr>
                                        <p:cTn id="69" dur="1" fill="hold">
                                          <p:stCondLst>
                                            <p:cond delay="0"/>
                                          </p:stCondLst>
                                        </p:cTn>
                                        <p:tgtEl>
                                          <p:spTgt spid="4"/>
                                        </p:tgtEl>
                                        <p:attrNameLst>
                                          <p:attrName>style.visibility</p:attrName>
                                        </p:attrNameLst>
                                      </p:cBhvr>
                                      <p:to>
                                        <p:strVal val="visible"/>
                                      </p:to>
                                    </p:set>
                                    <p:animEffect transition="in" filter="wipe(right)">
                                      <p:cBhvr>
                                        <p:cTn id="70"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文本框 19"/>
          <p:cNvSpPr txBox="1">
            <a:spLocks noChangeArrowheads="1"/>
          </p:cNvSpPr>
          <p:nvPr/>
        </p:nvSpPr>
        <p:spPr bwMode="auto">
          <a:xfrm>
            <a:off x="2147524" y="3819538"/>
            <a:ext cx="2340495" cy="574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4" tIns="60952" rIns="121904" bIns="60952">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9261"/>
            <a:r>
              <a:rPr lang="zh-CN" altLang="en-US" sz="1467" b="1" dirty="0">
                <a:solidFill>
                  <a:srgbClr val="C00000"/>
                </a:solidFill>
                <a:latin typeface="微软雅黑" pitchFamily="34" charset="-122"/>
              </a:rPr>
              <a:t>收入增长</a:t>
            </a:r>
            <a:endParaRPr lang="en-US" altLang="zh-CN" sz="1467" b="1" dirty="0">
              <a:solidFill>
                <a:srgbClr val="C00000"/>
              </a:solidFill>
              <a:latin typeface="微软雅黑" pitchFamily="34" charset="-122"/>
            </a:endParaRPr>
          </a:p>
          <a:p>
            <a:pPr algn="ctr" defTabSz="1219261"/>
            <a:r>
              <a:rPr lang="zh-CN" altLang="en-US" sz="1467" b="1" dirty="0">
                <a:solidFill>
                  <a:srgbClr val="C00000"/>
                </a:solidFill>
                <a:latin typeface="微软雅黑" pitchFamily="34" charset="-122"/>
              </a:rPr>
              <a:t>分析</a:t>
            </a:r>
          </a:p>
        </p:txBody>
      </p:sp>
      <p:sp>
        <p:nvSpPr>
          <p:cNvPr id="4" name="文本框 24"/>
          <p:cNvSpPr txBox="1"/>
          <p:nvPr/>
        </p:nvSpPr>
        <p:spPr>
          <a:xfrm>
            <a:off x="2364447" y="4712827"/>
            <a:ext cx="1873251" cy="1001114"/>
          </a:xfrm>
          <a:prstGeom prst="rect">
            <a:avLst/>
          </a:prstGeom>
          <a:noFill/>
        </p:spPr>
        <p:txBody>
          <a:bodyPr lIns="0" tIns="0" rIns="0" bIns="0"/>
          <a:lstStyle/>
          <a:p>
            <a:pPr defTabSz="1219261">
              <a:lnSpc>
                <a:spcPct val="130000"/>
              </a:lnSpc>
              <a:defRPr/>
            </a:pPr>
            <a:r>
              <a:rPr lang="zh-CN" altLang="en-US" sz="1467" dirty="0">
                <a:solidFill>
                  <a:prstClr val="black">
                    <a:lumMod val="75000"/>
                    <a:lumOff val="25000"/>
                  </a:prstClr>
                </a:solidFill>
                <a:latin typeface="微软雅黑" pitchFamily="34" charset="-122"/>
                <a:ea typeface="微软雅黑" pitchFamily="34" charset="-122"/>
              </a:rPr>
              <a:t>一定的目标利润需要一定的目标销售额和成本来维系。</a:t>
            </a:r>
          </a:p>
        </p:txBody>
      </p:sp>
      <p:grpSp>
        <p:nvGrpSpPr>
          <p:cNvPr id="5" name="组合 4"/>
          <p:cNvGrpSpPr/>
          <p:nvPr/>
        </p:nvGrpSpPr>
        <p:grpSpPr>
          <a:xfrm>
            <a:off x="2550155" y="1911742"/>
            <a:ext cx="1352551" cy="1742256"/>
            <a:chOff x="1758951" y="1423987"/>
            <a:chExt cx="1014413" cy="1736390"/>
          </a:xfrm>
        </p:grpSpPr>
        <p:sp>
          <p:nvSpPr>
            <p:cNvPr id="6" name="圆角矩形 7"/>
            <p:cNvSpPr/>
            <p:nvPr/>
          </p:nvSpPr>
          <p:spPr>
            <a:xfrm flipH="1" flipV="1">
              <a:off x="2182814" y="1423987"/>
              <a:ext cx="166687"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ysClr val="window" lastClr="FFFFFF">
                  <a:lumMod val="8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endParaRPr>
            </a:p>
          </p:txBody>
        </p:sp>
        <p:sp>
          <p:nvSpPr>
            <p:cNvPr id="7" name="八角星 6"/>
            <p:cNvSpPr/>
            <p:nvPr/>
          </p:nvSpPr>
          <p:spPr>
            <a:xfrm>
              <a:off x="1758951" y="2091929"/>
              <a:ext cx="1014413" cy="1068448"/>
            </a:xfrm>
            <a:prstGeom prst="star8">
              <a:avLst>
                <a:gd name="adj" fmla="val 42115"/>
              </a:avLst>
            </a:prstGeom>
            <a:solidFill>
              <a:srgbClr val="C00000"/>
            </a:solidFill>
            <a:ln w="3175" cap="flat" cmpd="sng" algn="ctr">
              <a:no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rPr>
                <a:t>01</a:t>
              </a:r>
              <a:endParaRPr kumimoji="0" lang="zh-CN" altLang="en-US"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endParaRPr>
            </a:p>
          </p:txBody>
        </p:sp>
        <p:sp>
          <p:nvSpPr>
            <p:cNvPr id="8" name="椭圆 7"/>
            <p:cNvSpPr/>
            <p:nvPr/>
          </p:nvSpPr>
          <p:spPr>
            <a:xfrm>
              <a:off x="2187576" y="2063353"/>
              <a:ext cx="157163"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sp>
          <p:nvSpPr>
            <p:cNvPr id="9" name="椭圆 8"/>
            <p:cNvSpPr/>
            <p:nvPr/>
          </p:nvSpPr>
          <p:spPr>
            <a:xfrm>
              <a:off x="2197101" y="2077641"/>
              <a:ext cx="138113" cy="101203"/>
            </a:xfrm>
            <a:prstGeom prst="ellipse">
              <a:avLst/>
            </a:prstGeom>
            <a:solidFill>
              <a:sysClr val="window" lastClr="FFFFFF"/>
            </a:solidFill>
            <a:ln w="25400" cap="flat" cmpd="sng" algn="ctr">
              <a:solidFill>
                <a:sysClr val="window" lastClr="FFFFFF">
                  <a:lumMod val="7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grpSp>
      <p:sp>
        <p:nvSpPr>
          <p:cNvPr id="10" name="文本框 69"/>
          <p:cNvSpPr txBox="1">
            <a:spLocks noChangeArrowheads="1"/>
          </p:cNvSpPr>
          <p:nvPr/>
        </p:nvSpPr>
        <p:spPr bwMode="auto">
          <a:xfrm>
            <a:off x="6404602" y="3819538"/>
            <a:ext cx="1930400" cy="34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4" tIns="60952" rIns="121904" bIns="60952">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9261"/>
            <a:r>
              <a:rPr lang="zh-CN" altLang="en-US" sz="1467" b="1" dirty="0">
                <a:solidFill>
                  <a:srgbClr val="C00000"/>
                </a:solidFill>
                <a:latin typeface="微软雅黑" pitchFamily="34" charset="-122"/>
              </a:rPr>
              <a:t>工程项目完成量不足</a:t>
            </a:r>
          </a:p>
        </p:txBody>
      </p:sp>
      <p:grpSp>
        <p:nvGrpSpPr>
          <p:cNvPr id="11" name="组合 10"/>
          <p:cNvGrpSpPr/>
          <p:nvPr/>
        </p:nvGrpSpPr>
        <p:grpSpPr>
          <a:xfrm>
            <a:off x="6694588" y="1911742"/>
            <a:ext cx="1352551" cy="1874293"/>
            <a:chOff x="4867276" y="1423987"/>
            <a:chExt cx="1014413" cy="1867982"/>
          </a:xfrm>
        </p:grpSpPr>
        <p:sp>
          <p:nvSpPr>
            <p:cNvPr id="12" name="圆角矩形 7"/>
            <p:cNvSpPr/>
            <p:nvPr/>
          </p:nvSpPr>
          <p:spPr>
            <a:xfrm flipV="1">
              <a:off x="5292725"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ysClr val="window" lastClr="FFFFFF">
                  <a:lumMod val="8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endParaRPr>
            </a:p>
          </p:txBody>
        </p:sp>
        <p:sp>
          <p:nvSpPr>
            <p:cNvPr id="13" name="八角星 12"/>
            <p:cNvSpPr/>
            <p:nvPr/>
          </p:nvSpPr>
          <p:spPr>
            <a:xfrm>
              <a:off x="4867276" y="2113360"/>
              <a:ext cx="1014413" cy="1178609"/>
            </a:xfrm>
            <a:prstGeom prst="star8">
              <a:avLst>
                <a:gd name="adj" fmla="val 42115"/>
              </a:avLst>
            </a:prstGeom>
            <a:solidFill>
              <a:srgbClr val="C00000"/>
            </a:solidFill>
            <a:ln w="3175" cap="flat" cmpd="sng" algn="ctr">
              <a:no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rPr>
                <a:t>03</a:t>
              </a:r>
              <a:endParaRPr kumimoji="0" lang="zh-CN" altLang="en-US"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endParaRPr>
            </a:p>
          </p:txBody>
        </p:sp>
        <p:sp>
          <p:nvSpPr>
            <p:cNvPr id="14" name="椭圆 13"/>
            <p:cNvSpPr/>
            <p:nvPr/>
          </p:nvSpPr>
          <p:spPr>
            <a:xfrm>
              <a:off x="5291138" y="2082403"/>
              <a:ext cx="157162"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sp>
          <p:nvSpPr>
            <p:cNvPr id="15" name="椭圆 14"/>
            <p:cNvSpPr/>
            <p:nvPr/>
          </p:nvSpPr>
          <p:spPr>
            <a:xfrm>
              <a:off x="5305426" y="2096691"/>
              <a:ext cx="138113" cy="101203"/>
            </a:xfrm>
            <a:prstGeom prst="ellipse">
              <a:avLst/>
            </a:prstGeom>
            <a:solidFill>
              <a:sysClr val="window" lastClr="FFFFFF"/>
            </a:solidFill>
            <a:ln w="25400" cap="flat" cmpd="sng" algn="ctr">
              <a:solidFill>
                <a:sysClr val="window" lastClr="FFFFFF">
                  <a:lumMod val="7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grpSp>
      <p:sp>
        <p:nvSpPr>
          <p:cNvPr id="16" name="文本框 66"/>
          <p:cNvSpPr txBox="1">
            <a:spLocks noChangeArrowheads="1"/>
          </p:cNvSpPr>
          <p:nvPr/>
        </p:nvSpPr>
        <p:spPr bwMode="auto">
          <a:xfrm>
            <a:off x="4372602" y="3819538"/>
            <a:ext cx="1930400" cy="34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4" tIns="60952" rIns="121904" bIns="60952">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9261"/>
            <a:r>
              <a:rPr lang="zh-CN" altLang="en-US" sz="1467" b="1" dirty="0">
                <a:solidFill>
                  <a:srgbClr val="C00000"/>
                </a:solidFill>
                <a:latin typeface="微软雅黑" pitchFamily="34" charset="-122"/>
              </a:rPr>
              <a:t>国债跌价幅度较大</a:t>
            </a:r>
          </a:p>
        </p:txBody>
      </p:sp>
      <p:grpSp>
        <p:nvGrpSpPr>
          <p:cNvPr id="17" name="组合 16"/>
          <p:cNvGrpSpPr/>
          <p:nvPr/>
        </p:nvGrpSpPr>
        <p:grpSpPr>
          <a:xfrm>
            <a:off x="4662588" y="1911741"/>
            <a:ext cx="1350433" cy="1874294"/>
            <a:chOff x="3343276" y="1423987"/>
            <a:chExt cx="1012825" cy="1867983"/>
          </a:xfrm>
        </p:grpSpPr>
        <p:sp>
          <p:nvSpPr>
            <p:cNvPr id="18" name="圆角矩形 7"/>
            <p:cNvSpPr/>
            <p:nvPr/>
          </p:nvSpPr>
          <p:spPr>
            <a:xfrm flipV="1">
              <a:off x="3767138"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ysClr val="window" lastClr="FFFFFF">
                  <a:lumMod val="8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endParaRPr>
            </a:p>
          </p:txBody>
        </p:sp>
        <p:sp>
          <p:nvSpPr>
            <p:cNvPr id="19" name="八角星 18"/>
            <p:cNvSpPr/>
            <p:nvPr/>
          </p:nvSpPr>
          <p:spPr>
            <a:xfrm>
              <a:off x="3343276" y="2121693"/>
              <a:ext cx="1012825" cy="1170277"/>
            </a:xfrm>
            <a:prstGeom prst="star8">
              <a:avLst>
                <a:gd name="adj" fmla="val 42115"/>
              </a:avLst>
            </a:prstGeom>
            <a:solidFill>
              <a:srgbClr val="C00000"/>
            </a:solidFill>
            <a:ln w="3175" cap="flat" cmpd="sng" algn="ctr">
              <a:no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rPr>
                <a:t>02</a:t>
              </a:r>
              <a:endParaRPr kumimoji="0" lang="zh-CN" altLang="en-US"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endParaRPr>
            </a:p>
          </p:txBody>
        </p:sp>
        <p:sp>
          <p:nvSpPr>
            <p:cNvPr id="20" name="椭圆 19"/>
            <p:cNvSpPr/>
            <p:nvPr/>
          </p:nvSpPr>
          <p:spPr>
            <a:xfrm>
              <a:off x="3763963" y="2082403"/>
              <a:ext cx="158750"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sp>
          <p:nvSpPr>
            <p:cNvPr id="21" name="椭圆 20"/>
            <p:cNvSpPr/>
            <p:nvPr/>
          </p:nvSpPr>
          <p:spPr>
            <a:xfrm>
              <a:off x="3779839" y="2096691"/>
              <a:ext cx="136525" cy="101203"/>
            </a:xfrm>
            <a:prstGeom prst="ellipse">
              <a:avLst/>
            </a:prstGeom>
            <a:solidFill>
              <a:sysClr val="window" lastClr="FFFFFF"/>
            </a:solidFill>
            <a:ln w="25400" cap="flat" cmpd="sng" algn="ctr">
              <a:solidFill>
                <a:sysClr val="window" lastClr="FFFFFF">
                  <a:lumMod val="7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grpSp>
      <p:sp>
        <p:nvSpPr>
          <p:cNvPr id="22" name="文本框 72"/>
          <p:cNvSpPr txBox="1">
            <a:spLocks noChangeArrowheads="1"/>
          </p:cNvSpPr>
          <p:nvPr/>
        </p:nvSpPr>
        <p:spPr bwMode="auto">
          <a:xfrm>
            <a:off x="8438718" y="3819537"/>
            <a:ext cx="1930400" cy="574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4" tIns="60952" rIns="121904" bIns="60952">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defTabSz="1219261"/>
            <a:r>
              <a:rPr lang="zh-CN" altLang="en-US" sz="1467" b="1" dirty="0">
                <a:solidFill>
                  <a:srgbClr val="C00000"/>
                </a:solidFill>
                <a:latin typeface="微软雅黑" pitchFamily="34" charset="-122"/>
              </a:rPr>
              <a:t>管理费用和财务费用的期间性影响较大</a:t>
            </a:r>
          </a:p>
        </p:txBody>
      </p:sp>
      <p:grpSp>
        <p:nvGrpSpPr>
          <p:cNvPr id="23" name="组合 22"/>
          <p:cNvGrpSpPr/>
          <p:nvPr/>
        </p:nvGrpSpPr>
        <p:grpSpPr>
          <a:xfrm>
            <a:off x="8728706" y="1911741"/>
            <a:ext cx="1350433" cy="1857570"/>
            <a:chOff x="6392864" y="1423987"/>
            <a:chExt cx="1012825" cy="1851316"/>
          </a:xfrm>
        </p:grpSpPr>
        <p:sp>
          <p:nvSpPr>
            <p:cNvPr id="24" name="圆角矩形 7"/>
            <p:cNvSpPr/>
            <p:nvPr/>
          </p:nvSpPr>
          <p:spPr>
            <a:xfrm flipH="1" flipV="1">
              <a:off x="6811963"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ysClr val="window" lastClr="FFFFFF">
                  <a:lumMod val="8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 lastClr="FFFFFF"/>
                </a:solidFill>
                <a:effectLst/>
                <a:uLnTx/>
                <a:uFillTx/>
              </a:endParaRPr>
            </a:p>
          </p:txBody>
        </p:sp>
        <p:sp>
          <p:nvSpPr>
            <p:cNvPr id="25" name="八角星 24"/>
            <p:cNvSpPr/>
            <p:nvPr/>
          </p:nvSpPr>
          <p:spPr>
            <a:xfrm>
              <a:off x="6392864" y="2121693"/>
              <a:ext cx="1012825" cy="1153610"/>
            </a:xfrm>
            <a:prstGeom prst="star8">
              <a:avLst>
                <a:gd name="adj" fmla="val 42115"/>
              </a:avLst>
            </a:prstGeom>
            <a:solidFill>
              <a:srgbClr val="C00000"/>
            </a:solidFill>
            <a:ln w="3175" cap="flat" cmpd="sng" algn="ctr">
              <a:no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rPr>
                <a:t>04</a:t>
              </a:r>
              <a:endParaRPr kumimoji="0" lang="zh-CN" altLang="en-US" sz="3733" b="0" i="0" u="none" strike="noStrike" kern="0" cap="none" spc="0" normalizeH="0" baseline="0" noProof="0" dirty="0">
                <a:ln w="12700">
                  <a:noFill/>
                </a:ln>
                <a:solidFill>
                  <a:prstClr val="white"/>
                </a:solidFill>
                <a:effectLst/>
                <a:uLnTx/>
                <a:uFillTx/>
                <a:latin typeface="微软雅黑" pitchFamily="34" charset="-122"/>
                <a:ea typeface="微软雅黑" pitchFamily="34" charset="-122"/>
                <a:cs typeface="Arial" panose="020B0604020202020204" pitchFamily="34" charset="0"/>
              </a:endParaRPr>
            </a:p>
          </p:txBody>
        </p:sp>
        <p:sp>
          <p:nvSpPr>
            <p:cNvPr id="26" name="椭圆 25"/>
            <p:cNvSpPr/>
            <p:nvPr/>
          </p:nvSpPr>
          <p:spPr>
            <a:xfrm>
              <a:off x="6810376" y="2065735"/>
              <a:ext cx="157163" cy="127397"/>
            </a:xfrm>
            <a:prstGeom prst="ellipse">
              <a:avLst/>
            </a:prstGeom>
            <a:solidFill>
              <a:sysClr val="window" lastClr="FFFFFF"/>
            </a:solidFill>
            <a:ln w="25400" cap="flat" cmpd="sng" algn="ctr">
              <a:solidFill>
                <a:sysClr val="window" lastClr="FFFFFF"/>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sp>
          <p:nvSpPr>
            <p:cNvPr id="27" name="椭圆 26"/>
            <p:cNvSpPr/>
            <p:nvPr/>
          </p:nvSpPr>
          <p:spPr>
            <a:xfrm>
              <a:off x="6826251" y="2078831"/>
              <a:ext cx="136525" cy="101204"/>
            </a:xfrm>
            <a:prstGeom prst="ellipse">
              <a:avLst/>
            </a:prstGeom>
            <a:solidFill>
              <a:sysClr val="window" lastClr="FFFFFF"/>
            </a:solidFill>
            <a:ln w="25400" cap="flat" cmpd="sng" algn="ctr">
              <a:solidFill>
                <a:sysClr val="window" lastClr="FFFFFF">
                  <a:lumMod val="75000"/>
                </a:sysClr>
              </a:solidFill>
              <a:prstDash val="solid"/>
            </a:ln>
            <a:effec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4F81BD"/>
                </a:solidFill>
                <a:effectLst/>
                <a:uLnTx/>
                <a:uFillTx/>
                <a:latin typeface="微软雅黑" pitchFamily="34" charset="-122"/>
                <a:ea typeface="微软雅黑" pitchFamily="34" charset="-122"/>
              </a:endParaRPr>
            </a:p>
          </p:txBody>
        </p:sp>
      </p:grpSp>
      <p:sp>
        <p:nvSpPr>
          <p:cNvPr id="28" name="文本框 35"/>
          <p:cNvSpPr txBox="1">
            <a:spLocks noChangeArrowheads="1"/>
          </p:cNvSpPr>
          <p:nvPr/>
        </p:nvSpPr>
        <p:spPr bwMode="auto">
          <a:xfrm>
            <a:off x="4402802" y="4712827"/>
            <a:ext cx="1873249" cy="100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defTabSz="1219261">
              <a:lnSpc>
                <a:spcPct val="130000"/>
              </a:lnSpc>
            </a:pPr>
            <a:r>
              <a:rPr lang="zh-CN" altLang="en-US" sz="1467">
                <a:solidFill>
                  <a:prstClr val="black">
                    <a:lumMod val="75000"/>
                    <a:lumOff val="25000"/>
                  </a:prstClr>
                </a:solidFill>
                <a:latin typeface="微软雅黑" pitchFamily="34" charset="-122"/>
              </a:rPr>
              <a:t>它涉及生产量预算和生产成本预算两方面。</a:t>
            </a:r>
          </a:p>
        </p:txBody>
      </p:sp>
      <p:sp>
        <p:nvSpPr>
          <p:cNvPr id="29" name="文本框 36"/>
          <p:cNvSpPr txBox="1">
            <a:spLocks noChangeArrowheads="1"/>
          </p:cNvSpPr>
          <p:nvPr/>
        </p:nvSpPr>
        <p:spPr bwMode="auto">
          <a:xfrm>
            <a:off x="6436914" y="4712827"/>
            <a:ext cx="1873251" cy="100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defTabSz="1219261">
              <a:lnSpc>
                <a:spcPct val="130000"/>
              </a:lnSpc>
            </a:pPr>
            <a:r>
              <a:rPr lang="zh-CN" altLang="en-US" sz="1467">
                <a:solidFill>
                  <a:prstClr val="black">
                    <a:lumMod val="75000"/>
                    <a:lumOff val="25000"/>
                  </a:prstClr>
                </a:solidFill>
                <a:latin typeface="微软雅黑" pitchFamily="34" charset="-122"/>
              </a:rPr>
              <a:t>它包括材料存货预算和产品存货预算。</a:t>
            </a:r>
          </a:p>
        </p:txBody>
      </p:sp>
      <p:sp>
        <p:nvSpPr>
          <p:cNvPr id="30" name="文本框 37"/>
          <p:cNvSpPr txBox="1">
            <a:spLocks noChangeArrowheads="1"/>
          </p:cNvSpPr>
          <p:nvPr/>
        </p:nvSpPr>
        <p:spPr bwMode="auto">
          <a:xfrm>
            <a:off x="8473148" y="4712827"/>
            <a:ext cx="1871133" cy="1001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defTabSz="1219261">
              <a:lnSpc>
                <a:spcPct val="130000"/>
              </a:lnSpc>
            </a:pPr>
            <a:r>
              <a:rPr lang="zh-CN" altLang="en-US" sz="1467">
                <a:solidFill>
                  <a:prstClr val="black">
                    <a:lumMod val="75000"/>
                    <a:lumOff val="25000"/>
                  </a:prstClr>
                </a:solidFill>
                <a:latin typeface="微软雅黑" pitchFamily="34" charset="-122"/>
              </a:rPr>
              <a:t>包括销售费用预算和管理费用预算。</a:t>
            </a:r>
          </a:p>
        </p:txBody>
      </p:sp>
      <p:pic>
        <p:nvPicPr>
          <p:cNvPr id="31" name="Picture 3"/>
          <p:cNvPicPr>
            <a:picLocks noChangeAspect="1" noChangeArrowheads="1"/>
          </p:cNvPicPr>
          <p:nvPr/>
        </p:nvPicPr>
        <p:blipFill>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bwMode="auto">
          <a:xfrm flipV="1">
            <a:off x="1475449" y="1879599"/>
            <a:ext cx="9601200" cy="49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98154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53" presetClass="entr" presetSubtype="16"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1250"/>
                            </p:stCondLst>
                            <p:childTnLst>
                              <p:par>
                                <p:cTn id="19" presetID="22" presetClass="entr" presetSubtype="1"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par>
                          <p:cTn id="22" fill="hold">
                            <p:stCondLst>
                              <p:cond delay="1750"/>
                            </p:stCondLst>
                            <p:childTnLst>
                              <p:par>
                                <p:cTn id="23" presetID="32" presetClass="emph" presetSubtype="0" fill="hold" nodeType="afterEffect">
                                  <p:stCondLst>
                                    <p:cond delay="0"/>
                                  </p:stCondLst>
                                  <p:childTnLst>
                                    <p:animRot by="120000">
                                      <p:cBhvr>
                                        <p:cTn id="24" dur="100" fill="hold">
                                          <p:stCondLst>
                                            <p:cond delay="0"/>
                                          </p:stCondLst>
                                        </p:cTn>
                                        <p:tgtEl>
                                          <p:spTgt spid="5"/>
                                        </p:tgtEl>
                                        <p:attrNameLst>
                                          <p:attrName>r</p:attrName>
                                        </p:attrNameLst>
                                      </p:cBhvr>
                                    </p:animRot>
                                    <p:animRot by="-240000">
                                      <p:cBhvr>
                                        <p:cTn id="25" dur="200" fill="hold">
                                          <p:stCondLst>
                                            <p:cond delay="200"/>
                                          </p:stCondLst>
                                        </p:cTn>
                                        <p:tgtEl>
                                          <p:spTgt spid="5"/>
                                        </p:tgtEl>
                                        <p:attrNameLst>
                                          <p:attrName>r</p:attrName>
                                        </p:attrNameLst>
                                      </p:cBhvr>
                                    </p:animRot>
                                    <p:animRot by="240000">
                                      <p:cBhvr>
                                        <p:cTn id="26" dur="200" fill="hold">
                                          <p:stCondLst>
                                            <p:cond delay="400"/>
                                          </p:stCondLst>
                                        </p:cTn>
                                        <p:tgtEl>
                                          <p:spTgt spid="5"/>
                                        </p:tgtEl>
                                        <p:attrNameLst>
                                          <p:attrName>r</p:attrName>
                                        </p:attrNameLst>
                                      </p:cBhvr>
                                    </p:animRot>
                                    <p:animRot by="-240000">
                                      <p:cBhvr>
                                        <p:cTn id="27" dur="200" fill="hold">
                                          <p:stCondLst>
                                            <p:cond delay="600"/>
                                          </p:stCondLst>
                                        </p:cTn>
                                        <p:tgtEl>
                                          <p:spTgt spid="5"/>
                                        </p:tgtEl>
                                        <p:attrNameLst>
                                          <p:attrName>r</p:attrName>
                                        </p:attrNameLst>
                                      </p:cBhvr>
                                    </p:animRot>
                                    <p:animRot by="120000">
                                      <p:cBhvr>
                                        <p:cTn id="28" dur="200" fill="hold">
                                          <p:stCondLst>
                                            <p:cond delay="800"/>
                                          </p:stCondLst>
                                        </p:cTn>
                                        <p:tgtEl>
                                          <p:spTgt spid="5"/>
                                        </p:tgtEl>
                                        <p:attrNameLst>
                                          <p:attrName>r</p:attrName>
                                        </p:attrNameLst>
                                      </p:cBhvr>
                                    </p:animRot>
                                  </p:childTnLst>
                                </p:cTn>
                              </p:par>
                            </p:childTnLst>
                          </p:cTn>
                        </p:par>
                        <p:par>
                          <p:cTn id="29" fill="hold">
                            <p:stCondLst>
                              <p:cond delay="2750"/>
                            </p:stCondLst>
                            <p:childTnLst>
                              <p:par>
                                <p:cTn id="30" presetID="2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childTnLst>
                          </p:cTn>
                        </p:par>
                        <p:par>
                          <p:cTn id="33" fill="hold">
                            <p:stCondLst>
                              <p:cond delay="3250"/>
                            </p:stCondLst>
                            <p:childTnLst>
                              <p:par>
                                <p:cTn id="34" presetID="32" presetClass="emph" presetSubtype="0" fill="hold" nodeType="afterEffect">
                                  <p:stCondLst>
                                    <p:cond delay="0"/>
                                  </p:stCondLst>
                                  <p:childTnLst>
                                    <p:animRot by="120000">
                                      <p:cBhvr>
                                        <p:cTn id="35" dur="100" fill="hold">
                                          <p:stCondLst>
                                            <p:cond delay="0"/>
                                          </p:stCondLst>
                                        </p:cTn>
                                        <p:tgtEl>
                                          <p:spTgt spid="17"/>
                                        </p:tgtEl>
                                        <p:attrNameLst>
                                          <p:attrName>r</p:attrName>
                                        </p:attrNameLst>
                                      </p:cBhvr>
                                    </p:animRot>
                                    <p:animRot by="-240000">
                                      <p:cBhvr>
                                        <p:cTn id="36" dur="200" fill="hold">
                                          <p:stCondLst>
                                            <p:cond delay="200"/>
                                          </p:stCondLst>
                                        </p:cTn>
                                        <p:tgtEl>
                                          <p:spTgt spid="17"/>
                                        </p:tgtEl>
                                        <p:attrNameLst>
                                          <p:attrName>r</p:attrName>
                                        </p:attrNameLst>
                                      </p:cBhvr>
                                    </p:animRot>
                                    <p:animRot by="240000">
                                      <p:cBhvr>
                                        <p:cTn id="37" dur="200" fill="hold">
                                          <p:stCondLst>
                                            <p:cond delay="400"/>
                                          </p:stCondLst>
                                        </p:cTn>
                                        <p:tgtEl>
                                          <p:spTgt spid="17"/>
                                        </p:tgtEl>
                                        <p:attrNameLst>
                                          <p:attrName>r</p:attrName>
                                        </p:attrNameLst>
                                      </p:cBhvr>
                                    </p:animRot>
                                    <p:animRot by="-240000">
                                      <p:cBhvr>
                                        <p:cTn id="38" dur="200" fill="hold">
                                          <p:stCondLst>
                                            <p:cond delay="600"/>
                                          </p:stCondLst>
                                        </p:cTn>
                                        <p:tgtEl>
                                          <p:spTgt spid="17"/>
                                        </p:tgtEl>
                                        <p:attrNameLst>
                                          <p:attrName>r</p:attrName>
                                        </p:attrNameLst>
                                      </p:cBhvr>
                                    </p:animRot>
                                    <p:animRot by="120000">
                                      <p:cBhvr>
                                        <p:cTn id="39" dur="200" fill="hold">
                                          <p:stCondLst>
                                            <p:cond delay="800"/>
                                          </p:stCondLst>
                                        </p:cTn>
                                        <p:tgtEl>
                                          <p:spTgt spid="17"/>
                                        </p:tgtEl>
                                        <p:attrNameLst>
                                          <p:attrName>r</p:attrName>
                                        </p:attrNameLst>
                                      </p:cBhvr>
                                    </p:animRot>
                                  </p:childTnLst>
                                </p:cTn>
                              </p:par>
                            </p:childTnLst>
                          </p:cTn>
                        </p:par>
                        <p:par>
                          <p:cTn id="40" fill="hold">
                            <p:stCondLst>
                              <p:cond delay="4250"/>
                            </p:stCondLst>
                            <p:childTnLst>
                              <p:par>
                                <p:cTn id="41" presetID="22" presetClass="entr" presetSubtype="1"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up)">
                                      <p:cBhvr>
                                        <p:cTn id="43" dur="500"/>
                                        <p:tgtEl>
                                          <p:spTgt spid="11"/>
                                        </p:tgtEl>
                                      </p:cBhvr>
                                    </p:animEffect>
                                  </p:childTnLst>
                                </p:cTn>
                              </p:par>
                            </p:childTnLst>
                          </p:cTn>
                        </p:par>
                        <p:par>
                          <p:cTn id="44" fill="hold">
                            <p:stCondLst>
                              <p:cond delay="4750"/>
                            </p:stCondLst>
                            <p:childTnLst>
                              <p:par>
                                <p:cTn id="45" presetID="32" presetClass="emph" presetSubtype="0" fill="hold" nodeType="afterEffect">
                                  <p:stCondLst>
                                    <p:cond delay="0"/>
                                  </p:stCondLst>
                                  <p:childTnLst>
                                    <p:animRot by="120000">
                                      <p:cBhvr>
                                        <p:cTn id="46" dur="100" fill="hold">
                                          <p:stCondLst>
                                            <p:cond delay="0"/>
                                          </p:stCondLst>
                                        </p:cTn>
                                        <p:tgtEl>
                                          <p:spTgt spid="11"/>
                                        </p:tgtEl>
                                        <p:attrNameLst>
                                          <p:attrName>r</p:attrName>
                                        </p:attrNameLst>
                                      </p:cBhvr>
                                    </p:animRot>
                                    <p:animRot by="-240000">
                                      <p:cBhvr>
                                        <p:cTn id="47" dur="200" fill="hold">
                                          <p:stCondLst>
                                            <p:cond delay="200"/>
                                          </p:stCondLst>
                                        </p:cTn>
                                        <p:tgtEl>
                                          <p:spTgt spid="11"/>
                                        </p:tgtEl>
                                        <p:attrNameLst>
                                          <p:attrName>r</p:attrName>
                                        </p:attrNameLst>
                                      </p:cBhvr>
                                    </p:animRot>
                                    <p:animRot by="240000">
                                      <p:cBhvr>
                                        <p:cTn id="48" dur="200" fill="hold">
                                          <p:stCondLst>
                                            <p:cond delay="400"/>
                                          </p:stCondLst>
                                        </p:cTn>
                                        <p:tgtEl>
                                          <p:spTgt spid="11"/>
                                        </p:tgtEl>
                                        <p:attrNameLst>
                                          <p:attrName>r</p:attrName>
                                        </p:attrNameLst>
                                      </p:cBhvr>
                                    </p:animRot>
                                    <p:animRot by="-240000">
                                      <p:cBhvr>
                                        <p:cTn id="49" dur="200" fill="hold">
                                          <p:stCondLst>
                                            <p:cond delay="600"/>
                                          </p:stCondLst>
                                        </p:cTn>
                                        <p:tgtEl>
                                          <p:spTgt spid="11"/>
                                        </p:tgtEl>
                                        <p:attrNameLst>
                                          <p:attrName>r</p:attrName>
                                        </p:attrNameLst>
                                      </p:cBhvr>
                                    </p:animRot>
                                    <p:animRot by="120000">
                                      <p:cBhvr>
                                        <p:cTn id="50" dur="200" fill="hold">
                                          <p:stCondLst>
                                            <p:cond delay="800"/>
                                          </p:stCondLst>
                                        </p:cTn>
                                        <p:tgtEl>
                                          <p:spTgt spid="11"/>
                                        </p:tgtEl>
                                        <p:attrNameLst>
                                          <p:attrName>r</p:attrName>
                                        </p:attrNameLst>
                                      </p:cBhvr>
                                    </p:animRot>
                                  </p:childTnLst>
                                </p:cTn>
                              </p:par>
                            </p:childTnLst>
                          </p:cTn>
                        </p:par>
                        <p:par>
                          <p:cTn id="51" fill="hold">
                            <p:stCondLst>
                              <p:cond delay="5750"/>
                            </p:stCondLst>
                            <p:childTnLst>
                              <p:par>
                                <p:cTn id="52" presetID="22" presetClass="entr" presetSubtype="1"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up)">
                                      <p:cBhvr>
                                        <p:cTn id="54" dur="500"/>
                                        <p:tgtEl>
                                          <p:spTgt spid="23"/>
                                        </p:tgtEl>
                                      </p:cBhvr>
                                    </p:animEffect>
                                  </p:childTnLst>
                                </p:cTn>
                              </p:par>
                            </p:childTnLst>
                          </p:cTn>
                        </p:par>
                        <p:par>
                          <p:cTn id="55" fill="hold">
                            <p:stCondLst>
                              <p:cond delay="6250"/>
                            </p:stCondLst>
                            <p:childTnLst>
                              <p:par>
                                <p:cTn id="56" presetID="32" presetClass="emph" presetSubtype="0" fill="hold" nodeType="afterEffect">
                                  <p:stCondLst>
                                    <p:cond delay="0"/>
                                  </p:stCondLst>
                                  <p:childTnLst>
                                    <p:animRot by="120000">
                                      <p:cBhvr>
                                        <p:cTn id="57" dur="100" fill="hold">
                                          <p:stCondLst>
                                            <p:cond delay="0"/>
                                          </p:stCondLst>
                                        </p:cTn>
                                        <p:tgtEl>
                                          <p:spTgt spid="23"/>
                                        </p:tgtEl>
                                        <p:attrNameLst>
                                          <p:attrName>r</p:attrName>
                                        </p:attrNameLst>
                                      </p:cBhvr>
                                    </p:animRot>
                                    <p:animRot by="-240000">
                                      <p:cBhvr>
                                        <p:cTn id="58" dur="200" fill="hold">
                                          <p:stCondLst>
                                            <p:cond delay="200"/>
                                          </p:stCondLst>
                                        </p:cTn>
                                        <p:tgtEl>
                                          <p:spTgt spid="23"/>
                                        </p:tgtEl>
                                        <p:attrNameLst>
                                          <p:attrName>r</p:attrName>
                                        </p:attrNameLst>
                                      </p:cBhvr>
                                    </p:animRot>
                                    <p:animRot by="240000">
                                      <p:cBhvr>
                                        <p:cTn id="59" dur="200" fill="hold">
                                          <p:stCondLst>
                                            <p:cond delay="400"/>
                                          </p:stCondLst>
                                        </p:cTn>
                                        <p:tgtEl>
                                          <p:spTgt spid="23"/>
                                        </p:tgtEl>
                                        <p:attrNameLst>
                                          <p:attrName>r</p:attrName>
                                        </p:attrNameLst>
                                      </p:cBhvr>
                                    </p:animRot>
                                    <p:animRot by="-240000">
                                      <p:cBhvr>
                                        <p:cTn id="60" dur="200" fill="hold">
                                          <p:stCondLst>
                                            <p:cond delay="600"/>
                                          </p:stCondLst>
                                        </p:cTn>
                                        <p:tgtEl>
                                          <p:spTgt spid="23"/>
                                        </p:tgtEl>
                                        <p:attrNameLst>
                                          <p:attrName>r</p:attrName>
                                        </p:attrNameLst>
                                      </p:cBhvr>
                                    </p:animRot>
                                    <p:animRot by="120000">
                                      <p:cBhvr>
                                        <p:cTn id="61" dur="200" fill="hold">
                                          <p:stCondLst>
                                            <p:cond delay="800"/>
                                          </p:stCondLst>
                                        </p:cTn>
                                        <p:tgtEl>
                                          <p:spTgt spid="23"/>
                                        </p:tgtEl>
                                        <p:attrNameLst>
                                          <p:attrName>r</p:attrName>
                                        </p:attrNameLst>
                                      </p:cBhvr>
                                    </p:animRot>
                                  </p:childTnLst>
                                </p:cTn>
                              </p:par>
                            </p:childTnLst>
                          </p:cTn>
                        </p:par>
                        <p:par>
                          <p:cTn id="62" fill="hold">
                            <p:stCondLst>
                              <p:cond delay="7250"/>
                            </p:stCondLst>
                            <p:childTnLst>
                              <p:par>
                                <p:cTn id="63" presetID="14" presetClass="entr" presetSubtype="10"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randombar(horizontal)">
                                      <p:cBhvr>
                                        <p:cTn id="65" dur="500"/>
                                        <p:tgtEl>
                                          <p:spTgt spid="3"/>
                                        </p:tgtEl>
                                      </p:cBhvr>
                                    </p:animEffect>
                                  </p:childTnLst>
                                </p:cTn>
                              </p:par>
                            </p:childTnLst>
                          </p:cTn>
                        </p:par>
                        <p:par>
                          <p:cTn id="66" fill="hold">
                            <p:stCondLst>
                              <p:cond delay="7750"/>
                            </p:stCondLst>
                            <p:childTnLst>
                              <p:par>
                                <p:cTn id="67" presetID="14" presetClass="entr" presetSubtype="10" fill="hold" grpId="0" nodeType="afterEffect">
                                  <p:stCondLst>
                                    <p:cond delay="0"/>
                                  </p:stCondLst>
                                  <p:childTnLst>
                                    <p:set>
                                      <p:cBhvr>
                                        <p:cTn id="68" dur="1" fill="hold">
                                          <p:stCondLst>
                                            <p:cond delay="0"/>
                                          </p:stCondLst>
                                        </p:cTn>
                                        <p:tgtEl>
                                          <p:spTgt spid="4"/>
                                        </p:tgtEl>
                                        <p:attrNameLst>
                                          <p:attrName>style.visibility</p:attrName>
                                        </p:attrNameLst>
                                      </p:cBhvr>
                                      <p:to>
                                        <p:strVal val="visible"/>
                                      </p:to>
                                    </p:set>
                                    <p:animEffect transition="in" filter="randombar(horizontal)">
                                      <p:cBhvr>
                                        <p:cTn id="69" dur="500"/>
                                        <p:tgtEl>
                                          <p:spTgt spid="4"/>
                                        </p:tgtEl>
                                      </p:cBhvr>
                                    </p:animEffect>
                                  </p:childTnLst>
                                </p:cTn>
                              </p:par>
                            </p:childTnLst>
                          </p:cTn>
                        </p:par>
                        <p:par>
                          <p:cTn id="70" fill="hold">
                            <p:stCondLst>
                              <p:cond delay="8250"/>
                            </p:stCondLst>
                            <p:childTnLst>
                              <p:par>
                                <p:cTn id="71" presetID="14" presetClass="entr" presetSubtype="1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randombar(horizontal)">
                                      <p:cBhvr>
                                        <p:cTn id="73" dur="500"/>
                                        <p:tgtEl>
                                          <p:spTgt spid="16"/>
                                        </p:tgtEl>
                                      </p:cBhvr>
                                    </p:animEffect>
                                  </p:childTnLst>
                                </p:cTn>
                              </p:par>
                            </p:childTnLst>
                          </p:cTn>
                        </p:par>
                        <p:par>
                          <p:cTn id="74" fill="hold">
                            <p:stCondLst>
                              <p:cond delay="8750"/>
                            </p:stCondLst>
                            <p:childTnLst>
                              <p:par>
                                <p:cTn id="75" presetID="14" presetClass="entr" presetSubtype="1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randombar(horizontal)">
                                      <p:cBhvr>
                                        <p:cTn id="77" dur="500"/>
                                        <p:tgtEl>
                                          <p:spTgt spid="28"/>
                                        </p:tgtEl>
                                      </p:cBhvr>
                                    </p:animEffect>
                                  </p:childTnLst>
                                </p:cTn>
                              </p:par>
                            </p:childTnLst>
                          </p:cTn>
                        </p:par>
                        <p:par>
                          <p:cTn id="78" fill="hold">
                            <p:stCondLst>
                              <p:cond delay="9250"/>
                            </p:stCondLst>
                            <p:childTnLst>
                              <p:par>
                                <p:cTn id="79" presetID="14" presetClass="entr" presetSubtype="10" fill="hold" grpId="0" nodeType="after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randombar(horizontal)">
                                      <p:cBhvr>
                                        <p:cTn id="81" dur="500"/>
                                        <p:tgtEl>
                                          <p:spTgt spid="10"/>
                                        </p:tgtEl>
                                      </p:cBhvr>
                                    </p:animEffect>
                                  </p:childTnLst>
                                </p:cTn>
                              </p:par>
                            </p:childTnLst>
                          </p:cTn>
                        </p:par>
                        <p:par>
                          <p:cTn id="82" fill="hold">
                            <p:stCondLst>
                              <p:cond delay="9750"/>
                            </p:stCondLst>
                            <p:childTnLst>
                              <p:par>
                                <p:cTn id="83" presetID="14" presetClass="entr" presetSubtype="1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randombar(horizontal)">
                                      <p:cBhvr>
                                        <p:cTn id="85" dur="500"/>
                                        <p:tgtEl>
                                          <p:spTgt spid="29"/>
                                        </p:tgtEl>
                                      </p:cBhvr>
                                    </p:animEffect>
                                  </p:childTnLst>
                                </p:cTn>
                              </p:par>
                            </p:childTnLst>
                          </p:cTn>
                        </p:par>
                        <p:par>
                          <p:cTn id="86" fill="hold">
                            <p:stCondLst>
                              <p:cond delay="10250"/>
                            </p:stCondLst>
                            <p:childTnLst>
                              <p:par>
                                <p:cTn id="87" presetID="14" presetClass="entr" presetSubtype="1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randombar(horizontal)">
                                      <p:cBhvr>
                                        <p:cTn id="89" dur="500"/>
                                        <p:tgtEl>
                                          <p:spTgt spid="22"/>
                                        </p:tgtEl>
                                      </p:cBhvr>
                                    </p:animEffect>
                                  </p:childTnLst>
                                </p:cTn>
                              </p:par>
                            </p:childTnLst>
                          </p:cTn>
                        </p:par>
                        <p:par>
                          <p:cTn id="90" fill="hold">
                            <p:stCondLst>
                              <p:cond delay="10750"/>
                            </p:stCondLst>
                            <p:childTnLst>
                              <p:par>
                                <p:cTn id="91" presetID="14" presetClass="entr" presetSubtype="1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randombar(horizontal)">
                                      <p:cBhvr>
                                        <p:cTn id="9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10" grpId="0"/>
      <p:bldP spid="16" grpId="0"/>
      <p:bldP spid="22" grpId="0"/>
      <p:bldP spid="28" grpId="0"/>
      <p:bldP spid="29"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矩形 42"/>
          <p:cNvSpPr>
            <a:spLocks noChangeArrowheads="1"/>
          </p:cNvSpPr>
          <p:nvPr/>
        </p:nvSpPr>
        <p:spPr bwMode="auto">
          <a:xfrm>
            <a:off x="9785646" y="3838575"/>
            <a:ext cx="923800" cy="2260600"/>
          </a:xfrm>
          <a:prstGeom prst="rect">
            <a:avLst/>
          </a:prstGeom>
          <a:solidFill>
            <a:srgbClr val="C00000">
              <a:alpha val="59999"/>
            </a:srgbClr>
          </a:solidFill>
          <a:ln>
            <a:noFill/>
          </a:ln>
        </p:spPr>
        <p:txBody>
          <a:bodyPr lIns="121890" tIns="60945" rIns="121890" bIns="60945" anchor="ctr"/>
          <a:lstStyle/>
          <a:p>
            <a:pPr algn="ctr"/>
            <a:endParaRPr lang="zh-CN" altLang="zh-CN">
              <a:solidFill>
                <a:schemeClr val="bg1"/>
              </a:solidFill>
              <a:latin typeface="方正兰亭黑_GBK" pitchFamily="2" charset="-122"/>
              <a:ea typeface="方正兰亭黑_GBK" pitchFamily="2" charset="-122"/>
              <a:sym typeface="方正兰亭黑_GBK" pitchFamily="2" charset="-122"/>
            </a:endParaRPr>
          </a:p>
        </p:txBody>
      </p:sp>
      <p:grpSp>
        <p:nvGrpSpPr>
          <p:cNvPr id="4" name="组合 3"/>
          <p:cNvGrpSpPr/>
          <p:nvPr/>
        </p:nvGrpSpPr>
        <p:grpSpPr>
          <a:xfrm>
            <a:off x="1487316" y="1484314"/>
            <a:ext cx="2387984" cy="2260600"/>
            <a:chOff x="1114618" y="1113579"/>
            <a:chExt cx="1791541" cy="1695973"/>
          </a:xfrm>
        </p:grpSpPr>
        <p:sp>
          <p:nvSpPr>
            <p:cNvPr id="5" name="矩形 1"/>
            <p:cNvSpPr>
              <a:spLocks noChangeArrowheads="1"/>
            </p:cNvSpPr>
            <p:nvPr/>
          </p:nvSpPr>
          <p:spPr bwMode="auto">
            <a:xfrm>
              <a:off x="1114619" y="1113579"/>
              <a:ext cx="1695744" cy="1695973"/>
            </a:xfrm>
            <a:prstGeom prst="rect">
              <a:avLst/>
            </a:prstGeom>
            <a:solidFill>
              <a:srgbClr val="C00000">
                <a:alpha val="39999"/>
              </a:srgbClr>
            </a:solidFill>
            <a:ln>
              <a:noFill/>
            </a:ln>
          </p:spPr>
          <p:txBody>
            <a:bodyPr lIns="121890" tIns="60945" rIns="121890" bIns="60945" anchor="ctr"/>
            <a:lstStyle/>
            <a:p>
              <a:pPr algn="ctr"/>
              <a:endParaRPr lang="zh-CN" altLang="zh-CN">
                <a:latin typeface="方正兰亭黑_GBK" pitchFamily="2" charset="-122"/>
                <a:ea typeface="方正兰亭黑_GBK" pitchFamily="2" charset="-122"/>
                <a:sym typeface="方正兰亭黑_GBK" pitchFamily="2" charset="-122"/>
              </a:endParaRPr>
            </a:p>
          </p:txBody>
        </p:sp>
        <p:sp>
          <p:nvSpPr>
            <p:cNvPr id="6" name="矩形 56"/>
            <p:cNvSpPr>
              <a:spLocks noChangeArrowheads="1"/>
            </p:cNvSpPr>
            <p:nvPr/>
          </p:nvSpPr>
          <p:spPr bwMode="auto">
            <a:xfrm>
              <a:off x="1114618" y="1210049"/>
              <a:ext cx="1614768" cy="3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890" tIns="60945" rIns="121890" bIns="60945">
              <a:spAutoFit/>
            </a:bodyPr>
            <a:lstStyle/>
            <a:p>
              <a:pPr algn="r"/>
              <a:r>
                <a:rPr lang="zh-CN" altLang="en-US" sz="2266">
                  <a:latin typeface="方正兰亭黑_GBK" pitchFamily="2" charset="-122"/>
                  <a:ea typeface="方正兰亭黑_GBK" pitchFamily="2" charset="-122"/>
                  <a:sym typeface="方正兰亭黑_GBK" pitchFamily="2" charset="-122"/>
                </a:rPr>
                <a:t>添加主题</a:t>
              </a:r>
              <a:endParaRPr lang="zh-CN" altLang="en-US" sz="2266">
                <a:sym typeface="Arial" pitchFamily="34" charset="0"/>
              </a:endParaRPr>
            </a:p>
          </p:txBody>
        </p:sp>
        <p:sp>
          <p:nvSpPr>
            <p:cNvPr id="7" name="矩形 57"/>
            <p:cNvSpPr>
              <a:spLocks noChangeArrowheads="1"/>
            </p:cNvSpPr>
            <p:nvPr/>
          </p:nvSpPr>
          <p:spPr bwMode="auto">
            <a:xfrm>
              <a:off x="1524794" y="1547100"/>
              <a:ext cx="1381365" cy="496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890" tIns="60945" rIns="121890" bIns="60945">
              <a:spAutoFit/>
            </a:bodyPr>
            <a:lstStyle/>
            <a:p>
              <a:pPr algn="l">
                <a:lnSpc>
                  <a:spcPts val="2125"/>
                </a:lnSpc>
              </a:pPr>
              <a:r>
                <a:rPr lang="zh-CN" altLang="en-US" sz="1466" dirty="0">
                  <a:latin typeface="方正兰亭黑_GBK" pitchFamily="2" charset="-122"/>
                  <a:ea typeface="方正兰亭黑_GBK" pitchFamily="2" charset="-122"/>
                  <a:sym typeface="方正兰亭黑_GBK" pitchFamily="2" charset="-122"/>
                </a:rPr>
                <a:t>文字描述，总结</a:t>
              </a:r>
              <a:endParaRPr lang="en-US" altLang="zh-CN" sz="1466" dirty="0">
                <a:latin typeface="方正兰亭黑_GBK" pitchFamily="2" charset="-122"/>
                <a:ea typeface="方正兰亭黑_GBK" pitchFamily="2" charset="-122"/>
                <a:sym typeface="方正兰亭黑_GBK" pitchFamily="2" charset="-122"/>
              </a:endParaRPr>
            </a:p>
            <a:p>
              <a:pPr algn="l">
                <a:lnSpc>
                  <a:spcPts val="2125"/>
                </a:lnSpc>
              </a:pPr>
              <a:r>
                <a:rPr lang="zh-CN" altLang="en-US" sz="1466" dirty="0">
                  <a:latin typeface="方正兰亭黑_GBK" pitchFamily="2" charset="-122"/>
                  <a:ea typeface="方正兰亭黑_GBK" pitchFamily="2" charset="-122"/>
                  <a:sym typeface="方正兰亭黑_GBK" pitchFamily="2" charset="-122"/>
                </a:rPr>
                <a:t>概括，内容大纲。</a:t>
              </a:r>
              <a:r>
                <a:rPr lang="en-US" sz="1466" dirty="0">
                  <a:latin typeface="方正兰亭黑_GBK" pitchFamily="2" charset="-122"/>
                  <a:ea typeface="方正兰亭黑_GBK" pitchFamily="2" charset="-122"/>
                  <a:sym typeface="方正兰亭黑_GBK" pitchFamily="2" charset="-122"/>
                </a:rPr>
                <a:t> </a:t>
              </a:r>
              <a:endParaRPr lang="zh-CN" altLang="en-US" sz="1466" dirty="0">
                <a:latin typeface="方正兰亭黑_GBK" pitchFamily="2" charset="-122"/>
                <a:ea typeface="方正兰亭黑_GBK" pitchFamily="2" charset="-122"/>
                <a:sym typeface="方正兰亭黑_GBK" pitchFamily="2" charset="-122"/>
              </a:endParaRPr>
            </a:p>
          </p:txBody>
        </p:sp>
      </p:grpSp>
      <p:grpSp>
        <p:nvGrpSpPr>
          <p:cNvPr id="8" name="组合 7"/>
          <p:cNvGrpSpPr/>
          <p:nvPr/>
        </p:nvGrpSpPr>
        <p:grpSpPr>
          <a:xfrm>
            <a:off x="4996806" y="3838575"/>
            <a:ext cx="4666620" cy="2260599"/>
            <a:chOff x="3747548" y="2879820"/>
            <a:chExt cx="3501045" cy="1695973"/>
          </a:xfrm>
        </p:grpSpPr>
        <p:sp>
          <p:nvSpPr>
            <p:cNvPr id="9" name="矩形 37"/>
            <p:cNvSpPr>
              <a:spLocks noChangeArrowheads="1"/>
            </p:cNvSpPr>
            <p:nvPr/>
          </p:nvSpPr>
          <p:spPr bwMode="auto">
            <a:xfrm>
              <a:off x="3747548" y="2879820"/>
              <a:ext cx="3501045" cy="1695973"/>
            </a:xfrm>
            <a:prstGeom prst="rect">
              <a:avLst/>
            </a:prstGeom>
            <a:solidFill>
              <a:srgbClr val="C00000"/>
            </a:solidFill>
            <a:ln>
              <a:noFill/>
            </a:ln>
          </p:spPr>
          <p:txBody>
            <a:bodyPr lIns="121890" tIns="60945" rIns="121890" bIns="60945" anchor="ctr"/>
            <a:lstStyle/>
            <a:p>
              <a:pPr algn="ctr"/>
              <a:endParaRPr lang="zh-CN" altLang="zh-CN">
                <a:solidFill>
                  <a:schemeClr val="bg1"/>
                </a:solidFill>
                <a:latin typeface="方正兰亭黑_GBK" pitchFamily="2" charset="-122"/>
                <a:ea typeface="方正兰亭黑_GBK" pitchFamily="2" charset="-122"/>
                <a:sym typeface="方正兰亭黑_GBK" pitchFamily="2" charset="-122"/>
              </a:endParaRPr>
            </a:p>
          </p:txBody>
        </p:sp>
        <p:sp>
          <p:nvSpPr>
            <p:cNvPr id="10" name="矩形 44"/>
            <p:cNvSpPr>
              <a:spLocks noChangeArrowheads="1"/>
            </p:cNvSpPr>
            <p:nvPr/>
          </p:nvSpPr>
          <p:spPr bwMode="auto">
            <a:xfrm>
              <a:off x="3845196" y="2985819"/>
              <a:ext cx="2324504" cy="353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890" tIns="60945" rIns="121890" bIns="60945">
              <a:spAutoFit/>
            </a:bodyPr>
            <a:lstStyle/>
            <a:p>
              <a:r>
                <a:rPr lang="zh-CN" altLang="en-US" sz="2266" dirty="0">
                  <a:solidFill>
                    <a:schemeClr val="bg1"/>
                  </a:solidFill>
                  <a:latin typeface="方正兰亭黑_GBK" pitchFamily="2" charset="-122"/>
                  <a:ea typeface="方正兰亭黑_GBK" pitchFamily="2" charset="-122"/>
                  <a:sym typeface="方正兰亭黑_GBK" pitchFamily="2" charset="-122"/>
                </a:rPr>
                <a:t>添加主题</a:t>
              </a:r>
              <a:endParaRPr lang="zh-CN" altLang="en-US" sz="2266" dirty="0">
                <a:solidFill>
                  <a:schemeClr val="bg1"/>
                </a:solidFill>
                <a:sym typeface="Arial" pitchFamily="34" charset="0"/>
              </a:endParaRPr>
            </a:p>
          </p:txBody>
        </p:sp>
        <p:sp>
          <p:nvSpPr>
            <p:cNvPr id="11" name="矩形 45"/>
            <p:cNvSpPr>
              <a:spLocks noChangeArrowheads="1"/>
            </p:cNvSpPr>
            <p:nvPr/>
          </p:nvSpPr>
          <p:spPr bwMode="auto">
            <a:xfrm>
              <a:off x="3845196" y="3287139"/>
              <a:ext cx="3211673" cy="938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121890" tIns="60945" rIns="121890" bIns="60945">
              <a:spAutoFit/>
            </a:bodyPr>
            <a:lstStyle/>
            <a:p>
              <a:r>
                <a:rPr lang="zh-CN" altLang="en-US" sz="1466" dirty="0">
                  <a:solidFill>
                    <a:schemeClr val="bg1"/>
                  </a:solidFill>
                  <a:latin typeface="方正兰亭黑_GBK" pitchFamily="2" charset="-122"/>
                  <a:ea typeface="方正兰亭黑_GBK" pitchFamily="2"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dirty="0">
                <a:solidFill>
                  <a:schemeClr val="bg1"/>
                </a:solidFill>
              </a:endParaRPr>
            </a:p>
          </p:txBody>
        </p:sp>
      </p:grpSp>
      <p:sp>
        <p:nvSpPr>
          <p:cNvPr id="12" name="燕尾形 1"/>
          <p:cNvSpPr>
            <a:spLocks noChangeArrowheads="1"/>
          </p:cNvSpPr>
          <p:nvPr/>
        </p:nvSpPr>
        <p:spPr bwMode="auto">
          <a:xfrm>
            <a:off x="11085634" y="3487738"/>
            <a:ext cx="512692" cy="512762"/>
          </a:xfrm>
          <a:prstGeom prst="chevron">
            <a:avLst>
              <a:gd name="adj" fmla="val 50000"/>
            </a:avLst>
          </a:prstGeom>
          <a:solidFill>
            <a:srgbClr val="C00000"/>
          </a:solidFill>
          <a:ln>
            <a:noFill/>
          </a:ln>
        </p:spPr>
        <p:txBody>
          <a:bodyPr lIns="91424" tIns="45713" rIns="91424" bIns="45713" anchor="ctr"/>
          <a:lstStyle/>
          <a:p>
            <a:pPr algn="ctr"/>
            <a:endParaRPr lang="zh-CN" altLang="zh-CN">
              <a:latin typeface="宋体" pitchFamily="2" charset="-122"/>
              <a:sym typeface="宋体" pitchFamily="2" charset="-122"/>
            </a:endParaRPr>
          </a:p>
        </p:txBody>
      </p:sp>
      <p:sp>
        <p:nvSpPr>
          <p:cNvPr id="13" name="燕尾形 23"/>
          <p:cNvSpPr>
            <a:spLocks noChangeArrowheads="1"/>
          </p:cNvSpPr>
          <p:nvPr/>
        </p:nvSpPr>
        <p:spPr bwMode="auto">
          <a:xfrm flipH="1">
            <a:off x="652404" y="3487738"/>
            <a:ext cx="512694" cy="512762"/>
          </a:xfrm>
          <a:prstGeom prst="chevron">
            <a:avLst>
              <a:gd name="adj" fmla="val 50000"/>
            </a:avLst>
          </a:prstGeom>
          <a:solidFill>
            <a:srgbClr val="C00000"/>
          </a:solidFill>
          <a:ln>
            <a:noFill/>
          </a:ln>
        </p:spPr>
        <p:txBody>
          <a:bodyPr lIns="91424" tIns="45713" rIns="91424" bIns="45713" anchor="ctr"/>
          <a:lstStyle/>
          <a:p>
            <a:pPr algn="ctr"/>
            <a:endParaRPr lang="zh-CN" altLang="zh-CN">
              <a:latin typeface="宋体" pitchFamily="2" charset="-122"/>
              <a:sym typeface="宋体" pitchFamily="2" charset="-122"/>
            </a:endParaRPr>
          </a:p>
        </p:txBody>
      </p:sp>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13766" y="1500201"/>
            <a:ext cx="3254260" cy="2183277"/>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75300" y="1484314"/>
            <a:ext cx="3443177" cy="2260599"/>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87316" y="3843071"/>
            <a:ext cx="3390654" cy="2251606"/>
          </a:xfrm>
          <a:prstGeom prst="rect">
            <a:avLst/>
          </a:prstGeom>
        </p:spPr>
      </p:pic>
    </p:spTree>
    <p:extLst>
      <p:ext uri="{BB962C8B-B14F-4D97-AF65-F5344CB8AC3E}">
        <p14:creationId xmlns:p14="http://schemas.microsoft.com/office/powerpoint/2010/main" val="22312897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250"/>
                            </p:stCondLst>
                            <p:childTnLst>
                              <p:par>
                                <p:cTn id="17" presetID="23" presetClass="entr" presetSubtype="16"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3" presetClass="entr" presetSubtype="16"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childTnLst>
                                </p:cTn>
                              </p:par>
                            </p:childTnLst>
                          </p:cTn>
                        </p:par>
                        <p:par>
                          <p:cTn id="31" fill="hold">
                            <p:stCondLst>
                              <p:cond delay="2750"/>
                            </p:stCondLst>
                            <p:childTnLst>
                              <p:par>
                                <p:cTn id="32" presetID="37"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900" decel="100000" fill="hold"/>
                                        <p:tgtEl>
                                          <p:spTgt spid="14"/>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8" fill="hold">
                            <p:stCondLst>
                              <p:cond delay="3750"/>
                            </p:stCondLst>
                            <p:childTnLst>
                              <p:par>
                                <p:cTn id="39" presetID="2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childTnLst>
                          </p:cTn>
                        </p:par>
                        <p:par>
                          <p:cTn id="46" fill="hold">
                            <p:stCondLst>
                              <p:cond delay="4750"/>
                            </p:stCondLst>
                            <p:childTnLst>
                              <p:par>
                                <p:cTn id="47" presetID="10"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12" grpId="0" animBg="1"/>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530600"/>
            <a:ext cx="12203180" cy="3327400"/>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46599" y="571500"/>
            <a:ext cx="2679701" cy="2376720"/>
          </a:xfrm>
          <a:prstGeom prst="rect">
            <a:avLst/>
          </a:prstGeom>
        </p:spPr>
      </p:pic>
      <p:sp>
        <p:nvSpPr>
          <p:cNvPr id="7" name="文本框 6"/>
          <p:cNvSpPr txBox="1"/>
          <p:nvPr/>
        </p:nvSpPr>
        <p:spPr>
          <a:xfrm>
            <a:off x="4546599" y="3071214"/>
            <a:ext cx="7505923" cy="666657"/>
          </a:xfrm>
          <a:prstGeom prst="rect">
            <a:avLst/>
          </a:prstGeom>
          <a:noFill/>
        </p:spPr>
        <p:txBody>
          <a:bodyPr wrap="square" rtlCol="0">
            <a:spAutoFit/>
          </a:bodyPr>
          <a:lstStyle/>
          <a:p>
            <a:r>
              <a:rPr lang="zh-CN" altLang="en-US" sz="3732" b="1" smtClean="0">
                <a:solidFill>
                  <a:srgbClr val="000000"/>
                </a:solidFill>
                <a:latin typeface="微软雅黑" panose="020B0503020204020204" pitchFamily="34" charset="-122"/>
              </a:rPr>
              <a:t>汇报完毕</a:t>
            </a:r>
            <a:r>
              <a:rPr lang="en-US" altLang="zh-CN" sz="3732" b="1" smtClean="0">
                <a:solidFill>
                  <a:srgbClr val="000000"/>
                </a:solidFill>
                <a:latin typeface="微软雅黑" panose="020B0503020204020204" pitchFamily="34" charset="-122"/>
              </a:rPr>
              <a:t>,</a:t>
            </a:r>
            <a:r>
              <a:rPr lang="zh-CN" altLang="en-US" sz="3732" b="1" smtClean="0">
                <a:solidFill>
                  <a:srgbClr val="000000"/>
                </a:solidFill>
                <a:latin typeface="微软雅黑" panose="020B0503020204020204" pitchFamily="34" charset="-122"/>
              </a:rPr>
              <a:t>感谢聆听</a:t>
            </a:r>
            <a:r>
              <a:rPr lang="en-US" altLang="zh-CN" sz="3732" b="1" smtClean="0">
                <a:solidFill>
                  <a:srgbClr val="000000"/>
                </a:solidFill>
                <a:latin typeface="微软雅黑" panose="020B0503020204020204" pitchFamily="34" charset="-122"/>
              </a:rPr>
              <a:t>!</a:t>
            </a:r>
            <a:endParaRPr lang="zh-CN" altLang="en-US" sz="3732" b="1">
              <a:solidFill>
                <a:srgbClr val="000000"/>
              </a:solidFill>
              <a:latin typeface="微软雅黑" panose="020B0503020204020204" pitchFamily="34" charset="-122"/>
            </a:endParaRPr>
          </a:p>
        </p:txBody>
      </p:sp>
      <p:sp>
        <p:nvSpPr>
          <p:cNvPr id="8" name="TextBox 54"/>
          <p:cNvSpPr txBox="1"/>
          <p:nvPr/>
        </p:nvSpPr>
        <p:spPr>
          <a:xfrm>
            <a:off x="4104085" y="3812251"/>
            <a:ext cx="4701928" cy="379463"/>
          </a:xfrm>
          <a:prstGeom prst="rect">
            <a:avLst/>
          </a:prstGeom>
          <a:noFill/>
        </p:spPr>
        <p:txBody>
          <a:bodyPr wrap="none" rtlCol="0">
            <a:spAutoFit/>
          </a:bodyPr>
          <a:lstStyle/>
          <a:p>
            <a:pPr algn="ctr"/>
            <a:r>
              <a:rPr lang="en-US" altLang="zh-CN" sz="1866" dirty="0">
                <a:solidFill>
                  <a:srgbClr val="000000"/>
                </a:solidFill>
                <a:latin typeface="微软雅黑" pitchFamily="34" charset="-122"/>
              </a:rPr>
              <a:t>—</a:t>
            </a:r>
            <a:r>
              <a:rPr lang="zh-CN" altLang="en-US" sz="1866" dirty="0">
                <a:solidFill>
                  <a:srgbClr val="000000"/>
                </a:solidFill>
                <a:latin typeface="微软雅黑" pitchFamily="34" charset="-122"/>
              </a:rPr>
              <a:t>最新动态模板</a:t>
            </a:r>
            <a:r>
              <a:rPr lang="en-US" altLang="zh-CN" sz="1866" dirty="0">
                <a:solidFill>
                  <a:srgbClr val="000000"/>
                </a:solidFill>
                <a:latin typeface="微软雅黑" pitchFamily="34" charset="-122"/>
              </a:rPr>
              <a:t>/</a:t>
            </a:r>
            <a:r>
              <a:rPr lang="zh-CN" altLang="en-US" sz="1866" dirty="0">
                <a:solidFill>
                  <a:srgbClr val="000000"/>
                </a:solidFill>
                <a:latin typeface="微软雅黑" pitchFamily="34" charset="-122"/>
              </a:rPr>
              <a:t>会议报告</a:t>
            </a:r>
            <a:r>
              <a:rPr lang="en-US" altLang="zh-CN" sz="1866" dirty="0">
                <a:solidFill>
                  <a:srgbClr val="000000"/>
                </a:solidFill>
                <a:latin typeface="微软雅黑" pitchFamily="34" charset="-122"/>
              </a:rPr>
              <a:t>PPT/</a:t>
            </a:r>
            <a:r>
              <a:rPr lang="zh-CN" altLang="en-US" sz="1866" dirty="0">
                <a:solidFill>
                  <a:srgbClr val="000000"/>
                </a:solidFill>
                <a:latin typeface="微软雅黑" pitchFamily="34" charset="-122"/>
              </a:rPr>
              <a:t>原创</a:t>
            </a:r>
            <a:r>
              <a:rPr lang="en-US" altLang="zh-CN" sz="1866" dirty="0">
                <a:solidFill>
                  <a:srgbClr val="000000"/>
                </a:solidFill>
                <a:latin typeface="微软雅黑" pitchFamily="34" charset="-122"/>
              </a:rPr>
              <a:t>PPT —</a:t>
            </a:r>
            <a:endParaRPr lang="zh-CN" altLang="en-US" sz="1866" dirty="0">
              <a:solidFill>
                <a:srgbClr val="000000"/>
              </a:solidFill>
              <a:latin typeface="微软雅黑" pitchFamily="34" charset="-122"/>
            </a:endParaRPr>
          </a:p>
        </p:txBody>
      </p:sp>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72020" y="361332"/>
            <a:ext cx="2142748" cy="2267717"/>
          </a:xfrm>
          <a:prstGeom prst="rect">
            <a:avLst/>
          </a:prstGeom>
        </p:spPr>
      </p:pic>
      <p:grpSp>
        <p:nvGrpSpPr>
          <p:cNvPr id="12" name="Group 550"/>
          <p:cNvGrpSpPr>
            <a:grpSpLocks/>
          </p:cNvGrpSpPr>
          <p:nvPr/>
        </p:nvGrpSpPr>
        <p:grpSpPr bwMode="auto">
          <a:xfrm>
            <a:off x="5156459" y="1124228"/>
            <a:ext cx="1890261" cy="1471903"/>
            <a:chOff x="295" y="3475"/>
            <a:chExt cx="1407" cy="1407"/>
          </a:xfrm>
        </p:grpSpPr>
        <p:sp>
          <p:nvSpPr>
            <p:cNvPr id="13"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sz="2399">
                <a:solidFill>
                  <a:srgbClr val="000000"/>
                </a:solidFill>
                <a:latin typeface="Arial" pitchFamily="34" charset="0"/>
                <a:ea typeface="宋体" pitchFamily="2" charset="-122"/>
              </a:endParaRPr>
            </a:p>
          </p:txBody>
        </p:sp>
        <p:grpSp>
          <p:nvGrpSpPr>
            <p:cNvPr id="14" name="Group 552"/>
            <p:cNvGrpSpPr>
              <a:grpSpLocks/>
            </p:cNvGrpSpPr>
            <p:nvPr/>
          </p:nvGrpSpPr>
          <p:grpSpPr bwMode="auto">
            <a:xfrm>
              <a:off x="473" y="3657"/>
              <a:ext cx="1057" cy="1055"/>
              <a:chOff x="-6057" y="-2209"/>
              <a:chExt cx="2219" cy="2219"/>
            </a:xfrm>
          </p:grpSpPr>
          <p:sp>
            <p:nvSpPr>
              <p:cNvPr id="15" name="Oval 553"/>
              <p:cNvSpPr>
                <a:spLocks noChangeArrowheads="1"/>
              </p:cNvSpPr>
              <p:nvPr/>
            </p:nvSpPr>
            <p:spPr bwMode="auto">
              <a:xfrm>
                <a:off x="-6056" y="-2132"/>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nvGrpSpPr>
              <p:cNvPr id="16" name="Group 554"/>
              <p:cNvGrpSpPr>
                <a:grpSpLocks/>
              </p:cNvGrpSpPr>
              <p:nvPr/>
            </p:nvGrpSpPr>
            <p:grpSpPr bwMode="auto">
              <a:xfrm>
                <a:off x="-6057" y="-2209"/>
                <a:ext cx="2219" cy="2219"/>
                <a:chOff x="-4061" y="-880"/>
                <a:chExt cx="2219" cy="2219"/>
              </a:xfrm>
            </p:grpSpPr>
            <p:grpSp>
              <p:nvGrpSpPr>
                <p:cNvPr id="17" name="Group 555"/>
                <p:cNvGrpSpPr>
                  <a:grpSpLocks/>
                </p:cNvGrpSpPr>
                <p:nvPr/>
              </p:nvGrpSpPr>
              <p:grpSpPr bwMode="auto">
                <a:xfrm>
                  <a:off x="-4061" y="-880"/>
                  <a:ext cx="2219" cy="2219"/>
                  <a:chOff x="-3925" y="-789"/>
                  <a:chExt cx="2219" cy="2219"/>
                </a:xfrm>
              </p:grpSpPr>
              <p:grpSp>
                <p:nvGrpSpPr>
                  <p:cNvPr id="33" name="Group 556"/>
                  <p:cNvGrpSpPr>
                    <a:grpSpLocks noChangeAspect="1"/>
                  </p:cNvGrpSpPr>
                  <p:nvPr/>
                </p:nvGrpSpPr>
                <p:grpSpPr bwMode="auto">
                  <a:xfrm>
                    <a:off x="-3925" y="-788"/>
                    <a:ext cx="2219" cy="2202"/>
                    <a:chOff x="168" y="696"/>
                    <a:chExt cx="1429" cy="1429"/>
                  </a:xfrm>
                </p:grpSpPr>
                <p:grpSp>
                  <p:nvGrpSpPr>
                    <p:cNvPr id="41" name="Group 557"/>
                    <p:cNvGrpSpPr>
                      <a:grpSpLocks noChangeAspect="1"/>
                    </p:cNvGrpSpPr>
                    <p:nvPr/>
                  </p:nvGrpSpPr>
                  <p:grpSpPr bwMode="auto">
                    <a:xfrm>
                      <a:off x="854" y="696"/>
                      <a:ext cx="56" cy="1429"/>
                      <a:chOff x="845" y="696"/>
                      <a:chExt cx="56" cy="1429"/>
                    </a:xfrm>
                  </p:grpSpPr>
                  <p:sp>
                    <p:nvSpPr>
                      <p:cNvPr id="45"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46"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nvGrpSpPr>
                    <p:cNvPr id="42" name="Group 560"/>
                    <p:cNvGrpSpPr>
                      <a:grpSpLocks noChangeAspect="1"/>
                    </p:cNvGrpSpPr>
                    <p:nvPr/>
                  </p:nvGrpSpPr>
                  <p:grpSpPr bwMode="auto">
                    <a:xfrm rot="5400000">
                      <a:off x="855" y="696"/>
                      <a:ext cx="56" cy="1429"/>
                      <a:chOff x="845" y="696"/>
                      <a:chExt cx="56" cy="1429"/>
                    </a:xfrm>
                  </p:grpSpPr>
                  <p:sp>
                    <p:nvSpPr>
                      <p:cNvPr id="43"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44"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grpSp>
                <p:nvGrpSpPr>
                  <p:cNvPr id="34" name="Group 563"/>
                  <p:cNvGrpSpPr>
                    <a:grpSpLocks noChangeAspect="1"/>
                  </p:cNvGrpSpPr>
                  <p:nvPr/>
                </p:nvGrpSpPr>
                <p:grpSpPr bwMode="auto">
                  <a:xfrm rot="2700000">
                    <a:off x="-3928" y="-780"/>
                    <a:ext cx="2219" cy="2202"/>
                    <a:chOff x="168" y="696"/>
                    <a:chExt cx="1429" cy="1429"/>
                  </a:xfrm>
                </p:grpSpPr>
                <p:grpSp>
                  <p:nvGrpSpPr>
                    <p:cNvPr id="35" name="Group 564"/>
                    <p:cNvGrpSpPr>
                      <a:grpSpLocks noChangeAspect="1"/>
                    </p:cNvGrpSpPr>
                    <p:nvPr/>
                  </p:nvGrpSpPr>
                  <p:grpSpPr bwMode="auto">
                    <a:xfrm>
                      <a:off x="854" y="696"/>
                      <a:ext cx="56" cy="1429"/>
                      <a:chOff x="845" y="696"/>
                      <a:chExt cx="56" cy="1429"/>
                    </a:xfrm>
                  </p:grpSpPr>
                  <p:sp>
                    <p:nvSpPr>
                      <p:cNvPr id="39"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40"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nvGrpSpPr>
                    <p:cNvPr id="36" name="Group 567"/>
                    <p:cNvGrpSpPr>
                      <a:grpSpLocks noChangeAspect="1"/>
                    </p:cNvGrpSpPr>
                    <p:nvPr/>
                  </p:nvGrpSpPr>
                  <p:grpSpPr bwMode="auto">
                    <a:xfrm rot="5400000">
                      <a:off x="855" y="696"/>
                      <a:ext cx="56" cy="1429"/>
                      <a:chOff x="845" y="696"/>
                      <a:chExt cx="56" cy="1429"/>
                    </a:xfrm>
                  </p:grpSpPr>
                  <p:sp>
                    <p:nvSpPr>
                      <p:cNvPr id="37"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38"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grpSp>
            <p:grpSp>
              <p:nvGrpSpPr>
                <p:cNvPr id="18" name="Group 570"/>
                <p:cNvGrpSpPr>
                  <a:grpSpLocks/>
                </p:cNvGrpSpPr>
                <p:nvPr/>
              </p:nvGrpSpPr>
              <p:grpSpPr bwMode="auto">
                <a:xfrm rot="1320000">
                  <a:off x="-3746" y="-522"/>
                  <a:ext cx="1555" cy="1554"/>
                  <a:chOff x="-3925" y="-789"/>
                  <a:chExt cx="2219" cy="2219"/>
                </a:xfrm>
              </p:grpSpPr>
              <p:grpSp>
                <p:nvGrpSpPr>
                  <p:cNvPr id="19" name="Group 571"/>
                  <p:cNvGrpSpPr>
                    <a:grpSpLocks noChangeAspect="1"/>
                  </p:cNvGrpSpPr>
                  <p:nvPr/>
                </p:nvGrpSpPr>
                <p:grpSpPr bwMode="auto">
                  <a:xfrm>
                    <a:off x="-3925" y="-788"/>
                    <a:ext cx="2219" cy="2202"/>
                    <a:chOff x="168" y="696"/>
                    <a:chExt cx="1429" cy="1429"/>
                  </a:xfrm>
                </p:grpSpPr>
                <p:grpSp>
                  <p:nvGrpSpPr>
                    <p:cNvPr id="27" name="Group 572"/>
                    <p:cNvGrpSpPr>
                      <a:grpSpLocks noChangeAspect="1"/>
                    </p:cNvGrpSpPr>
                    <p:nvPr/>
                  </p:nvGrpSpPr>
                  <p:grpSpPr bwMode="auto">
                    <a:xfrm>
                      <a:off x="854" y="696"/>
                      <a:ext cx="56" cy="1429"/>
                      <a:chOff x="845" y="696"/>
                      <a:chExt cx="56" cy="1429"/>
                    </a:xfrm>
                  </p:grpSpPr>
                  <p:sp>
                    <p:nvSpPr>
                      <p:cNvPr id="31"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32"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nvGrpSpPr>
                    <p:cNvPr id="28" name="Group 575"/>
                    <p:cNvGrpSpPr>
                      <a:grpSpLocks noChangeAspect="1"/>
                    </p:cNvGrpSpPr>
                    <p:nvPr/>
                  </p:nvGrpSpPr>
                  <p:grpSpPr bwMode="auto">
                    <a:xfrm rot="5400000">
                      <a:off x="855" y="696"/>
                      <a:ext cx="56" cy="1429"/>
                      <a:chOff x="845" y="696"/>
                      <a:chExt cx="56" cy="1429"/>
                    </a:xfrm>
                  </p:grpSpPr>
                  <p:sp>
                    <p:nvSpPr>
                      <p:cNvPr id="29"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30"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grpSp>
                <p:nvGrpSpPr>
                  <p:cNvPr id="20" name="Group 578"/>
                  <p:cNvGrpSpPr>
                    <a:grpSpLocks noChangeAspect="1"/>
                  </p:cNvGrpSpPr>
                  <p:nvPr/>
                </p:nvGrpSpPr>
                <p:grpSpPr bwMode="auto">
                  <a:xfrm rot="2700000">
                    <a:off x="-3928" y="-780"/>
                    <a:ext cx="2219" cy="2202"/>
                    <a:chOff x="168" y="696"/>
                    <a:chExt cx="1429" cy="1429"/>
                  </a:xfrm>
                </p:grpSpPr>
                <p:grpSp>
                  <p:nvGrpSpPr>
                    <p:cNvPr id="21" name="Group 579"/>
                    <p:cNvGrpSpPr>
                      <a:grpSpLocks noChangeAspect="1"/>
                    </p:cNvGrpSpPr>
                    <p:nvPr/>
                  </p:nvGrpSpPr>
                  <p:grpSpPr bwMode="auto">
                    <a:xfrm>
                      <a:off x="854" y="696"/>
                      <a:ext cx="56" cy="1429"/>
                      <a:chOff x="845" y="696"/>
                      <a:chExt cx="56" cy="1429"/>
                    </a:xfrm>
                  </p:grpSpPr>
                  <p:sp>
                    <p:nvSpPr>
                      <p:cNvPr id="25"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26"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nvGrpSpPr>
                    <p:cNvPr id="22" name="Group 582"/>
                    <p:cNvGrpSpPr>
                      <a:grpSpLocks noChangeAspect="1"/>
                    </p:cNvGrpSpPr>
                    <p:nvPr/>
                  </p:nvGrpSpPr>
                  <p:grpSpPr bwMode="auto">
                    <a:xfrm rot="5400000">
                      <a:off x="855" y="696"/>
                      <a:ext cx="56" cy="1429"/>
                      <a:chOff x="845" y="696"/>
                      <a:chExt cx="56" cy="1429"/>
                    </a:xfrm>
                  </p:grpSpPr>
                  <p:sp>
                    <p:nvSpPr>
                      <p:cNvPr id="23"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sp>
                    <p:nvSpPr>
                      <p:cNvPr id="24" name="AutoShape 58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eaLnBrk="1" hangingPunct="1"/>
                        <a:endParaRPr lang="zh-CN" altLang="en-US" sz="2399">
                          <a:solidFill>
                            <a:srgbClr val="000000"/>
                          </a:solidFill>
                          <a:ea typeface="宋体" charset="-122"/>
                        </a:endParaRPr>
                      </a:p>
                    </p:txBody>
                  </p:sp>
                </p:grpSp>
              </p:grpSp>
            </p:grpSp>
          </p:grpSp>
        </p:grpSp>
      </p:grpSp>
    </p:spTree>
    <p:extLst>
      <p:ext uri="{BB962C8B-B14F-4D97-AF65-F5344CB8AC3E}">
        <p14:creationId xmlns:p14="http://schemas.microsoft.com/office/powerpoint/2010/main" val="26218027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750" fill="hold"/>
                                        <p:tgtEl>
                                          <p:spTgt spid="8"/>
                                        </p:tgtEl>
                                        <p:attrNameLst>
                                          <p:attrName>ppt_y</p:attrName>
                                        </p:attrNameLst>
                                      </p:cBhvr>
                                      <p:tavLst>
                                        <p:tav tm="0">
                                          <p:val>
                                            <p:strVal val="#ppt_y"/>
                                          </p:val>
                                        </p:tav>
                                        <p:tav tm="100000">
                                          <p:val>
                                            <p:strVal val="#ppt_y"/>
                                          </p:val>
                                        </p:tav>
                                      </p:tavLst>
                                    </p:anim>
                                    <p:anim calcmode="lin" valueType="num">
                                      <p:cBhvr>
                                        <p:cTn id="9" dur="7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7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750" tmFilter="0,0; .5, 1; 1, 1"/>
                                        <p:tgtEl>
                                          <p:spTgt spid="8"/>
                                        </p:tgtEl>
                                      </p:cBhvr>
                                    </p:animEffect>
                                  </p:childTnLst>
                                </p:cTn>
                              </p:par>
                            </p:childTnLst>
                          </p:cTn>
                        </p:par>
                        <p:par>
                          <p:cTn id="12" fill="hold">
                            <p:stCondLst>
                              <p:cond delay="2325"/>
                            </p:stCondLst>
                            <p:childTnLst>
                              <p:par>
                                <p:cTn id="13" presetID="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2825"/>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3825"/>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4325"/>
                            </p:stCondLst>
                            <p:childTnLst>
                              <p:par>
                                <p:cTn id="30" presetID="2" presetClass="entr" presetSubtype="2"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4825"/>
                            </p:stCondLst>
                            <p:childTnLst>
                              <p:par>
                                <p:cTn id="35" presetID="10"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6" presetClass="emph" presetSubtype="0" autoRev="1" fill="hold" nodeType="withEffect">
                                  <p:stCondLst>
                                    <p:cond delay="450"/>
                                  </p:stCondLst>
                                  <p:childTnLst>
                                    <p:animScale>
                                      <p:cBhvr>
                                        <p:cTn id="39" dur="1750" fill="hold"/>
                                        <p:tgtEl>
                                          <p:spTgt spid="12"/>
                                        </p:tgtEl>
                                      </p:cBhvr>
                                      <p:by x="400000" y="400000"/>
                                    </p:animScale>
                                  </p:childTnLst>
                                </p:cTn>
                              </p:par>
                              <p:par>
                                <p:cTn id="40" presetID="10" presetClass="exit" presetSubtype="0" fill="hold" nodeType="withEffect">
                                  <p:stCondLst>
                                    <p:cond delay="450"/>
                                  </p:stCondLst>
                                  <p:childTnLst>
                                    <p:animEffect transition="out" filter="fade">
                                      <p:cBhvr>
                                        <p:cTn id="41" dur="2000"/>
                                        <p:tgtEl>
                                          <p:spTgt spid="12"/>
                                        </p:tgtEl>
                                      </p:cBhvr>
                                    </p:animEffect>
                                    <p:set>
                                      <p:cBhvr>
                                        <p:cTn id="42" dur="1" fill="hold">
                                          <p:stCondLst>
                                            <p:cond delay="1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77931" y="4216400"/>
            <a:ext cx="20541561" cy="2760165"/>
          </a:xfrm>
          <a:prstGeom prst="rect">
            <a:avLst/>
          </a:prstGeom>
        </p:spPr>
      </p:pic>
      <p:sp>
        <p:nvSpPr>
          <p:cNvPr id="18" name="TextBox 9"/>
          <p:cNvSpPr txBox="1"/>
          <p:nvPr/>
        </p:nvSpPr>
        <p:spPr>
          <a:xfrm>
            <a:off x="2925910" y="2426207"/>
            <a:ext cx="6254682" cy="830634"/>
          </a:xfrm>
          <a:prstGeom prst="rect">
            <a:avLst/>
          </a:prstGeom>
          <a:noFill/>
        </p:spPr>
        <p:txBody>
          <a:bodyPr wrap="square" lIns="91400" tIns="45699" rIns="91400" bIns="45699" rtlCol="0">
            <a:spAutoFit/>
          </a:bodyPr>
          <a:lstStyle/>
          <a:p>
            <a:pPr algn="ctr"/>
            <a:r>
              <a:rPr lang="zh-CN" altLang="en-US" sz="4798" b="1" smtClean="0">
                <a:solidFill>
                  <a:srgbClr val="C00000"/>
                </a:solidFill>
                <a:latin typeface="微软雅黑"/>
                <a:ea typeface="微软雅黑"/>
              </a:rPr>
              <a:t>添加文本标题</a:t>
            </a:r>
            <a:endParaRPr lang="zh-CN" altLang="en-US" sz="4798" b="1" dirty="0">
              <a:solidFill>
                <a:srgbClr val="C00000"/>
              </a:solidFill>
              <a:latin typeface="微软雅黑"/>
              <a:ea typeface="微软雅黑"/>
            </a:endParaRPr>
          </a:p>
        </p:txBody>
      </p:sp>
      <p:cxnSp>
        <p:nvCxnSpPr>
          <p:cNvPr id="19" name="直接连接符 18"/>
          <p:cNvCxnSpPr/>
          <p:nvPr/>
        </p:nvCxnSpPr>
        <p:spPr bwMode="auto">
          <a:xfrm>
            <a:off x="2598683" y="3242206"/>
            <a:ext cx="6909136" cy="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6"/>
          <p:cNvSpPr txBox="1"/>
          <p:nvPr/>
        </p:nvSpPr>
        <p:spPr>
          <a:xfrm>
            <a:off x="2824343" y="3435039"/>
            <a:ext cx="6479106" cy="923287"/>
          </a:xfrm>
          <a:prstGeom prst="rect">
            <a:avLst/>
          </a:prstGeom>
          <a:noFill/>
        </p:spPr>
        <p:txBody>
          <a:bodyPr wrap="square" lIns="91400" tIns="45699" rIns="91400" bIns="45699" rtlCol="0">
            <a:spAutoFit/>
          </a:bodyPr>
          <a:lstStyle/>
          <a:p>
            <a:pPr algn="l"/>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在此输入小结内容文本在此输入小结内容文本在此输入小结内容文在此输入小结内容文本在此输入小结内容文本在此输入小结内容文在此输入小结内容文本在此输入</a:t>
            </a:r>
          </a:p>
        </p:txBody>
      </p:sp>
      <p:grpSp>
        <p:nvGrpSpPr>
          <p:cNvPr id="6" name="组合 5"/>
          <p:cNvGrpSpPr/>
          <p:nvPr/>
        </p:nvGrpSpPr>
        <p:grpSpPr>
          <a:xfrm>
            <a:off x="5138057" y="508000"/>
            <a:ext cx="2314221" cy="1828800"/>
            <a:chOff x="5138057" y="508000"/>
            <a:chExt cx="2314221" cy="1828800"/>
          </a:xfrm>
        </p:grpSpPr>
        <p:sp>
          <p:nvSpPr>
            <p:cNvPr id="4" name="椭圆 3"/>
            <p:cNvSpPr/>
            <p:nvPr/>
          </p:nvSpPr>
          <p:spPr>
            <a:xfrm>
              <a:off x="5138057" y="50800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4"/>
            <p:cNvSpPr txBox="1"/>
            <p:nvPr/>
          </p:nvSpPr>
          <p:spPr>
            <a:xfrm>
              <a:off x="5449307" y="664382"/>
              <a:ext cx="2002971" cy="1446550"/>
            </a:xfrm>
            <a:prstGeom prst="rect">
              <a:avLst/>
            </a:prstGeom>
            <a:noFill/>
          </p:spPr>
          <p:txBody>
            <a:bodyPr wrap="square" rtlCol="0">
              <a:spAutoFit/>
            </a:bodyPr>
            <a:lstStyle/>
            <a:p>
              <a:r>
                <a:rPr lang="en-US" altLang="zh-CN" sz="8800" smtClean="0">
                  <a:solidFill>
                    <a:schemeClr val="bg1"/>
                  </a:solidFill>
                  <a:latin typeface="DFPOP1W5-B5" panose="040B0509000000000000" pitchFamily="81" charset="-120"/>
                  <a:ea typeface="DFPOP1W5-B5" panose="040B0509000000000000" pitchFamily="81" charset="-120"/>
                </a:rPr>
                <a:t>01</a:t>
              </a:r>
              <a:endParaRPr lang="zh-CN" altLang="en-US" sz="8800">
                <a:solidFill>
                  <a:schemeClr val="bg1"/>
                </a:solidFill>
                <a:latin typeface="DFPOP1W5-B5" panose="040B0509000000000000" pitchFamily="81" charset="-120"/>
                <a:ea typeface="DFPOP1W5-B5" panose="040B0509000000000000" pitchFamily="81" charset="-120"/>
              </a:endParaRPr>
            </a:p>
          </p:txBody>
        </p:sp>
      </p:grpSp>
    </p:spTree>
    <p:extLst>
      <p:ext uri="{BB962C8B-B14F-4D97-AF65-F5344CB8AC3E}">
        <p14:creationId xmlns:p14="http://schemas.microsoft.com/office/powerpoint/2010/main" val="23820810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par>
                          <p:cTn id="19" fill="hold">
                            <p:stCondLst>
                              <p:cond delay="2750"/>
                            </p:stCondLst>
                            <p:childTnLst>
                              <p:par>
                                <p:cTn id="20" presetID="16" presetClass="entr" presetSubtype="2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childTnLst>
                          </p:cTn>
                        </p:par>
                        <p:par>
                          <p:cTn id="23" fill="hold">
                            <p:stCondLst>
                              <p:cond delay="3250"/>
                            </p:stCondLst>
                            <p:childTnLst>
                              <p:par>
                                <p:cTn id="24" presetID="12" presetClass="entr" presetSubtype="4"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250"/>
                                        <p:tgtEl>
                                          <p:spTgt spid="20"/>
                                        </p:tgtEl>
                                        <p:attrNameLst>
                                          <p:attrName>ppt_y</p:attrName>
                                        </p:attrNameLst>
                                      </p:cBhvr>
                                      <p:tavLst>
                                        <p:tav tm="0">
                                          <p:val>
                                            <p:strVal val="#ppt_y+#ppt_h*1.125000"/>
                                          </p:val>
                                        </p:tav>
                                        <p:tav tm="100000">
                                          <p:val>
                                            <p:strVal val="#ppt_y"/>
                                          </p:val>
                                        </p:tav>
                                      </p:tavLst>
                                    </p:anim>
                                    <p:animEffect transition="in" filter="wipe(up)">
                                      <p:cBhvr>
                                        <p:cTn id="27"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821" y="4437115"/>
            <a:ext cx="860856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3588"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545" y="315180"/>
            <a:ext cx="10283523" cy="2681772"/>
          </a:xfrm>
          <a:prstGeom prst="rect">
            <a:avLst/>
          </a:prstGeom>
          <a:noFill/>
          <a:ln>
            <a:noFill/>
          </a:ln>
        </p:spPr>
      </p:pic>
      <p:sp>
        <p:nvSpPr>
          <p:cNvPr id="15" name="Rectangle 3"/>
          <p:cNvSpPr>
            <a:spLocks noChangeArrowheads="1"/>
          </p:cNvSpPr>
          <p:nvPr/>
        </p:nvSpPr>
        <p:spPr bwMode="auto">
          <a:xfrm>
            <a:off x="624501" y="3097348"/>
            <a:ext cx="5472295"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794" y="3097348"/>
            <a:ext cx="5472297"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26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659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93805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MH_SubTitle_4"/>
          <p:cNvSpPr/>
          <p:nvPr>
            <p:custDataLst>
              <p:tags r:id="rId1"/>
            </p:custDataLst>
          </p:nvPr>
        </p:nvSpPr>
        <p:spPr>
          <a:xfrm>
            <a:off x="5910362" y="4460875"/>
            <a:ext cx="3504000" cy="1066800"/>
          </a:xfrm>
          <a:prstGeom prst="rect">
            <a:avLst/>
          </a:prstGeom>
        </p:spPr>
        <p:txBody>
          <a:bodyPr anchor="ctr"/>
          <a:lstStyle/>
          <a:p>
            <a:pPr lvl="0">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4" name="MH_SubTitle_4"/>
          <p:cNvSpPr/>
          <p:nvPr>
            <p:custDataLst>
              <p:tags r:id="rId2"/>
            </p:custDataLst>
          </p:nvPr>
        </p:nvSpPr>
        <p:spPr>
          <a:xfrm>
            <a:off x="245733" y="3900004"/>
            <a:ext cx="3504000" cy="1066800"/>
          </a:xfrm>
          <a:prstGeom prst="rect">
            <a:avLst/>
          </a:prstGeom>
        </p:spPr>
        <p:txBody>
          <a:bodyPr anchor="ctr"/>
          <a:lstStyle/>
          <a:p>
            <a:pPr lvl="0" algn="r">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5" name="MH_SubTitle_4"/>
          <p:cNvSpPr/>
          <p:nvPr>
            <p:custDataLst>
              <p:tags r:id="rId3"/>
            </p:custDataLst>
          </p:nvPr>
        </p:nvSpPr>
        <p:spPr>
          <a:xfrm>
            <a:off x="2694394" y="1397795"/>
            <a:ext cx="3504000" cy="1066800"/>
          </a:xfrm>
          <a:prstGeom prst="rect">
            <a:avLst/>
          </a:prstGeom>
        </p:spPr>
        <p:txBody>
          <a:bodyPr anchor="ctr"/>
          <a:lstStyle/>
          <a:p>
            <a:pPr lvl="0" algn="r">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6" name="MH_Other_1"/>
          <p:cNvSpPr>
            <a:spLocks/>
          </p:cNvSpPr>
          <p:nvPr>
            <p:custDataLst>
              <p:tags r:id="rId4"/>
            </p:custDataLst>
          </p:nvPr>
        </p:nvSpPr>
        <p:spPr bwMode="auto">
          <a:xfrm>
            <a:off x="7305412" y="1760540"/>
            <a:ext cx="909207"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0000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7" name="MH_Other_2"/>
          <p:cNvPicPr>
            <a:picLocks/>
          </p:cNvPicPr>
          <p:nvPr>
            <p:custDataLst>
              <p:tags r:id="rId5"/>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7305413" y="1481139"/>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MH_Other_3"/>
          <p:cNvSpPr>
            <a:spLocks/>
          </p:cNvSpPr>
          <p:nvPr>
            <p:custDataLst>
              <p:tags r:id="rId6"/>
            </p:custDataLst>
          </p:nvPr>
        </p:nvSpPr>
        <p:spPr bwMode="auto">
          <a:xfrm>
            <a:off x="6208979" y="2366965"/>
            <a:ext cx="909207"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0000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9" name="MH_Other_4"/>
          <p:cNvPicPr>
            <a:picLocks/>
          </p:cNvPicPr>
          <p:nvPr>
            <p:custDataLst>
              <p:tags r:id="rId7"/>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6208980" y="2087563"/>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5"/>
          <p:cNvSpPr>
            <a:spLocks/>
          </p:cNvSpPr>
          <p:nvPr>
            <p:custDataLst>
              <p:tags r:id="rId8"/>
            </p:custDataLst>
          </p:nvPr>
        </p:nvSpPr>
        <p:spPr bwMode="auto">
          <a:xfrm>
            <a:off x="5112545" y="2973389"/>
            <a:ext cx="909207"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0000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11" name="MH_Other_6"/>
          <p:cNvPicPr>
            <a:picLocks/>
          </p:cNvPicPr>
          <p:nvPr>
            <p:custDataLst>
              <p:tags r:id="rId9"/>
            </p:custDataLst>
          </p:nvPr>
        </p:nvPicPr>
        <p:blipFill>
          <a:blip r:embed="rId15" cstate="screen">
            <a:extLst>
              <a:ext uri="{28A0092B-C50C-407E-A947-70E740481C1C}">
                <a14:useLocalDpi xmlns:a14="http://schemas.microsoft.com/office/drawing/2010/main"/>
              </a:ext>
            </a:extLst>
          </a:blip>
          <a:srcRect/>
          <a:stretch>
            <a:fillRect/>
          </a:stretch>
        </p:blipFill>
        <p:spPr bwMode="auto">
          <a:xfrm>
            <a:off x="5112547" y="2693988"/>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a:spLocks/>
          </p:cNvSpPr>
          <p:nvPr>
            <p:custDataLst>
              <p:tags r:id="rId10"/>
            </p:custDataLst>
          </p:nvPr>
        </p:nvSpPr>
        <p:spPr bwMode="auto">
          <a:xfrm>
            <a:off x="4018230" y="3579814"/>
            <a:ext cx="907569" cy="1760537"/>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rgbClr val="C00000"/>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a:defRPr/>
            </a:pPr>
            <a:endParaRPr lang="zh-CN" altLang="en-US" sz="4800" b="1" dirty="0">
              <a:solidFill>
                <a:srgbClr val="076655"/>
              </a:solidFill>
              <a:latin typeface="+mn-lt"/>
              <a:ea typeface="+mn-ea"/>
            </a:endParaRPr>
          </a:p>
        </p:txBody>
      </p:sp>
      <p:pic>
        <p:nvPicPr>
          <p:cNvPr id="13" name="MH_Other_8"/>
          <p:cNvPicPr>
            <a:picLocks/>
          </p:cNvPicPr>
          <p:nvPr>
            <p:custDataLst>
              <p:tags r:id="rId11"/>
            </p:custDataLst>
          </p:nvPr>
        </p:nvPicPr>
        <p:blipFill>
          <a:blip r:embed="rId14" cstate="screen">
            <a:extLst>
              <a:ext uri="{28A0092B-C50C-407E-A947-70E740481C1C}">
                <a14:useLocalDpi xmlns:a14="http://schemas.microsoft.com/office/drawing/2010/main"/>
              </a:ext>
            </a:extLst>
          </a:blip>
          <a:srcRect/>
          <a:stretch>
            <a:fillRect/>
          </a:stretch>
        </p:blipFill>
        <p:spPr bwMode="auto">
          <a:xfrm>
            <a:off x="4018228" y="3300413"/>
            <a:ext cx="60959"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12"/>
            </p:custDataLst>
          </p:nvPr>
        </p:nvSpPr>
        <p:spPr>
          <a:xfrm>
            <a:off x="8492861" y="2077244"/>
            <a:ext cx="3504000" cy="1066800"/>
          </a:xfrm>
          <a:prstGeom prst="rect">
            <a:avLst/>
          </a:prstGeom>
        </p:spPr>
        <p:txBody>
          <a:bodyPr anchor="ctr"/>
          <a:lstStyle/>
          <a:p>
            <a:pPr lvl="0">
              <a:lnSpc>
                <a:spcPct val="150000"/>
              </a:lnSpc>
              <a:spcBef>
                <a:spcPct val="0"/>
              </a:spcBef>
            </a:pP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添加适当的文字，一页的文字最好不要超过</a:t>
            </a:r>
            <a:r>
              <a:rPr lang="en-US" altLang="zh-CN" sz="1600" dirty="0">
                <a:solidFill>
                  <a:prstClr val="black">
                    <a:lumMod val="75000"/>
                    <a:lumOff val="25000"/>
                  </a:prstClr>
                </a:solidFill>
                <a:latin typeface="微软雅黑" pitchFamily="34" charset="-122"/>
                <a:ea typeface="微软雅黑" pitchFamily="34" charset="-122"/>
              </a:rPr>
              <a:t>200</a:t>
            </a:r>
            <a:r>
              <a:rPr lang="zh-CN" altLang="en-US" sz="1600" dirty="0">
                <a:solidFill>
                  <a:prstClr val="black">
                    <a:lumMod val="75000"/>
                    <a:lumOff val="25000"/>
                  </a:prstClr>
                </a:solidFill>
                <a:latin typeface="微软雅黑" pitchFamily="34" charset="-122"/>
                <a:ea typeface="微软雅黑" pitchFamily="34" charset="-122"/>
              </a:rPr>
              <a:t>字</a:t>
            </a:r>
            <a:endParaRPr lang="en-GB" altLang="zh-CN" sz="1600" dirty="0">
              <a:solidFill>
                <a:srgbClr val="333333"/>
              </a:solidFill>
              <a:cs typeface="Arial" charset="0"/>
            </a:endParaRPr>
          </a:p>
        </p:txBody>
      </p:sp>
      <p:sp>
        <p:nvSpPr>
          <p:cNvPr id="15" name="矩形 14"/>
          <p:cNvSpPr/>
          <p:nvPr/>
        </p:nvSpPr>
        <p:spPr>
          <a:xfrm>
            <a:off x="6167242" y="2852711"/>
            <a:ext cx="510076" cy="830997"/>
          </a:xfrm>
          <a:prstGeom prst="rect">
            <a:avLst/>
          </a:prstGeom>
        </p:spPr>
        <p:txBody>
          <a:bodyPr wrap="none">
            <a:spAutoFit/>
          </a:bodyPr>
          <a:lstStyle/>
          <a:p>
            <a:pPr lvl="0" algn="just">
              <a:defRPr/>
            </a:pPr>
            <a:r>
              <a:rPr lang="en-US" altLang="zh-CN" sz="4800" b="1" dirty="0">
                <a:solidFill>
                  <a:srgbClr val="C00000"/>
                </a:solidFill>
              </a:rPr>
              <a:t>C</a:t>
            </a:r>
            <a:endParaRPr lang="zh-CN" altLang="en-US" sz="4800" b="1" dirty="0">
              <a:solidFill>
                <a:srgbClr val="C00000"/>
              </a:solidFill>
            </a:endParaRPr>
          </a:p>
        </p:txBody>
      </p:sp>
      <p:sp>
        <p:nvSpPr>
          <p:cNvPr id="16" name="矩形 15"/>
          <p:cNvSpPr/>
          <p:nvPr/>
        </p:nvSpPr>
        <p:spPr>
          <a:xfrm>
            <a:off x="7226672" y="2256963"/>
            <a:ext cx="572593" cy="830997"/>
          </a:xfrm>
          <a:prstGeom prst="rect">
            <a:avLst/>
          </a:prstGeom>
        </p:spPr>
        <p:txBody>
          <a:bodyPr wrap="none">
            <a:spAutoFit/>
          </a:bodyPr>
          <a:lstStyle/>
          <a:p>
            <a:pPr lvl="0" algn="just">
              <a:defRPr/>
            </a:pPr>
            <a:r>
              <a:rPr lang="en-US" altLang="zh-CN" sz="4800" b="1" dirty="0">
                <a:solidFill>
                  <a:srgbClr val="C00000"/>
                </a:solidFill>
              </a:rPr>
              <a:t>D</a:t>
            </a:r>
            <a:endParaRPr lang="zh-CN" altLang="en-US" sz="4800" b="1" dirty="0">
              <a:solidFill>
                <a:srgbClr val="C00000"/>
              </a:solidFill>
            </a:endParaRPr>
          </a:p>
        </p:txBody>
      </p:sp>
      <p:sp>
        <p:nvSpPr>
          <p:cNvPr id="17" name="矩形 16"/>
          <p:cNvSpPr/>
          <p:nvPr/>
        </p:nvSpPr>
        <p:spPr>
          <a:xfrm>
            <a:off x="5041314" y="3428775"/>
            <a:ext cx="529312" cy="830997"/>
          </a:xfrm>
          <a:prstGeom prst="rect">
            <a:avLst/>
          </a:prstGeom>
        </p:spPr>
        <p:txBody>
          <a:bodyPr wrap="none">
            <a:spAutoFit/>
          </a:bodyPr>
          <a:lstStyle/>
          <a:p>
            <a:pPr lvl="0" algn="just">
              <a:defRPr/>
            </a:pPr>
            <a:r>
              <a:rPr lang="en-US" altLang="zh-CN" sz="4800" b="1" dirty="0">
                <a:solidFill>
                  <a:srgbClr val="C00000"/>
                </a:solidFill>
              </a:rPr>
              <a:t>B</a:t>
            </a:r>
            <a:endParaRPr lang="zh-CN" altLang="en-US" sz="4800" b="1" dirty="0">
              <a:solidFill>
                <a:srgbClr val="C00000"/>
              </a:solidFill>
            </a:endParaRPr>
          </a:p>
        </p:txBody>
      </p:sp>
      <p:sp>
        <p:nvSpPr>
          <p:cNvPr id="18" name="矩形 17"/>
          <p:cNvSpPr/>
          <p:nvPr/>
        </p:nvSpPr>
        <p:spPr>
          <a:xfrm>
            <a:off x="3876116" y="4002518"/>
            <a:ext cx="558166" cy="830997"/>
          </a:xfrm>
          <a:prstGeom prst="rect">
            <a:avLst/>
          </a:prstGeom>
        </p:spPr>
        <p:txBody>
          <a:bodyPr wrap="none">
            <a:spAutoFit/>
          </a:bodyPr>
          <a:lstStyle/>
          <a:p>
            <a:pPr lvl="0" algn="just">
              <a:defRPr/>
            </a:pPr>
            <a:r>
              <a:rPr lang="en-US" altLang="zh-CN" sz="4800" b="1" dirty="0">
                <a:solidFill>
                  <a:srgbClr val="C00000"/>
                </a:solidFill>
              </a:rPr>
              <a:t>A</a:t>
            </a:r>
            <a:endParaRPr lang="zh-CN" altLang="en-US" sz="4800" b="1" dirty="0">
              <a:solidFill>
                <a:srgbClr val="C00000"/>
              </a:solidFill>
            </a:endParaRPr>
          </a:p>
        </p:txBody>
      </p:sp>
    </p:spTree>
    <p:extLst>
      <p:ext uri="{BB962C8B-B14F-4D97-AF65-F5344CB8AC3E}">
        <p14:creationId xmlns:p14="http://schemas.microsoft.com/office/powerpoint/2010/main" val="33302218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childTnLst>
                          </p:cTn>
                        </p:par>
                        <p:par>
                          <p:cTn id="21" fill="hold">
                            <p:stCondLst>
                              <p:cond delay="1750"/>
                            </p:stCondLst>
                            <p:childTnLst>
                              <p:par>
                                <p:cTn id="22" presetID="53"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2250"/>
                            </p:stCondLst>
                            <p:childTnLst>
                              <p:par>
                                <p:cTn id="28" presetID="22" presetClass="entr" presetSubtype="2"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right)">
                                      <p:cBhvr>
                                        <p:cTn id="30" dur="500"/>
                                        <p:tgtEl>
                                          <p:spTgt spid="4"/>
                                        </p:tgtEl>
                                      </p:cBhvr>
                                    </p:animEffect>
                                  </p:childTnLst>
                                </p:cTn>
                              </p:par>
                            </p:childTnLst>
                          </p:cTn>
                        </p:par>
                        <p:par>
                          <p:cTn id="31" fill="hold">
                            <p:stCondLst>
                              <p:cond delay="2750"/>
                            </p:stCondLst>
                            <p:childTnLst>
                              <p:par>
                                <p:cTn id="32" presetID="2" presetClass="entr" presetSubtype="4"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22" presetClass="entr" presetSubtype="1"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par>
                          <p:cTn id="40" fill="hold">
                            <p:stCondLst>
                              <p:cond delay="375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par>
                          <p:cTn id="46" fill="hold">
                            <p:stCondLst>
                              <p:cond delay="4250"/>
                            </p:stCondLst>
                            <p:childTnLst>
                              <p:par>
                                <p:cTn id="47" presetID="2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par>
                          <p:cTn id="50" fill="hold">
                            <p:stCondLst>
                              <p:cond delay="4750"/>
                            </p:stCondLst>
                            <p:childTnLst>
                              <p:par>
                                <p:cTn id="51" presetID="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ppt_x"/>
                                          </p:val>
                                        </p:tav>
                                        <p:tav tm="100000">
                                          <p:val>
                                            <p:strVal val="#ppt_x"/>
                                          </p:val>
                                        </p:tav>
                                      </p:tavLst>
                                    </p:anim>
                                    <p:anim calcmode="lin" valueType="num">
                                      <p:cBhvr additive="base">
                                        <p:cTn id="54" dur="500" fill="hold"/>
                                        <p:tgtEl>
                                          <p:spTgt spid="9"/>
                                        </p:tgtEl>
                                        <p:attrNameLst>
                                          <p:attrName>ppt_y</p:attrName>
                                        </p:attrNameLst>
                                      </p:cBhvr>
                                      <p:tavLst>
                                        <p:tav tm="0">
                                          <p:val>
                                            <p:strVal val="1+#ppt_h/2"/>
                                          </p:val>
                                        </p:tav>
                                        <p:tav tm="100000">
                                          <p:val>
                                            <p:strVal val="#ppt_y"/>
                                          </p:val>
                                        </p:tav>
                                      </p:tavLst>
                                    </p:anim>
                                  </p:childTnLst>
                                </p:cTn>
                              </p:par>
                            </p:childTnLst>
                          </p:cTn>
                        </p:par>
                        <p:par>
                          <p:cTn id="55" fill="hold">
                            <p:stCondLst>
                              <p:cond delay="5250"/>
                            </p:stCondLst>
                            <p:childTnLst>
                              <p:par>
                                <p:cTn id="56" presetID="22" presetClass="entr" presetSubtype="1"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up)">
                                      <p:cBhvr>
                                        <p:cTn id="58" dur="500"/>
                                        <p:tgtEl>
                                          <p:spTgt spid="8"/>
                                        </p:tgtEl>
                                      </p:cBhvr>
                                    </p:animEffect>
                                  </p:childTnLst>
                                </p:cTn>
                              </p:par>
                            </p:childTnLst>
                          </p:cTn>
                        </p:par>
                        <p:par>
                          <p:cTn id="59" fill="hold">
                            <p:stCondLst>
                              <p:cond delay="5750"/>
                            </p:stCondLst>
                            <p:childTnLst>
                              <p:par>
                                <p:cTn id="60" presetID="53" presetClass="entr" presetSubtype="16"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500" fill="hold"/>
                                        <p:tgtEl>
                                          <p:spTgt spid="15"/>
                                        </p:tgtEl>
                                        <p:attrNameLst>
                                          <p:attrName>ppt_w</p:attrName>
                                        </p:attrNameLst>
                                      </p:cBhvr>
                                      <p:tavLst>
                                        <p:tav tm="0">
                                          <p:val>
                                            <p:fltVal val="0"/>
                                          </p:val>
                                        </p:tav>
                                        <p:tav tm="100000">
                                          <p:val>
                                            <p:strVal val="#ppt_w"/>
                                          </p:val>
                                        </p:tav>
                                      </p:tavLst>
                                    </p:anim>
                                    <p:anim calcmode="lin" valueType="num">
                                      <p:cBhvr>
                                        <p:cTn id="63" dur="500" fill="hold"/>
                                        <p:tgtEl>
                                          <p:spTgt spid="15"/>
                                        </p:tgtEl>
                                        <p:attrNameLst>
                                          <p:attrName>ppt_h</p:attrName>
                                        </p:attrNameLst>
                                      </p:cBhvr>
                                      <p:tavLst>
                                        <p:tav tm="0">
                                          <p:val>
                                            <p:fltVal val="0"/>
                                          </p:val>
                                        </p:tav>
                                        <p:tav tm="100000">
                                          <p:val>
                                            <p:strVal val="#ppt_h"/>
                                          </p:val>
                                        </p:tav>
                                      </p:tavLst>
                                    </p:anim>
                                    <p:animEffect transition="in" filter="fade">
                                      <p:cBhvr>
                                        <p:cTn id="64" dur="500"/>
                                        <p:tgtEl>
                                          <p:spTgt spid="15"/>
                                        </p:tgtEl>
                                      </p:cBhvr>
                                    </p:animEffect>
                                  </p:childTnLst>
                                </p:cTn>
                              </p:par>
                            </p:childTnLst>
                          </p:cTn>
                        </p:par>
                        <p:par>
                          <p:cTn id="65" fill="hold">
                            <p:stCondLst>
                              <p:cond delay="6250"/>
                            </p:stCondLst>
                            <p:childTnLst>
                              <p:par>
                                <p:cTn id="66" presetID="22" presetClass="entr" presetSubtype="2" fill="hold" grpId="0" nodeType="after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wipe(right)">
                                      <p:cBhvr>
                                        <p:cTn id="68" dur="500"/>
                                        <p:tgtEl>
                                          <p:spTgt spid="5"/>
                                        </p:tgtEl>
                                      </p:cBhvr>
                                    </p:animEffect>
                                  </p:childTnLst>
                                </p:cTn>
                              </p:par>
                            </p:childTnLst>
                          </p:cTn>
                        </p:par>
                        <p:par>
                          <p:cTn id="69" fill="hold">
                            <p:stCondLst>
                              <p:cond delay="6750"/>
                            </p:stCondLst>
                            <p:childTnLst>
                              <p:par>
                                <p:cTn id="70" presetID="2" presetClass="entr" presetSubtype="4"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additive="base">
                                        <p:cTn id="72" dur="500" fill="hold"/>
                                        <p:tgtEl>
                                          <p:spTgt spid="7"/>
                                        </p:tgtEl>
                                        <p:attrNameLst>
                                          <p:attrName>ppt_x</p:attrName>
                                        </p:attrNameLst>
                                      </p:cBhvr>
                                      <p:tavLst>
                                        <p:tav tm="0">
                                          <p:val>
                                            <p:strVal val="#ppt_x"/>
                                          </p:val>
                                        </p:tav>
                                        <p:tav tm="100000">
                                          <p:val>
                                            <p:strVal val="#ppt_x"/>
                                          </p:val>
                                        </p:tav>
                                      </p:tavLst>
                                    </p:anim>
                                    <p:anim calcmode="lin" valueType="num">
                                      <p:cBhvr additive="base">
                                        <p:cTn id="73" dur="500" fill="hold"/>
                                        <p:tgtEl>
                                          <p:spTgt spid="7"/>
                                        </p:tgtEl>
                                        <p:attrNameLst>
                                          <p:attrName>ppt_y</p:attrName>
                                        </p:attrNameLst>
                                      </p:cBhvr>
                                      <p:tavLst>
                                        <p:tav tm="0">
                                          <p:val>
                                            <p:strVal val="1+#ppt_h/2"/>
                                          </p:val>
                                        </p:tav>
                                        <p:tav tm="100000">
                                          <p:val>
                                            <p:strVal val="#ppt_y"/>
                                          </p:val>
                                        </p:tav>
                                      </p:tavLst>
                                    </p:anim>
                                  </p:childTnLst>
                                </p:cTn>
                              </p:par>
                            </p:childTnLst>
                          </p:cTn>
                        </p:par>
                        <p:par>
                          <p:cTn id="74" fill="hold">
                            <p:stCondLst>
                              <p:cond delay="7250"/>
                            </p:stCondLst>
                            <p:childTnLst>
                              <p:par>
                                <p:cTn id="75" presetID="22" presetClass="entr" presetSubtype="1"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Effect transition="in" filter="wipe(up)">
                                      <p:cBhvr>
                                        <p:cTn id="77" dur="500"/>
                                        <p:tgtEl>
                                          <p:spTgt spid="6"/>
                                        </p:tgtEl>
                                      </p:cBhvr>
                                    </p:animEffect>
                                  </p:childTnLst>
                                </p:cTn>
                              </p:par>
                            </p:childTnLst>
                          </p:cTn>
                        </p:par>
                        <p:par>
                          <p:cTn id="78" fill="hold">
                            <p:stCondLst>
                              <p:cond delay="7750"/>
                            </p:stCondLst>
                            <p:childTnLst>
                              <p:par>
                                <p:cTn id="79" presetID="53" presetClass="entr" presetSubtype="16" fill="hold" grpId="0" nodeType="after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p:cTn id="81" dur="500" fill="hold"/>
                                        <p:tgtEl>
                                          <p:spTgt spid="16"/>
                                        </p:tgtEl>
                                        <p:attrNameLst>
                                          <p:attrName>ppt_w</p:attrName>
                                        </p:attrNameLst>
                                      </p:cBhvr>
                                      <p:tavLst>
                                        <p:tav tm="0">
                                          <p:val>
                                            <p:fltVal val="0"/>
                                          </p:val>
                                        </p:tav>
                                        <p:tav tm="100000">
                                          <p:val>
                                            <p:strVal val="#ppt_w"/>
                                          </p:val>
                                        </p:tav>
                                      </p:tavLst>
                                    </p:anim>
                                    <p:anim calcmode="lin" valueType="num">
                                      <p:cBhvr>
                                        <p:cTn id="82" dur="500" fill="hold"/>
                                        <p:tgtEl>
                                          <p:spTgt spid="16"/>
                                        </p:tgtEl>
                                        <p:attrNameLst>
                                          <p:attrName>ppt_h</p:attrName>
                                        </p:attrNameLst>
                                      </p:cBhvr>
                                      <p:tavLst>
                                        <p:tav tm="0">
                                          <p:val>
                                            <p:fltVal val="0"/>
                                          </p:val>
                                        </p:tav>
                                        <p:tav tm="100000">
                                          <p:val>
                                            <p:strVal val="#ppt_h"/>
                                          </p:val>
                                        </p:tav>
                                      </p:tavLst>
                                    </p:anim>
                                    <p:animEffect transition="in" filter="fade">
                                      <p:cBhvr>
                                        <p:cTn id="83" dur="500"/>
                                        <p:tgtEl>
                                          <p:spTgt spid="16"/>
                                        </p:tgtEl>
                                      </p:cBhvr>
                                    </p:animEffect>
                                  </p:childTnLst>
                                </p:cTn>
                              </p:par>
                            </p:childTnLst>
                          </p:cTn>
                        </p:par>
                        <p:par>
                          <p:cTn id="84" fill="hold">
                            <p:stCondLst>
                              <p:cond delay="8250"/>
                            </p:stCondLst>
                            <p:childTnLst>
                              <p:par>
                                <p:cTn id="85" presetID="22" presetClass="entr" presetSubtype="8"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wipe(left)">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8" grpId="0" animBg="1"/>
      <p:bldP spid="10" grpId="0" animBg="1"/>
      <p:bldP spid="12" grpId="0" animBg="1"/>
      <p:bldP spid="14" grpId="0"/>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TextBox 2"/>
          <p:cNvSpPr txBox="1"/>
          <p:nvPr/>
        </p:nvSpPr>
        <p:spPr>
          <a:xfrm>
            <a:off x="2795586" y="3016447"/>
            <a:ext cx="1723549" cy="400110"/>
          </a:xfrm>
          <a:prstGeom prst="rect">
            <a:avLst/>
          </a:prstGeom>
          <a:noFill/>
        </p:spPr>
        <p:txBody>
          <a:bodyPr wrap="none" rtlCol="0">
            <a:spAutoFit/>
          </a:bodyPr>
          <a:lstStyle/>
          <a:p>
            <a:pPr algn="r"/>
            <a:r>
              <a:rPr lang="zh-CN" altLang="en-US" sz="2000" dirty="0">
                <a:solidFill>
                  <a:srgbClr val="C00000"/>
                </a:solidFill>
                <a:latin typeface="微软雅黑" pitchFamily="34" charset="-122"/>
                <a:ea typeface="微软雅黑" pitchFamily="34" charset="-122"/>
              </a:rPr>
              <a:t>添加标题内容</a:t>
            </a:r>
          </a:p>
        </p:txBody>
      </p:sp>
      <p:sp>
        <p:nvSpPr>
          <p:cNvPr id="4" name="TextBox 3"/>
          <p:cNvSpPr txBox="1"/>
          <p:nvPr/>
        </p:nvSpPr>
        <p:spPr>
          <a:xfrm>
            <a:off x="2153431" y="4470835"/>
            <a:ext cx="1723549" cy="400110"/>
          </a:xfrm>
          <a:prstGeom prst="rect">
            <a:avLst/>
          </a:prstGeom>
          <a:noFill/>
        </p:spPr>
        <p:txBody>
          <a:bodyPr wrap="none" rtlCol="0">
            <a:spAutoFit/>
          </a:bodyPr>
          <a:lstStyle/>
          <a:p>
            <a:pPr algn="r"/>
            <a:r>
              <a:rPr lang="zh-CN" altLang="en-US" sz="2000" dirty="0">
                <a:solidFill>
                  <a:srgbClr val="C00000"/>
                </a:solidFill>
                <a:latin typeface="微软雅黑" pitchFamily="34" charset="-122"/>
                <a:ea typeface="微软雅黑" pitchFamily="34" charset="-122"/>
              </a:rPr>
              <a:t>添加标题内容</a:t>
            </a:r>
          </a:p>
        </p:txBody>
      </p:sp>
      <p:sp>
        <p:nvSpPr>
          <p:cNvPr id="5" name="TextBox 4"/>
          <p:cNvSpPr txBox="1"/>
          <p:nvPr/>
        </p:nvSpPr>
        <p:spPr>
          <a:xfrm>
            <a:off x="8305040" y="2998113"/>
            <a:ext cx="1723549" cy="400110"/>
          </a:xfrm>
          <a:prstGeom prst="rect">
            <a:avLst/>
          </a:prstGeom>
          <a:noFill/>
        </p:spPr>
        <p:txBody>
          <a:bodyPr wrap="none" rtlCol="0">
            <a:spAutoFit/>
          </a:bodyPr>
          <a:lstStyle/>
          <a:p>
            <a:r>
              <a:rPr lang="zh-CN" altLang="en-US" sz="2000" dirty="0">
                <a:solidFill>
                  <a:srgbClr val="C00000"/>
                </a:solidFill>
                <a:latin typeface="微软雅黑" pitchFamily="34" charset="-122"/>
                <a:ea typeface="微软雅黑" pitchFamily="34" charset="-122"/>
              </a:rPr>
              <a:t>添加标题内容</a:t>
            </a:r>
          </a:p>
        </p:txBody>
      </p:sp>
      <p:sp>
        <p:nvSpPr>
          <p:cNvPr id="6" name="TextBox 5"/>
          <p:cNvSpPr txBox="1"/>
          <p:nvPr/>
        </p:nvSpPr>
        <p:spPr>
          <a:xfrm>
            <a:off x="7672064" y="4474940"/>
            <a:ext cx="1723549" cy="400110"/>
          </a:xfrm>
          <a:prstGeom prst="rect">
            <a:avLst/>
          </a:prstGeom>
          <a:noFill/>
        </p:spPr>
        <p:txBody>
          <a:bodyPr wrap="none" rtlCol="0">
            <a:spAutoFit/>
          </a:bodyPr>
          <a:lstStyle/>
          <a:p>
            <a:r>
              <a:rPr lang="zh-CN" altLang="en-US" sz="2000" dirty="0">
                <a:solidFill>
                  <a:srgbClr val="C00000"/>
                </a:solidFill>
                <a:latin typeface="微软雅黑" pitchFamily="34" charset="-122"/>
                <a:ea typeface="微软雅黑" pitchFamily="34" charset="-122"/>
              </a:rPr>
              <a:t>添加标题内容</a:t>
            </a:r>
          </a:p>
        </p:txBody>
      </p:sp>
      <p:sp>
        <p:nvSpPr>
          <p:cNvPr id="7" name="椭圆 34"/>
          <p:cNvSpPr/>
          <p:nvPr/>
        </p:nvSpPr>
        <p:spPr>
          <a:xfrm rot="16200000">
            <a:off x="4962275" y="2692912"/>
            <a:ext cx="1221732" cy="157121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nvGrpSpPr>
          <p:cNvPr id="8" name="组合 7"/>
          <p:cNvGrpSpPr/>
          <p:nvPr/>
        </p:nvGrpSpPr>
        <p:grpSpPr>
          <a:xfrm rot="5400000">
            <a:off x="6883685" y="2659065"/>
            <a:ext cx="1203627" cy="1563792"/>
            <a:chOff x="4020870" y="2194485"/>
            <a:chExt cx="1102258" cy="1432090"/>
          </a:xfrm>
          <a:solidFill>
            <a:srgbClr val="C00000"/>
          </a:solidFill>
          <a:effectLst>
            <a:outerShdw blurRad="444500" dist="254000" dir="8100000" algn="tr" rotWithShape="0">
              <a:prstClr val="black">
                <a:alpha val="50000"/>
              </a:prstClr>
            </a:outerShdw>
          </a:effectLst>
        </p:grpSpPr>
        <p:sp>
          <p:nvSpPr>
            <p:cNvPr id="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sp>
          <p:nvSpPr>
            <p:cNvPr id="1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sp>
        <p:nvSpPr>
          <p:cNvPr id="11" name="椭圆 34"/>
          <p:cNvSpPr/>
          <p:nvPr/>
        </p:nvSpPr>
        <p:spPr>
          <a:xfrm rot="5400000">
            <a:off x="6112089" y="4144761"/>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nvGrpSpPr>
          <p:cNvPr id="12" name="组合 11"/>
          <p:cNvGrpSpPr/>
          <p:nvPr/>
        </p:nvGrpSpPr>
        <p:grpSpPr>
          <a:xfrm rot="16200000">
            <a:off x="4242466" y="4113151"/>
            <a:ext cx="1203627" cy="1563792"/>
            <a:chOff x="4020870" y="2194485"/>
            <a:chExt cx="1102258" cy="1432090"/>
          </a:xfrm>
          <a:solidFill>
            <a:srgbClr val="C00000"/>
          </a:solidFill>
          <a:effectLst>
            <a:outerShdw blurRad="444500" dist="254000" dir="8100000" algn="tr" rotWithShape="0">
              <a:prstClr val="black">
                <a:alpha val="50000"/>
              </a:prstClr>
            </a:outerShdw>
          </a:effectLst>
        </p:grpSpPr>
        <p:sp>
          <p:nvSpPr>
            <p:cNvPr id="1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sp>
          <p:nvSpPr>
            <p:cNvPr id="1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sp>
        <p:nvSpPr>
          <p:cNvPr id="15" name="TextBox 14"/>
          <p:cNvSpPr txBox="1"/>
          <p:nvPr/>
        </p:nvSpPr>
        <p:spPr>
          <a:xfrm>
            <a:off x="7649606" y="4925709"/>
            <a:ext cx="3560590" cy="543867"/>
          </a:xfrm>
          <a:prstGeom prst="rect">
            <a:avLst/>
          </a:prstGeom>
          <a:noFill/>
        </p:spPr>
        <p:txBody>
          <a:bodyPr wrap="none" rtlCol="0">
            <a:spAutoFit/>
          </a:bodyPr>
          <a:lstStyle/>
          <a:p>
            <a:pP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6" name="TextBox 15"/>
          <p:cNvSpPr txBox="1"/>
          <p:nvPr/>
        </p:nvSpPr>
        <p:spPr>
          <a:xfrm>
            <a:off x="1096044" y="3474834"/>
            <a:ext cx="3560590" cy="543867"/>
          </a:xfrm>
          <a:prstGeom prst="rect">
            <a:avLst/>
          </a:prstGeom>
          <a:noFill/>
        </p:spPr>
        <p:txBody>
          <a:bodyPr wrap="none" rtlCol="0">
            <a:spAutoFit/>
          </a:bodyPr>
          <a:lstStyle/>
          <a:p>
            <a:pPr algn="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lgn="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7" name="TextBox 16"/>
          <p:cNvSpPr txBox="1"/>
          <p:nvPr/>
        </p:nvSpPr>
        <p:spPr>
          <a:xfrm>
            <a:off x="455765" y="4920886"/>
            <a:ext cx="3560590" cy="543867"/>
          </a:xfrm>
          <a:prstGeom prst="rect">
            <a:avLst/>
          </a:prstGeom>
          <a:noFill/>
        </p:spPr>
        <p:txBody>
          <a:bodyPr wrap="none" rtlCol="0">
            <a:spAutoFit/>
          </a:bodyPr>
          <a:lstStyle/>
          <a:p>
            <a:pPr algn="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lgn="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8" name="TextBox 17"/>
          <p:cNvSpPr txBox="1"/>
          <p:nvPr/>
        </p:nvSpPr>
        <p:spPr>
          <a:xfrm>
            <a:off x="8305040" y="3430549"/>
            <a:ext cx="3560590" cy="543867"/>
          </a:xfrm>
          <a:prstGeom prst="rect">
            <a:avLst/>
          </a:prstGeom>
          <a:noFill/>
        </p:spPr>
        <p:txBody>
          <a:bodyPr wrap="none" rtlCol="0">
            <a:spAutoFit/>
          </a:bodyPr>
          <a:lstStyle/>
          <a:p>
            <a:pP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9" name="TextBox 18"/>
          <p:cNvSpPr txBox="1"/>
          <p:nvPr/>
        </p:nvSpPr>
        <p:spPr>
          <a:xfrm>
            <a:off x="2292807" y="1557953"/>
            <a:ext cx="1723549" cy="400110"/>
          </a:xfrm>
          <a:prstGeom prst="rect">
            <a:avLst/>
          </a:prstGeom>
          <a:noFill/>
        </p:spPr>
        <p:txBody>
          <a:bodyPr wrap="none" rtlCol="0">
            <a:spAutoFit/>
          </a:bodyPr>
          <a:lstStyle/>
          <a:p>
            <a:pPr algn="r"/>
            <a:r>
              <a:rPr lang="zh-CN" altLang="en-US" sz="2000" dirty="0">
                <a:solidFill>
                  <a:srgbClr val="C00000"/>
                </a:solidFill>
                <a:latin typeface="微软雅黑" pitchFamily="34" charset="-122"/>
                <a:ea typeface="微软雅黑" pitchFamily="34" charset="-122"/>
              </a:rPr>
              <a:t>添加标题内容</a:t>
            </a:r>
          </a:p>
        </p:txBody>
      </p:sp>
      <p:sp>
        <p:nvSpPr>
          <p:cNvPr id="20" name="TextBox 19"/>
          <p:cNvSpPr txBox="1"/>
          <p:nvPr/>
        </p:nvSpPr>
        <p:spPr>
          <a:xfrm>
            <a:off x="7642126" y="1604797"/>
            <a:ext cx="1723549" cy="400110"/>
          </a:xfrm>
          <a:prstGeom prst="rect">
            <a:avLst/>
          </a:prstGeom>
          <a:noFill/>
        </p:spPr>
        <p:txBody>
          <a:bodyPr wrap="none" rtlCol="0">
            <a:spAutoFit/>
          </a:bodyPr>
          <a:lstStyle/>
          <a:p>
            <a:r>
              <a:rPr lang="zh-CN" altLang="en-US" sz="2000" dirty="0">
                <a:solidFill>
                  <a:srgbClr val="C00000"/>
                </a:solidFill>
                <a:latin typeface="微软雅黑" pitchFamily="34" charset="-122"/>
                <a:ea typeface="微软雅黑" pitchFamily="34" charset="-122"/>
              </a:rPr>
              <a:t>添加标题内容</a:t>
            </a:r>
          </a:p>
        </p:txBody>
      </p:sp>
      <p:sp>
        <p:nvSpPr>
          <p:cNvPr id="21" name="椭圆 34"/>
          <p:cNvSpPr/>
          <p:nvPr/>
        </p:nvSpPr>
        <p:spPr>
          <a:xfrm rot="5400000">
            <a:off x="6133179" y="1264305"/>
            <a:ext cx="1221731" cy="1571217"/>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nvGrpSpPr>
          <p:cNvPr id="22" name="组合 21"/>
          <p:cNvGrpSpPr/>
          <p:nvPr/>
        </p:nvGrpSpPr>
        <p:grpSpPr>
          <a:xfrm rot="16200000">
            <a:off x="4263557" y="1232695"/>
            <a:ext cx="1203627" cy="1563792"/>
            <a:chOff x="4020870" y="2194485"/>
            <a:chExt cx="1102258" cy="1432090"/>
          </a:xfrm>
          <a:solidFill>
            <a:srgbClr val="C00000"/>
          </a:solidFill>
          <a:effectLst>
            <a:outerShdw blurRad="444500" dist="254000" dir="8100000" algn="tr" rotWithShape="0">
              <a:prstClr val="black">
                <a:alpha val="50000"/>
              </a:prstClr>
            </a:outerShdw>
          </a:effectLst>
        </p:grpSpPr>
        <p:sp>
          <p:nvSpPr>
            <p:cNvPr id="2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sp>
          <p:nvSpPr>
            <p:cNvPr id="2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chemeClr val="tx1">
                    <a:lumMod val="65000"/>
                    <a:lumOff val="35000"/>
                  </a:schemeClr>
                </a:solidFill>
                <a:latin typeface="微软雅黑" pitchFamily="34" charset="-122"/>
                <a:ea typeface="微软雅黑" pitchFamily="34" charset="-122"/>
              </a:endParaRPr>
            </a:p>
          </p:txBody>
        </p:sp>
      </p:grpSp>
      <p:sp>
        <p:nvSpPr>
          <p:cNvPr id="25" name="TextBox 24"/>
          <p:cNvSpPr txBox="1"/>
          <p:nvPr/>
        </p:nvSpPr>
        <p:spPr>
          <a:xfrm>
            <a:off x="7626230" y="1988841"/>
            <a:ext cx="3560590" cy="543867"/>
          </a:xfrm>
          <a:prstGeom prst="rect">
            <a:avLst/>
          </a:prstGeom>
          <a:noFill/>
        </p:spPr>
        <p:txBody>
          <a:bodyPr wrap="none" rtlCol="0">
            <a:spAutoFit/>
          </a:bodyPr>
          <a:lstStyle/>
          <a:p>
            <a:pP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26" name="TextBox 25"/>
          <p:cNvSpPr txBox="1"/>
          <p:nvPr/>
        </p:nvSpPr>
        <p:spPr>
          <a:xfrm>
            <a:off x="551776" y="1993185"/>
            <a:ext cx="3560590" cy="543867"/>
          </a:xfrm>
          <a:prstGeom prst="rect">
            <a:avLst/>
          </a:prstGeom>
          <a:noFill/>
        </p:spPr>
        <p:txBody>
          <a:bodyPr wrap="none" rtlCol="0">
            <a:spAutoFit/>
          </a:bodyPr>
          <a:lstStyle/>
          <a:p>
            <a:pPr algn="r">
              <a:defRPr/>
            </a:pPr>
            <a:r>
              <a:rPr lang="zh-CN" altLang="en-US" sz="1467"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467" dirty="0">
              <a:solidFill>
                <a:schemeClr val="tx1">
                  <a:lumMod val="65000"/>
                  <a:lumOff val="35000"/>
                </a:schemeClr>
              </a:solidFill>
              <a:latin typeface="微软雅黑" pitchFamily="34" charset="-122"/>
              <a:ea typeface="微软雅黑" pitchFamily="34" charset="-122"/>
            </a:endParaRPr>
          </a:p>
          <a:p>
            <a:pPr algn="r">
              <a:defRPr/>
            </a:pPr>
            <a:r>
              <a:rPr lang="zh-CN" altLang="en-US" sz="1467" dirty="0">
                <a:solidFill>
                  <a:schemeClr val="tx1">
                    <a:lumMod val="65000"/>
                    <a:lumOff val="35000"/>
                  </a:schemeClr>
                </a:solidFill>
                <a:latin typeface="微软雅黑" pitchFamily="34" charset="-122"/>
                <a:ea typeface="微软雅黑" pitchFamily="34" charset="-122"/>
              </a:rPr>
              <a:t>具体文字添加此处。</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27" name="KSO_Shape"/>
          <p:cNvSpPr>
            <a:spLocks/>
          </p:cNvSpPr>
          <p:nvPr/>
        </p:nvSpPr>
        <p:spPr bwMode="auto">
          <a:xfrm>
            <a:off x="4690895" y="1722038"/>
            <a:ext cx="737995" cy="627293"/>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28" name="KSO_Shape"/>
          <p:cNvSpPr>
            <a:spLocks/>
          </p:cNvSpPr>
          <p:nvPr/>
        </p:nvSpPr>
        <p:spPr bwMode="auto">
          <a:xfrm>
            <a:off x="5437286" y="3122636"/>
            <a:ext cx="694339" cy="69549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29" name="KSO_Shape"/>
          <p:cNvSpPr>
            <a:spLocks/>
          </p:cNvSpPr>
          <p:nvPr/>
        </p:nvSpPr>
        <p:spPr bwMode="auto">
          <a:xfrm>
            <a:off x="4684134" y="4601823"/>
            <a:ext cx="689723" cy="594311"/>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30" name="KSO_Shape"/>
          <p:cNvSpPr>
            <a:spLocks/>
          </p:cNvSpPr>
          <p:nvPr/>
        </p:nvSpPr>
        <p:spPr bwMode="auto">
          <a:xfrm>
            <a:off x="6187983" y="1775284"/>
            <a:ext cx="796196" cy="54672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31" name="KSO_Shape"/>
          <p:cNvSpPr>
            <a:spLocks/>
          </p:cNvSpPr>
          <p:nvPr/>
        </p:nvSpPr>
        <p:spPr bwMode="auto">
          <a:xfrm>
            <a:off x="6947512" y="3104301"/>
            <a:ext cx="697277" cy="69030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
        <p:nvSpPr>
          <p:cNvPr id="32" name="KSO_Shape"/>
          <p:cNvSpPr/>
          <p:nvPr/>
        </p:nvSpPr>
        <p:spPr>
          <a:xfrm>
            <a:off x="6224490" y="4612814"/>
            <a:ext cx="640389" cy="640389"/>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3200" dirty="0">
              <a:solidFill>
                <a:schemeClr val="tx1">
                  <a:lumMod val="65000"/>
                  <a:lumOff val="35000"/>
                </a:schemeClr>
              </a:solidFill>
              <a:ea typeface="微软雅黑" pitchFamily="34" charset="-122"/>
            </a:endParaRPr>
          </a:p>
        </p:txBody>
      </p:sp>
    </p:spTree>
    <p:extLst>
      <p:ext uri="{BB962C8B-B14F-4D97-AF65-F5344CB8AC3E}">
        <p14:creationId xmlns:p14="http://schemas.microsoft.com/office/powerpoint/2010/main" val="23962012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8" fill="hold" nodeType="afterEffect" p14:presetBounceEnd="44000">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14:bounceEnd="44000">
                                          <p:cBhvr additive="base">
                                            <p:cTn id="15"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2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300"/>
                                            <p:tgtEl>
                                              <p:spTgt spid="26"/>
                                            </p:tgtEl>
                                            <p:attrNameLst>
                                              <p:attrName>ppt_x</p:attrName>
                                            </p:attrNameLst>
                                          </p:cBhvr>
                                          <p:tavLst>
                                            <p:tav tm="0">
                                              <p:val>
                                                <p:strVal val="#ppt_x-#ppt_w*1.125000"/>
                                              </p:val>
                                            </p:tav>
                                            <p:tav tm="100000">
                                              <p:val>
                                                <p:strVal val="#ppt_x"/>
                                              </p:val>
                                            </p:tav>
                                          </p:tavLst>
                                        </p:anim>
                                        <p:animEffect transition="in" filter="wipe(right)">
                                          <p:cBhvr>
                                            <p:cTn id="20" dur="300"/>
                                            <p:tgtEl>
                                              <p:spTgt spid="26"/>
                                            </p:tgtEl>
                                          </p:cBhvr>
                                        </p:animEffect>
                                      </p:childTnLst>
                                    </p:cTn>
                                  </p:par>
                                  <p:par>
                                    <p:cTn id="21" presetID="12" presetClass="entr" presetSubtype="8"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300"/>
                                            <p:tgtEl>
                                              <p:spTgt spid="19"/>
                                            </p:tgtEl>
                                            <p:attrNameLst>
                                              <p:attrName>ppt_x</p:attrName>
                                            </p:attrNameLst>
                                          </p:cBhvr>
                                          <p:tavLst>
                                            <p:tav tm="0">
                                              <p:val>
                                                <p:strVal val="#ppt_x-#ppt_w*1.125000"/>
                                              </p:val>
                                            </p:tav>
                                            <p:tav tm="100000">
                                              <p:val>
                                                <p:strVal val="#ppt_x"/>
                                              </p:val>
                                            </p:tav>
                                          </p:tavLst>
                                        </p:anim>
                                        <p:animEffect transition="in" filter="wipe(right)">
                                          <p:cBhvr>
                                            <p:cTn id="24" dur="300"/>
                                            <p:tgtEl>
                                              <p:spTgt spid="19"/>
                                            </p:tgtEl>
                                          </p:cBhvr>
                                        </p:animEffect>
                                      </p:childTnLst>
                                    </p:cTn>
                                  </p:par>
                                </p:childTnLst>
                              </p:cTn>
                            </p:par>
                            <p:par>
                              <p:cTn id="25" fill="hold">
                                <p:stCondLst>
                                  <p:cond delay="1250"/>
                                </p:stCondLst>
                                <p:childTnLst>
                                  <p:par>
                                    <p:cTn id="26" presetID="2" presetClass="entr" presetSubtype="2" fill="hold" grpId="0" nodeType="afterEffect" p14:presetBounceEnd="44000">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14:bounceEnd="44000">
                                          <p:cBhvr additive="base">
                                            <p:cTn id="28" dur="500" fill="hold"/>
                                            <p:tgtEl>
                                              <p:spTgt spid="21"/>
                                            </p:tgtEl>
                                            <p:attrNameLst>
                                              <p:attrName>ppt_x</p:attrName>
                                            </p:attrNameLst>
                                          </p:cBhvr>
                                          <p:tavLst>
                                            <p:tav tm="0">
                                              <p:val>
                                                <p:strVal val="1+#ppt_w/2"/>
                                              </p:val>
                                            </p:tav>
                                            <p:tav tm="100000">
                                              <p:val>
                                                <p:strVal val="#ppt_x"/>
                                              </p:val>
                                            </p:tav>
                                          </p:tavLst>
                                        </p:anim>
                                        <p:anim calcmode="lin" valueType="num" p14:bounceEnd="44000">
                                          <p:cBhvr additive="base">
                                            <p:cTn id="29" dur="500" fill="hold"/>
                                            <p:tgtEl>
                                              <p:spTgt spid="21"/>
                                            </p:tgtEl>
                                            <p:attrNameLst>
                                              <p:attrName>ppt_y</p:attrName>
                                            </p:attrNameLst>
                                          </p:cBhvr>
                                          <p:tavLst>
                                            <p:tav tm="0">
                                              <p:val>
                                                <p:strVal val="#ppt_y"/>
                                              </p:val>
                                            </p:tav>
                                            <p:tav tm="100000">
                                              <p:val>
                                                <p:strVal val="#ppt_y"/>
                                              </p:val>
                                            </p:tav>
                                          </p:tavLst>
                                        </p:anim>
                                      </p:childTnLst>
                                    </p:cTn>
                                  </p:par>
                                  <p:par>
                                    <p:cTn id="30" presetID="12" presetClass="entr" presetSubtype="2" fill="hold" grpId="0" nodeType="withEffect">
                                      <p:stCondLst>
                                        <p:cond delay="2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300"/>
                                            <p:tgtEl>
                                              <p:spTgt spid="20"/>
                                            </p:tgtEl>
                                            <p:attrNameLst>
                                              <p:attrName>ppt_x</p:attrName>
                                            </p:attrNameLst>
                                          </p:cBhvr>
                                          <p:tavLst>
                                            <p:tav tm="0">
                                              <p:val>
                                                <p:strVal val="#ppt_x+#ppt_w*1.125000"/>
                                              </p:val>
                                            </p:tav>
                                            <p:tav tm="100000">
                                              <p:val>
                                                <p:strVal val="#ppt_x"/>
                                              </p:val>
                                            </p:tav>
                                          </p:tavLst>
                                        </p:anim>
                                        <p:animEffect transition="in" filter="wipe(left)">
                                          <p:cBhvr>
                                            <p:cTn id="33" dur="300"/>
                                            <p:tgtEl>
                                              <p:spTgt spid="20"/>
                                            </p:tgtEl>
                                          </p:cBhvr>
                                        </p:animEffect>
                                      </p:childTnLst>
                                    </p:cTn>
                                  </p:par>
                                  <p:par>
                                    <p:cTn id="34" presetID="12" presetClass="entr" presetSubtype="2" fill="hold" grpId="0" nodeType="withEffect">
                                      <p:stCondLst>
                                        <p:cond delay="20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300"/>
                                            <p:tgtEl>
                                              <p:spTgt spid="25"/>
                                            </p:tgtEl>
                                            <p:attrNameLst>
                                              <p:attrName>ppt_x</p:attrName>
                                            </p:attrNameLst>
                                          </p:cBhvr>
                                          <p:tavLst>
                                            <p:tav tm="0">
                                              <p:val>
                                                <p:strVal val="#ppt_x+#ppt_w*1.125000"/>
                                              </p:val>
                                            </p:tav>
                                            <p:tav tm="100000">
                                              <p:val>
                                                <p:strVal val="#ppt_x"/>
                                              </p:val>
                                            </p:tav>
                                          </p:tavLst>
                                        </p:anim>
                                        <p:animEffect transition="in" filter="wipe(left)">
                                          <p:cBhvr>
                                            <p:cTn id="37" dur="300"/>
                                            <p:tgtEl>
                                              <p:spTgt spid="25"/>
                                            </p:tgtEl>
                                          </p:cBhvr>
                                        </p:animEffect>
                                      </p:childTnLst>
                                    </p:cTn>
                                  </p:par>
                                </p:childTnLst>
                              </p:cTn>
                            </p:par>
                            <p:par>
                              <p:cTn id="38" fill="hold">
                                <p:stCondLst>
                                  <p:cond delay="1750"/>
                                </p:stCondLst>
                                <p:childTnLst>
                                  <p:par>
                                    <p:cTn id="39" presetID="2" presetClass="entr" presetSubtype="8" fill="hold" grpId="0" nodeType="afterEffect" p14:presetBounceEnd="44000">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14:bounceEnd="44000">
                                          <p:cBhvr additive="base">
                                            <p:cTn id="41" dur="5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12" presetClass="entr" presetSubtype="8" fill="hold" grpId="0" nodeType="withEffect">
                                      <p:stCondLst>
                                        <p:cond delay="20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300"/>
                                            <p:tgtEl>
                                              <p:spTgt spid="3"/>
                                            </p:tgtEl>
                                            <p:attrNameLst>
                                              <p:attrName>ppt_x</p:attrName>
                                            </p:attrNameLst>
                                          </p:cBhvr>
                                          <p:tavLst>
                                            <p:tav tm="0">
                                              <p:val>
                                                <p:strVal val="#ppt_x-#ppt_w*1.125000"/>
                                              </p:val>
                                            </p:tav>
                                            <p:tav tm="100000">
                                              <p:val>
                                                <p:strVal val="#ppt_x"/>
                                              </p:val>
                                            </p:tav>
                                          </p:tavLst>
                                        </p:anim>
                                        <p:animEffect transition="in" filter="wipe(right)">
                                          <p:cBhvr>
                                            <p:cTn id="46" dur="300"/>
                                            <p:tgtEl>
                                              <p:spTgt spid="3"/>
                                            </p:tgtEl>
                                          </p:cBhvr>
                                        </p:animEffect>
                                      </p:childTnLst>
                                    </p:cTn>
                                  </p:par>
                                  <p:par>
                                    <p:cTn id="47" presetID="12" presetClass="entr" presetSubtype="8" fill="hold" grpId="0" nodeType="withEffect">
                                      <p:stCondLst>
                                        <p:cond delay="20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300"/>
                                            <p:tgtEl>
                                              <p:spTgt spid="16"/>
                                            </p:tgtEl>
                                            <p:attrNameLst>
                                              <p:attrName>ppt_x</p:attrName>
                                            </p:attrNameLst>
                                          </p:cBhvr>
                                          <p:tavLst>
                                            <p:tav tm="0">
                                              <p:val>
                                                <p:strVal val="#ppt_x-#ppt_w*1.125000"/>
                                              </p:val>
                                            </p:tav>
                                            <p:tav tm="100000">
                                              <p:val>
                                                <p:strVal val="#ppt_x"/>
                                              </p:val>
                                            </p:tav>
                                          </p:tavLst>
                                        </p:anim>
                                        <p:animEffect transition="in" filter="wipe(right)">
                                          <p:cBhvr>
                                            <p:cTn id="50" dur="300"/>
                                            <p:tgtEl>
                                              <p:spTgt spid="16"/>
                                            </p:tgtEl>
                                          </p:cBhvr>
                                        </p:animEffect>
                                      </p:childTnLst>
                                    </p:cTn>
                                  </p:par>
                                </p:childTnLst>
                              </p:cTn>
                            </p:par>
                            <p:par>
                              <p:cTn id="51" fill="hold">
                                <p:stCondLst>
                                  <p:cond delay="2250"/>
                                </p:stCondLst>
                                <p:childTnLst>
                                  <p:par>
                                    <p:cTn id="52" presetID="2" presetClass="entr" presetSubtype="2" fill="hold" nodeType="afterEffect" p14:presetBounceEnd="44000">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14:bounceEnd="44000">
                                          <p:cBhvr additive="base">
                                            <p:cTn id="54" dur="500" fill="hold"/>
                                            <p:tgtEl>
                                              <p:spTgt spid="8"/>
                                            </p:tgtEl>
                                            <p:attrNameLst>
                                              <p:attrName>ppt_x</p:attrName>
                                            </p:attrNameLst>
                                          </p:cBhvr>
                                          <p:tavLst>
                                            <p:tav tm="0">
                                              <p:val>
                                                <p:strVal val="1+#ppt_w/2"/>
                                              </p:val>
                                            </p:tav>
                                            <p:tav tm="100000">
                                              <p:val>
                                                <p:strVal val="#ppt_x"/>
                                              </p:val>
                                            </p:tav>
                                          </p:tavLst>
                                        </p:anim>
                                        <p:anim calcmode="lin" valueType="num" p14:bounceEnd="44000">
                                          <p:cBhvr additive="base">
                                            <p:cTn id="55" dur="500" fill="hold"/>
                                            <p:tgtEl>
                                              <p:spTgt spid="8"/>
                                            </p:tgtEl>
                                            <p:attrNameLst>
                                              <p:attrName>ppt_y</p:attrName>
                                            </p:attrNameLst>
                                          </p:cBhvr>
                                          <p:tavLst>
                                            <p:tav tm="0">
                                              <p:val>
                                                <p:strVal val="#ppt_y"/>
                                              </p:val>
                                            </p:tav>
                                            <p:tav tm="100000">
                                              <p:val>
                                                <p:strVal val="#ppt_y"/>
                                              </p:val>
                                            </p:tav>
                                          </p:tavLst>
                                        </p:anim>
                                      </p:childTnLst>
                                    </p:cTn>
                                  </p:par>
                                  <p:par>
                                    <p:cTn id="56" presetID="12" presetClass="entr" presetSubtype="2" fill="hold" grpId="0" nodeType="withEffect">
                                      <p:stCondLst>
                                        <p:cond delay="20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300"/>
                                            <p:tgtEl>
                                              <p:spTgt spid="5"/>
                                            </p:tgtEl>
                                            <p:attrNameLst>
                                              <p:attrName>ppt_x</p:attrName>
                                            </p:attrNameLst>
                                          </p:cBhvr>
                                          <p:tavLst>
                                            <p:tav tm="0">
                                              <p:val>
                                                <p:strVal val="#ppt_x+#ppt_w*1.125000"/>
                                              </p:val>
                                            </p:tav>
                                            <p:tav tm="100000">
                                              <p:val>
                                                <p:strVal val="#ppt_x"/>
                                              </p:val>
                                            </p:tav>
                                          </p:tavLst>
                                        </p:anim>
                                        <p:animEffect transition="in" filter="wipe(left)">
                                          <p:cBhvr>
                                            <p:cTn id="59" dur="300"/>
                                            <p:tgtEl>
                                              <p:spTgt spid="5"/>
                                            </p:tgtEl>
                                          </p:cBhvr>
                                        </p:animEffect>
                                      </p:childTnLst>
                                    </p:cTn>
                                  </p:par>
                                  <p:par>
                                    <p:cTn id="60" presetID="12" presetClass="entr" presetSubtype="2" fill="hold" grpId="0" nodeType="withEffect">
                                      <p:stCondLst>
                                        <p:cond delay="20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300"/>
                                            <p:tgtEl>
                                              <p:spTgt spid="18"/>
                                            </p:tgtEl>
                                            <p:attrNameLst>
                                              <p:attrName>ppt_x</p:attrName>
                                            </p:attrNameLst>
                                          </p:cBhvr>
                                          <p:tavLst>
                                            <p:tav tm="0">
                                              <p:val>
                                                <p:strVal val="#ppt_x+#ppt_w*1.125000"/>
                                              </p:val>
                                            </p:tav>
                                            <p:tav tm="100000">
                                              <p:val>
                                                <p:strVal val="#ppt_x"/>
                                              </p:val>
                                            </p:tav>
                                          </p:tavLst>
                                        </p:anim>
                                        <p:animEffect transition="in" filter="wipe(left)">
                                          <p:cBhvr>
                                            <p:cTn id="63" dur="300"/>
                                            <p:tgtEl>
                                              <p:spTgt spid="18"/>
                                            </p:tgtEl>
                                          </p:cBhvr>
                                        </p:animEffect>
                                      </p:childTnLst>
                                    </p:cTn>
                                  </p:par>
                                </p:childTnLst>
                              </p:cTn>
                            </p:par>
                            <p:par>
                              <p:cTn id="64" fill="hold">
                                <p:stCondLst>
                                  <p:cond delay="2750"/>
                                </p:stCondLst>
                                <p:childTnLst>
                                  <p:par>
                                    <p:cTn id="65" presetID="2" presetClass="entr" presetSubtype="8" fill="hold" nodeType="afterEffect" p14:presetBounceEnd="44000">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14:bounceEnd="44000">
                                          <p:cBhvr additive="base">
                                            <p:cTn id="67" dur="500" fill="hold"/>
                                            <p:tgtEl>
                                              <p:spTgt spid="12"/>
                                            </p:tgtEl>
                                            <p:attrNameLst>
                                              <p:attrName>ppt_x</p:attrName>
                                            </p:attrNameLst>
                                          </p:cBhvr>
                                          <p:tavLst>
                                            <p:tav tm="0">
                                              <p:val>
                                                <p:strVal val="0-#ppt_w/2"/>
                                              </p:val>
                                            </p:tav>
                                            <p:tav tm="100000">
                                              <p:val>
                                                <p:strVal val="#ppt_x"/>
                                              </p:val>
                                            </p:tav>
                                          </p:tavLst>
                                        </p:anim>
                                        <p:anim calcmode="lin" valueType="num" p14:bounceEnd="44000">
                                          <p:cBhvr additive="base">
                                            <p:cTn id="68" dur="500" fill="hold"/>
                                            <p:tgtEl>
                                              <p:spTgt spid="12"/>
                                            </p:tgtEl>
                                            <p:attrNameLst>
                                              <p:attrName>ppt_y</p:attrName>
                                            </p:attrNameLst>
                                          </p:cBhvr>
                                          <p:tavLst>
                                            <p:tav tm="0">
                                              <p:val>
                                                <p:strVal val="#ppt_y"/>
                                              </p:val>
                                            </p:tav>
                                            <p:tav tm="100000">
                                              <p:val>
                                                <p:strVal val="#ppt_y"/>
                                              </p:val>
                                            </p:tav>
                                          </p:tavLst>
                                        </p:anim>
                                      </p:childTnLst>
                                    </p:cTn>
                                  </p:par>
                                  <p:par>
                                    <p:cTn id="69" presetID="12" presetClass="entr" presetSubtype="8" fill="hold" grpId="0" nodeType="withEffect">
                                      <p:stCondLst>
                                        <p:cond delay="20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300"/>
                                            <p:tgtEl>
                                              <p:spTgt spid="17"/>
                                            </p:tgtEl>
                                            <p:attrNameLst>
                                              <p:attrName>ppt_x</p:attrName>
                                            </p:attrNameLst>
                                          </p:cBhvr>
                                          <p:tavLst>
                                            <p:tav tm="0">
                                              <p:val>
                                                <p:strVal val="#ppt_x-#ppt_w*1.125000"/>
                                              </p:val>
                                            </p:tav>
                                            <p:tav tm="100000">
                                              <p:val>
                                                <p:strVal val="#ppt_x"/>
                                              </p:val>
                                            </p:tav>
                                          </p:tavLst>
                                        </p:anim>
                                        <p:animEffect transition="in" filter="wipe(right)">
                                          <p:cBhvr>
                                            <p:cTn id="72" dur="300"/>
                                            <p:tgtEl>
                                              <p:spTgt spid="17"/>
                                            </p:tgtEl>
                                          </p:cBhvr>
                                        </p:animEffect>
                                      </p:childTnLst>
                                    </p:cTn>
                                  </p:par>
                                  <p:par>
                                    <p:cTn id="73" presetID="12" presetClass="entr" presetSubtype="8" fill="hold" grpId="0" nodeType="withEffect">
                                      <p:stCondLst>
                                        <p:cond delay="200"/>
                                      </p:stCondLst>
                                      <p:childTnLst>
                                        <p:set>
                                          <p:cBhvr>
                                            <p:cTn id="74" dur="1" fill="hold">
                                              <p:stCondLst>
                                                <p:cond delay="0"/>
                                              </p:stCondLst>
                                            </p:cTn>
                                            <p:tgtEl>
                                              <p:spTgt spid="4"/>
                                            </p:tgtEl>
                                            <p:attrNameLst>
                                              <p:attrName>style.visibility</p:attrName>
                                            </p:attrNameLst>
                                          </p:cBhvr>
                                          <p:to>
                                            <p:strVal val="visible"/>
                                          </p:to>
                                        </p:set>
                                        <p:anim calcmode="lin" valueType="num">
                                          <p:cBhvr additive="base">
                                            <p:cTn id="75" dur="300"/>
                                            <p:tgtEl>
                                              <p:spTgt spid="4"/>
                                            </p:tgtEl>
                                            <p:attrNameLst>
                                              <p:attrName>ppt_x</p:attrName>
                                            </p:attrNameLst>
                                          </p:cBhvr>
                                          <p:tavLst>
                                            <p:tav tm="0">
                                              <p:val>
                                                <p:strVal val="#ppt_x-#ppt_w*1.125000"/>
                                              </p:val>
                                            </p:tav>
                                            <p:tav tm="100000">
                                              <p:val>
                                                <p:strVal val="#ppt_x"/>
                                              </p:val>
                                            </p:tav>
                                          </p:tavLst>
                                        </p:anim>
                                        <p:animEffect transition="in" filter="wipe(right)">
                                          <p:cBhvr>
                                            <p:cTn id="76" dur="300"/>
                                            <p:tgtEl>
                                              <p:spTgt spid="4"/>
                                            </p:tgtEl>
                                          </p:cBhvr>
                                        </p:animEffect>
                                      </p:childTnLst>
                                    </p:cTn>
                                  </p:par>
                                </p:childTnLst>
                              </p:cTn>
                            </p:par>
                            <p:par>
                              <p:cTn id="77" fill="hold">
                                <p:stCondLst>
                                  <p:cond delay="3250"/>
                                </p:stCondLst>
                                <p:childTnLst>
                                  <p:par>
                                    <p:cTn id="78" presetID="2" presetClass="entr" presetSubtype="2" fill="hold" grpId="0" nodeType="afterEffect" p14:presetBounceEnd="44000">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14:bounceEnd="44000">
                                          <p:cBhvr additive="base">
                                            <p:cTn id="80" dur="500" fill="hold"/>
                                            <p:tgtEl>
                                              <p:spTgt spid="11"/>
                                            </p:tgtEl>
                                            <p:attrNameLst>
                                              <p:attrName>ppt_x</p:attrName>
                                            </p:attrNameLst>
                                          </p:cBhvr>
                                          <p:tavLst>
                                            <p:tav tm="0">
                                              <p:val>
                                                <p:strVal val="1+#ppt_w/2"/>
                                              </p:val>
                                            </p:tav>
                                            <p:tav tm="100000">
                                              <p:val>
                                                <p:strVal val="#ppt_x"/>
                                              </p:val>
                                            </p:tav>
                                          </p:tavLst>
                                        </p:anim>
                                        <p:anim calcmode="lin" valueType="num" p14:bounceEnd="44000">
                                          <p:cBhvr additive="base">
                                            <p:cTn id="81" dur="500" fill="hold"/>
                                            <p:tgtEl>
                                              <p:spTgt spid="11"/>
                                            </p:tgtEl>
                                            <p:attrNameLst>
                                              <p:attrName>ppt_y</p:attrName>
                                            </p:attrNameLst>
                                          </p:cBhvr>
                                          <p:tavLst>
                                            <p:tav tm="0">
                                              <p:val>
                                                <p:strVal val="#ppt_y"/>
                                              </p:val>
                                            </p:tav>
                                            <p:tav tm="100000">
                                              <p:val>
                                                <p:strVal val="#ppt_y"/>
                                              </p:val>
                                            </p:tav>
                                          </p:tavLst>
                                        </p:anim>
                                      </p:childTnLst>
                                    </p:cTn>
                                  </p:par>
                                  <p:par>
                                    <p:cTn id="82" presetID="12" presetClass="entr" presetSubtype="2" fill="hold" grpId="0" nodeType="withEffect">
                                      <p:stCondLst>
                                        <p:cond delay="200"/>
                                      </p:stCondLst>
                                      <p:childTnLst>
                                        <p:set>
                                          <p:cBhvr>
                                            <p:cTn id="83" dur="1" fill="hold">
                                              <p:stCondLst>
                                                <p:cond delay="0"/>
                                              </p:stCondLst>
                                            </p:cTn>
                                            <p:tgtEl>
                                              <p:spTgt spid="6"/>
                                            </p:tgtEl>
                                            <p:attrNameLst>
                                              <p:attrName>style.visibility</p:attrName>
                                            </p:attrNameLst>
                                          </p:cBhvr>
                                          <p:to>
                                            <p:strVal val="visible"/>
                                          </p:to>
                                        </p:set>
                                        <p:anim calcmode="lin" valueType="num">
                                          <p:cBhvr additive="base">
                                            <p:cTn id="84" dur="300"/>
                                            <p:tgtEl>
                                              <p:spTgt spid="6"/>
                                            </p:tgtEl>
                                            <p:attrNameLst>
                                              <p:attrName>ppt_x</p:attrName>
                                            </p:attrNameLst>
                                          </p:cBhvr>
                                          <p:tavLst>
                                            <p:tav tm="0">
                                              <p:val>
                                                <p:strVal val="#ppt_x+#ppt_w*1.125000"/>
                                              </p:val>
                                            </p:tav>
                                            <p:tav tm="100000">
                                              <p:val>
                                                <p:strVal val="#ppt_x"/>
                                              </p:val>
                                            </p:tav>
                                          </p:tavLst>
                                        </p:anim>
                                        <p:animEffect transition="in" filter="wipe(left)">
                                          <p:cBhvr>
                                            <p:cTn id="85" dur="300"/>
                                            <p:tgtEl>
                                              <p:spTgt spid="6"/>
                                            </p:tgtEl>
                                          </p:cBhvr>
                                        </p:animEffect>
                                      </p:childTnLst>
                                    </p:cTn>
                                  </p:par>
                                  <p:par>
                                    <p:cTn id="86" presetID="12" presetClass="entr" presetSubtype="2" fill="hold" grpId="0" nodeType="withEffect">
                                      <p:stCondLst>
                                        <p:cond delay="200"/>
                                      </p:stCondLst>
                                      <p:childTnLst>
                                        <p:set>
                                          <p:cBhvr>
                                            <p:cTn id="87" dur="1" fill="hold">
                                              <p:stCondLst>
                                                <p:cond delay="0"/>
                                              </p:stCondLst>
                                            </p:cTn>
                                            <p:tgtEl>
                                              <p:spTgt spid="15"/>
                                            </p:tgtEl>
                                            <p:attrNameLst>
                                              <p:attrName>style.visibility</p:attrName>
                                            </p:attrNameLst>
                                          </p:cBhvr>
                                          <p:to>
                                            <p:strVal val="visible"/>
                                          </p:to>
                                        </p:set>
                                        <p:anim calcmode="lin" valueType="num">
                                          <p:cBhvr additive="base">
                                            <p:cTn id="88" dur="300"/>
                                            <p:tgtEl>
                                              <p:spTgt spid="15"/>
                                            </p:tgtEl>
                                            <p:attrNameLst>
                                              <p:attrName>ppt_x</p:attrName>
                                            </p:attrNameLst>
                                          </p:cBhvr>
                                          <p:tavLst>
                                            <p:tav tm="0">
                                              <p:val>
                                                <p:strVal val="#ppt_x+#ppt_w*1.125000"/>
                                              </p:val>
                                            </p:tav>
                                            <p:tav tm="100000">
                                              <p:val>
                                                <p:strVal val="#ppt_x"/>
                                              </p:val>
                                            </p:tav>
                                          </p:tavLst>
                                        </p:anim>
                                        <p:animEffect transition="in" filter="wipe(left)">
                                          <p:cBhvr>
                                            <p:cTn id="89" dur="300"/>
                                            <p:tgtEl>
                                              <p:spTgt spid="15"/>
                                            </p:tgtEl>
                                          </p:cBhvr>
                                        </p:animEffect>
                                      </p:childTnLst>
                                    </p:cTn>
                                  </p:par>
                                </p:childTnLst>
                              </p:cTn>
                            </p:par>
                            <p:par>
                              <p:cTn id="90" fill="hold">
                                <p:stCondLst>
                                  <p:cond delay="3750"/>
                                </p:stCondLst>
                                <p:childTnLst>
                                  <p:par>
                                    <p:cTn id="91" presetID="53" presetClass="entr" presetSubtype="528"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p:cTn id="93" dur="500" fill="hold"/>
                                            <p:tgtEl>
                                              <p:spTgt spid="30"/>
                                            </p:tgtEl>
                                            <p:attrNameLst>
                                              <p:attrName>ppt_w</p:attrName>
                                            </p:attrNameLst>
                                          </p:cBhvr>
                                          <p:tavLst>
                                            <p:tav tm="0">
                                              <p:val>
                                                <p:fltVal val="0"/>
                                              </p:val>
                                            </p:tav>
                                            <p:tav tm="100000">
                                              <p:val>
                                                <p:strVal val="#ppt_w"/>
                                              </p:val>
                                            </p:tav>
                                          </p:tavLst>
                                        </p:anim>
                                        <p:anim calcmode="lin" valueType="num">
                                          <p:cBhvr>
                                            <p:cTn id="94" dur="500" fill="hold"/>
                                            <p:tgtEl>
                                              <p:spTgt spid="30"/>
                                            </p:tgtEl>
                                            <p:attrNameLst>
                                              <p:attrName>ppt_h</p:attrName>
                                            </p:attrNameLst>
                                          </p:cBhvr>
                                          <p:tavLst>
                                            <p:tav tm="0">
                                              <p:val>
                                                <p:fltVal val="0"/>
                                              </p:val>
                                            </p:tav>
                                            <p:tav tm="100000">
                                              <p:val>
                                                <p:strVal val="#ppt_h"/>
                                              </p:val>
                                            </p:tav>
                                          </p:tavLst>
                                        </p:anim>
                                        <p:animEffect transition="in" filter="fade">
                                          <p:cBhvr>
                                            <p:cTn id="95" dur="500"/>
                                            <p:tgtEl>
                                              <p:spTgt spid="30"/>
                                            </p:tgtEl>
                                          </p:cBhvr>
                                        </p:animEffect>
                                        <p:anim calcmode="lin" valueType="num">
                                          <p:cBhvr>
                                            <p:cTn id="96" dur="500" fill="hold"/>
                                            <p:tgtEl>
                                              <p:spTgt spid="30"/>
                                            </p:tgtEl>
                                            <p:attrNameLst>
                                              <p:attrName>ppt_x</p:attrName>
                                            </p:attrNameLst>
                                          </p:cBhvr>
                                          <p:tavLst>
                                            <p:tav tm="0">
                                              <p:val>
                                                <p:fltVal val="0.5"/>
                                              </p:val>
                                            </p:tav>
                                            <p:tav tm="100000">
                                              <p:val>
                                                <p:strVal val="#ppt_x"/>
                                              </p:val>
                                            </p:tav>
                                          </p:tavLst>
                                        </p:anim>
                                        <p:anim calcmode="lin" valueType="num">
                                          <p:cBhvr>
                                            <p:cTn id="97" dur="500" fill="hold"/>
                                            <p:tgtEl>
                                              <p:spTgt spid="30"/>
                                            </p:tgtEl>
                                            <p:attrNameLst>
                                              <p:attrName>ppt_y</p:attrName>
                                            </p:attrNameLst>
                                          </p:cBhvr>
                                          <p:tavLst>
                                            <p:tav tm="0">
                                              <p:val>
                                                <p:fltVal val="0.5"/>
                                              </p:val>
                                            </p:tav>
                                            <p:tav tm="100000">
                                              <p:val>
                                                <p:strVal val="#ppt_y"/>
                                              </p:val>
                                            </p:tav>
                                          </p:tavLst>
                                        </p:anim>
                                      </p:childTnLst>
                                    </p:cTn>
                                  </p:par>
                                  <p:par>
                                    <p:cTn id="98" presetID="53" presetClass="entr" presetSubtype="528" fill="hold" grpId="0" nodeType="withEffect">
                                      <p:stCondLst>
                                        <p:cond delay="1000"/>
                                      </p:stCondLst>
                                      <p:childTnLst>
                                        <p:set>
                                          <p:cBhvr>
                                            <p:cTn id="99" dur="1" fill="hold">
                                              <p:stCondLst>
                                                <p:cond delay="0"/>
                                              </p:stCondLst>
                                            </p:cTn>
                                            <p:tgtEl>
                                              <p:spTgt spid="27"/>
                                            </p:tgtEl>
                                            <p:attrNameLst>
                                              <p:attrName>style.visibility</p:attrName>
                                            </p:attrNameLst>
                                          </p:cBhvr>
                                          <p:to>
                                            <p:strVal val="visible"/>
                                          </p:to>
                                        </p:set>
                                        <p:anim calcmode="lin" valueType="num">
                                          <p:cBhvr>
                                            <p:cTn id="100" dur="500" fill="hold"/>
                                            <p:tgtEl>
                                              <p:spTgt spid="27"/>
                                            </p:tgtEl>
                                            <p:attrNameLst>
                                              <p:attrName>ppt_w</p:attrName>
                                            </p:attrNameLst>
                                          </p:cBhvr>
                                          <p:tavLst>
                                            <p:tav tm="0">
                                              <p:val>
                                                <p:fltVal val="0"/>
                                              </p:val>
                                            </p:tav>
                                            <p:tav tm="100000">
                                              <p:val>
                                                <p:strVal val="#ppt_w"/>
                                              </p:val>
                                            </p:tav>
                                          </p:tavLst>
                                        </p:anim>
                                        <p:anim calcmode="lin" valueType="num">
                                          <p:cBhvr>
                                            <p:cTn id="101" dur="500" fill="hold"/>
                                            <p:tgtEl>
                                              <p:spTgt spid="27"/>
                                            </p:tgtEl>
                                            <p:attrNameLst>
                                              <p:attrName>ppt_h</p:attrName>
                                            </p:attrNameLst>
                                          </p:cBhvr>
                                          <p:tavLst>
                                            <p:tav tm="0">
                                              <p:val>
                                                <p:fltVal val="0"/>
                                              </p:val>
                                            </p:tav>
                                            <p:tav tm="100000">
                                              <p:val>
                                                <p:strVal val="#ppt_h"/>
                                              </p:val>
                                            </p:tav>
                                          </p:tavLst>
                                        </p:anim>
                                        <p:animEffect transition="in" filter="fade">
                                          <p:cBhvr>
                                            <p:cTn id="102" dur="500"/>
                                            <p:tgtEl>
                                              <p:spTgt spid="27"/>
                                            </p:tgtEl>
                                          </p:cBhvr>
                                        </p:animEffect>
                                        <p:anim calcmode="lin" valueType="num">
                                          <p:cBhvr>
                                            <p:cTn id="103" dur="500" fill="hold"/>
                                            <p:tgtEl>
                                              <p:spTgt spid="27"/>
                                            </p:tgtEl>
                                            <p:attrNameLst>
                                              <p:attrName>ppt_x</p:attrName>
                                            </p:attrNameLst>
                                          </p:cBhvr>
                                          <p:tavLst>
                                            <p:tav tm="0">
                                              <p:val>
                                                <p:fltVal val="0.5"/>
                                              </p:val>
                                            </p:tav>
                                            <p:tav tm="100000">
                                              <p:val>
                                                <p:strVal val="#ppt_x"/>
                                              </p:val>
                                            </p:tav>
                                          </p:tavLst>
                                        </p:anim>
                                        <p:anim calcmode="lin" valueType="num">
                                          <p:cBhvr>
                                            <p:cTn id="104" dur="500" fill="hold"/>
                                            <p:tgtEl>
                                              <p:spTgt spid="27"/>
                                            </p:tgtEl>
                                            <p:attrNameLst>
                                              <p:attrName>ppt_y</p:attrName>
                                            </p:attrNameLst>
                                          </p:cBhvr>
                                          <p:tavLst>
                                            <p:tav tm="0">
                                              <p:val>
                                                <p:fltVal val="0.5"/>
                                              </p:val>
                                            </p:tav>
                                            <p:tav tm="100000">
                                              <p:val>
                                                <p:strVal val="#ppt_y"/>
                                              </p:val>
                                            </p:tav>
                                          </p:tavLst>
                                        </p:anim>
                                      </p:childTnLst>
                                    </p:cTn>
                                  </p:par>
                                  <p:par>
                                    <p:cTn id="105" presetID="53" presetClass="entr" presetSubtype="528" fill="hold" grpId="0" nodeType="withEffect">
                                      <p:stCondLst>
                                        <p:cond delay="800"/>
                                      </p:stCondLst>
                                      <p:childTnLst>
                                        <p:set>
                                          <p:cBhvr>
                                            <p:cTn id="106" dur="1" fill="hold">
                                              <p:stCondLst>
                                                <p:cond delay="0"/>
                                              </p:stCondLst>
                                            </p:cTn>
                                            <p:tgtEl>
                                              <p:spTgt spid="28"/>
                                            </p:tgtEl>
                                            <p:attrNameLst>
                                              <p:attrName>style.visibility</p:attrName>
                                            </p:attrNameLst>
                                          </p:cBhvr>
                                          <p:to>
                                            <p:strVal val="visible"/>
                                          </p:to>
                                        </p:set>
                                        <p:anim calcmode="lin" valueType="num">
                                          <p:cBhvr>
                                            <p:cTn id="107" dur="500" fill="hold"/>
                                            <p:tgtEl>
                                              <p:spTgt spid="28"/>
                                            </p:tgtEl>
                                            <p:attrNameLst>
                                              <p:attrName>ppt_w</p:attrName>
                                            </p:attrNameLst>
                                          </p:cBhvr>
                                          <p:tavLst>
                                            <p:tav tm="0">
                                              <p:val>
                                                <p:fltVal val="0"/>
                                              </p:val>
                                            </p:tav>
                                            <p:tav tm="100000">
                                              <p:val>
                                                <p:strVal val="#ppt_w"/>
                                              </p:val>
                                            </p:tav>
                                          </p:tavLst>
                                        </p:anim>
                                        <p:anim calcmode="lin" valueType="num">
                                          <p:cBhvr>
                                            <p:cTn id="108" dur="500" fill="hold"/>
                                            <p:tgtEl>
                                              <p:spTgt spid="28"/>
                                            </p:tgtEl>
                                            <p:attrNameLst>
                                              <p:attrName>ppt_h</p:attrName>
                                            </p:attrNameLst>
                                          </p:cBhvr>
                                          <p:tavLst>
                                            <p:tav tm="0">
                                              <p:val>
                                                <p:fltVal val="0"/>
                                              </p:val>
                                            </p:tav>
                                            <p:tav tm="100000">
                                              <p:val>
                                                <p:strVal val="#ppt_h"/>
                                              </p:val>
                                            </p:tav>
                                          </p:tavLst>
                                        </p:anim>
                                        <p:animEffect transition="in" filter="fade">
                                          <p:cBhvr>
                                            <p:cTn id="109" dur="500"/>
                                            <p:tgtEl>
                                              <p:spTgt spid="28"/>
                                            </p:tgtEl>
                                          </p:cBhvr>
                                        </p:animEffect>
                                        <p:anim calcmode="lin" valueType="num">
                                          <p:cBhvr>
                                            <p:cTn id="110" dur="500" fill="hold"/>
                                            <p:tgtEl>
                                              <p:spTgt spid="28"/>
                                            </p:tgtEl>
                                            <p:attrNameLst>
                                              <p:attrName>ppt_x</p:attrName>
                                            </p:attrNameLst>
                                          </p:cBhvr>
                                          <p:tavLst>
                                            <p:tav tm="0">
                                              <p:val>
                                                <p:fltVal val="0.5"/>
                                              </p:val>
                                            </p:tav>
                                            <p:tav tm="100000">
                                              <p:val>
                                                <p:strVal val="#ppt_x"/>
                                              </p:val>
                                            </p:tav>
                                          </p:tavLst>
                                        </p:anim>
                                        <p:anim calcmode="lin" valueType="num">
                                          <p:cBhvr>
                                            <p:cTn id="111" dur="500" fill="hold"/>
                                            <p:tgtEl>
                                              <p:spTgt spid="28"/>
                                            </p:tgtEl>
                                            <p:attrNameLst>
                                              <p:attrName>ppt_y</p:attrName>
                                            </p:attrNameLst>
                                          </p:cBhvr>
                                          <p:tavLst>
                                            <p:tav tm="0">
                                              <p:val>
                                                <p:fltVal val="0.5"/>
                                              </p:val>
                                            </p:tav>
                                            <p:tav tm="100000">
                                              <p:val>
                                                <p:strVal val="#ppt_y"/>
                                              </p:val>
                                            </p:tav>
                                          </p:tavLst>
                                        </p:anim>
                                      </p:childTnLst>
                                    </p:cTn>
                                  </p:par>
                                  <p:par>
                                    <p:cTn id="112" presetID="53" presetClass="entr" presetSubtype="528" fill="hold" grpId="0" nodeType="withEffect">
                                      <p:stCondLst>
                                        <p:cond delay="600"/>
                                      </p:stCondLst>
                                      <p:childTnLst>
                                        <p:set>
                                          <p:cBhvr>
                                            <p:cTn id="113" dur="1" fill="hold">
                                              <p:stCondLst>
                                                <p:cond delay="0"/>
                                              </p:stCondLst>
                                            </p:cTn>
                                            <p:tgtEl>
                                              <p:spTgt spid="29"/>
                                            </p:tgtEl>
                                            <p:attrNameLst>
                                              <p:attrName>style.visibility</p:attrName>
                                            </p:attrNameLst>
                                          </p:cBhvr>
                                          <p:to>
                                            <p:strVal val="visible"/>
                                          </p:to>
                                        </p:set>
                                        <p:anim calcmode="lin" valueType="num">
                                          <p:cBhvr>
                                            <p:cTn id="114" dur="500" fill="hold"/>
                                            <p:tgtEl>
                                              <p:spTgt spid="29"/>
                                            </p:tgtEl>
                                            <p:attrNameLst>
                                              <p:attrName>ppt_w</p:attrName>
                                            </p:attrNameLst>
                                          </p:cBhvr>
                                          <p:tavLst>
                                            <p:tav tm="0">
                                              <p:val>
                                                <p:fltVal val="0"/>
                                              </p:val>
                                            </p:tav>
                                            <p:tav tm="100000">
                                              <p:val>
                                                <p:strVal val="#ppt_w"/>
                                              </p:val>
                                            </p:tav>
                                          </p:tavLst>
                                        </p:anim>
                                        <p:anim calcmode="lin" valueType="num">
                                          <p:cBhvr>
                                            <p:cTn id="115" dur="500" fill="hold"/>
                                            <p:tgtEl>
                                              <p:spTgt spid="29"/>
                                            </p:tgtEl>
                                            <p:attrNameLst>
                                              <p:attrName>ppt_h</p:attrName>
                                            </p:attrNameLst>
                                          </p:cBhvr>
                                          <p:tavLst>
                                            <p:tav tm="0">
                                              <p:val>
                                                <p:fltVal val="0"/>
                                              </p:val>
                                            </p:tav>
                                            <p:tav tm="100000">
                                              <p:val>
                                                <p:strVal val="#ppt_h"/>
                                              </p:val>
                                            </p:tav>
                                          </p:tavLst>
                                        </p:anim>
                                        <p:animEffect transition="in" filter="fade">
                                          <p:cBhvr>
                                            <p:cTn id="116" dur="500"/>
                                            <p:tgtEl>
                                              <p:spTgt spid="29"/>
                                            </p:tgtEl>
                                          </p:cBhvr>
                                        </p:animEffect>
                                        <p:anim calcmode="lin" valueType="num">
                                          <p:cBhvr>
                                            <p:cTn id="117" dur="500" fill="hold"/>
                                            <p:tgtEl>
                                              <p:spTgt spid="29"/>
                                            </p:tgtEl>
                                            <p:attrNameLst>
                                              <p:attrName>ppt_x</p:attrName>
                                            </p:attrNameLst>
                                          </p:cBhvr>
                                          <p:tavLst>
                                            <p:tav tm="0">
                                              <p:val>
                                                <p:fltVal val="0.5"/>
                                              </p:val>
                                            </p:tav>
                                            <p:tav tm="100000">
                                              <p:val>
                                                <p:strVal val="#ppt_x"/>
                                              </p:val>
                                            </p:tav>
                                          </p:tavLst>
                                        </p:anim>
                                        <p:anim calcmode="lin" valueType="num">
                                          <p:cBhvr>
                                            <p:cTn id="118" dur="500" fill="hold"/>
                                            <p:tgtEl>
                                              <p:spTgt spid="29"/>
                                            </p:tgtEl>
                                            <p:attrNameLst>
                                              <p:attrName>ppt_y</p:attrName>
                                            </p:attrNameLst>
                                          </p:cBhvr>
                                          <p:tavLst>
                                            <p:tav tm="0">
                                              <p:val>
                                                <p:fltVal val="0.5"/>
                                              </p:val>
                                            </p:tav>
                                            <p:tav tm="100000">
                                              <p:val>
                                                <p:strVal val="#ppt_y"/>
                                              </p:val>
                                            </p:tav>
                                          </p:tavLst>
                                        </p:anim>
                                      </p:childTnLst>
                                    </p:cTn>
                                  </p:par>
                                  <p:par>
                                    <p:cTn id="119" presetID="53" presetClass="entr" presetSubtype="528" fill="hold" grpId="0" nodeType="withEffect">
                                      <p:stCondLst>
                                        <p:cond delay="200"/>
                                      </p:stCondLst>
                                      <p:childTnLst>
                                        <p:set>
                                          <p:cBhvr>
                                            <p:cTn id="120" dur="1" fill="hold">
                                              <p:stCondLst>
                                                <p:cond delay="0"/>
                                              </p:stCondLst>
                                            </p:cTn>
                                            <p:tgtEl>
                                              <p:spTgt spid="31"/>
                                            </p:tgtEl>
                                            <p:attrNameLst>
                                              <p:attrName>style.visibility</p:attrName>
                                            </p:attrNameLst>
                                          </p:cBhvr>
                                          <p:to>
                                            <p:strVal val="visible"/>
                                          </p:to>
                                        </p:set>
                                        <p:anim calcmode="lin" valueType="num">
                                          <p:cBhvr>
                                            <p:cTn id="121" dur="500" fill="hold"/>
                                            <p:tgtEl>
                                              <p:spTgt spid="31"/>
                                            </p:tgtEl>
                                            <p:attrNameLst>
                                              <p:attrName>ppt_w</p:attrName>
                                            </p:attrNameLst>
                                          </p:cBhvr>
                                          <p:tavLst>
                                            <p:tav tm="0">
                                              <p:val>
                                                <p:fltVal val="0"/>
                                              </p:val>
                                            </p:tav>
                                            <p:tav tm="100000">
                                              <p:val>
                                                <p:strVal val="#ppt_w"/>
                                              </p:val>
                                            </p:tav>
                                          </p:tavLst>
                                        </p:anim>
                                        <p:anim calcmode="lin" valueType="num">
                                          <p:cBhvr>
                                            <p:cTn id="122" dur="500" fill="hold"/>
                                            <p:tgtEl>
                                              <p:spTgt spid="31"/>
                                            </p:tgtEl>
                                            <p:attrNameLst>
                                              <p:attrName>ppt_h</p:attrName>
                                            </p:attrNameLst>
                                          </p:cBhvr>
                                          <p:tavLst>
                                            <p:tav tm="0">
                                              <p:val>
                                                <p:fltVal val="0"/>
                                              </p:val>
                                            </p:tav>
                                            <p:tav tm="100000">
                                              <p:val>
                                                <p:strVal val="#ppt_h"/>
                                              </p:val>
                                            </p:tav>
                                          </p:tavLst>
                                        </p:anim>
                                        <p:animEffect transition="in" filter="fade">
                                          <p:cBhvr>
                                            <p:cTn id="123" dur="500"/>
                                            <p:tgtEl>
                                              <p:spTgt spid="31"/>
                                            </p:tgtEl>
                                          </p:cBhvr>
                                        </p:animEffect>
                                        <p:anim calcmode="lin" valueType="num">
                                          <p:cBhvr>
                                            <p:cTn id="124" dur="500" fill="hold"/>
                                            <p:tgtEl>
                                              <p:spTgt spid="31"/>
                                            </p:tgtEl>
                                            <p:attrNameLst>
                                              <p:attrName>ppt_x</p:attrName>
                                            </p:attrNameLst>
                                          </p:cBhvr>
                                          <p:tavLst>
                                            <p:tav tm="0">
                                              <p:val>
                                                <p:fltVal val="0.5"/>
                                              </p:val>
                                            </p:tav>
                                            <p:tav tm="100000">
                                              <p:val>
                                                <p:strVal val="#ppt_x"/>
                                              </p:val>
                                            </p:tav>
                                          </p:tavLst>
                                        </p:anim>
                                        <p:anim calcmode="lin" valueType="num">
                                          <p:cBhvr>
                                            <p:cTn id="125" dur="500" fill="hold"/>
                                            <p:tgtEl>
                                              <p:spTgt spid="31"/>
                                            </p:tgtEl>
                                            <p:attrNameLst>
                                              <p:attrName>ppt_y</p:attrName>
                                            </p:attrNameLst>
                                          </p:cBhvr>
                                          <p:tavLst>
                                            <p:tav tm="0">
                                              <p:val>
                                                <p:fltVal val="0.5"/>
                                              </p:val>
                                            </p:tav>
                                            <p:tav tm="100000">
                                              <p:val>
                                                <p:strVal val="#ppt_y"/>
                                              </p:val>
                                            </p:tav>
                                          </p:tavLst>
                                        </p:anim>
                                      </p:childTnLst>
                                    </p:cTn>
                                  </p:par>
                                  <p:par>
                                    <p:cTn id="126" presetID="53" presetClass="entr" presetSubtype="528" fill="hold" grpId="0" nodeType="withEffect">
                                      <p:stCondLst>
                                        <p:cond delay="400"/>
                                      </p:stCondLst>
                                      <p:childTnLst>
                                        <p:set>
                                          <p:cBhvr>
                                            <p:cTn id="127" dur="1" fill="hold">
                                              <p:stCondLst>
                                                <p:cond delay="0"/>
                                              </p:stCondLst>
                                            </p:cTn>
                                            <p:tgtEl>
                                              <p:spTgt spid="32"/>
                                            </p:tgtEl>
                                            <p:attrNameLst>
                                              <p:attrName>style.visibility</p:attrName>
                                            </p:attrNameLst>
                                          </p:cBhvr>
                                          <p:to>
                                            <p:strVal val="visible"/>
                                          </p:to>
                                        </p:set>
                                        <p:anim calcmode="lin" valueType="num">
                                          <p:cBhvr>
                                            <p:cTn id="128" dur="500" fill="hold"/>
                                            <p:tgtEl>
                                              <p:spTgt spid="32"/>
                                            </p:tgtEl>
                                            <p:attrNameLst>
                                              <p:attrName>ppt_w</p:attrName>
                                            </p:attrNameLst>
                                          </p:cBhvr>
                                          <p:tavLst>
                                            <p:tav tm="0">
                                              <p:val>
                                                <p:fltVal val="0"/>
                                              </p:val>
                                            </p:tav>
                                            <p:tav tm="100000">
                                              <p:val>
                                                <p:strVal val="#ppt_w"/>
                                              </p:val>
                                            </p:tav>
                                          </p:tavLst>
                                        </p:anim>
                                        <p:anim calcmode="lin" valueType="num">
                                          <p:cBhvr>
                                            <p:cTn id="129" dur="500" fill="hold"/>
                                            <p:tgtEl>
                                              <p:spTgt spid="32"/>
                                            </p:tgtEl>
                                            <p:attrNameLst>
                                              <p:attrName>ppt_h</p:attrName>
                                            </p:attrNameLst>
                                          </p:cBhvr>
                                          <p:tavLst>
                                            <p:tav tm="0">
                                              <p:val>
                                                <p:fltVal val="0"/>
                                              </p:val>
                                            </p:tav>
                                            <p:tav tm="100000">
                                              <p:val>
                                                <p:strVal val="#ppt_h"/>
                                              </p:val>
                                            </p:tav>
                                          </p:tavLst>
                                        </p:anim>
                                        <p:animEffect transition="in" filter="fade">
                                          <p:cBhvr>
                                            <p:cTn id="130" dur="500"/>
                                            <p:tgtEl>
                                              <p:spTgt spid="32"/>
                                            </p:tgtEl>
                                          </p:cBhvr>
                                        </p:animEffect>
                                        <p:anim calcmode="lin" valueType="num">
                                          <p:cBhvr>
                                            <p:cTn id="131" dur="500" fill="hold"/>
                                            <p:tgtEl>
                                              <p:spTgt spid="32"/>
                                            </p:tgtEl>
                                            <p:attrNameLst>
                                              <p:attrName>ppt_x</p:attrName>
                                            </p:attrNameLst>
                                          </p:cBhvr>
                                          <p:tavLst>
                                            <p:tav tm="0">
                                              <p:val>
                                                <p:fltVal val="0.5"/>
                                              </p:val>
                                            </p:tav>
                                            <p:tav tm="100000">
                                              <p:val>
                                                <p:strVal val="#ppt_x"/>
                                              </p:val>
                                            </p:tav>
                                          </p:tavLst>
                                        </p:anim>
                                        <p:anim calcmode="lin" valueType="num">
                                          <p:cBhvr>
                                            <p:cTn id="132"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12" presetClass="entr" presetSubtype="8" fill="hold" grpId="0" nodeType="withEffect">
                                      <p:stCondLst>
                                        <p:cond delay="2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300"/>
                                            <p:tgtEl>
                                              <p:spTgt spid="26"/>
                                            </p:tgtEl>
                                            <p:attrNameLst>
                                              <p:attrName>ppt_x</p:attrName>
                                            </p:attrNameLst>
                                          </p:cBhvr>
                                          <p:tavLst>
                                            <p:tav tm="0">
                                              <p:val>
                                                <p:strVal val="#ppt_x-#ppt_w*1.125000"/>
                                              </p:val>
                                            </p:tav>
                                            <p:tav tm="100000">
                                              <p:val>
                                                <p:strVal val="#ppt_x"/>
                                              </p:val>
                                            </p:tav>
                                          </p:tavLst>
                                        </p:anim>
                                        <p:animEffect transition="in" filter="wipe(right)">
                                          <p:cBhvr>
                                            <p:cTn id="20" dur="300"/>
                                            <p:tgtEl>
                                              <p:spTgt spid="26"/>
                                            </p:tgtEl>
                                          </p:cBhvr>
                                        </p:animEffect>
                                      </p:childTnLst>
                                    </p:cTn>
                                  </p:par>
                                  <p:par>
                                    <p:cTn id="21" presetID="12" presetClass="entr" presetSubtype="8"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300"/>
                                            <p:tgtEl>
                                              <p:spTgt spid="19"/>
                                            </p:tgtEl>
                                            <p:attrNameLst>
                                              <p:attrName>ppt_x</p:attrName>
                                            </p:attrNameLst>
                                          </p:cBhvr>
                                          <p:tavLst>
                                            <p:tav tm="0">
                                              <p:val>
                                                <p:strVal val="#ppt_x-#ppt_w*1.125000"/>
                                              </p:val>
                                            </p:tav>
                                            <p:tav tm="100000">
                                              <p:val>
                                                <p:strVal val="#ppt_x"/>
                                              </p:val>
                                            </p:tav>
                                          </p:tavLst>
                                        </p:anim>
                                        <p:animEffect transition="in" filter="wipe(right)">
                                          <p:cBhvr>
                                            <p:cTn id="24" dur="300"/>
                                            <p:tgtEl>
                                              <p:spTgt spid="19"/>
                                            </p:tgtEl>
                                          </p:cBhvr>
                                        </p:animEffect>
                                      </p:childTnLst>
                                    </p:cTn>
                                  </p:par>
                                </p:childTnLst>
                              </p:cTn>
                            </p:par>
                            <p:par>
                              <p:cTn id="25" fill="hold">
                                <p:stCondLst>
                                  <p:cond delay="1250"/>
                                </p:stCondLst>
                                <p:childTnLst>
                                  <p:par>
                                    <p:cTn id="26" presetID="2" presetClass="entr" presetSubtype="2"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par>
                                    <p:cTn id="30" presetID="12" presetClass="entr" presetSubtype="2" fill="hold" grpId="0" nodeType="withEffect">
                                      <p:stCondLst>
                                        <p:cond delay="2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300"/>
                                            <p:tgtEl>
                                              <p:spTgt spid="20"/>
                                            </p:tgtEl>
                                            <p:attrNameLst>
                                              <p:attrName>ppt_x</p:attrName>
                                            </p:attrNameLst>
                                          </p:cBhvr>
                                          <p:tavLst>
                                            <p:tav tm="0">
                                              <p:val>
                                                <p:strVal val="#ppt_x+#ppt_w*1.125000"/>
                                              </p:val>
                                            </p:tav>
                                            <p:tav tm="100000">
                                              <p:val>
                                                <p:strVal val="#ppt_x"/>
                                              </p:val>
                                            </p:tav>
                                          </p:tavLst>
                                        </p:anim>
                                        <p:animEffect transition="in" filter="wipe(left)">
                                          <p:cBhvr>
                                            <p:cTn id="33" dur="300"/>
                                            <p:tgtEl>
                                              <p:spTgt spid="20"/>
                                            </p:tgtEl>
                                          </p:cBhvr>
                                        </p:animEffect>
                                      </p:childTnLst>
                                    </p:cTn>
                                  </p:par>
                                  <p:par>
                                    <p:cTn id="34" presetID="12" presetClass="entr" presetSubtype="2" fill="hold" grpId="0" nodeType="withEffect">
                                      <p:stCondLst>
                                        <p:cond delay="20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300"/>
                                            <p:tgtEl>
                                              <p:spTgt spid="25"/>
                                            </p:tgtEl>
                                            <p:attrNameLst>
                                              <p:attrName>ppt_x</p:attrName>
                                            </p:attrNameLst>
                                          </p:cBhvr>
                                          <p:tavLst>
                                            <p:tav tm="0">
                                              <p:val>
                                                <p:strVal val="#ppt_x+#ppt_w*1.125000"/>
                                              </p:val>
                                            </p:tav>
                                            <p:tav tm="100000">
                                              <p:val>
                                                <p:strVal val="#ppt_x"/>
                                              </p:val>
                                            </p:tav>
                                          </p:tavLst>
                                        </p:anim>
                                        <p:animEffect transition="in" filter="wipe(left)">
                                          <p:cBhvr>
                                            <p:cTn id="37" dur="300"/>
                                            <p:tgtEl>
                                              <p:spTgt spid="25"/>
                                            </p:tgtEl>
                                          </p:cBhvr>
                                        </p:animEffect>
                                      </p:childTnLst>
                                    </p:cTn>
                                  </p:par>
                                </p:childTnLst>
                              </p:cTn>
                            </p:par>
                            <p:par>
                              <p:cTn id="38" fill="hold">
                                <p:stCondLst>
                                  <p:cond delay="1750"/>
                                </p:stCondLst>
                                <p:childTnLst>
                                  <p:par>
                                    <p:cTn id="39" presetID="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0-#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par>
                                    <p:cTn id="43" presetID="12" presetClass="entr" presetSubtype="8" fill="hold" grpId="0" nodeType="withEffect">
                                      <p:stCondLst>
                                        <p:cond delay="20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300"/>
                                            <p:tgtEl>
                                              <p:spTgt spid="3"/>
                                            </p:tgtEl>
                                            <p:attrNameLst>
                                              <p:attrName>ppt_x</p:attrName>
                                            </p:attrNameLst>
                                          </p:cBhvr>
                                          <p:tavLst>
                                            <p:tav tm="0">
                                              <p:val>
                                                <p:strVal val="#ppt_x-#ppt_w*1.125000"/>
                                              </p:val>
                                            </p:tav>
                                            <p:tav tm="100000">
                                              <p:val>
                                                <p:strVal val="#ppt_x"/>
                                              </p:val>
                                            </p:tav>
                                          </p:tavLst>
                                        </p:anim>
                                        <p:animEffect transition="in" filter="wipe(right)">
                                          <p:cBhvr>
                                            <p:cTn id="46" dur="300"/>
                                            <p:tgtEl>
                                              <p:spTgt spid="3"/>
                                            </p:tgtEl>
                                          </p:cBhvr>
                                        </p:animEffect>
                                      </p:childTnLst>
                                    </p:cTn>
                                  </p:par>
                                  <p:par>
                                    <p:cTn id="47" presetID="12" presetClass="entr" presetSubtype="8" fill="hold" grpId="0" nodeType="withEffect">
                                      <p:stCondLst>
                                        <p:cond delay="20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300"/>
                                            <p:tgtEl>
                                              <p:spTgt spid="16"/>
                                            </p:tgtEl>
                                            <p:attrNameLst>
                                              <p:attrName>ppt_x</p:attrName>
                                            </p:attrNameLst>
                                          </p:cBhvr>
                                          <p:tavLst>
                                            <p:tav tm="0">
                                              <p:val>
                                                <p:strVal val="#ppt_x-#ppt_w*1.125000"/>
                                              </p:val>
                                            </p:tav>
                                            <p:tav tm="100000">
                                              <p:val>
                                                <p:strVal val="#ppt_x"/>
                                              </p:val>
                                            </p:tav>
                                          </p:tavLst>
                                        </p:anim>
                                        <p:animEffect transition="in" filter="wipe(right)">
                                          <p:cBhvr>
                                            <p:cTn id="50" dur="300"/>
                                            <p:tgtEl>
                                              <p:spTgt spid="16"/>
                                            </p:tgtEl>
                                          </p:cBhvr>
                                        </p:animEffect>
                                      </p:childTnLst>
                                    </p:cTn>
                                  </p:par>
                                </p:childTnLst>
                              </p:cTn>
                            </p:par>
                            <p:par>
                              <p:cTn id="51" fill="hold">
                                <p:stCondLst>
                                  <p:cond delay="2250"/>
                                </p:stCondLst>
                                <p:childTnLst>
                                  <p:par>
                                    <p:cTn id="52" presetID="2" presetClass="entr" presetSubtype="2" fill="hold"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1+#ppt_w/2"/>
                                              </p:val>
                                            </p:tav>
                                            <p:tav tm="100000">
                                              <p:val>
                                                <p:strVal val="#ppt_x"/>
                                              </p:val>
                                            </p:tav>
                                          </p:tavLst>
                                        </p:anim>
                                        <p:anim calcmode="lin" valueType="num">
                                          <p:cBhvr additive="base">
                                            <p:cTn id="55" dur="500" fill="hold"/>
                                            <p:tgtEl>
                                              <p:spTgt spid="8"/>
                                            </p:tgtEl>
                                            <p:attrNameLst>
                                              <p:attrName>ppt_y</p:attrName>
                                            </p:attrNameLst>
                                          </p:cBhvr>
                                          <p:tavLst>
                                            <p:tav tm="0">
                                              <p:val>
                                                <p:strVal val="#ppt_y"/>
                                              </p:val>
                                            </p:tav>
                                            <p:tav tm="100000">
                                              <p:val>
                                                <p:strVal val="#ppt_y"/>
                                              </p:val>
                                            </p:tav>
                                          </p:tavLst>
                                        </p:anim>
                                      </p:childTnLst>
                                    </p:cTn>
                                  </p:par>
                                  <p:par>
                                    <p:cTn id="56" presetID="12" presetClass="entr" presetSubtype="2" fill="hold" grpId="0" nodeType="withEffect">
                                      <p:stCondLst>
                                        <p:cond delay="20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300"/>
                                            <p:tgtEl>
                                              <p:spTgt spid="5"/>
                                            </p:tgtEl>
                                            <p:attrNameLst>
                                              <p:attrName>ppt_x</p:attrName>
                                            </p:attrNameLst>
                                          </p:cBhvr>
                                          <p:tavLst>
                                            <p:tav tm="0">
                                              <p:val>
                                                <p:strVal val="#ppt_x+#ppt_w*1.125000"/>
                                              </p:val>
                                            </p:tav>
                                            <p:tav tm="100000">
                                              <p:val>
                                                <p:strVal val="#ppt_x"/>
                                              </p:val>
                                            </p:tav>
                                          </p:tavLst>
                                        </p:anim>
                                        <p:animEffect transition="in" filter="wipe(left)">
                                          <p:cBhvr>
                                            <p:cTn id="59" dur="300"/>
                                            <p:tgtEl>
                                              <p:spTgt spid="5"/>
                                            </p:tgtEl>
                                          </p:cBhvr>
                                        </p:animEffect>
                                      </p:childTnLst>
                                    </p:cTn>
                                  </p:par>
                                  <p:par>
                                    <p:cTn id="60" presetID="12" presetClass="entr" presetSubtype="2" fill="hold" grpId="0" nodeType="withEffect">
                                      <p:stCondLst>
                                        <p:cond delay="20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300"/>
                                            <p:tgtEl>
                                              <p:spTgt spid="18"/>
                                            </p:tgtEl>
                                            <p:attrNameLst>
                                              <p:attrName>ppt_x</p:attrName>
                                            </p:attrNameLst>
                                          </p:cBhvr>
                                          <p:tavLst>
                                            <p:tav tm="0">
                                              <p:val>
                                                <p:strVal val="#ppt_x+#ppt_w*1.125000"/>
                                              </p:val>
                                            </p:tav>
                                            <p:tav tm="100000">
                                              <p:val>
                                                <p:strVal val="#ppt_x"/>
                                              </p:val>
                                            </p:tav>
                                          </p:tavLst>
                                        </p:anim>
                                        <p:animEffect transition="in" filter="wipe(left)">
                                          <p:cBhvr>
                                            <p:cTn id="63" dur="300"/>
                                            <p:tgtEl>
                                              <p:spTgt spid="18"/>
                                            </p:tgtEl>
                                          </p:cBhvr>
                                        </p:animEffect>
                                      </p:childTnLst>
                                    </p:cTn>
                                  </p:par>
                                </p:childTnLst>
                              </p:cTn>
                            </p:par>
                            <p:par>
                              <p:cTn id="64" fill="hold">
                                <p:stCondLst>
                                  <p:cond delay="2750"/>
                                </p:stCondLst>
                                <p:childTnLst>
                                  <p:par>
                                    <p:cTn id="65" presetID="2" presetClass="entr" presetSubtype="8"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par>
                                    <p:cTn id="69" presetID="12" presetClass="entr" presetSubtype="8" fill="hold" grpId="0" nodeType="withEffect">
                                      <p:stCondLst>
                                        <p:cond delay="20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300"/>
                                            <p:tgtEl>
                                              <p:spTgt spid="17"/>
                                            </p:tgtEl>
                                            <p:attrNameLst>
                                              <p:attrName>ppt_x</p:attrName>
                                            </p:attrNameLst>
                                          </p:cBhvr>
                                          <p:tavLst>
                                            <p:tav tm="0">
                                              <p:val>
                                                <p:strVal val="#ppt_x-#ppt_w*1.125000"/>
                                              </p:val>
                                            </p:tav>
                                            <p:tav tm="100000">
                                              <p:val>
                                                <p:strVal val="#ppt_x"/>
                                              </p:val>
                                            </p:tav>
                                          </p:tavLst>
                                        </p:anim>
                                        <p:animEffect transition="in" filter="wipe(right)">
                                          <p:cBhvr>
                                            <p:cTn id="72" dur="300"/>
                                            <p:tgtEl>
                                              <p:spTgt spid="17"/>
                                            </p:tgtEl>
                                          </p:cBhvr>
                                        </p:animEffect>
                                      </p:childTnLst>
                                    </p:cTn>
                                  </p:par>
                                  <p:par>
                                    <p:cTn id="73" presetID="12" presetClass="entr" presetSubtype="8" fill="hold" grpId="0" nodeType="withEffect">
                                      <p:stCondLst>
                                        <p:cond delay="200"/>
                                      </p:stCondLst>
                                      <p:childTnLst>
                                        <p:set>
                                          <p:cBhvr>
                                            <p:cTn id="74" dur="1" fill="hold">
                                              <p:stCondLst>
                                                <p:cond delay="0"/>
                                              </p:stCondLst>
                                            </p:cTn>
                                            <p:tgtEl>
                                              <p:spTgt spid="4"/>
                                            </p:tgtEl>
                                            <p:attrNameLst>
                                              <p:attrName>style.visibility</p:attrName>
                                            </p:attrNameLst>
                                          </p:cBhvr>
                                          <p:to>
                                            <p:strVal val="visible"/>
                                          </p:to>
                                        </p:set>
                                        <p:anim calcmode="lin" valueType="num">
                                          <p:cBhvr additive="base">
                                            <p:cTn id="75" dur="300"/>
                                            <p:tgtEl>
                                              <p:spTgt spid="4"/>
                                            </p:tgtEl>
                                            <p:attrNameLst>
                                              <p:attrName>ppt_x</p:attrName>
                                            </p:attrNameLst>
                                          </p:cBhvr>
                                          <p:tavLst>
                                            <p:tav tm="0">
                                              <p:val>
                                                <p:strVal val="#ppt_x-#ppt_w*1.125000"/>
                                              </p:val>
                                            </p:tav>
                                            <p:tav tm="100000">
                                              <p:val>
                                                <p:strVal val="#ppt_x"/>
                                              </p:val>
                                            </p:tav>
                                          </p:tavLst>
                                        </p:anim>
                                        <p:animEffect transition="in" filter="wipe(right)">
                                          <p:cBhvr>
                                            <p:cTn id="76" dur="300"/>
                                            <p:tgtEl>
                                              <p:spTgt spid="4"/>
                                            </p:tgtEl>
                                          </p:cBhvr>
                                        </p:animEffect>
                                      </p:childTnLst>
                                    </p:cTn>
                                  </p:par>
                                </p:childTnLst>
                              </p:cTn>
                            </p:par>
                            <p:par>
                              <p:cTn id="77" fill="hold">
                                <p:stCondLst>
                                  <p:cond delay="3250"/>
                                </p:stCondLst>
                                <p:childTnLst>
                                  <p:par>
                                    <p:cTn id="78" presetID="2" presetClass="entr" presetSubtype="2"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additive="base">
                                            <p:cTn id="80" dur="500" fill="hold"/>
                                            <p:tgtEl>
                                              <p:spTgt spid="11"/>
                                            </p:tgtEl>
                                            <p:attrNameLst>
                                              <p:attrName>ppt_x</p:attrName>
                                            </p:attrNameLst>
                                          </p:cBhvr>
                                          <p:tavLst>
                                            <p:tav tm="0">
                                              <p:val>
                                                <p:strVal val="1+#ppt_w/2"/>
                                              </p:val>
                                            </p:tav>
                                            <p:tav tm="100000">
                                              <p:val>
                                                <p:strVal val="#ppt_x"/>
                                              </p:val>
                                            </p:tav>
                                          </p:tavLst>
                                        </p:anim>
                                        <p:anim calcmode="lin" valueType="num">
                                          <p:cBhvr additive="base">
                                            <p:cTn id="81" dur="500" fill="hold"/>
                                            <p:tgtEl>
                                              <p:spTgt spid="11"/>
                                            </p:tgtEl>
                                            <p:attrNameLst>
                                              <p:attrName>ppt_y</p:attrName>
                                            </p:attrNameLst>
                                          </p:cBhvr>
                                          <p:tavLst>
                                            <p:tav tm="0">
                                              <p:val>
                                                <p:strVal val="#ppt_y"/>
                                              </p:val>
                                            </p:tav>
                                            <p:tav tm="100000">
                                              <p:val>
                                                <p:strVal val="#ppt_y"/>
                                              </p:val>
                                            </p:tav>
                                          </p:tavLst>
                                        </p:anim>
                                      </p:childTnLst>
                                    </p:cTn>
                                  </p:par>
                                  <p:par>
                                    <p:cTn id="82" presetID="12" presetClass="entr" presetSubtype="2" fill="hold" grpId="0" nodeType="withEffect">
                                      <p:stCondLst>
                                        <p:cond delay="200"/>
                                      </p:stCondLst>
                                      <p:childTnLst>
                                        <p:set>
                                          <p:cBhvr>
                                            <p:cTn id="83" dur="1" fill="hold">
                                              <p:stCondLst>
                                                <p:cond delay="0"/>
                                              </p:stCondLst>
                                            </p:cTn>
                                            <p:tgtEl>
                                              <p:spTgt spid="6"/>
                                            </p:tgtEl>
                                            <p:attrNameLst>
                                              <p:attrName>style.visibility</p:attrName>
                                            </p:attrNameLst>
                                          </p:cBhvr>
                                          <p:to>
                                            <p:strVal val="visible"/>
                                          </p:to>
                                        </p:set>
                                        <p:anim calcmode="lin" valueType="num">
                                          <p:cBhvr additive="base">
                                            <p:cTn id="84" dur="300"/>
                                            <p:tgtEl>
                                              <p:spTgt spid="6"/>
                                            </p:tgtEl>
                                            <p:attrNameLst>
                                              <p:attrName>ppt_x</p:attrName>
                                            </p:attrNameLst>
                                          </p:cBhvr>
                                          <p:tavLst>
                                            <p:tav tm="0">
                                              <p:val>
                                                <p:strVal val="#ppt_x+#ppt_w*1.125000"/>
                                              </p:val>
                                            </p:tav>
                                            <p:tav tm="100000">
                                              <p:val>
                                                <p:strVal val="#ppt_x"/>
                                              </p:val>
                                            </p:tav>
                                          </p:tavLst>
                                        </p:anim>
                                        <p:animEffect transition="in" filter="wipe(left)">
                                          <p:cBhvr>
                                            <p:cTn id="85" dur="300"/>
                                            <p:tgtEl>
                                              <p:spTgt spid="6"/>
                                            </p:tgtEl>
                                          </p:cBhvr>
                                        </p:animEffect>
                                      </p:childTnLst>
                                    </p:cTn>
                                  </p:par>
                                  <p:par>
                                    <p:cTn id="86" presetID="12" presetClass="entr" presetSubtype="2" fill="hold" grpId="0" nodeType="withEffect">
                                      <p:stCondLst>
                                        <p:cond delay="200"/>
                                      </p:stCondLst>
                                      <p:childTnLst>
                                        <p:set>
                                          <p:cBhvr>
                                            <p:cTn id="87" dur="1" fill="hold">
                                              <p:stCondLst>
                                                <p:cond delay="0"/>
                                              </p:stCondLst>
                                            </p:cTn>
                                            <p:tgtEl>
                                              <p:spTgt spid="15"/>
                                            </p:tgtEl>
                                            <p:attrNameLst>
                                              <p:attrName>style.visibility</p:attrName>
                                            </p:attrNameLst>
                                          </p:cBhvr>
                                          <p:to>
                                            <p:strVal val="visible"/>
                                          </p:to>
                                        </p:set>
                                        <p:anim calcmode="lin" valueType="num">
                                          <p:cBhvr additive="base">
                                            <p:cTn id="88" dur="300"/>
                                            <p:tgtEl>
                                              <p:spTgt spid="15"/>
                                            </p:tgtEl>
                                            <p:attrNameLst>
                                              <p:attrName>ppt_x</p:attrName>
                                            </p:attrNameLst>
                                          </p:cBhvr>
                                          <p:tavLst>
                                            <p:tav tm="0">
                                              <p:val>
                                                <p:strVal val="#ppt_x+#ppt_w*1.125000"/>
                                              </p:val>
                                            </p:tav>
                                            <p:tav tm="100000">
                                              <p:val>
                                                <p:strVal val="#ppt_x"/>
                                              </p:val>
                                            </p:tav>
                                          </p:tavLst>
                                        </p:anim>
                                        <p:animEffect transition="in" filter="wipe(left)">
                                          <p:cBhvr>
                                            <p:cTn id="89" dur="300"/>
                                            <p:tgtEl>
                                              <p:spTgt spid="15"/>
                                            </p:tgtEl>
                                          </p:cBhvr>
                                        </p:animEffect>
                                      </p:childTnLst>
                                    </p:cTn>
                                  </p:par>
                                </p:childTnLst>
                              </p:cTn>
                            </p:par>
                            <p:par>
                              <p:cTn id="90" fill="hold">
                                <p:stCondLst>
                                  <p:cond delay="3750"/>
                                </p:stCondLst>
                                <p:childTnLst>
                                  <p:par>
                                    <p:cTn id="91" presetID="53" presetClass="entr" presetSubtype="528"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 calcmode="lin" valueType="num">
                                          <p:cBhvr>
                                            <p:cTn id="93" dur="500" fill="hold"/>
                                            <p:tgtEl>
                                              <p:spTgt spid="30"/>
                                            </p:tgtEl>
                                            <p:attrNameLst>
                                              <p:attrName>ppt_w</p:attrName>
                                            </p:attrNameLst>
                                          </p:cBhvr>
                                          <p:tavLst>
                                            <p:tav tm="0">
                                              <p:val>
                                                <p:fltVal val="0"/>
                                              </p:val>
                                            </p:tav>
                                            <p:tav tm="100000">
                                              <p:val>
                                                <p:strVal val="#ppt_w"/>
                                              </p:val>
                                            </p:tav>
                                          </p:tavLst>
                                        </p:anim>
                                        <p:anim calcmode="lin" valueType="num">
                                          <p:cBhvr>
                                            <p:cTn id="94" dur="500" fill="hold"/>
                                            <p:tgtEl>
                                              <p:spTgt spid="30"/>
                                            </p:tgtEl>
                                            <p:attrNameLst>
                                              <p:attrName>ppt_h</p:attrName>
                                            </p:attrNameLst>
                                          </p:cBhvr>
                                          <p:tavLst>
                                            <p:tav tm="0">
                                              <p:val>
                                                <p:fltVal val="0"/>
                                              </p:val>
                                            </p:tav>
                                            <p:tav tm="100000">
                                              <p:val>
                                                <p:strVal val="#ppt_h"/>
                                              </p:val>
                                            </p:tav>
                                          </p:tavLst>
                                        </p:anim>
                                        <p:animEffect transition="in" filter="fade">
                                          <p:cBhvr>
                                            <p:cTn id="95" dur="500"/>
                                            <p:tgtEl>
                                              <p:spTgt spid="30"/>
                                            </p:tgtEl>
                                          </p:cBhvr>
                                        </p:animEffect>
                                        <p:anim calcmode="lin" valueType="num">
                                          <p:cBhvr>
                                            <p:cTn id="96" dur="500" fill="hold"/>
                                            <p:tgtEl>
                                              <p:spTgt spid="30"/>
                                            </p:tgtEl>
                                            <p:attrNameLst>
                                              <p:attrName>ppt_x</p:attrName>
                                            </p:attrNameLst>
                                          </p:cBhvr>
                                          <p:tavLst>
                                            <p:tav tm="0">
                                              <p:val>
                                                <p:fltVal val="0.5"/>
                                              </p:val>
                                            </p:tav>
                                            <p:tav tm="100000">
                                              <p:val>
                                                <p:strVal val="#ppt_x"/>
                                              </p:val>
                                            </p:tav>
                                          </p:tavLst>
                                        </p:anim>
                                        <p:anim calcmode="lin" valueType="num">
                                          <p:cBhvr>
                                            <p:cTn id="97" dur="500" fill="hold"/>
                                            <p:tgtEl>
                                              <p:spTgt spid="30"/>
                                            </p:tgtEl>
                                            <p:attrNameLst>
                                              <p:attrName>ppt_y</p:attrName>
                                            </p:attrNameLst>
                                          </p:cBhvr>
                                          <p:tavLst>
                                            <p:tav tm="0">
                                              <p:val>
                                                <p:fltVal val="0.5"/>
                                              </p:val>
                                            </p:tav>
                                            <p:tav tm="100000">
                                              <p:val>
                                                <p:strVal val="#ppt_y"/>
                                              </p:val>
                                            </p:tav>
                                          </p:tavLst>
                                        </p:anim>
                                      </p:childTnLst>
                                    </p:cTn>
                                  </p:par>
                                  <p:par>
                                    <p:cTn id="98" presetID="53" presetClass="entr" presetSubtype="528" fill="hold" grpId="0" nodeType="withEffect">
                                      <p:stCondLst>
                                        <p:cond delay="1000"/>
                                      </p:stCondLst>
                                      <p:childTnLst>
                                        <p:set>
                                          <p:cBhvr>
                                            <p:cTn id="99" dur="1" fill="hold">
                                              <p:stCondLst>
                                                <p:cond delay="0"/>
                                              </p:stCondLst>
                                            </p:cTn>
                                            <p:tgtEl>
                                              <p:spTgt spid="27"/>
                                            </p:tgtEl>
                                            <p:attrNameLst>
                                              <p:attrName>style.visibility</p:attrName>
                                            </p:attrNameLst>
                                          </p:cBhvr>
                                          <p:to>
                                            <p:strVal val="visible"/>
                                          </p:to>
                                        </p:set>
                                        <p:anim calcmode="lin" valueType="num">
                                          <p:cBhvr>
                                            <p:cTn id="100" dur="500" fill="hold"/>
                                            <p:tgtEl>
                                              <p:spTgt spid="27"/>
                                            </p:tgtEl>
                                            <p:attrNameLst>
                                              <p:attrName>ppt_w</p:attrName>
                                            </p:attrNameLst>
                                          </p:cBhvr>
                                          <p:tavLst>
                                            <p:tav tm="0">
                                              <p:val>
                                                <p:fltVal val="0"/>
                                              </p:val>
                                            </p:tav>
                                            <p:tav tm="100000">
                                              <p:val>
                                                <p:strVal val="#ppt_w"/>
                                              </p:val>
                                            </p:tav>
                                          </p:tavLst>
                                        </p:anim>
                                        <p:anim calcmode="lin" valueType="num">
                                          <p:cBhvr>
                                            <p:cTn id="101" dur="500" fill="hold"/>
                                            <p:tgtEl>
                                              <p:spTgt spid="27"/>
                                            </p:tgtEl>
                                            <p:attrNameLst>
                                              <p:attrName>ppt_h</p:attrName>
                                            </p:attrNameLst>
                                          </p:cBhvr>
                                          <p:tavLst>
                                            <p:tav tm="0">
                                              <p:val>
                                                <p:fltVal val="0"/>
                                              </p:val>
                                            </p:tav>
                                            <p:tav tm="100000">
                                              <p:val>
                                                <p:strVal val="#ppt_h"/>
                                              </p:val>
                                            </p:tav>
                                          </p:tavLst>
                                        </p:anim>
                                        <p:animEffect transition="in" filter="fade">
                                          <p:cBhvr>
                                            <p:cTn id="102" dur="500"/>
                                            <p:tgtEl>
                                              <p:spTgt spid="27"/>
                                            </p:tgtEl>
                                          </p:cBhvr>
                                        </p:animEffect>
                                        <p:anim calcmode="lin" valueType="num">
                                          <p:cBhvr>
                                            <p:cTn id="103" dur="500" fill="hold"/>
                                            <p:tgtEl>
                                              <p:spTgt spid="27"/>
                                            </p:tgtEl>
                                            <p:attrNameLst>
                                              <p:attrName>ppt_x</p:attrName>
                                            </p:attrNameLst>
                                          </p:cBhvr>
                                          <p:tavLst>
                                            <p:tav tm="0">
                                              <p:val>
                                                <p:fltVal val="0.5"/>
                                              </p:val>
                                            </p:tav>
                                            <p:tav tm="100000">
                                              <p:val>
                                                <p:strVal val="#ppt_x"/>
                                              </p:val>
                                            </p:tav>
                                          </p:tavLst>
                                        </p:anim>
                                        <p:anim calcmode="lin" valueType="num">
                                          <p:cBhvr>
                                            <p:cTn id="104" dur="500" fill="hold"/>
                                            <p:tgtEl>
                                              <p:spTgt spid="27"/>
                                            </p:tgtEl>
                                            <p:attrNameLst>
                                              <p:attrName>ppt_y</p:attrName>
                                            </p:attrNameLst>
                                          </p:cBhvr>
                                          <p:tavLst>
                                            <p:tav tm="0">
                                              <p:val>
                                                <p:fltVal val="0.5"/>
                                              </p:val>
                                            </p:tav>
                                            <p:tav tm="100000">
                                              <p:val>
                                                <p:strVal val="#ppt_y"/>
                                              </p:val>
                                            </p:tav>
                                          </p:tavLst>
                                        </p:anim>
                                      </p:childTnLst>
                                    </p:cTn>
                                  </p:par>
                                  <p:par>
                                    <p:cTn id="105" presetID="53" presetClass="entr" presetSubtype="528" fill="hold" grpId="0" nodeType="withEffect">
                                      <p:stCondLst>
                                        <p:cond delay="800"/>
                                      </p:stCondLst>
                                      <p:childTnLst>
                                        <p:set>
                                          <p:cBhvr>
                                            <p:cTn id="106" dur="1" fill="hold">
                                              <p:stCondLst>
                                                <p:cond delay="0"/>
                                              </p:stCondLst>
                                            </p:cTn>
                                            <p:tgtEl>
                                              <p:spTgt spid="28"/>
                                            </p:tgtEl>
                                            <p:attrNameLst>
                                              <p:attrName>style.visibility</p:attrName>
                                            </p:attrNameLst>
                                          </p:cBhvr>
                                          <p:to>
                                            <p:strVal val="visible"/>
                                          </p:to>
                                        </p:set>
                                        <p:anim calcmode="lin" valueType="num">
                                          <p:cBhvr>
                                            <p:cTn id="107" dur="500" fill="hold"/>
                                            <p:tgtEl>
                                              <p:spTgt spid="28"/>
                                            </p:tgtEl>
                                            <p:attrNameLst>
                                              <p:attrName>ppt_w</p:attrName>
                                            </p:attrNameLst>
                                          </p:cBhvr>
                                          <p:tavLst>
                                            <p:tav tm="0">
                                              <p:val>
                                                <p:fltVal val="0"/>
                                              </p:val>
                                            </p:tav>
                                            <p:tav tm="100000">
                                              <p:val>
                                                <p:strVal val="#ppt_w"/>
                                              </p:val>
                                            </p:tav>
                                          </p:tavLst>
                                        </p:anim>
                                        <p:anim calcmode="lin" valueType="num">
                                          <p:cBhvr>
                                            <p:cTn id="108" dur="500" fill="hold"/>
                                            <p:tgtEl>
                                              <p:spTgt spid="28"/>
                                            </p:tgtEl>
                                            <p:attrNameLst>
                                              <p:attrName>ppt_h</p:attrName>
                                            </p:attrNameLst>
                                          </p:cBhvr>
                                          <p:tavLst>
                                            <p:tav tm="0">
                                              <p:val>
                                                <p:fltVal val="0"/>
                                              </p:val>
                                            </p:tav>
                                            <p:tav tm="100000">
                                              <p:val>
                                                <p:strVal val="#ppt_h"/>
                                              </p:val>
                                            </p:tav>
                                          </p:tavLst>
                                        </p:anim>
                                        <p:animEffect transition="in" filter="fade">
                                          <p:cBhvr>
                                            <p:cTn id="109" dur="500"/>
                                            <p:tgtEl>
                                              <p:spTgt spid="28"/>
                                            </p:tgtEl>
                                          </p:cBhvr>
                                        </p:animEffect>
                                        <p:anim calcmode="lin" valueType="num">
                                          <p:cBhvr>
                                            <p:cTn id="110" dur="500" fill="hold"/>
                                            <p:tgtEl>
                                              <p:spTgt spid="28"/>
                                            </p:tgtEl>
                                            <p:attrNameLst>
                                              <p:attrName>ppt_x</p:attrName>
                                            </p:attrNameLst>
                                          </p:cBhvr>
                                          <p:tavLst>
                                            <p:tav tm="0">
                                              <p:val>
                                                <p:fltVal val="0.5"/>
                                              </p:val>
                                            </p:tav>
                                            <p:tav tm="100000">
                                              <p:val>
                                                <p:strVal val="#ppt_x"/>
                                              </p:val>
                                            </p:tav>
                                          </p:tavLst>
                                        </p:anim>
                                        <p:anim calcmode="lin" valueType="num">
                                          <p:cBhvr>
                                            <p:cTn id="111" dur="500" fill="hold"/>
                                            <p:tgtEl>
                                              <p:spTgt spid="28"/>
                                            </p:tgtEl>
                                            <p:attrNameLst>
                                              <p:attrName>ppt_y</p:attrName>
                                            </p:attrNameLst>
                                          </p:cBhvr>
                                          <p:tavLst>
                                            <p:tav tm="0">
                                              <p:val>
                                                <p:fltVal val="0.5"/>
                                              </p:val>
                                            </p:tav>
                                            <p:tav tm="100000">
                                              <p:val>
                                                <p:strVal val="#ppt_y"/>
                                              </p:val>
                                            </p:tav>
                                          </p:tavLst>
                                        </p:anim>
                                      </p:childTnLst>
                                    </p:cTn>
                                  </p:par>
                                  <p:par>
                                    <p:cTn id="112" presetID="53" presetClass="entr" presetSubtype="528" fill="hold" grpId="0" nodeType="withEffect">
                                      <p:stCondLst>
                                        <p:cond delay="600"/>
                                      </p:stCondLst>
                                      <p:childTnLst>
                                        <p:set>
                                          <p:cBhvr>
                                            <p:cTn id="113" dur="1" fill="hold">
                                              <p:stCondLst>
                                                <p:cond delay="0"/>
                                              </p:stCondLst>
                                            </p:cTn>
                                            <p:tgtEl>
                                              <p:spTgt spid="29"/>
                                            </p:tgtEl>
                                            <p:attrNameLst>
                                              <p:attrName>style.visibility</p:attrName>
                                            </p:attrNameLst>
                                          </p:cBhvr>
                                          <p:to>
                                            <p:strVal val="visible"/>
                                          </p:to>
                                        </p:set>
                                        <p:anim calcmode="lin" valueType="num">
                                          <p:cBhvr>
                                            <p:cTn id="114" dur="500" fill="hold"/>
                                            <p:tgtEl>
                                              <p:spTgt spid="29"/>
                                            </p:tgtEl>
                                            <p:attrNameLst>
                                              <p:attrName>ppt_w</p:attrName>
                                            </p:attrNameLst>
                                          </p:cBhvr>
                                          <p:tavLst>
                                            <p:tav tm="0">
                                              <p:val>
                                                <p:fltVal val="0"/>
                                              </p:val>
                                            </p:tav>
                                            <p:tav tm="100000">
                                              <p:val>
                                                <p:strVal val="#ppt_w"/>
                                              </p:val>
                                            </p:tav>
                                          </p:tavLst>
                                        </p:anim>
                                        <p:anim calcmode="lin" valueType="num">
                                          <p:cBhvr>
                                            <p:cTn id="115" dur="500" fill="hold"/>
                                            <p:tgtEl>
                                              <p:spTgt spid="29"/>
                                            </p:tgtEl>
                                            <p:attrNameLst>
                                              <p:attrName>ppt_h</p:attrName>
                                            </p:attrNameLst>
                                          </p:cBhvr>
                                          <p:tavLst>
                                            <p:tav tm="0">
                                              <p:val>
                                                <p:fltVal val="0"/>
                                              </p:val>
                                            </p:tav>
                                            <p:tav tm="100000">
                                              <p:val>
                                                <p:strVal val="#ppt_h"/>
                                              </p:val>
                                            </p:tav>
                                          </p:tavLst>
                                        </p:anim>
                                        <p:animEffect transition="in" filter="fade">
                                          <p:cBhvr>
                                            <p:cTn id="116" dur="500"/>
                                            <p:tgtEl>
                                              <p:spTgt spid="29"/>
                                            </p:tgtEl>
                                          </p:cBhvr>
                                        </p:animEffect>
                                        <p:anim calcmode="lin" valueType="num">
                                          <p:cBhvr>
                                            <p:cTn id="117" dur="500" fill="hold"/>
                                            <p:tgtEl>
                                              <p:spTgt spid="29"/>
                                            </p:tgtEl>
                                            <p:attrNameLst>
                                              <p:attrName>ppt_x</p:attrName>
                                            </p:attrNameLst>
                                          </p:cBhvr>
                                          <p:tavLst>
                                            <p:tav tm="0">
                                              <p:val>
                                                <p:fltVal val="0.5"/>
                                              </p:val>
                                            </p:tav>
                                            <p:tav tm="100000">
                                              <p:val>
                                                <p:strVal val="#ppt_x"/>
                                              </p:val>
                                            </p:tav>
                                          </p:tavLst>
                                        </p:anim>
                                        <p:anim calcmode="lin" valueType="num">
                                          <p:cBhvr>
                                            <p:cTn id="118" dur="500" fill="hold"/>
                                            <p:tgtEl>
                                              <p:spTgt spid="29"/>
                                            </p:tgtEl>
                                            <p:attrNameLst>
                                              <p:attrName>ppt_y</p:attrName>
                                            </p:attrNameLst>
                                          </p:cBhvr>
                                          <p:tavLst>
                                            <p:tav tm="0">
                                              <p:val>
                                                <p:fltVal val="0.5"/>
                                              </p:val>
                                            </p:tav>
                                            <p:tav tm="100000">
                                              <p:val>
                                                <p:strVal val="#ppt_y"/>
                                              </p:val>
                                            </p:tav>
                                          </p:tavLst>
                                        </p:anim>
                                      </p:childTnLst>
                                    </p:cTn>
                                  </p:par>
                                  <p:par>
                                    <p:cTn id="119" presetID="53" presetClass="entr" presetSubtype="528" fill="hold" grpId="0" nodeType="withEffect">
                                      <p:stCondLst>
                                        <p:cond delay="200"/>
                                      </p:stCondLst>
                                      <p:childTnLst>
                                        <p:set>
                                          <p:cBhvr>
                                            <p:cTn id="120" dur="1" fill="hold">
                                              <p:stCondLst>
                                                <p:cond delay="0"/>
                                              </p:stCondLst>
                                            </p:cTn>
                                            <p:tgtEl>
                                              <p:spTgt spid="31"/>
                                            </p:tgtEl>
                                            <p:attrNameLst>
                                              <p:attrName>style.visibility</p:attrName>
                                            </p:attrNameLst>
                                          </p:cBhvr>
                                          <p:to>
                                            <p:strVal val="visible"/>
                                          </p:to>
                                        </p:set>
                                        <p:anim calcmode="lin" valueType="num">
                                          <p:cBhvr>
                                            <p:cTn id="121" dur="500" fill="hold"/>
                                            <p:tgtEl>
                                              <p:spTgt spid="31"/>
                                            </p:tgtEl>
                                            <p:attrNameLst>
                                              <p:attrName>ppt_w</p:attrName>
                                            </p:attrNameLst>
                                          </p:cBhvr>
                                          <p:tavLst>
                                            <p:tav tm="0">
                                              <p:val>
                                                <p:fltVal val="0"/>
                                              </p:val>
                                            </p:tav>
                                            <p:tav tm="100000">
                                              <p:val>
                                                <p:strVal val="#ppt_w"/>
                                              </p:val>
                                            </p:tav>
                                          </p:tavLst>
                                        </p:anim>
                                        <p:anim calcmode="lin" valueType="num">
                                          <p:cBhvr>
                                            <p:cTn id="122" dur="500" fill="hold"/>
                                            <p:tgtEl>
                                              <p:spTgt spid="31"/>
                                            </p:tgtEl>
                                            <p:attrNameLst>
                                              <p:attrName>ppt_h</p:attrName>
                                            </p:attrNameLst>
                                          </p:cBhvr>
                                          <p:tavLst>
                                            <p:tav tm="0">
                                              <p:val>
                                                <p:fltVal val="0"/>
                                              </p:val>
                                            </p:tav>
                                            <p:tav tm="100000">
                                              <p:val>
                                                <p:strVal val="#ppt_h"/>
                                              </p:val>
                                            </p:tav>
                                          </p:tavLst>
                                        </p:anim>
                                        <p:animEffect transition="in" filter="fade">
                                          <p:cBhvr>
                                            <p:cTn id="123" dur="500"/>
                                            <p:tgtEl>
                                              <p:spTgt spid="31"/>
                                            </p:tgtEl>
                                          </p:cBhvr>
                                        </p:animEffect>
                                        <p:anim calcmode="lin" valueType="num">
                                          <p:cBhvr>
                                            <p:cTn id="124" dur="500" fill="hold"/>
                                            <p:tgtEl>
                                              <p:spTgt spid="31"/>
                                            </p:tgtEl>
                                            <p:attrNameLst>
                                              <p:attrName>ppt_x</p:attrName>
                                            </p:attrNameLst>
                                          </p:cBhvr>
                                          <p:tavLst>
                                            <p:tav tm="0">
                                              <p:val>
                                                <p:fltVal val="0.5"/>
                                              </p:val>
                                            </p:tav>
                                            <p:tav tm="100000">
                                              <p:val>
                                                <p:strVal val="#ppt_x"/>
                                              </p:val>
                                            </p:tav>
                                          </p:tavLst>
                                        </p:anim>
                                        <p:anim calcmode="lin" valueType="num">
                                          <p:cBhvr>
                                            <p:cTn id="125" dur="500" fill="hold"/>
                                            <p:tgtEl>
                                              <p:spTgt spid="31"/>
                                            </p:tgtEl>
                                            <p:attrNameLst>
                                              <p:attrName>ppt_y</p:attrName>
                                            </p:attrNameLst>
                                          </p:cBhvr>
                                          <p:tavLst>
                                            <p:tav tm="0">
                                              <p:val>
                                                <p:fltVal val="0.5"/>
                                              </p:val>
                                            </p:tav>
                                            <p:tav tm="100000">
                                              <p:val>
                                                <p:strVal val="#ppt_y"/>
                                              </p:val>
                                            </p:tav>
                                          </p:tavLst>
                                        </p:anim>
                                      </p:childTnLst>
                                    </p:cTn>
                                  </p:par>
                                  <p:par>
                                    <p:cTn id="126" presetID="53" presetClass="entr" presetSubtype="528" fill="hold" grpId="0" nodeType="withEffect">
                                      <p:stCondLst>
                                        <p:cond delay="400"/>
                                      </p:stCondLst>
                                      <p:childTnLst>
                                        <p:set>
                                          <p:cBhvr>
                                            <p:cTn id="127" dur="1" fill="hold">
                                              <p:stCondLst>
                                                <p:cond delay="0"/>
                                              </p:stCondLst>
                                            </p:cTn>
                                            <p:tgtEl>
                                              <p:spTgt spid="32"/>
                                            </p:tgtEl>
                                            <p:attrNameLst>
                                              <p:attrName>style.visibility</p:attrName>
                                            </p:attrNameLst>
                                          </p:cBhvr>
                                          <p:to>
                                            <p:strVal val="visible"/>
                                          </p:to>
                                        </p:set>
                                        <p:anim calcmode="lin" valueType="num">
                                          <p:cBhvr>
                                            <p:cTn id="128" dur="500" fill="hold"/>
                                            <p:tgtEl>
                                              <p:spTgt spid="32"/>
                                            </p:tgtEl>
                                            <p:attrNameLst>
                                              <p:attrName>ppt_w</p:attrName>
                                            </p:attrNameLst>
                                          </p:cBhvr>
                                          <p:tavLst>
                                            <p:tav tm="0">
                                              <p:val>
                                                <p:fltVal val="0"/>
                                              </p:val>
                                            </p:tav>
                                            <p:tav tm="100000">
                                              <p:val>
                                                <p:strVal val="#ppt_w"/>
                                              </p:val>
                                            </p:tav>
                                          </p:tavLst>
                                        </p:anim>
                                        <p:anim calcmode="lin" valueType="num">
                                          <p:cBhvr>
                                            <p:cTn id="129" dur="500" fill="hold"/>
                                            <p:tgtEl>
                                              <p:spTgt spid="32"/>
                                            </p:tgtEl>
                                            <p:attrNameLst>
                                              <p:attrName>ppt_h</p:attrName>
                                            </p:attrNameLst>
                                          </p:cBhvr>
                                          <p:tavLst>
                                            <p:tav tm="0">
                                              <p:val>
                                                <p:fltVal val="0"/>
                                              </p:val>
                                            </p:tav>
                                            <p:tav tm="100000">
                                              <p:val>
                                                <p:strVal val="#ppt_h"/>
                                              </p:val>
                                            </p:tav>
                                          </p:tavLst>
                                        </p:anim>
                                        <p:animEffect transition="in" filter="fade">
                                          <p:cBhvr>
                                            <p:cTn id="130" dur="500"/>
                                            <p:tgtEl>
                                              <p:spTgt spid="32"/>
                                            </p:tgtEl>
                                          </p:cBhvr>
                                        </p:animEffect>
                                        <p:anim calcmode="lin" valueType="num">
                                          <p:cBhvr>
                                            <p:cTn id="131" dur="500" fill="hold"/>
                                            <p:tgtEl>
                                              <p:spTgt spid="32"/>
                                            </p:tgtEl>
                                            <p:attrNameLst>
                                              <p:attrName>ppt_x</p:attrName>
                                            </p:attrNameLst>
                                          </p:cBhvr>
                                          <p:tavLst>
                                            <p:tav tm="0">
                                              <p:val>
                                                <p:fltVal val="0.5"/>
                                              </p:val>
                                            </p:tav>
                                            <p:tav tm="100000">
                                              <p:val>
                                                <p:strVal val="#ppt_x"/>
                                              </p:val>
                                            </p:tav>
                                          </p:tavLst>
                                        </p:anim>
                                        <p:anim calcmode="lin" valueType="num">
                                          <p:cBhvr>
                                            <p:cTn id="132"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grpSp>
        <p:nvGrpSpPr>
          <p:cNvPr id="3" name="组合 2"/>
          <p:cNvGrpSpPr/>
          <p:nvPr/>
        </p:nvGrpSpPr>
        <p:grpSpPr>
          <a:xfrm>
            <a:off x="1142104" y="2147425"/>
            <a:ext cx="1723855" cy="1751472"/>
            <a:chOff x="1142104" y="2744325"/>
            <a:chExt cx="1723855" cy="1751472"/>
          </a:xfrm>
        </p:grpSpPr>
        <p:sp>
          <p:nvSpPr>
            <p:cNvPr id="4" name="任意多边形 3"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1124776" y="2976372"/>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BC041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五边形 4"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1142104" y="2788645"/>
              <a:ext cx="1723855" cy="1327216"/>
            </a:xfrm>
            <a:prstGeom prst="homePlate">
              <a:avLst/>
            </a:prstGeom>
            <a:solidFill>
              <a:srgbClr val="BC041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48"/>
            <p:cNvSpPr>
              <a:spLocks noEditPoints="1"/>
            </p:cNvSpPr>
            <p:nvPr/>
          </p:nvSpPr>
          <p:spPr bwMode="auto">
            <a:xfrm>
              <a:off x="1538827" y="3107497"/>
              <a:ext cx="564680" cy="540511"/>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DFDFD"/>
            </a:solidFill>
            <a:ln>
              <a:noFill/>
            </a:ln>
            <a:effectLst/>
          </p:spPr>
          <p:txBody>
            <a:bodyPr vert="horz" wrap="square" lIns="91440" tIns="45720" rIns="91440" bIns="45720" numCol="1" anchor="t" anchorCtr="0" compatLnSpc="1"/>
            <a:lstStyle/>
            <a:p>
              <a:endParaRPr lang="zh-CN" altLang="en-US">
                <a:solidFill>
                  <a:schemeClr val="accent2"/>
                </a:solidFill>
              </a:endParaRPr>
            </a:p>
          </p:txBody>
        </p:sp>
      </p:grpSp>
      <p:grpSp>
        <p:nvGrpSpPr>
          <p:cNvPr id="7" name="组合 6"/>
          <p:cNvGrpSpPr/>
          <p:nvPr/>
        </p:nvGrpSpPr>
        <p:grpSpPr>
          <a:xfrm>
            <a:off x="3871335" y="2147425"/>
            <a:ext cx="1723855" cy="1751472"/>
            <a:chOff x="3871335" y="2744325"/>
            <a:chExt cx="1723855" cy="1751472"/>
          </a:xfrm>
        </p:grpSpPr>
        <p:sp>
          <p:nvSpPr>
            <p:cNvPr id="8" name="任意多边形 7"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3854007" y="2976372"/>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五边形 8"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3871335" y="2788645"/>
              <a:ext cx="1723855" cy="1327216"/>
            </a:xfrm>
            <a:prstGeom prst="homePlat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26"/>
            <p:cNvSpPr>
              <a:spLocks noEditPoints="1"/>
            </p:cNvSpPr>
            <p:nvPr/>
          </p:nvSpPr>
          <p:spPr bwMode="auto">
            <a:xfrm>
              <a:off x="4420576" y="3207068"/>
              <a:ext cx="473513" cy="497489"/>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DFDFD"/>
            </a:solidFill>
            <a:ln>
              <a:noFill/>
            </a:ln>
            <a:effectLst/>
          </p:spPr>
          <p:txBody>
            <a:bodyPr vert="horz" wrap="square" lIns="91440" tIns="45720" rIns="91440" bIns="45720" numCol="1" anchor="t" anchorCtr="0" compatLnSpc="1"/>
            <a:lstStyle/>
            <a:p>
              <a:endParaRPr lang="zh-CN" altLang="en-US">
                <a:solidFill>
                  <a:schemeClr val="accent2"/>
                </a:solidFill>
              </a:endParaRPr>
            </a:p>
          </p:txBody>
        </p:sp>
      </p:grpSp>
      <p:grpSp>
        <p:nvGrpSpPr>
          <p:cNvPr id="11" name="组合 10"/>
          <p:cNvGrpSpPr/>
          <p:nvPr/>
        </p:nvGrpSpPr>
        <p:grpSpPr>
          <a:xfrm>
            <a:off x="6600565" y="2118376"/>
            <a:ext cx="1723855" cy="1751472"/>
            <a:chOff x="6600565" y="2715276"/>
            <a:chExt cx="1723855" cy="1751472"/>
          </a:xfrm>
        </p:grpSpPr>
        <p:sp>
          <p:nvSpPr>
            <p:cNvPr id="12" name="任意多边形 11"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6583237" y="2947323"/>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BC041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五边形 12"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6600565" y="2759595"/>
              <a:ext cx="1723855" cy="1327216"/>
            </a:xfrm>
            <a:prstGeom prst="homePlate">
              <a:avLst/>
            </a:prstGeom>
            <a:solidFill>
              <a:srgbClr val="BC041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31"/>
            <p:cNvSpPr>
              <a:spLocks noEditPoints="1"/>
            </p:cNvSpPr>
            <p:nvPr/>
          </p:nvSpPr>
          <p:spPr bwMode="auto">
            <a:xfrm>
              <a:off x="7109989" y="3190868"/>
              <a:ext cx="435045" cy="547103"/>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DFDFD"/>
            </a:solidFill>
            <a:ln>
              <a:noFill/>
            </a:ln>
            <a:effectLst/>
          </p:spPr>
          <p:txBody>
            <a:bodyPr vert="horz" wrap="square" lIns="91440" tIns="45720" rIns="91440" bIns="45720" numCol="1" anchor="t" anchorCtr="0" compatLnSpc="1"/>
            <a:lstStyle/>
            <a:p>
              <a:endParaRPr lang="zh-CN" altLang="en-US">
                <a:solidFill>
                  <a:schemeClr val="accent2"/>
                </a:solidFill>
              </a:endParaRPr>
            </a:p>
          </p:txBody>
        </p:sp>
      </p:grpSp>
      <p:grpSp>
        <p:nvGrpSpPr>
          <p:cNvPr id="15" name="组合 14"/>
          <p:cNvGrpSpPr/>
          <p:nvPr/>
        </p:nvGrpSpPr>
        <p:grpSpPr>
          <a:xfrm>
            <a:off x="9329796" y="2118376"/>
            <a:ext cx="1723855" cy="1751472"/>
            <a:chOff x="9329796" y="2715276"/>
            <a:chExt cx="1723855" cy="1751472"/>
          </a:xfrm>
        </p:grpSpPr>
        <p:sp>
          <p:nvSpPr>
            <p:cNvPr id="16" name="任意多边形 15"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9312468" y="2947323"/>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五边形 16"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9329796" y="2759595"/>
              <a:ext cx="1723855" cy="1327216"/>
            </a:xfrm>
            <a:prstGeom prst="homePlat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6"/>
            <p:cNvSpPr>
              <a:spLocks noEditPoints="1"/>
            </p:cNvSpPr>
            <p:nvPr/>
          </p:nvSpPr>
          <p:spPr bwMode="auto">
            <a:xfrm>
              <a:off x="9823913" y="3227548"/>
              <a:ext cx="640056" cy="51042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DFDFD"/>
            </a:solidFill>
            <a:ln>
              <a:noFill/>
            </a:ln>
            <a:effectLst/>
          </p:spPr>
          <p:txBody>
            <a:bodyPr vert="horz" wrap="square" lIns="91440" tIns="45720" rIns="91440" bIns="45720" numCol="1" anchor="t" anchorCtr="0" compatLnSpc="1"/>
            <a:lstStyle/>
            <a:p>
              <a:endParaRPr lang="zh-CN" altLang="en-US">
                <a:solidFill>
                  <a:schemeClr val="accent2"/>
                </a:solidFill>
              </a:endParaRPr>
            </a:p>
          </p:txBody>
        </p:sp>
      </p:grpSp>
      <p:sp>
        <p:nvSpPr>
          <p:cNvPr id="19" name="文本框 18"/>
          <p:cNvSpPr txBox="1"/>
          <p:nvPr/>
        </p:nvSpPr>
        <p:spPr>
          <a:xfrm>
            <a:off x="3560192" y="4439316"/>
            <a:ext cx="2339102" cy="1261884"/>
          </a:xfrm>
          <a:prstGeom prst="rect">
            <a:avLst/>
          </a:prstGeom>
          <a:noFill/>
          <a:effectLst/>
        </p:spPr>
        <p:txBody>
          <a:bodyPr wrap="none" rtlCol="0">
            <a:spAutoFit/>
          </a:bodyPr>
          <a:lstStyle/>
          <a:p>
            <a:r>
              <a:rPr lang="zh-CN" altLang="en-US" sz="2000" dirty="0">
                <a:solidFill>
                  <a:srgbClr val="E10515"/>
                </a:solidFill>
                <a:latin typeface="微软雅黑" panose="020B0503020204020204" pitchFamily="34" charset="-122"/>
                <a:ea typeface="微软雅黑" panose="020B0503020204020204" pitchFamily="34" charset="-122"/>
              </a:rPr>
              <a:t>单击此处输入标题</a:t>
            </a:r>
            <a:endParaRPr lang="en-US" altLang="zh-CN" sz="2000" dirty="0">
              <a:solidFill>
                <a:srgbClr val="E10515"/>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9018653" y="4435673"/>
            <a:ext cx="2339102" cy="1261884"/>
          </a:xfrm>
          <a:prstGeom prst="rect">
            <a:avLst/>
          </a:prstGeom>
          <a:noFill/>
          <a:effectLst/>
        </p:spPr>
        <p:txBody>
          <a:bodyPr wrap="none" rtlCol="0">
            <a:spAutoFit/>
          </a:bodyPr>
          <a:lstStyle/>
          <a:p>
            <a:r>
              <a:rPr lang="zh-CN" altLang="en-US" sz="2000" dirty="0">
                <a:solidFill>
                  <a:srgbClr val="E10515"/>
                </a:solidFill>
                <a:latin typeface="微软雅黑" panose="020B0503020204020204" pitchFamily="34" charset="-122"/>
                <a:ea typeface="微软雅黑" panose="020B0503020204020204" pitchFamily="34" charset="-122"/>
              </a:rPr>
              <a:t>单击此处输入标题</a:t>
            </a:r>
            <a:endParaRPr lang="en-US" altLang="zh-CN" sz="2000" dirty="0">
              <a:solidFill>
                <a:srgbClr val="E10515"/>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289422" y="4435673"/>
            <a:ext cx="2339102" cy="1261884"/>
          </a:xfrm>
          <a:prstGeom prst="rect">
            <a:avLst/>
          </a:prstGeom>
          <a:noFill/>
          <a:effectLst/>
        </p:spPr>
        <p:txBody>
          <a:bodyPr wrap="none" rtlCol="0">
            <a:spAutoFit/>
          </a:bodyPr>
          <a:lstStyle/>
          <a:p>
            <a:r>
              <a:rPr lang="zh-CN" altLang="en-US" sz="2000" dirty="0">
                <a:solidFill>
                  <a:srgbClr val="BC0410"/>
                </a:solidFill>
                <a:latin typeface="微软雅黑" panose="020B0503020204020204" pitchFamily="34" charset="-122"/>
                <a:ea typeface="微软雅黑" panose="020B0503020204020204" pitchFamily="34" charset="-122"/>
              </a:rPr>
              <a:t>单击此处输入标题</a:t>
            </a:r>
            <a:endParaRPr lang="en-US" altLang="zh-CN" sz="2000" dirty="0">
              <a:solidFill>
                <a:srgbClr val="BC0410"/>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734648" y="4435673"/>
            <a:ext cx="2339102" cy="1261884"/>
          </a:xfrm>
          <a:prstGeom prst="rect">
            <a:avLst/>
          </a:prstGeom>
          <a:noFill/>
          <a:effectLst/>
        </p:spPr>
        <p:txBody>
          <a:bodyPr wrap="none" rtlCol="0">
            <a:spAutoFit/>
          </a:bodyPr>
          <a:lstStyle/>
          <a:p>
            <a:r>
              <a:rPr lang="zh-CN" altLang="en-US" sz="2000" dirty="0">
                <a:solidFill>
                  <a:srgbClr val="BC0410"/>
                </a:solidFill>
                <a:latin typeface="微软雅黑" panose="020B0503020204020204" pitchFamily="34" charset="-122"/>
                <a:ea typeface="微软雅黑" panose="020B0503020204020204" pitchFamily="34" charset="-122"/>
              </a:rPr>
              <a:t>单击此处输入标题</a:t>
            </a:r>
            <a:endParaRPr lang="en-US" altLang="zh-CN" sz="2000" dirty="0">
              <a:solidFill>
                <a:srgbClr val="BC0410"/>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25453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37"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900" decel="100000" fill="hold"/>
                                        <p:tgtEl>
                                          <p:spTgt spid="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8" presetID="37" presetClass="entr" presetSubtype="0" fill="hold"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900" decel="100000" fill="hold"/>
                                        <p:tgtEl>
                                          <p:spTgt spid="7"/>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5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900" decel="100000" fill="hold"/>
                                        <p:tgtEl>
                                          <p:spTgt spid="11"/>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75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900" decel="100000" fill="hold"/>
                                        <p:tgtEl>
                                          <p:spTgt spid="15"/>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6" fill="hold">
                            <p:stCondLst>
                              <p:cond delay="1750"/>
                            </p:stCondLst>
                            <p:childTnLst>
                              <p:par>
                                <p:cTn id="37" presetID="50" presetClass="entr" presetSubtype="0" decel="10000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1000" fill="hold"/>
                                        <p:tgtEl>
                                          <p:spTgt spid="19"/>
                                        </p:tgtEl>
                                        <p:attrNameLst>
                                          <p:attrName>ppt_w</p:attrName>
                                        </p:attrNameLst>
                                      </p:cBhvr>
                                      <p:tavLst>
                                        <p:tav tm="0">
                                          <p:val>
                                            <p:strVal val="#ppt_w+.3"/>
                                          </p:val>
                                        </p:tav>
                                        <p:tav tm="100000">
                                          <p:val>
                                            <p:strVal val="#ppt_w"/>
                                          </p:val>
                                        </p:tav>
                                      </p:tavLst>
                                    </p:anim>
                                    <p:anim calcmode="lin" valueType="num">
                                      <p:cBhvr>
                                        <p:cTn id="40" dur="1000" fill="hold"/>
                                        <p:tgtEl>
                                          <p:spTgt spid="19"/>
                                        </p:tgtEl>
                                        <p:attrNameLst>
                                          <p:attrName>ppt_h</p:attrName>
                                        </p:attrNameLst>
                                      </p:cBhvr>
                                      <p:tavLst>
                                        <p:tav tm="0">
                                          <p:val>
                                            <p:strVal val="#ppt_h"/>
                                          </p:val>
                                        </p:tav>
                                        <p:tav tm="100000">
                                          <p:val>
                                            <p:strVal val="#ppt_h"/>
                                          </p:val>
                                        </p:tav>
                                      </p:tavLst>
                                    </p:anim>
                                    <p:animEffect transition="in" filter="fade">
                                      <p:cBhvr>
                                        <p:cTn id="41" dur="1000"/>
                                        <p:tgtEl>
                                          <p:spTgt spid="19"/>
                                        </p:tgtEl>
                                      </p:cBhvr>
                                    </p:animEffect>
                                  </p:childTnLst>
                                </p:cTn>
                              </p:par>
                              <p:par>
                                <p:cTn id="42" presetID="50" presetClass="entr" presetSubtype="0" decel="100000" fill="hold" grpId="0" nodeType="withEffect">
                                  <p:stCondLst>
                                    <p:cond delay="250"/>
                                  </p:stCondLst>
                                  <p:childTnLst>
                                    <p:set>
                                      <p:cBhvr>
                                        <p:cTn id="43" dur="1" fill="hold">
                                          <p:stCondLst>
                                            <p:cond delay="0"/>
                                          </p:stCondLst>
                                        </p:cTn>
                                        <p:tgtEl>
                                          <p:spTgt spid="22"/>
                                        </p:tgtEl>
                                        <p:attrNameLst>
                                          <p:attrName>style.visibility</p:attrName>
                                        </p:attrNameLst>
                                      </p:cBhvr>
                                      <p:to>
                                        <p:strVal val="visible"/>
                                      </p:to>
                                    </p:set>
                                    <p:anim calcmode="lin" valueType="num">
                                      <p:cBhvr>
                                        <p:cTn id="44" dur="1000" fill="hold"/>
                                        <p:tgtEl>
                                          <p:spTgt spid="22"/>
                                        </p:tgtEl>
                                        <p:attrNameLst>
                                          <p:attrName>ppt_w</p:attrName>
                                        </p:attrNameLst>
                                      </p:cBhvr>
                                      <p:tavLst>
                                        <p:tav tm="0">
                                          <p:val>
                                            <p:strVal val="#ppt_w+.3"/>
                                          </p:val>
                                        </p:tav>
                                        <p:tav tm="100000">
                                          <p:val>
                                            <p:strVal val="#ppt_w"/>
                                          </p:val>
                                        </p:tav>
                                      </p:tavLst>
                                    </p:anim>
                                    <p:anim calcmode="lin" valueType="num">
                                      <p:cBhvr>
                                        <p:cTn id="45" dur="1000" fill="hold"/>
                                        <p:tgtEl>
                                          <p:spTgt spid="22"/>
                                        </p:tgtEl>
                                        <p:attrNameLst>
                                          <p:attrName>ppt_h</p:attrName>
                                        </p:attrNameLst>
                                      </p:cBhvr>
                                      <p:tavLst>
                                        <p:tav tm="0">
                                          <p:val>
                                            <p:strVal val="#ppt_h"/>
                                          </p:val>
                                        </p:tav>
                                        <p:tav tm="100000">
                                          <p:val>
                                            <p:strVal val="#ppt_h"/>
                                          </p:val>
                                        </p:tav>
                                      </p:tavLst>
                                    </p:anim>
                                    <p:animEffect transition="in" filter="fade">
                                      <p:cBhvr>
                                        <p:cTn id="46" dur="1000"/>
                                        <p:tgtEl>
                                          <p:spTgt spid="22"/>
                                        </p:tgtEl>
                                      </p:cBhvr>
                                    </p:animEffect>
                                  </p:childTnLst>
                                </p:cTn>
                              </p:par>
                              <p:par>
                                <p:cTn id="47" presetID="50" presetClass="entr" presetSubtype="0" decel="100000" fill="hold" grpId="0" nodeType="withEffect">
                                  <p:stCondLst>
                                    <p:cond delay="5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1000" fill="hold"/>
                                        <p:tgtEl>
                                          <p:spTgt spid="20"/>
                                        </p:tgtEl>
                                        <p:attrNameLst>
                                          <p:attrName>ppt_w</p:attrName>
                                        </p:attrNameLst>
                                      </p:cBhvr>
                                      <p:tavLst>
                                        <p:tav tm="0">
                                          <p:val>
                                            <p:strVal val="#ppt_w+.3"/>
                                          </p:val>
                                        </p:tav>
                                        <p:tav tm="100000">
                                          <p:val>
                                            <p:strVal val="#ppt_w"/>
                                          </p:val>
                                        </p:tav>
                                      </p:tavLst>
                                    </p:anim>
                                    <p:anim calcmode="lin" valueType="num">
                                      <p:cBhvr>
                                        <p:cTn id="50" dur="1000" fill="hold"/>
                                        <p:tgtEl>
                                          <p:spTgt spid="20"/>
                                        </p:tgtEl>
                                        <p:attrNameLst>
                                          <p:attrName>ppt_h</p:attrName>
                                        </p:attrNameLst>
                                      </p:cBhvr>
                                      <p:tavLst>
                                        <p:tav tm="0">
                                          <p:val>
                                            <p:strVal val="#ppt_h"/>
                                          </p:val>
                                        </p:tav>
                                        <p:tav tm="100000">
                                          <p:val>
                                            <p:strVal val="#ppt_h"/>
                                          </p:val>
                                        </p:tav>
                                      </p:tavLst>
                                    </p:anim>
                                    <p:animEffect transition="in" filter="fade">
                                      <p:cBhvr>
                                        <p:cTn id="51" dur="1000"/>
                                        <p:tgtEl>
                                          <p:spTgt spid="20"/>
                                        </p:tgtEl>
                                      </p:cBhvr>
                                    </p:animEffect>
                                  </p:childTnLst>
                                </p:cTn>
                              </p:par>
                              <p:par>
                                <p:cTn id="52" presetID="50" presetClass="entr" presetSubtype="0" decel="100000" fill="hold" grpId="0" nodeType="withEffect">
                                  <p:stCondLst>
                                    <p:cond delay="750"/>
                                  </p:stCondLst>
                                  <p:childTnLst>
                                    <p:set>
                                      <p:cBhvr>
                                        <p:cTn id="53" dur="1" fill="hold">
                                          <p:stCondLst>
                                            <p:cond delay="0"/>
                                          </p:stCondLst>
                                        </p:cTn>
                                        <p:tgtEl>
                                          <p:spTgt spid="21"/>
                                        </p:tgtEl>
                                        <p:attrNameLst>
                                          <p:attrName>style.visibility</p:attrName>
                                        </p:attrNameLst>
                                      </p:cBhvr>
                                      <p:to>
                                        <p:strVal val="visible"/>
                                      </p:to>
                                    </p:set>
                                    <p:anim calcmode="lin" valueType="num">
                                      <p:cBhvr>
                                        <p:cTn id="54" dur="1000" fill="hold"/>
                                        <p:tgtEl>
                                          <p:spTgt spid="21"/>
                                        </p:tgtEl>
                                        <p:attrNameLst>
                                          <p:attrName>ppt_w</p:attrName>
                                        </p:attrNameLst>
                                      </p:cBhvr>
                                      <p:tavLst>
                                        <p:tav tm="0">
                                          <p:val>
                                            <p:strVal val="#ppt_w+.3"/>
                                          </p:val>
                                        </p:tav>
                                        <p:tav tm="100000">
                                          <p:val>
                                            <p:strVal val="#ppt_w"/>
                                          </p:val>
                                        </p:tav>
                                      </p:tavLst>
                                    </p:anim>
                                    <p:anim calcmode="lin" valueType="num">
                                      <p:cBhvr>
                                        <p:cTn id="55" dur="1000" fill="hold"/>
                                        <p:tgtEl>
                                          <p:spTgt spid="21"/>
                                        </p:tgtEl>
                                        <p:attrNameLst>
                                          <p:attrName>ppt_h</p:attrName>
                                        </p:attrNameLst>
                                      </p:cBhvr>
                                      <p:tavLst>
                                        <p:tav tm="0">
                                          <p:val>
                                            <p:strVal val="#ppt_h"/>
                                          </p:val>
                                        </p:tav>
                                        <p:tav tm="100000">
                                          <p:val>
                                            <p:strVal val="#ppt_h"/>
                                          </p:val>
                                        </p:tav>
                                      </p:tavLst>
                                    </p:anim>
                                    <p:animEffect transition="in" filter="fade">
                                      <p:cBhvr>
                                        <p:cTn id="56"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dirty="0"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椭圆 2"/>
          <p:cNvSpPr/>
          <p:nvPr/>
        </p:nvSpPr>
        <p:spPr>
          <a:xfrm>
            <a:off x="1922103" y="1856779"/>
            <a:ext cx="2329009" cy="23289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4" name="椭圆 3"/>
          <p:cNvSpPr/>
          <p:nvPr/>
        </p:nvSpPr>
        <p:spPr>
          <a:xfrm>
            <a:off x="1782171" y="1716850"/>
            <a:ext cx="2608876" cy="2608782"/>
          </a:xfrm>
          <a:prstGeom prst="ellipse">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5" name="矩形 4"/>
          <p:cNvSpPr/>
          <p:nvPr/>
        </p:nvSpPr>
        <p:spPr>
          <a:xfrm>
            <a:off x="2071452" y="2427804"/>
            <a:ext cx="2030311" cy="1284878"/>
          </a:xfrm>
          <a:prstGeom prst="rect">
            <a:avLst/>
          </a:prstGeom>
        </p:spPr>
        <p:txBody>
          <a:bodyPr wrap="square" lIns="118278" tIns="59138" rIns="118278" bIns="59138">
            <a:spAutoFit/>
          </a:bodyPr>
          <a:lstStyle/>
          <a:p>
            <a:pPr lvl="0" algn="ctr"/>
            <a:r>
              <a:rPr lang="zh-CN" altLang="en-US" sz="3120" b="1" dirty="0">
                <a:solidFill>
                  <a:schemeClr val="bg1"/>
                </a:solidFill>
                <a:latin typeface="微软雅黑" panose="020B0503020204020204" pitchFamily="34" charset="-122"/>
                <a:ea typeface="微软雅黑" panose="020B0503020204020204" pitchFamily="34" charset="-122"/>
              </a:rPr>
              <a:t>应用领域</a:t>
            </a:r>
            <a:endParaRPr lang="en-US" altLang="zh-CN" sz="3120" b="1" dirty="0">
              <a:solidFill>
                <a:schemeClr val="bg1"/>
              </a:solidFill>
              <a:latin typeface="微软雅黑" panose="020B0503020204020204" pitchFamily="34" charset="-122"/>
              <a:ea typeface="微软雅黑" panose="020B0503020204020204" pitchFamily="34" charset="-122"/>
            </a:endParaRPr>
          </a:p>
          <a:p>
            <a:pPr algn="ctr">
              <a:spcBef>
                <a:spcPts val="1555"/>
              </a:spcBef>
            </a:pPr>
            <a:r>
              <a:rPr lang="zh-CN" altLang="en-US" sz="1560"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560" dirty="0">
              <a:solidFill>
                <a:schemeClr val="bg1"/>
              </a:solidFill>
              <a:latin typeface="微软雅黑" panose="020B0503020204020204" pitchFamily="34" charset="-122"/>
              <a:ea typeface="微软雅黑" panose="020B0503020204020204" pitchFamily="34" charset="-122"/>
            </a:endParaRPr>
          </a:p>
        </p:txBody>
      </p:sp>
      <p:sp>
        <p:nvSpPr>
          <p:cNvPr id="6" name="文本框 7"/>
          <p:cNvSpPr txBox="1">
            <a:spLocks noChangeArrowheads="1"/>
          </p:cNvSpPr>
          <p:nvPr/>
        </p:nvSpPr>
        <p:spPr bwMode="auto">
          <a:xfrm>
            <a:off x="1914807" y="4604717"/>
            <a:ext cx="2343607" cy="1348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8278" tIns="59138" rIns="118278" bIns="59138"/>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800" b="1" dirty="0">
                <a:solidFill>
                  <a:srgbClr val="E10515"/>
                </a:solidFill>
                <a:latin typeface="微软雅黑" panose="020B0503020204020204" pitchFamily="34" charset="-122"/>
              </a:rPr>
              <a:t>添加文本信息</a:t>
            </a:r>
            <a:endParaRPr lang="en-US" altLang="zh-CN" sz="1800" b="1" dirty="0">
              <a:solidFill>
                <a:srgbClr val="E10515"/>
              </a:solidFill>
              <a:latin typeface="微软雅黑" panose="020B0503020204020204" pitchFamily="34" charset="-122"/>
            </a:endParaRPr>
          </a:p>
          <a:p>
            <a:pPr algn="ctr">
              <a:lnSpc>
                <a:spcPct val="150000"/>
              </a:lnSpc>
              <a:spcBef>
                <a:spcPts val="390"/>
              </a:spcBef>
            </a:pPr>
            <a:r>
              <a:rPr lang="zh-CN" altLang="en-US" sz="1560" dirty="0">
                <a:latin typeface="微软雅黑" panose="020B0503020204020204" pitchFamily="34" charset="-122"/>
              </a:rPr>
              <a:t>添加对图片的说明文字添加对图片的说明文字</a:t>
            </a:r>
          </a:p>
        </p:txBody>
      </p:sp>
      <p:sp>
        <p:nvSpPr>
          <p:cNvPr id="7" name="椭圆 6"/>
          <p:cNvSpPr/>
          <p:nvPr/>
        </p:nvSpPr>
        <p:spPr>
          <a:xfrm>
            <a:off x="4934821" y="1856779"/>
            <a:ext cx="2329009" cy="2328925"/>
          </a:xfrm>
          <a:prstGeom prst="ellipse">
            <a:avLst/>
          </a:prstGeom>
          <a:solidFill>
            <a:srgbClr val="BC0410"/>
          </a:solidFill>
          <a:ln>
            <a:noFill/>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8" name="椭圆 7"/>
          <p:cNvSpPr/>
          <p:nvPr/>
        </p:nvSpPr>
        <p:spPr>
          <a:xfrm>
            <a:off x="4794887" y="1716850"/>
            <a:ext cx="2608876" cy="2608782"/>
          </a:xfrm>
          <a:prstGeom prst="ellipse">
            <a:avLst/>
          </a:prstGeom>
          <a:noFill/>
          <a:ln w="19050">
            <a:solidFill>
              <a:srgbClr val="BC041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9" name="矩形 8"/>
          <p:cNvSpPr/>
          <p:nvPr/>
        </p:nvSpPr>
        <p:spPr>
          <a:xfrm>
            <a:off x="5084169" y="2427804"/>
            <a:ext cx="2030311" cy="1284878"/>
          </a:xfrm>
          <a:prstGeom prst="rect">
            <a:avLst/>
          </a:prstGeom>
        </p:spPr>
        <p:txBody>
          <a:bodyPr wrap="square" lIns="118278" tIns="59138" rIns="118278" bIns="59138">
            <a:spAutoFit/>
          </a:bodyPr>
          <a:lstStyle/>
          <a:p>
            <a:pPr lvl="0" algn="ctr"/>
            <a:r>
              <a:rPr lang="zh-CN" altLang="en-US" sz="3120" b="1" dirty="0">
                <a:solidFill>
                  <a:schemeClr val="bg1"/>
                </a:solidFill>
                <a:latin typeface="微软雅黑" panose="020B0503020204020204" pitchFamily="34" charset="-122"/>
                <a:ea typeface="微软雅黑" panose="020B0503020204020204" pitchFamily="34" charset="-122"/>
              </a:rPr>
              <a:t>商务领域</a:t>
            </a:r>
            <a:endParaRPr lang="en-US" altLang="zh-CN" sz="3120" b="1" dirty="0">
              <a:solidFill>
                <a:schemeClr val="bg1"/>
              </a:solidFill>
              <a:latin typeface="微软雅黑" panose="020B0503020204020204" pitchFamily="34" charset="-122"/>
              <a:ea typeface="微软雅黑" panose="020B0503020204020204" pitchFamily="34" charset="-122"/>
            </a:endParaRPr>
          </a:p>
          <a:p>
            <a:pPr algn="ctr">
              <a:spcBef>
                <a:spcPts val="1555"/>
              </a:spcBef>
            </a:pPr>
            <a:r>
              <a:rPr lang="zh-CN" altLang="en-US" sz="1560"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560" dirty="0">
              <a:solidFill>
                <a:schemeClr val="bg1"/>
              </a:solidFill>
              <a:latin typeface="微软雅黑" panose="020B0503020204020204" pitchFamily="34" charset="-122"/>
              <a:ea typeface="微软雅黑" panose="020B0503020204020204" pitchFamily="34" charset="-122"/>
            </a:endParaRPr>
          </a:p>
        </p:txBody>
      </p:sp>
      <p:sp>
        <p:nvSpPr>
          <p:cNvPr id="10" name="文本框 7"/>
          <p:cNvSpPr txBox="1">
            <a:spLocks noChangeArrowheads="1"/>
          </p:cNvSpPr>
          <p:nvPr/>
        </p:nvSpPr>
        <p:spPr bwMode="auto">
          <a:xfrm>
            <a:off x="4927522" y="4604717"/>
            <a:ext cx="2343607" cy="1348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8278" tIns="59138" rIns="118278" bIns="59138"/>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800" b="1" dirty="0">
                <a:solidFill>
                  <a:srgbClr val="BC0410"/>
                </a:solidFill>
                <a:latin typeface="微软雅黑" panose="020B0503020204020204" pitchFamily="34" charset="-122"/>
              </a:rPr>
              <a:t>添加文本信息</a:t>
            </a:r>
            <a:endParaRPr lang="en-US" altLang="zh-CN" sz="1800" b="1" dirty="0">
              <a:solidFill>
                <a:srgbClr val="BC0410"/>
              </a:solidFill>
              <a:latin typeface="微软雅黑" panose="020B0503020204020204" pitchFamily="34" charset="-122"/>
            </a:endParaRPr>
          </a:p>
          <a:p>
            <a:pPr algn="ctr">
              <a:lnSpc>
                <a:spcPct val="150000"/>
              </a:lnSpc>
              <a:spcBef>
                <a:spcPts val="390"/>
              </a:spcBef>
            </a:pPr>
            <a:r>
              <a:rPr lang="zh-CN" altLang="en-US" sz="1560" dirty="0">
                <a:latin typeface="微软雅黑" panose="020B0503020204020204" pitchFamily="34" charset="-122"/>
              </a:rPr>
              <a:t>添加对图片的说明文字添加对图片的说明文字</a:t>
            </a:r>
          </a:p>
        </p:txBody>
      </p:sp>
      <p:sp>
        <p:nvSpPr>
          <p:cNvPr id="11" name="椭圆 10"/>
          <p:cNvSpPr/>
          <p:nvPr/>
        </p:nvSpPr>
        <p:spPr>
          <a:xfrm>
            <a:off x="7947538" y="1856779"/>
            <a:ext cx="2329009" cy="23289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2" name="椭圆 11"/>
          <p:cNvSpPr/>
          <p:nvPr/>
        </p:nvSpPr>
        <p:spPr>
          <a:xfrm>
            <a:off x="7807605" y="1716850"/>
            <a:ext cx="2608876" cy="2608782"/>
          </a:xfrm>
          <a:prstGeom prst="ellipse">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18278" tIns="59138" rIns="118278" bIns="59138" rtlCol="0" anchor="ctr"/>
          <a:lstStyle/>
          <a:p>
            <a:pPr algn="ctr"/>
            <a:endParaRPr lang="zh-CN" altLang="en-US" sz="2160">
              <a:solidFill>
                <a:schemeClr val="tx1"/>
              </a:solidFill>
            </a:endParaRPr>
          </a:p>
        </p:txBody>
      </p:sp>
      <p:sp>
        <p:nvSpPr>
          <p:cNvPr id="13" name="矩形 12"/>
          <p:cNvSpPr/>
          <p:nvPr/>
        </p:nvSpPr>
        <p:spPr>
          <a:xfrm>
            <a:off x="8096885" y="2427804"/>
            <a:ext cx="2030311" cy="1284878"/>
          </a:xfrm>
          <a:prstGeom prst="rect">
            <a:avLst/>
          </a:prstGeom>
        </p:spPr>
        <p:txBody>
          <a:bodyPr wrap="square" lIns="118278" tIns="59138" rIns="118278" bIns="59138">
            <a:spAutoFit/>
          </a:bodyPr>
          <a:lstStyle/>
          <a:p>
            <a:pPr lvl="0" algn="ctr"/>
            <a:r>
              <a:rPr lang="zh-CN" altLang="en-US" sz="3120" b="1" dirty="0">
                <a:solidFill>
                  <a:schemeClr val="bg1"/>
                </a:solidFill>
                <a:latin typeface="微软雅黑" panose="020B0503020204020204" pitchFamily="34" charset="-122"/>
                <a:ea typeface="微软雅黑" panose="020B0503020204020204" pitchFamily="34" charset="-122"/>
              </a:rPr>
              <a:t>服务领域</a:t>
            </a:r>
            <a:endParaRPr lang="en-US" altLang="zh-CN" sz="3120" b="1" dirty="0">
              <a:solidFill>
                <a:schemeClr val="bg1"/>
              </a:solidFill>
              <a:latin typeface="微软雅黑" panose="020B0503020204020204" pitchFamily="34" charset="-122"/>
              <a:ea typeface="微软雅黑" panose="020B0503020204020204" pitchFamily="34" charset="-122"/>
            </a:endParaRPr>
          </a:p>
          <a:p>
            <a:pPr algn="ctr">
              <a:spcBef>
                <a:spcPts val="1555"/>
              </a:spcBef>
            </a:pPr>
            <a:r>
              <a:rPr lang="zh-CN" altLang="en-US" sz="1560" dirty="0">
                <a:solidFill>
                  <a:schemeClr val="bg1"/>
                </a:solidFill>
                <a:latin typeface="微软雅黑" panose="020B0503020204020204" pitchFamily="34" charset="-122"/>
                <a:ea typeface="微软雅黑" panose="020B0503020204020204" pitchFamily="34" charset="-122"/>
              </a:rPr>
              <a:t>此处添加详细的说明文字做简要说明</a:t>
            </a:r>
            <a:endParaRPr lang="en-US" altLang="zh-CN" sz="1560" dirty="0">
              <a:solidFill>
                <a:schemeClr val="bg1"/>
              </a:solidFill>
              <a:latin typeface="微软雅黑" panose="020B0503020204020204" pitchFamily="34" charset="-122"/>
              <a:ea typeface="微软雅黑" panose="020B0503020204020204" pitchFamily="34" charset="-122"/>
            </a:endParaRPr>
          </a:p>
        </p:txBody>
      </p:sp>
      <p:sp>
        <p:nvSpPr>
          <p:cNvPr id="14" name="文本框 7"/>
          <p:cNvSpPr txBox="1">
            <a:spLocks noChangeArrowheads="1"/>
          </p:cNvSpPr>
          <p:nvPr/>
        </p:nvSpPr>
        <p:spPr bwMode="auto">
          <a:xfrm>
            <a:off x="7940238" y="4604717"/>
            <a:ext cx="2343607" cy="1348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8278" tIns="59138" rIns="118278" bIns="59138"/>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800" b="1" dirty="0">
                <a:solidFill>
                  <a:srgbClr val="E10515"/>
                </a:solidFill>
                <a:latin typeface="微软雅黑" panose="020B0503020204020204" pitchFamily="34" charset="-122"/>
              </a:rPr>
              <a:t>添加文本信息</a:t>
            </a:r>
            <a:endParaRPr lang="en-US" altLang="zh-CN" sz="1800" b="1" dirty="0">
              <a:solidFill>
                <a:srgbClr val="E10515"/>
              </a:solidFill>
              <a:latin typeface="微软雅黑" panose="020B0503020204020204" pitchFamily="34" charset="-122"/>
            </a:endParaRPr>
          </a:p>
          <a:p>
            <a:pPr algn="ctr">
              <a:lnSpc>
                <a:spcPct val="150000"/>
              </a:lnSpc>
              <a:spcBef>
                <a:spcPts val="390"/>
              </a:spcBef>
            </a:pPr>
            <a:r>
              <a:rPr lang="zh-CN" altLang="en-US" sz="1560" dirty="0">
                <a:latin typeface="微软雅黑" panose="020B0503020204020204" pitchFamily="34" charset="-122"/>
              </a:rPr>
              <a:t>添加对图片的说明文字添加对图片的说明文字</a:t>
            </a:r>
          </a:p>
        </p:txBody>
      </p:sp>
    </p:spTree>
    <p:extLst>
      <p:ext uri="{BB962C8B-B14F-4D97-AF65-F5344CB8AC3E}">
        <p14:creationId xmlns:p14="http://schemas.microsoft.com/office/powerpoint/2010/main" val="4452127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1"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750"/>
                                        <p:tgtEl>
                                          <p:spTgt spid="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500"/>
                                        <p:tgtEl>
                                          <p:spTgt spid="6"/>
                                        </p:tgtEl>
                                      </p:cBhvr>
                                    </p:animEffect>
                                  </p:childTnLst>
                                </p:cTn>
                              </p:par>
                            </p:childTnLst>
                          </p:cTn>
                        </p:par>
                        <p:par>
                          <p:cTn id="29" fill="hold">
                            <p:stCondLst>
                              <p:cond delay="2500"/>
                            </p:stCondLst>
                            <p:childTnLst>
                              <p:par>
                                <p:cTn id="30" presetID="21" presetClass="entr" presetSubtype="1"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heel(1)">
                                      <p:cBhvr>
                                        <p:cTn id="32" dur="750"/>
                                        <p:tgtEl>
                                          <p:spTgt spid="8"/>
                                        </p:tgtEl>
                                      </p:cBhvr>
                                    </p:animEffect>
                                  </p:childTnLst>
                                </p:cTn>
                              </p:par>
                            </p:childTnLst>
                          </p:cTn>
                        </p:par>
                        <p:par>
                          <p:cTn id="33" fill="hold">
                            <p:stCondLst>
                              <p:cond delay="3250"/>
                            </p:stCondLst>
                            <p:childTnLst>
                              <p:par>
                                <p:cTn id="34" presetID="53" presetClass="entr" presetSubtype="16"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childTnLst>
                          </p:cTn>
                        </p:par>
                        <p:par>
                          <p:cTn id="39" fill="hold">
                            <p:stCondLst>
                              <p:cond delay="3750"/>
                            </p:stCondLst>
                            <p:childTnLst>
                              <p:par>
                                <p:cTn id="40" presetID="2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down)">
                                      <p:cBhvr>
                                        <p:cTn id="42" dur="500"/>
                                        <p:tgtEl>
                                          <p:spTgt spid="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up)">
                                      <p:cBhvr>
                                        <p:cTn id="45" dur="500"/>
                                        <p:tgtEl>
                                          <p:spTgt spid="10"/>
                                        </p:tgtEl>
                                      </p:cBhvr>
                                    </p:animEffect>
                                  </p:childTnLst>
                                </p:cTn>
                              </p:par>
                            </p:childTnLst>
                          </p:cTn>
                        </p:par>
                        <p:par>
                          <p:cTn id="46" fill="hold">
                            <p:stCondLst>
                              <p:cond delay="4250"/>
                            </p:stCondLst>
                            <p:childTnLst>
                              <p:par>
                                <p:cTn id="47" presetID="21" presetClass="entr" presetSubtype="1"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heel(1)">
                                      <p:cBhvr>
                                        <p:cTn id="49" dur="750"/>
                                        <p:tgtEl>
                                          <p:spTgt spid="12"/>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down)">
                                      <p:cBhvr>
                                        <p:cTn id="59" dur="500"/>
                                        <p:tgtEl>
                                          <p:spTgt spid="13"/>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up)">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animBg="1"/>
      <p:bldP spid="8" grpId="0" animBg="1"/>
      <p:bldP spid="9" grpId="0"/>
      <p:bldP spid="10" grpId="0"/>
      <p:bldP spid="11" grpId="0" animBg="1"/>
      <p:bldP spid="12"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77931" y="4216400"/>
            <a:ext cx="20541561" cy="2760165"/>
          </a:xfrm>
          <a:prstGeom prst="rect">
            <a:avLst/>
          </a:prstGeom>
        </p:spPr>
      </p:pic>
      <p:sp>
        <p:nvSpPr>
          <p:cNvPr id="18" name="TextBox 9"/>
          <p:cNvSpPr txBox="1"/>
          <p:nvPr/>
        </p:nvSpPr>
        <p:spPr>
          <a:xfrm>
            <a:off x="2925910" y="2426207"/>
            <a:ext cx="6254682" cy="830634"/>
          </a:xfrm>
          <a:prstGeom prst="rect">
            <a:avLst/>
          </a:prstGeom>
          <a:noFill/>
        </p:spPr>
        <p:txBody>
          <a:bodyPr wrap="square" lIns="91400" tIns="45699" rIns="91400" bIns="45699" rtlCol="0">
            <a:spAutoFit/>
          </a:bodyPr>
          <a:lstStyle/>
          <a:p>
            <a:pPr algn="ctr"/>
            <a:r>
              <a:rPr lang="zh-CN" altLang="en-US" sz="4798" b="1" smtClean="0">
                <a:solidFill>
                  <a:srgbClr val="C00000"/>
                </a:solidFill>
                <a:latin typeface="微软雅黑"/>
                <a:ea typeface="微软雅黑"/>
              </a:rPr>
              <a:t>添加文本标题</a:t>
            </a:r>
            <a:endParaRPr lang="zh-CN" altLang="en-US" sz="4798" b="1" dirty="0">
              <a:solidFill>
                <a:srgbClr val="C00000"/>
              </a:solidFill>
              <a:latin typeface="微软雅黑"/>
              <a:ea typeface="微软雅黑"/>
            </a:endParaRPr>
          </a:p>
        </p:txBody>
      </p:sp>
      <p:cxnSp>
        <p:nvCxnSpPr>
          <p:cNvPr id="19" name="直接连接符 18"/>
          <p:cNvCxnSpPr/>
          <p:nvPr/>
        </p:nvCxnSpPr>
        <p:spPr bwMode="auto">
          <a:xfrm>
            <a:off x="2598683" y="3242206"/>
            <a:ext cx="6909136" cy="0"/>
          </a:xfrm>
          <a:prstGeom prst="line">
            <a:avLst/>
          </a:prstGeom>
          <a:solidFill>
            <a:schemeClr val="accent1"/>
          </a:solidFill>
          <a:ln w="952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6"/>
          <p:cNvSpPr txBox="1"/>
          <p:nvPr/>
        </p:nvSpPr>
        <p:spPr>
          <a:xfrm>
            <a:off x="2824343" y="3435039"/>
            <a:ext cx="6479106" cy="923287"/>
          </a:xfrm>
          <a:prstGeom prst="rect">
            <a:avLst/>
          </a:prstGeom>
          <a:noFill/>
        </p:spPr>
        <p:txBody>
          <a:bodyPr wrap="square" lIns="91400" tIns="45699" rIns="91400" bIns="45699" rtlCol="0">
            <a:spAutoFit/>
          </a:bodyPr>
          <a:lstStyle/>
          <a:p>
            <a:pPr algn="l"/>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在此输入小结内容文本在此输入小结内容文本在此输入小结内容文在此输入小结内容文本在此输入小结内容文本在此输入小结内容文在此输入小结内容文本在此输入</a:t>
            </a:r>
          </a:p>
        </p:txBody>
      </p:sp>
      <p:grpSp>
        <p:nvGrpSpPr>
          <p:cNvPr id="6" name="组合 5"/>
          <p:cNvGrpSpPr/>
          <p:nvPr/>
        </p:nvGrpSpPr>
        <p:grpSpPr>
          <a:xfrm>
            <a:off x="5138057" y="508000"/>
            <a:ext cx="2314221" cy="1828800"/>
            <a:chOff x="5138057" y="508000"/>
            <a:chExt cx="2314221" cy="1828800"/>
          </a:xfrm>
        </p:grpSpPr>
        <p:sp>
          <p:nvSpPr>
            <p:cNvPr id="4" name="椭圆 3"/>
            <p:cNvSpPr/>
            <p:nvPr/>
          </p:nvSpPr>
          <p:spPr>
            <a:xfrm>
              <a:off x="5138057" y="508000"/>
              <a:ext cx="1828800" cy="18288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4"/>
            <p:cNvSpPr txBox="1"/>
            <p:nvPr/>
          </p:nvSpPr>
          <p:spPr>
            <a:xfrm>
              <a:off x="5449307" y="664382"/>
              <a:ext cx="2002971" cy="1446550"/>
            </a:xfrm>
            <a:prstGeom prst="rect">
              <a:avLst/>
            </a:prstGeom>
            <a:noFill/>
          </p:spPr>
          <p:txBody>
            <a:bodyPr wrap="square" rtlCol="0">
              <a:spAutoFit/>
            </a:bodyPr>
            <a:lstStyle/>
            <a:p>
              <a:r>
                <a:rPr lang="en-US" altLang="zh-CN" sz="8800" smtClean="0">
                  <a:solidFill>
                    <a:schemeClr val="bg1"/>
                  </a:solidFill>
                  <a:latin typeface="DFPOP1W5-B5" panose="040B0509000000000000" pitchFamily="81" charset="-120"/>
                  <a:ea typeface="DFPOP1W5-B5" panose="040B0509000000000000" pitchFamily="81" charset="-120"/>
                </a:rPr>
                <a:t>02</a:t>
              </a:r>
              <a:endParaRPr lang="zh-CN" altLang="en-US" sz="8800">
                <a:solidFill>
                  <a:schemeClr val="bg1"/>
                </a:solidFill>
                <a:latin typeface="DFPOP1W5-B5" panose="040B0509000000000000" pitchFamily="81" charset="-120"/>
                <a:ea typeface="DFPOP1W5-B5" panose="040B0509000000000000" pitchFamily="81" charset="-120"/>
              </a:endParaRPr>
            </a:p>
          </p:txBody>
        </p:sp>
      </p:grpSp>
    </p:spTree>
    <p:extLst>
      <p:ext uri="{BB962C8B-B14F-4D97-AF65-F5344CB8AC3E}">
        <p14:creationId xmlns:p14="http://schemas.microsoft.com/office/powerpoint/2010/main" val="69630246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8"/>
                                        </p:tgtEl>
                                        <p:attrNameLst>
                                          <p:attrName>ppt_y</p:attrName>
                                        </p:attrNameLst>
                                      </p:cBhvr>
                                      <p:tavLst>
                                        <p:tav tm="0">
                                          <p:val>
                                            <p:strVal val="#ppt_y"/>
                                          </p:val>
                                        </p:tav>
                                        <p:tav tm="100000">
                                          <p:val>
                                            <p:strVal val="#ppt_y"/>
                                          </p:val>
                                        </p:tav>
                                      </p:tavLst>
                                    </p:anim>
                                    <p:anim calcmode="lin" valueType="num">
                                      <p:cBhvr>
                                        <p:cTn id="1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18"/>
                                        </p:tgtEl>
                                      </p:cBhvr>
                                    </p:animEffect>
                                  </p:childTnLst>
                                </p:cTn>
                              </p:par>
                            </p:childTnLst>
                          </p:cTn>
                        </p:par>
                        <p:par>
                          <p:cTn id="19" fill="hold">
                            <p:stCondLst>
                              <p:cond delay="2750"/>
                            </p:stCondLst>
                            <p:childTnLst>
                              <p:par>
                                <p:cTn id="20" presetID="16" presetClass="entr" presetSubtype="2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childTnLst>
                          </p:cTn>
                        </p:par>
                        <p:par>
                          <p:cTn id="23" fill="hold">
                            <p:stCondLst>
                              <p:cond delay="3250"/>
                            </p:stCondLst>
                            <p:childTnLst>
                              <p:par>
                                <p:cTn id="24" presetID="12" presetClass="entr" presetSubtype="4"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250"/>
                                        <p:tgtEl>
                                          <p:spTgt spid="20"/>
                                        </p:tgtEl>
                                        <p:attrNameLst>
                                          <p:attrName>ppt_y</p:attrName>
                                        </p:attrNameLst>
                                      </p:cBhvr>
                                      <p:tavLst>
                                        <p:tav tm="0">
                                          <p:val>
                                            <p:strVal val="#ppt_y+#ppt_h*1.125000"/>
                                          </p:val>
                                        </p:tav>
                                        <p:tav tm="100000">
                                          <p:val>
                                            <p:strVal val="#ppt_y"/>
                                          </p:val>
                                        </p:tav>
                                      </p:tavLst>
                                    </p:anim>
                                    <p:animEffect transition="in" filter="wipe(up)">
                                      <p:cBhvr>
                                        <p:cTn id="27"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9"/>
          <p:cNvSpPr txBox="1"/>
          <p:nvPr/>
        </p:nvSpPr>
        <p:spPr>
          <a:xfrm>
            <a:off x="93810" y="127000"/>
            <a:ext cx="6254682" cy="707844"/>
          </a:xfrm>
          <a:prstGeom prst="rect">
            <a:avLst/>
          </a:prstGeom>
          <a:noFill/>
        </p:spPr>
        <p:txBody>
          <a:bodyPr wrap="square" lIns="91400" tIns="45699" rIns="91400" bIns="45699" rtlCol="0">
            <a:spAutoFit/>
          </a:bodyPr>
          <a:lstStyle/>
          <a:p>
            <a:pPr algn="ctr"/>
            <a:r>
              <a:rPr lang="zh-CN" altLang="en-US" sz="4000" b="1" smtClean="0">
                <a:solidFill>
                  <a:srgbClr val="C00000"/>
                </a:solidFill>
                <a:latin typeface="微软雅黑"/>
                <a:ea typeface="微软雅黑"/>
              </a:rPr>
              <a:t>添加文本标题</a:t>
            </a:r>
            <a:endParaRPr lang="zh-CN" altLang="en-US" sz="4000" b="1" dirty="0">
              <a:solidFill>
                <a:srgbClr val="C00000"/>
              </a:solidFill>
              <a:latin typeface="微软雅黑"/>
              <a:ea typeface="微软雅黑"/>
            </a:endParaRPr>
          </a:p>
        </p:txBody>
      </p:sp>
      <p:sp>
        <p:nvSpPr>
          <p:cNvPr id="3" name="圆角矩形 2"/>
          <p:cNvSpPr/>
          <p:nvPr/>
        </p:nvSpPr>
        <p:spPr>
          <a:xfrm>
            <a:off x="2704604" y="4729733"/>
            <a:ext cx="7792726" cy="857250"/>
          </a:xfrm>
          <a:prstGeom prst="roundRect">
            <a:avLst/>
          </a:prstGeom>
          <a:noFill/>
          <a:ln w="60325" cap="flat" cmpd="sng" algn="ctr">
            <a:solidFill>
              <a:srgbClr val="C0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4" name="圆角矩形 3"/>
          <p:cNvSpPr/>
          <p:nvPr/>
        </p:nvSpPr>
        <p:spPr>
          <a:xfrm>
            <a:off x="1857431" y="3423220"/>
            <a:ext cx="7680087" cy="857250"/>
          </a:xfrm>
          <a:prstGeom prst="roundRect">
            <a:avLst/>
          </a:prstGeom>
          <a:noFill/>
          <a:ln w="60325" cap="flat" cmpd="sng" algn="ctr">
            <a:solidFill>
              <a:srgbClr val="C0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sp>
        <p:nvSpPr>
          <p:cNvPr id="5" name="圆角矩形 4"/>
          <p:cNvSpPr/>
          <p:nvPr/>
        </p:nvSpPr>
        <p:spPr>
          <a:xfrm>
            <a:off x="2704604" y="2089720"/>
            <a:ext cx="7792726" cy="857250"/>
          </a:xfrm>
          <a:prstGeom prst="roundRect">
            <a:avLst/>
          </a:prstGeom>
          <a:noFill/>
          <a:ln w="60325" cap="flat" cmpd="sng" algn="ctr">
            <a:solidFill>
              <a:srgbClr val="C00000"/>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nvGrpSpPr>
          <p:cNvPr id="6" name="Group 5"/>
          <p:cNvGrpSpPr>
            <a:grpSpLocks/>
          </p:cNvGrpSpPr>
          <p:nvPr/>
        </p:nvGrpSpPr>
        <p:grpSpPr bwMode="auto">
          <a:xfrm>
            <a:off x="1857431" y="1837308"/>
            <a:ext cx="1237444" cy="1236662"/>
            <a:chOff x="802" y="845"/>
            <a:chExt cx="827" cy="826"/>
          </a:xfrm>
        </p:grpSpPr>
        <p:sp>
          <p:nvSpPr>
            <p:cNvPr id="7" name="Oval 6"/>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a:solidFill>
                  <a:prstClr val="black"/>
                </a:solidFill>
                <a:ea typeface="宋体" panose="02010600030101010101" pitchFamily="2" charset="-122"/>
                <a:cs typeface="Arial" charset="0"/>
              </a:endParaRPr>
            </a:p>
          </p:txBody>
        </p:sp>
        <p:sp>
          <p:nvSpPr>
            <p:cNvPr id="8" name="Oval 7"/>
            <p:cNvSpPr>
              <a:spLocks noChangeArrowheads="1"/>
            </p:cNvSpPr>
            <p:nvPr/>
          </p:nvSpPr>
          <p:spPr bwMode="ltGray">
            <a:xfrm>
              <a:off x="836" y="879"/>
              <a:ext cx="758" cy="758"/>
            </a:xfrm>
            <a:prstGeom prst="ellipse">
              <a:avLst/>
            </a:prstGeom>
            <a:solidFill>
              <a:srgbClr val="FFFFFF"/>
            </a:solidFill>
            <a:ln w="38100">
              <a:solidFill>
                <a:srgbClr val="C00000"/>
              </a:solidFill>
              <a:round/>
              <a:headEnd/>
              <a:tailEnd/>
            </a:ln>
            <a:extLst/>
          </p:spPr>
          <p:txBody>
            <a:bodyPr wrap="none" anchor="ctr"/>
            <a:lstStyle/>
            <a:p>
              <a:endParaRPr lang="zh-CN" altLang="en-US">
                <a:solidFill>
                  <a:prstClr val="black"/>
                </a:solidFill>
                <a:ea typeface="宋体" panose="02010600030101010101" pitchFamily="2" charset="-122"/>
                <a:cs typeface="Arial" charset="0"/>
              </a:endParaRPr>
            </a:p>
          </p:txBody>
        </p:sp>
        <p:sp>
          <p:nvSpPr>
            <p:cNvPr id="9" name="Oval 8"/>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prstClr val="black"/>
                </a:solidFill>
                <a:ea typeface="宋体" panose="02010600030101010101" pitchFamily="2" charset="-122"/>
                <a:cs typeface="Arial" charset="0"/>
              </a:endParaRPr>
            </a:p>
          </p:txBody>
        </p:sp>
      </p:grpSp>
      <p:grpSp>
        <p:nvGrpSpPr>
          <p:cNvPr id="10" name="Group 12"/>
          <p:cNvGrpSpPr>
            <a:grpSpLocks/>
          </p:cNvGrpSpPr>
          <p:nvPr/>
        </p:nvGrpSpPr>
        <p:grpSpPr bwMode="auto">
          <a:xfrm>
            <a:off x="9199600" y="3191446"/>
            <a:ext cx="1237444" cy="1236663"/>
            <a:chOff x="802" y="845"/>
            <a:chExt cx="827" cy="826"/>
          </a:xfrm>
        </p:grpSpPr>
        <p:sp>
          <p:nvSpPr>
            <p:cNvPr id="11" name="Oval 13"/>
            <p:cNvSpPr>
              <a:spLocks noChangeArrowheads="1"/>
            </p:cNvSpPr>
            <p:nvPr/>
          </p:nvSpPr>
          <p:spPr bwMode="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a:solidFill>
                  <a:prstClr val="black"/>
                </a:solidFill>
                <a:ea typeface="宋体" panose="02010600030101010101" pitchFamily="2" charset="-122"/>
                <a:cs typeface="Arial" charset="0"/>
              </a:endParaRPr>
            </a:p>
          </p:txBody>
        </p:sp>
        <p:sp>
          <p:nvSpPr>
            <p:cNvPr id="12" name="Oval 14"/>
            <p:cNvSpPr>
              <a:spLocks noChangeArrowheads="1"/>
            </p:cNvSpPr>
            <p:nvPr/>
          </p:nvSpPr>
          <p:spPr bwMode="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prstClr val="black"/>
                </a:solidFill>
                <a:ea typeface="宋体" panose="02010600030101010101" pitchFamily="2" charset="-122"/>
                <a:cs typeface="Arial" charset="0"/>
              </a:endParaRPr>
            </a:p>
          </p:txBody>
        </p:sp>
        <p:sp>
          <p:nvSpPr>
            <p:cNvPr id="13" name="Oval 15"/>
            <p:cNvSpPr>
              <a:spLocks noChangeArrowheads="1"/>
            </p:cNvSpPr>
            <p:nvPr/>
          </p:nvSpPr>
          <p:spPr bwMode="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prstClr val="black"/>
                </a:solidFill>
                <a:ea typeface="宋体" panose="02010600030101010101" pitchFamily="2" charset="-122"/>
                <a:cs typeface="Arial" charset="0"/>
              </a:endParaRPr>
            </a:p>
          </p:txBody>
        </p:sp>
      </p:grpSp>
      <p:grpSp>
        <p:nvGrpSpPr>
          <p:cNvPr id="14" name="Group 19"/>
          <p:cNvGrpSpPr>
            <a:grpSpLocks/>
          </p:cNvGrpSpPr>
          <p:nvPr/>
        </p:nvGrpSpPr>
        <p:grpSpPr bwMode="auto">
          <a:xfrm>
            <a:off x="1847912" y="4569396"/>
            <a:ext cx="1237444" cy="1236663"/>
            <a:chOff x="802" y="845"/>
            <a:chExt cx="827" cy="826"/>
          </a:xfrm>
        </p:grpSpPr>
        <p:sp>
          <p:nvSpPr>
            <p:cNvPr id="15" name="Oval 20"/>
            <p:cNvSpPr>
              <a:spLocks noChangeArrowheads="1"/>
            </p:cNvSpPr>
            <p:nvPr/>
          </p:nvSpPr>
          <p:spPr bwMode="ltGray">
            <a:xfrm>
              <a:off x="802" y="845"/>
              <a:ext cx="827" cy="826"/>
            </a:xfrm>
            <a:prstGeom prst="ellipse">
              <a:avLst/>
            </a:prstGeom>
            <a:solidFill>
              <a:srgbClr val="F8F8F8"/>
            </a:solidFill>
            <a:ln w="38100">
              <a:solidFill>
                <a:srgbClr val="C00000"/>
              </a:solidFill>
              <a:round/>
              <a:headEnd/>
              <a:tailEnd/>
            </a:ln>
          </p:spPr>
          <p:txBody>
            <a:bodyPr wrap="none" anchor="ctr"/>
            <a:lstStyle/>
            <a:p>
              <a:endParaRPr lang="zh-CN" altLang="en-US">
                <a:solidFill>
                  <a:prstClr val="black"/>
                </a:solidFill>
                <a:ea typeface="宋体" panose="02010600030101010101" pitchFamily="2" charset="-122"/>
                <a:cs typeface="Arial" charset="0"/>
              </a:endParaRPr>
            </a:p>
          </p:txBody>
        </p:sp>
        <p:sp>
          <p:nvSpPr>
            <p:cNvPr id="16" name="Oval 21"/>
            <p:cNvSpPr>
              <a:spLocks noChangeArrowheads="1"/>
            </p:cNvSpPr>
            <p:nvPr/>
          </p:nvSpPr>
          <p:spPr bwMode="ltGray">
            <a:xfrm>
              <a:off x="836" y="879"/>
              <a:ext cx="758" cy="758"/>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prstClr val="black"/>
                </a:solidFill>
                <a:ea typeface="宋体" panose="02010600030101010101" pitchFamily="2" charset="-122"/>
                <a:cs typeface="Arial" charset="0"/>
              </a:endParaRPr>
            </a:p>
          </p:txBody>
        </p:sp>
        <p:sp>
          <p:nvSpPr>
            <p:cNvPr id="17" name="Oval 22"/>
            <p:cNvSpPr>
              <a:spLocks noChangeArrowheads="1"/>
            </p:cNvSpPr>
            <p:nvPr/>
          </p:nvSpPr>
          <p:spPr bwMode="ltGray">
            <a:xfrm>
              <a:off x="870" y="915"/>
              <a:ext cx="690" cy="690"/>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solidFill>
                  <a:prstClr val="black"/>
                </a:solidFill>
                <a:ea typeface="宋体" panose="02010600030101010101" pitchFamily="2" charset="-122"/>
                <a:cs typeface="Arial" charset="0"/>
              </a:endParaRPr>
            </a:p>
          </p:txBody>
        </p:sp>
      </p:grpSp>
      <p:sp>
        <p:nvSpPr>
          <p:cNvPr id="18" name="TextBox 69"/>
          <p:cNvSpPr txBox="1"/>
          <p:nvPr/>
        </p:nvSpPr>
        <p:spPr>
          <a:xfrm>
            <a:off x="1869977" y="2256927"/>
            <a:ext cx="1213647" cy="400110"/>
          </a:xfrm>
          <a:prstGeom prst="rect">
            <a:avLst/>
          </a:prstGeom>
          <a:noFill/>
        </p:spPr>
        <p:txBody>
          <a:bodyPr>
            <a:spAutoFit/>
          </a:bodyPr>
          <a:lstStyle/>
          <a:p>
            <a:pPr algn="ctr">
              <a:defRPr/>
            </a:pPr>
            <a:r>
              <a:rPr lang="zh-CN" altLang="en-US" sz="2000" b="1" dirty="0" smtClean="0">
                <a:solidFill>
                  <a:srgbClr val="C00000"/>
                </a:solidFill>
                <a:latin typeface="微软雅黑" pitchFamily="34" charset="-122"/>
              </a:rPr>
              <a:t>标题</a:t>
            </a:r>
            <a:endParaRPr lang="zh-CN" altLang="en-US" sz="2000" b="1" dirty="0">
              <a:solidFill>
                <a:srgbClr val="C00000"/>
              </a:solidFill>
              <a:latin typeface="微软雅黑" pitchFamily="34" charset="-122"/>
            </a:endParaRPr>
          </a:p>
        </p:txBody>
      </p:sp>
      <p:sp>
        <p:nvSpPr>
          <p:cNvPr id="19" name="TextBox 70"/>
          <p:cNvSpPr txBox="1"/>
          <p:nvPr/>
        </p:nvSpPr>
        <p:spPr>
          <a:xfrm>
            <a:off x="9485363" y="3597438"/>
            <a:ext cx="999474" cy="400110"/>
          </a:xfrm>
          <a:prstGeom prst="rect">
            <a:avLst/>
          </a:prstGeom>
          <a:noFill/>
        </p:spPr>
        <p:txBody>
          <a:bodyPr>
            <a:spAutoFit/>
          </a:bodyPr>
          <a:lstStyle/>
          <a:p>
            <a:pPr>
              <a:defRPr/>
            </a:pPr>
            <a:r>
              <a:rPr lang="zh-CN" altLang="en-US" sz="2000" b="1" dirty="0" smtClean="0">
                <a:solidFill>
                  <a:srgbClr val="C00000"/>
                </a:solidFill>
                <a:latin typeface="微软雅黑" pitchFamily="34" charset="-122"/>
              </a:rPr>
              <a:t>标题</a:t>
            </a:r>
            <a:endParaRPr lang="zh-CN" altLang="en-US" sz="2000" b="1" dirty="0">
              <a:solidFill>
                <a:srgbClr val="C00000"/>
              </a:solidFill>
              <a:latin typeface="微软雅黑" pitchFamily="34" charset="-122"/>
            </a:endParaRPr>
          </a:p>
        </p:txBody>
      </p:sp>
      <p:sp>
        <p:nvSpPr>
          <p:cNvPr id="20" name="TextBox 71"/>
          <p:cNvSpPr txBox="1"/>
          <p:nvPr/>
        </p:nvSpPr>
        <p:spPr>
          <a:xfrm>
            <a:off x="2102565" y="5015483"/>
            <a:ext cx="1142256" cy="400110"/>
          </a:xfrm>
          <a:prstGeom prst="rect">
            <a:avLst/>
          </a:prstGeom>
          <a:noFill/>
        </p:spPr>
        <p:txBody>
          <a:bodyPr>
            <a:spAutoFit/>
          </a:bodyPr>
          <a:lstStyle/>
          <a:p>
            <a:pPr>
              <a:defRPr/>
            </a:pPr>
            <a:r>
              <a:rPr lang="zh-CN" altLang="en-US" sz="2000" b="1" dirty="0" smtClean="0">
                <a:solidFill>
                  <a:srgbClr val="C00000"/>
                </a:solidFill>
                <a:latin typeface="微软雅黑" pitchFamily="34" charset="-122"/>
              </a:rPr>
              <a:t>标题</a:t>
            </a:r>
            <a:endParaRPr lang="zh-CN" altLang="en-US" sz="2000" b="1" dirty="0">
              <a:solidFill>
                <a:srgbClr val="C00000"/>
              </a:solidFill>
              <a:latin typeface="微软雅黑" pitchFamily="34" charset="-122"/>
            </a:endParaRPr>
          </a:p>
        </p:txBody>
      </p:sp>
      <p:sp>
        <p:nvSpPr>
          <p:cNvPr id="21" name="TextBox 73"/>
          <p:cNvSpPr txBox="1"/>
          <p:nvPr/>
        </p:nvSpPr>
        <p:spPr>
          <a:xfrm>
            <a:off x="3213860" y="2197349"/>
            <a:ext cx="7143862" cy="652486"/>
          </a:xfrm>
          <a:prstGeom prst="rect">
            <a:avLst/>
          </a:prstGeom>
          <a:noFill/>
        </p:spPr>
        <p:txBody>
          <a:bodyPr>
            <a:spAutoFit/>
          </a:bodyPr>
          <a:lstStyle/>
          <a:p>
            <a:pPr>
              <a:lnSpc>
                <a:spcPct val="130000"/>
              </a:lnSpc>
            </a:pPr>
            <a:r>
              <a:rPr lang="zh-CN" altLang="en-US" sz="1400" dirty="0">
                <a:solidFill>
                  <a:prstClr val="black">
                    <a:lumMod val="85000"/>
                    <a:lumOff val="15000"/>
                  </a:prstClr>
                </a:solidFill>
                <a:latin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2" name="TextBox 74"/>
          <p:cNvSpPr txBox="1"/>
          <p:nvPr/>
        </p:nvSpPr>
        <p:spPr>
          <a:xfrm>
            <a:off x="1979588" y="3486720"/>
            <a:ext cx="7166072" cy="898708"/>
          </a:xfrm>
          <a:prstGeom prst="rect">
            <a:avLst/>
          </a:prstGeom>
          <a:noFill/>
          <a:ln>
            <a:noFill/>
          </a:ln>
        </p:spPr>
        <p:txBody>
          <a:bodyPr>
            <a:spAutoFit/>
          </a:bodyPr>
          <a:lstStyle/>
          <a:p>
            <a:pPr>
              <a:lnSpc>
                <a:spcPct val="130000"/>
              </a:lnSpc>
            </a:pPr>
            <a:r>
              <a:rPr lang="zh-CN" altLang="en-US" sz="1400" dirty="0">
                <a:solidFill>
                  <a:prstClr val="black">
                    <a:lumMod val="85000"/>
                    <a:lumOff val="15000"/>
                  </a:prstClr>
                </a:solidFill>
                <a:latin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prstClr val="black">
                  <a:lumMod val="85000"/>
                  <a:lumOff val="15000"/>
                </a:prstClr>
              </a:solidFill>
              <a:latin typeface="微软雅黑" pitchFamily="34" charset="-122"/>
            </a:endParaRPr>
          </a:p>
        </p:txBody>
      </p:sp>
      <p:sp>
        <p:nvSpPr>
          <p:cNvPr id="23" name="TextBox 75"/>
          <p:cNvSpPr txBox="1">
            <a:spLocks noChangeArrowheads="1"/>
          </p:cNvSpPr>
          <p:nvPr/>
        </p:nvSpPr>
        <p:spPr bwMode="auto">
          <a:xfrm>
            <a:off x="3075837" y="4788471"/>
            <a:ext cx="7411974"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400"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5077265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250"/>
                            </p:stCondLst>
                            <p:childTnLst>
                              <p:par>
                                <p:cTn id="30" presetID="2" presetClass="entr" presetSubtype="2"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1+#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1+#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1750"/>
                            </p:stCondLst>
                            <p:childTnLst>
                              <p:par>
                                <p:cTn id="47" presetID="2" presetClass="entr" presetSubtype="8"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0-#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0-#ppt_w/2"/>
                                          </p:val>
                                        </p:tav>
                                        <p:tav tm="100000">
                                          <p:val>
                                            <p:strVal val="#ppt_x"/>
                                          </p:val>
                                        </p:tav>
                                      </p:tavLst>
                                    </p:anim>
                                    <p:anim calcmode="lin" valueType="num">
                                      <p:cBhvr additive="base">
                                        <p:cTn id="54" dur="500" fill="hold"/>
                                        <p:tgtEl>
                                          <p:spTgt spid="14"/>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0-#ppt_w/2"/>
                                          </p:val>
                                        </p:tav>
                                        <p:tav tm="100000">
                                          <p:val>
                                            <p:strVal val="#ppt_x"/>
                                          </p:val>
                                        </p:tav>
                                      </p:tavLst>
                                    </p:anim>
                                    <p:anim calcmode="lin" valueType="num">
                                      <p:cBhvr additive="base">
                                        <p:cTn id="58" dur="500" fill="hold"/>
                                        <p:tgtEl>
                                          <p:spTgt spid="20"/>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0-#ppt_w/2"/>
                                          </p:val>
                                        </p:tav>
                                        <p:tav tm="100000">
                                          <p:val>
                                            <p:strVal val="#ppt_x"/>
                                          </p:val>
                                        </p:tav>
                                      </p:tavLst>
                                    </p:anim>
                                    <p:anim calcmode="lin" valueType="num">
                                      <p:cBhvr additive="base">
                                        <p:cTn id="6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8" grpId="0"/>
      <p:bldP spid="19" grpId="0"/>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0.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7"/>
</p:tagLst>
</file>

<file path=ppt/tags/tag11.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8"/>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Other"/>
  <p:tag name="MH_ORDER" val="6"/>
</p:tagLst>
</file>

<file path=ppt/theme/theme1.xml><?xml version="1.0" encoding="utf-8"?>
<a:theme xmlns:a="http://schemas.openxmlformats.org/drawingml/2006/main" name="第一PPT，www.1ppt.com​">
  <a:themeElements>
    <a:clrScheme name="七色">
      <a:dk1>
        <a:srgbClr val="000000"/>
      </a:dk1>
      <a:lt1>
        <a:sysClr val="window" lastClr="FFFFFF"/>
      </a:lt1>
      <a:dk2>
        <a:srgbClr val="FEB554"/>
      </a:dk2>
      <a:lt2>
        <a:srgbClr val="18497E"/>
      </a:lt2>
      <a:accent1>
        <a:srgbClr val="C00000"/>
      </a:accent1>
      <a:accent2>
        <a:srgbClr val="FF0000"/>
      </a:accent2>
      <a:accent3>
        <a:srgbClr val="FFC000"/>
      </a:accent3>
      <a:accent4>
        <a:srgbClr val="92D050"/>
      </a:accent4>
      <a:accent5>
        <a:srgbClr val="00B050"/>
      </a:accent5>
      <a:accent6>
        <a:srgbClr val="00B0F0"/>
      </a:accent6>
      <a:hlink>
        <a:srgbClr val="0070C0"/>
      </a:hlink>
      <a:folHlink>
        <a:srgbClr val="002060"/>
      </a:folHlink>
    </a:clrScheme>
    <a:fontScheme name="微软雅黑">
      <a:majorFont>
        <a:latin typeface="Constantia"/>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780</TotalTime>
  <Words>4252</Words>
  <Application>Microsoft Office PowerPoint</Application>
  <PresentationFormat>自定义</PresentationFormat>
  <Paragraphs>314</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党课</dc:title>
  <dc:creator>第一PPT</dc:creator>
  <cp:keywords>www.1ppt.com</cp:keywords>
  <cp:lastModifiedBy>Windows User</cp:lastModifiedBy>
  <cp:revision>113</cp:revision>
  <dcterms:created xsi:type="dcterms:W3CDTF">2017-01-14T09:35:14Z</dcterms:created>
  <dcterms:modified xsi:type="dcterms:W3CDTF">2019-05-17T08:07:58Z</dcterms:modified>
</cp:coreProperties>
</file>