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32"/>
  </p:notesMasterIdLst>
  <p:sldIdLst>
    <p:sldId id="301" r:id="rId3"/>
    <p:sldId id="302" r:id="rId4"/>
    <p:sldId id="303" r:id="rId5"/>
    <p:sldId id="305" r:id="rId6"/>
    <p:sldId id="307" r:id="rId7"/>
    <p:sldId id="353" r:id="rId8"/>
    <p:sldId id="309" r:id="rId9"/>
    <p:sldId id="356" r:id="rId10"/>
    <p:sldId id="370" r:id="rId11"/>
    <p:sldId id="362" r:id="rId12"/>
    <p:sldId id="359" r:id="rId13"/>
    <p:sldId id="367" r:id="rId14"/>
    <p:sldId id="365" r:id="rId15"/>
    <p:sldId id="355" r:id="rId16"/>
    <p:sldId id="352" r:id="rId17"/>
    <p:sldId id="360" r:id="rId18"/>
    <p:sldId id="357" r:id="rId19"/>
    <p:sldId id="317" r:id="rId20"/>
    <p:sldId id="376" r:id="rId21"/>
    <p:sldId id="315" r:id="rId22"/>
    <p:sldId id="363" r:id="rId23"/>
    <p:sldId id="375" r:id="rId24"/>
    <p:sldId id="358" r:id="rId25"/>
    <p:sldId id="369" r:id="rId26"/>
    <p:sldId id="371" r:id="rId27"/>
    <p:sldId id="374" r:id="rId28"/>
    <p:sldId id="368" r:id="rId29"/>
    <p:sldId id="341" r:id="rId30"/>
    <p:sldId id="377" r:id="rId31"/>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06" autoAdjust="0"/>
    <p:restoredTop sz="94660"/>
  </p:normalViewPr>
  <p:slideViewPr>
    <p:cSldViewPr>
      <p:cViewPr varScale="1">
        <p:scale>
          <a:sx n="81" d="100"/>
          <a:sy n="81" d="100"/>
        </p:scale>
        <p:origin x="-84" y="-1326"/>
      </p:cViewPr>
      <p:guideLst>
        <p:guide orient="horz" pos="1694"/>
        <p:guide pos="2857"/>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673B58EF-4ABD-40F4-ACA4-FE81D742E6DD}" type="datetimeFigureOut">
              <a:rPr lang="zh-CN" altLang="en-US" smtClean="0"/>
              <a:t>2019/5/11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A11FC198-2D83-4DFC-8CDD-7D23AF44D411}" type="slidenum">
              <a:rPr lang="zh-CN" altLang="en-US" smtClean="0"/>
              <a:t>‹#›</a:t>
            </a:fld>
            <a:endParaRPr lang="zh-CN" altLang="en-US" dirty="0"/>
          </a:p>
        </p:txBody>
      </p:sp>
    </p:spTree>
    <p:extLst>
      <p:ext uri="{BB962C8B-B14F-4D97-AF65-F5344CB8AC3E}">
        <p14:creationId xmlns:p14="http://schemas.microsoft.com/office/powerpoint/2010/main" val="421527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a:t>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583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2329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097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57185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4157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1475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564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79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156176" y="465998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22482203"/>
      </p:ext>
    </p:extLst>
  </p:cSld>
  <p:clrMapOvr>
    <a:masterClrMapping/>
  </p:clrMapOvr>
  <p:transition spd="slow"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1030" name="Picture 6" descr="C:\Users\Administrator\Desktop\图片6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9"/>
          <p:cNvSpPr/>
          <p:nvPr userDrawn="1"/>
        </p:nvSpPr>
        <p:spPr>
          <a:xfrm>
            <a:off x="8598556" y="4778422"/>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6200000">
            <a:off x="8530930" y="4838259"/>
            <a:ext cx="101217" cy="98197"/>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617680" y="4741444"/>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pic>
        <p:nvPicPr>
          <p:cNvPr id="1033" name="Picture 9" descr="C:\Users\Administrator\Desktop\图片424j.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123728" y="-20538"/>
            <a:ext cx="4608512" cy="105950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Desktop\图片5.jp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Administrator\Desktop\image 1761.pn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5664299" y="339502"/>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1" descr="C:\Users\Administrator\Desktop\image 1761.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2885901" y="35272"/>
            <a:ext cx="461963" cy="376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par>
                                <p:cTn id="8" presetID="10" presetClass="entr" presetSubtype="0"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fade">
                                      <p:cBhvr>
                                        <p:cTn id="10" dur="500"/>
                                        <p:tgtEl>
                                          <p:spTgt spid="1029"/>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033"/>
                                        </p:tgtEl>
                                        <p:attrNameLst>
                                          <p:attrName>style.visibility</p:attrName>
                                        </p:attrNameLst>
                                      </p:cBhvr>
                                      <p:to>
                                        <p:strVal val="visible"/>
                                      </p:to>
                                    </p:set>
                                    <p:animEffect transition="in" filter="wipe(down)">
                                      <p:cBhvr>
                                        <p:cTn id="14" dur="500"/>
                                        <p:tgtEl>
                                          <p:spTgt spid="103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035"/>
                                        </p:tgtEl>
                                        <p:attrNameLst>
                                          <p:attrName>style.visibility</p:attrName>
                                        </p:attrNameLst>
                                      </p:cBhvr>
                                      <p:to>
                                        <p:strVal val="visible"/>
                                      </p:to>
                                    </p:set>
                                    <p:animEffect transition="in" filter="fade">
                                      <p:cBhvr>
                                        <p:cTn id="23" dur="1000"/>
                                        <p:tgtEl>
                                          <p:spTgt spid="1035"/>
                                        </p:tgtEl>
                                      </p:cBhvr>
                                    </p:animEffect>
                                    <p:anim calcmode="lin" valueType="num">
                                      <p:cBhvr>
                                        <p:cTn id="24" dur="1000" fill="hold"/>
                                        <p:tgtEl>
                                          <p:spTgt spid="1035"/>
                                        </p:tgtEl>
                                        <p:attrNameLst>
                                          <p:attrName>ppt_x</p:attrName>
                                        </p:attrNameLst>
                                      </p:cBhvr>
                                      <p:tavLst>
                                        <p:tav tm="0">
                                          <p:val>
                                            <p:strVal val="#ppt_x"/>
                                          </p:val>
                                        </p:tav>
                                        <p:tav tm="100000">
                                          <p:val>
                                            <p:strVal val="#ppt_x"/>
                                          </p:val>
                                        </p:tav>
                                      </p:tavLst>
                                    </p:anim>
                                    <p:anim calcmode="lin" valueType="num">
                                      <p:cBhvr>
                                        <p:cTn id="25" dur="1000" fill="hold"/>
                                        <p:tgtEl>
                                          <p:spTgt spid="10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1030" name="Picture 6" descr="C:\Users\Administrator\Desktop\图片6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0538"/>
            <a:ext cx="9144000" cy="10604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9"/>
          <p:cNvSpPr/>
          <p:nvPr userDrawn="1"/>
        </p:nvSpPr>
        <p:spPr>
          <a:xfrm>
            <a:off x="8598556" y="4778422"/>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6200000">
            <a:off x="8530930" y="4838259"/>
            <a:ext cx="101217" cy="98197"/>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617680" y="4741444"/>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pic>
        <p:nvPicPr>
          <p:cNvPr id="1029" name="Picture 5" descr="C:\Users\Administrator\Desktop\图片5.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86557"/>
            <a:ext cx="9144001" cy="730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Administrator\Desktop\image 1761.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7605597" y="218301"/>
            <a:ext cx="923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1" descr="C:\Users\Administrator\Desktop\image 1761.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840954" y="527620"/>
            <a:ext cx="461963" cy="376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par>
                                <p:cTn id="8" presetID="10" presetClass="entr" presetSubtype="0"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fade">
                                      <p:cBhvr>
                                        <p:cTn id="10" dur="500"/>
                                        <p:tgtEl>
                                          <p:spTgt spid="1029"/>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35"/>
                                        </p:tgtEl>
                                        <p:attrNameLst>
                                          <p:attrName>style.visibility</p:attrName>
                                        </p:attrNameLst>
                                      </p:cBhvr>
                                      <p:to>
                                        <p:strVal val="visible"/>
                                      </p:to>
                                    </p:set>
                                    <p:animEffect transition="in" filter="fade">
                                      <p:cBhvr>
                                        <p:cTn id="19" dur="1000"/>
                                        <p:tgtEl>
                                          <p:spTgt spid="1035"/>
                                        </p:tgtEl>
                                      </p:cBhvr>
                                    </p:animEffect>
                                    <p:anim calcmode="lin" valueType="num">
                                      <p:cBhvr>
                                        <p:cTn id="20" dur="1000" fill="hold"/>
                                        <p:tgtEl>
                                          <p:spTgt spid="1035"/>
                                        </p:tgtEl>
                                        <p:attrNameLst>
                                          <p:attrName>ppt_x</p:attrName>
                                        </p:attrNameLst>
                                      </p:cBhvr>
                                      <p:tavLst>
                                        <p:tav tm="0">
                                          <p:val>
                                            <p:strVal val="#ppt_x"/>
                                          </p:val>
                                        </p:tav>
                                        <p:tav tm="100000">
                                          <p:val>
                                            <p:strVal val="#ppt_x"/>
                                          </p:val>
                                        </p:tav>
                                      </p:tavLst>
                                    </p:anim>
                                    <p:anim calcmode="lin" valueType="num">
                                      <p:cBhvr>
                                        <p:cTn id="21" dur="1000" fill="hold"/>
                                        <p:tgtEl>
                                          <p:spTgt spid="10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98556" y="4778422"/>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6200000">
            <a:off x="8530930" y="4838259"/>
            <a:ext cx="101217" cy="98197"/>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617680" y="4741444"/>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Group 25"/>
          <p:cNvGrpSpPr/>
          <p:nvPr userDrawn="1"/>
        </p:nvGrpSpPr>
        <p:grpSpPr>
          <a:xfrm rot="5400000">
            <a:off x="-1257860" y="1257862"/>
            <a:ext cx="5143503" cy="2627784"/>
            <a:chOff x="0" y="3474720"/>
            <a:chExt cx="10261600" cy="71120"/>
          </a:xfrm>
        </p:grpSpPr>
        <p:sp>
          <p:nvSpPr>
            <p:cNvPr id="16" name="Rectangle 26"/>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7" name="Rectangle 27"/>
            <p:cNvSpPr/>
            <p:nvPr/>
          </p:nvSpPr>
          <p:spPr>
            <a:xfrm>
              <a:off x="2052320" y="3474720"/>
              <a:ext cx="2052320" cy="711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8" name="Rectangle 28"/>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19" name="Rectangle 29"/>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20"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98556" y="4778422"/>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6200000">
            <a:off x="8530930" y="4838259"/>
            <a:ext cx="101217" cy="98197"/>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617680" y="4741444"/>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 name="Group 25"/>
          <p:cNvGrpSpPr/>
          <p:nvPr userDrawn="1"/>
        </p:nvGrpSpPr>
        <p:grpSpPr>
          <a:xfrm>
            <a:off x="0" y="3517395"/>
            <a:ext cx="9144000" cy="1632057"/>
            <a:chOff x="0" y="3474720"/>
            <a:chExt cx="10261600" cy="71120"/>
          </a:xfrm>
        </p:grpSpPr>
        <p:sp>
          <p:nvSpPr>
            <p:cNvPr id="22" name="Rectangle 26"/>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7"/>
            <p:cNvSpPr/>
            <p:nvPr/>
          </p:nvSpPr>
          <p:spPr>
            <a:xfrm>
              <a:off x="2052320" y="3474720"/>
              <a:ext cx="2052320" cy="711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8"/>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9"/>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5669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22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609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8" cstate="screen">
            <a:extLst>
              <a:ext uri="{28A0092B-C50C-407E-A947-70E740481C1C}">
                <a14:useLocalDpi xmlns:a14="http://schemas.microsoft.com/office/drawing/2010/main"/>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1" r:id="rId4"/>
    <p:sldLayoutId id="2147483652" r:id="rId5"/>
    <p:sldLayoutId id="2147483653" r:id="rId6"/>
  </p:sldLayoutIdLst>
  <p:transition spd="slow" advClick="0"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25759662"/>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4211960" y="1500540"/>
            <a:ext cx="6419700" cy="769441"/>
          </a:xfrm>
          <a:prstGeom prst="rect">
            <a:avLst/>
          </a:prstGeom>
        </p:spPr>
        <p:txBody>
          <a:bodyPr wrap="square">
            <a:spAutoFit/>
          </a:bodyPr>
          <a:lstStyle/>
          <a:p>
            <a:r>
              <a:rPr sz="4400" b="1" dirty="0">
                <a:solidFill>
                  <a:schemeClr val="accent2">
                    <a:lumMod val="75000"/>
                  </a:schemeClr>
                </a:solidFill>
                <a:latin typeface="微软雅黑" panose="020B0503020204020204" pitchFamily="34" charset="-122"/>
                <a:ea typeface="微软雅黑" panose="020B0503020204020204" pitchFamily="34" charset="-122"/>
              </a:rPr>
              <a:t>研究生开题报告</a:t>
            </a:r>
          </a:p>
        </p:txBody>
      </p:sp>
      <p:sp>
        <p:nvSpPr>
          <p:cNvPr id="77" name="圆角矩形 76"/>
          <p:cNvSpPr/>
          <p:nvPr/>
        </p:nvSpPr>
        <p:spPr>
          <a:xfrm>
            <a:off x="4313224" y="2241757"/>
            <a:ext cx="3240080" cy="373025"/>
          </a:xfrm>
          <a:prstGeom prst="roundRect">
            <a:avLst/>
          </a:prstGeom>
          <a:solidFill>
            <a:schemeClr val="bg1">
              <a:alpha val="52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8" name="文本框 3"/>
          <p:cNvSpPr txBox="1">
            <a:spLocks noChangeArrowheads="1"/>
          </p:cNvSpPr>
          <p:nvPr/>
        </p:nvSpPr>
        <p:spPr bwMode="auto">
          <a:xfrm>
            <a:off x="4283968" y="3056061"/>
            <a:ext cx="4163484" cy="319405"/>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anose="020B0503020204020204" pitchFamily="34" charset="-122"/>
                <a:ea typeface="微软雅黑" panose="020B0503020204020204" pitchFamily="34" charset="-122"/>
              </a:defRPr>
            </a:lvl1pPr>
          </a:lstStyle>
          <a:p>
            <a:r>
              <a:rPr lang="zh-CN" altLang="en-US" sz="1400" b="0" dirty="0" smtClean="0">
                <a:solidFill>
                  <a:schemeClr val="tx1">
                    <a:lumMod val="65000"/>
                    <a:lumOff val="35000"/>
                  </a:schemeClr>
                </a:solidFill>
              </a:rPr>
              <a:t>适用于报告通用开题报告</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课题汇报</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述职</a:t>
            </a:r>
            <a:r>
              <a:rPr lang="zh-CN" altLang="en-US" sz="1400" b="0" dirty="0" smtClean="0">
                <a:solidFill>
                  <a:schemeClr val="tx1">
                    <a:lumMod val="65000"/>
                    <a:lumOff val="35000"/>
                  </a:schemeClr>
                </a:solidFill>
              </a:rPr>
              <a:t>等模板</a:t>
            </a:r>
            <a:endParaRPr lang="zh-CN" altLang="zh-CN" sz="1400" b="0" dirty="0">
              <a:solidFill>
                <a:schemeClr val="tx1">
                  <a:lumMod val="65000"/>
                  <a:lumOff val="35000"/>
                </a:schemeClr>
              </a:solidFill>
            </a:endParaRPr>
          </a:p>
        </p:txBody>
      </p:sp>
      <p:pic>
        <p:nvPicPr>
          <p:cNvPr id="1026" name="Picture 2" descr="C:\Users\Administrator\Desktop\image 570.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92942" y="2176291"/>
            <a:ext cx="714375" cy="5810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istrator\Desktop\image 3160(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67944" y="2355726"/>
            <a:ext cx="1179885" cy="2823539"/>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594900" y="2245242"/>
            <a:ext cx="2697480" cy="384810"/>
          </a:xfrm>
          <a:prstGeom prst="rect">
            <a:avLst/>
          </a:prstGeom>
        </p:spPr>
        <p:txBody>
          <a:bodyPr wrap="none">
            <a:spAutoFit/>
          </a:bodyPr>
          <a:lstStyle/>
          <a:p>
            <a:pPr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在这里输入您的班级名称</a:t>
            </a:r>
          </a:p>
        </p:txBody>
      </p:sp>
      <p:pic>
        <p:nvPicPr>
          <p:cNvPr id="3" name="图片 2" descr="c1adc86424f887efd9a63701a5791e3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5750" y="272415"/>
            <a:ext cx="4598670" cy="4598670"/>
          </a:xfrm>
          <a:prstGeom prst="rect">
            <a:avLst/>
          </a:prstGeom>
          <a:effectLst>
            <a:outerShdw blurRad="50800" dist="38100" dir="2700000" algn="tl" rotWithShape="0">
              <a:prstClr val="black">
                <a:alpha val="40000"/>
              </a:prstClr>
            </a:outerShdw>
          </a:effec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76"/>
                                        </p:tgtEl>
                                        <p:attrNameLst>
                                          <p:attrName>style.visibility</p:attrName>
                                        </p:attrNameLst>
                                      </p:cBhvr>
                                      <p:to>
                                        <p:strVal val="visible"/>
                                      </p:to>
                                    </p:set>
                                    <p:animEffect transition="in" filter="fade">
                                      <p:cBhvr>
                                        <p:cTn id="7" dur="750"/>
                                        <p:tgtEl>
                                          <p:spTgt spid="76"/>
                                        </p:tgtEl>
                                      </p:cBhvr>
                                    </p:animEffect>
                                    <p:anim calcmode="lin" valueType="num">
                                      <p:cBhvr>
                                        <p:cTn id="8" dur="750" fill="hold"/>
                                        <p:tgtEl>
                                          <p:spTgt spid="76"/>
                                        </p:tgtEl>
                                        <p:attrNameLst>
                                          <p:attrName>ppt_x</p:attrName>
                                        </p:attrNameLst>
                                      </p:cBhvr>
                                      <p:tavLst>
                                        <p:tav tm="0">
                                          <p:val>
                                            <p:strVal val="#ppt_x"/>
                                          </p:val>
                                        </p:tav>
                                        <p:tav tm="100000">
                                          <p:val>
                                            <p:strVal val="#ppt_x"/>
                                          </p:val>
                                        </p:tav>
                                      </p:tavLst>
                                    </p:anim>
                                    <p:anim calcmode="lin" valueType="num">
                                      <p:cBhvr>
                                        <p:cTn id="9" dur="750" fill="hold"/>
                                        <p:tgtEl>
                                          <p:spTgt spid="76"/>
                                        </p:tgtEl>
                                        <p:attrNameLst>
                                          <p:attrName>ppt_y</p:attrName>
                                        </p:attrNameLst>
                                      </p:cBhvr>
                                      <p:tavLst>
                                        <p:tav tm="0">
                                          <p:val>
                                            <p:strVal val="#ppt_y+.1"/>
                                          </p:val>
                                        </p:tav>
                                        <p:tav tm="100000">
                                          <p:val>
                                            <p:strVal val="#ppt_y"/>
                                          </p:val>
                                        </p:tav>
                                      </p:tavLst>
                                    </p:anim>
                                  </p:childTnLst>
                                </p:cTn>
                              </p:par>
                            </p:childTnLst>
                          </p:cTn>
                        </p:par>
                        <p:par>
                          <p:cTn id="10" fill="hold">
                            <p:stCondLst>
                              <p:cond delay="1200"/>
                            </p:stCondLst>
                            <p:childTnLst>
                              <p:par>
                                <p:cTn id="11" presetID="16" presetClass="entr" presetSubtype="37"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barn(outVertical)">
                                      <p:cBhvr>
                                        <p:cTn id="13" dur="500"/>
                                        <p:tgtEl>
                                          <p:spTgt spid="77"/>
                                        </p:tgtEl>
                                      </p:cBhvr>
                                    </p:animEffect>
                                  </p:childTnLst>
                                </p:cTn>
                              </p:par>
                            </p:childTnLst>
                          </p:cTn>
                        </p:par>
                        <p:par>
                          <p:cTn id="14" fill="hold">
                            <p:stCondLst>
                              <p:cond delay="1700"/>
                            </p:stCondLst>
                            <p:childTnLst>
                              <p:par>
                                <p:cTn id="15" presetID="10" presetClass="entr" presetSubtype="0" fill="hold" nodeType="after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par>
                          <p:cTn id="18" fill="hold">
                            <p:stCondLst>
                              <p:cond delay="2200"/>
                            </p:stCondLst>
                            <p:childTnLst>
                              <p:par>
                                <p:cTn id="19" presetID="42" presetClass="entr" presetSubtype="0"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fade">
                                      <p:cBhvr>
                                        <p:cTn id="21" dur="1000"/>
                                        <p:tgtEl>
                                          <p:spTgt spid="1028"/>
                                        </p:tgtEl>
                                      </p:cBhvr>
                                    </p:animEffect>
                                    <p:anim calcmode="lin" valueType="num">
                                      <p:cBhvr>
                                        <p:cTn id="22" dur="1000" fill="hold"/>
                                        <p:tgtEl>
                                          <p:spTgt spid="1028"/>
                                        </p:tgtEl>
                                        <p:attrNameLst>
                                          <p:attrName>ppt_x</p:attrName>
                                        </p:attrNameLst>
                                      </p:cBhvr>
                                      <p:tavLst>
                                        <p:tav tm="0">
                                          <p:val>
                                            <p:strVal val="#ppt_x"/>
                                          </p:val>
                                        </p:tav>
                                        <p:tav tm="100000">
                                          <p:val>
                                            <p:strVal val="#ppt_x"/>
                                          </p:val>
                                        </p:tav>
                                      </p:tavLst>
                                    </p:anim>
                                    <p:anim calcmode="lin" valueType="num">
                                      <p:cBhvr>
                                        <p:cTn id="23" dur="1000" fill="hold"/>
                                        <p:tgtEl>
                                          <p:spTgt spid="1028"/>
                                        </p:tgtEl>
                                        <p:attrNameLst>
                                          <p:attrName>ppt_y</p:attrName>
                                        </p:attrNameLst>
                                      </p:cBhvr>
                                      <p:tavLst>
                                        <p:tav tm="0">
                                          <p:val>
                                            <p:strVal val="#ppt_y+.1"/>
                                          </p:val>
                                        </p:tav>
                                        <p:tav tm="100000">
                                          <p:val>
                                            <p:strVal val="#ppt_y"/>
                                          </p:val>
                                        </p:tav>
                                      </p:tavLst>
                                    </p:anim>
                                  </p:childTnLst>
                                </p:cTn>
                              </p:par>
                            </p:childTnLst>
                          </p:cTn>
                        </p:par>
                        <p:par>
                          <p:cTn id="24" fill="hold">
                            <p:stCondLst>
                              <p:cond delay="3200"/>
                            </p:stCondLst>
                            <p:childTnLst>
                              <p:par>
                                <p:cTn id="25" presetID="63" presetClass="path" presetSubtype="0" accel="50000" decel="50000" fill="hold" nodeType="afterEffect">
                                  <p:stCondLst>
                                    <p:cond delay="0"/>
                                  </p:stCondLst>
                                  <p:childTnLst>
                                    <p:animMotion origin="layout" path="M 5.55556E-7 -3.7446E-6 L 0.29375 -3.7446E-6 " pathEditMode="relative" rAng="0" ptsTypes="AA">
                                      <p:cBhvr>
                                        <p:cTn id="26" dur="2000" fill="hold"/>
                                        <p:tgtEl>
                                          <p:spTgt spid="1026"/>
                                        </p:tgtEl>
                                        <p:attrNameLst>
                                          <p:attrName>ppt_x</p:attrName>
                                          <p:attrName>ppt_y</p:attrName>
                                        </p:attrNameLst>
                                      </p:cBhvr>
                                      <p:rCtr x="14687" y="0"/>
                                    </p:animMotion>
                                  </p:childTnLst>
                                </p:cTn>
                              </p:par>
                              <p:par>
                                <p:cTn id="27" presetID="63" presetClass="path" presetSubtype="0" accel="50000" decel="50000" fill="hold" nodeType="withEffect">
                                  <p:stCondLst>
                                    <p:cond delay="0"/>
                                  </p:stCondLst>
                                  <p:childTnLst>
                                    <p:animMotion origin="layout" path="M 0.00626 4.41703E-6 L 0.2882 4.41703E-6 " pathEditMode="relative" rAng="0" ptsTypes="AA">
                                      <p:cBhvr>
                                        <p:cTn id="28" dur="2000" fill="hold"/>
                                        <p:tgtEl>
                                          <p:spTgt spid="1028"/>
                                        </p:tgtEl>
                                        <p:attrNameLst>
                                          <p:attrName>ppt_x</p:attrName>
                                          <p:attrName>ppt_y</p:attrName>
                                        </p:attrNameLst>
                                      </p:cBhvr>
                                      <p:rCtr x="14097" y="0"/>
                                    </p:animMotion>
                                  </p:childTnLst>
                                </p:cTn>
                              </p:par>
                            </p:childTnLst>
                          </p:cTn>
                        </p:par>
                        <p:par>
                          <p:cTn id="29" fill="hold">
                            <p:stCondLst>
                              <p:cond delay="5200"/>
                            </p:stCondLst>
                            <p:childTnLst>
                              <p:par>
                                <p:cTn id="30" presetID="10" presetClass="exit" presetSubtype="0" fill="hold" nodeType="afterEffect">
                                  <p:stCondLst>
                                    <p:cond delay="0"/>
                                  </p:stCondLst>
                                  <p:childTnLst>
                                    <p:animEffect transition="out" filter="fade">
                                      <p:cBhvr>
                                        <p:cTn id="31" dur="500"/>
                                        <p:tgtEl>
                                          <p:spTgt spid="1026"/>
                                        </p:tgtEl>
                                      </p:cBhvr>
                                    </p:animEffect>
                                    <p:set>
                                      <p:cBhvr>
                                        <p:cTn id="32" dur="1" fill="hold">
                                          <p:stCondLst>
                                            <p:cond delay="499"/>
                                          </p:stCondLst>
                                        </p:cTn>
                                        <p:tgtEl>
                                          <p:spTgt spid="1026"/>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028"/>
                                        </p:tgtEl>
                                      </p:cBhvr>
                                    </p:animEffect>
                                    <p:set>
                                      <p:cBhvr>
                                        <p:cTn id="35" dur="1" fill="hold">
                                          <p:stCondLst>
                                            <p:cond delay="499"/>
                                          </p:stCondLst>
                                        </p:cTn>
                                        <p:tgtEl>
                                          <p:spTgt spid="1028"/>
                                        </p:tgtEl>
                                        <p:attrNameLst>
                                          <p:attrName>style.visibility</p:attrName>
                                        </p:attrNameLst>
                                      </p:cBhvr>
                                      <p:to>
                                        <p:strVal val="hidden"/>
                                      </p:to>
                                    </p:set>
                                  </p:childTnLst>
                                </p:cTn>
                              </p:par>
                            </p:childTnLst>
                          </p:cTn>
                        </p:par>
                        <p:par>
                          <p:cTn id="36" fill="hold">
                            <p:stCondLst>
                              <p:cond delay="5700"/>
                            </p:stCondLst>
                            <p:childTnLst>
                              <p:par>
                                <p:cTn id="37" presetID="22" presetClass="entr" presetSubtype="8"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3000"/>
                                        <p:tgtEl>
                                          <p:spTgt spid="2"/>
                                        </p:tgtEl>
                                      </p:cBhvr>
                                    </p:animEffect>
                                  </p:childTnLst>
                                </p:cTn>
                              </p:par>
                            </p:childTnLst>
                          </p:cTn>
                        </p:par>
                        <p:par>
                          <p:cTn id="40" fill="hold">
                            <p:stCondLst>
                              <p:cond delay="8700"/>
                            </p:stCondLst>
                            <p:childTnLst>
                              <p:par>
                                <p:cTn id="41" presetID="23" presetClass="entr" presetSubtype="528" fill="hold" grpId="0" nodeType="afterEffect">
                                  <p:stCondLst>
                                    <p:cond delay="0"/>
                                  </p:stCondLst>
                                  <p:iterate type="lt">
                                    <p:tmPct val="10000"/>
                                  </p:iterate>
                                  <p:childTnLst>
                                    <p:set>
                                      <p:cBhvr>
                                        <p:cTn id="42" dur="1" fill="hold">
                                          <p:stCondLst>
                                            <p:cond delay="0"/>
                                          </p:stCondLst>
                                        </p:cTn>
                                        <p:tgtEl>
                                          <p:spTgt spid="78"/>
                                        </p:tgtEl>
                                        <p:attrNameLst>
                                          <p:attrName>style.visibility</p:attrName>
                                        </p:attrNameLst>
                                      </p:cBhvr>
                                      <p:to>
                                        <p:strVal val="visible"/>
                                      </p:to>
                                    </p:set>
                                    <p:anim calcmode="lin" valueType="num">
                                      <p:cBhvr>
                                        <p:cTn id="43" dur="500" fill="hold"/>
                                        <p:tgtEl>
                                          <p:spTgt spid="78"/>
                                        </p:tgtEl>
                                        <p:attrNameLst>
                                          <p:attrName>ppt_w</p:attrName>
                                        </p:attrNameLst>
                                      </p:cBhvr>
                                      <p:tavLst>
                                        <p:tav tm="0">
                                          <p:val>
                                            <p:fltVal val="0"/>
                                          </p:val>
                                        </p:tav>
                                        <p:tav tm="100000">
                                          <p:val>
                                            <p:strVal val="#ppt_w"/>
                                          </p:val>
                                        </p:tav>
                                      </p:tavLst>
                                    </p:anim>
                                    <p:anim calcmode="lin" valueType="num">
                                      <p:cBhvr>
                                        <p:cTn id="44" dur="500" fill="hold"/>
                                        <p:tgtEl>
                                          <p:spTgt spid="78"/>
                                        </p:tgtEl>
                                        <p:attrNameLst>
                                          <p:attrName>ppt_h</p:attrName>
                                        </p:attrNameLst>
                                      </p:cBhvr>
                                      <p:tavLst>
                                        <p:tav tm="0">
                                          <p:val>
                                            <p:fltVal val="0"/>
                                          </p:val>
                                        </p:tav>
                                        <p:tav tm="100000">
                                          <p:val>
                                            <p:strVal val="#ppt_h"/>
                                          </p:val>
                                        </p:tav>
                                      </p:tavLst>
                                    </p:anim>
                                    <p:anim calcmode="lin" valueType="num">
                                      <p:cBhvr>
                                        <p:cTn id="45" dur="500" fill="hold"/>
                                        <p:tgtEl>
                                          <p:spTgt spid="78"/>
                                        </p:tgtEl>
                                        <p:attrNameLst>
                                          <p:attrName>ppt_x</p:attrName>
                                        </p:attrNameLst>
                                      </p:cBhvr>
                                      <p:tavLst>
                                        <p:tav tm="0">
                                          <p:val>
                                            <p:fltVal val="0.5"/>
                                          </p:val>
                                        </p:tav>
                                        <p:tav tm="100000">
                                          <p:val>
                                            <p:strVal val="#ppt_x"/>
                                          </p:val>
                                        </p:tav>
                                      </p:tavLst>
                                    </p:anim>
                                    <p:anim calcmode="lin" valueType="num">
                                      <p:cBhvr>
                                        <p:cTn id="46" dur="500" fill="hold"/>
                                        <p:tgtEl>
                                          <p:spTgt spid="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animBg="1"/>
      <p:bldP spid="78"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393" name="椭圆 392"/>
          <p:cNvSpPr/>
          <p:nvPr/>
        </p:nvSpPr>
        <p:spPr>
          <a:xfrm>
            <a:off x="755576" y="2194703"/>
            <a:ext cx="1423450" cy="142345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94" name="组合 393"/>
          <p:cNvGrpSpPr/>
          <p:nvPr/>
        </p:nvGrpSpPr>
        <p:grpSpPr>
          <a:xfrm>
            <a:off x="2788781" y="1525592"/>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16016" y="1554586"/>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1</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410" name="组合 409"/>
          <p:cNvGrpSpPr/>
          <p:nvPr/>
        </p:nvGrpSpPr>
        <p:grpSpPr>
          <a:xfrm>
            <a:off x="5261064" y="2594476"/>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2</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413" name="组合 412"/>
          <p:cNvGrpSpPr/>
          <p:nvPr/>
        </p:nvGrpSpPr>
        <p:grpSpPr>
          <a:xfrm>
            <a:off x="4716016" y="3685924"/>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3</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sp>
        <p:nvSpPr>
          <p:cNvPr id="416" name="TextBox 415"/>
          <p:cNvSpPr txBox="1"/>
          <p:nvPr/>
        </p:nvSpPr>
        <p:spPr>
          <a:xfrm>
            <a:off x="1213300" y="2604269"/>
            <a:ext cx="508000" cy="631190"/>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添加</a:t>
            </a: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标题</a:t>
            </a:r>
          </a:p>
        </p:txBody>
      </p:sp>
      <p:sp>
        <p:nvSpPr>
          <p:cNvPr id="417" name="TextBox 416"/>
          <p:cNvSpPr txBox="1"/>
          <p:nvPr/>
        </p:nvSpPr>
        <p:spPr>
          <a:xfrm>
            <a:off x="5611772" y="158283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418" name="TextBox 417"/>
          <p:cNvSpPr txBox="1"/>
          <p:nvPr/>
        </p:nvSpPr>
        <p:spPr>
          <a:xfrm>
            <a:off x="6043820" y="262290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419" name="TextBox 418"/>
          <p:cNvSpPr txBox="1"/>
          <p:nvPr/>
        </p:nvSpPr>
        <p:spPr>
          <a:xfrm>
            <a:off x="5558416" y="373721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420" name="TextBox 419"/>
          <p:cNvSpPr txBox="1"/>
          <p:nvPr/>
        </p:nvSpPr>
        <p:spPr>
          <a:xfrm>
            <a:off x="3275855" y="2213441"/>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421" name="Half Frame 12"/>
          <p:cNvSpPr/>
          <p:nvPr/>
        </p:nvSpPr>
        <p:spPr>
          <a:xfrm rot="8097294">
            <a:off x="2212685" y="2713543"/>
            <a:ext cx="360168" cy="395798"/>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707654"/>
            <a:ext cx="1197175" cy="119717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952145"/>
            <a:ext cx="1257356" cy="782955"/>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anose="020B0503020204020204" pitchFamily="34" charset="-122"/>
                <a:ea typeface="微软雅黑" panose="020B0503020204020204" pitchFamily="34" charset="-122"/>
              </a:rPr>
              <a:t>添</a:t>
            </a:r>
          </a:p>
        </p:txBody>
      </p:sp>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35" name="Group 21"/>
          <p:cNvGrpSpPr/>
          <p:nvPr/>
        </p:nvGrpSpPr>
        <p:grpSpPr>
          <a:xfrm>
            <a:off x="836516" y="1712895"/>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84810"/>
            </a:xfrm>
            <a:prstGeom prst="rect">
              <a:avLst/>
            </a:prstGeom>
          </p:spPr>
          <p:txBody>
            <a:bodyPr wrap="square">
              <a:spAutoFit/>
            </a:bodyPr>
            <a:lstStyle/>
            <a:p>
              <a:r>
                <a:rPr lang="zh-CN" altLang="en-US" b="1" dirty="0" smtClean="0">
                  <a:solidFill>
                    <a:schemeClr val="accent2"/>
                  </a:solidFill>
                  <a:latin typeface="微软雅黑" panose="020B0503020204020204" pitchFamily="34" charset="-122"/>
                  <a:ea typeface="微软雅黑" panose="020B0503020204020204" pitchFamily="34" charset="-122"/>
                  <a:cs typeface="Open Sans" pitchFamily="34" charset="0"/>
                </a:rPr>
                <a:t>添加标题</a:t>
              </a:r>
            </a:p>
          </p:txBody>
        </p:sp>
      </p:grpSp>
      <p:grpSp>
        <p:nvGrpSpPr>
          <p:cNvPr id="38" name="Group 22"/>
          <p:cNvGrpSpPr/>
          <p:nvPr/>
        </p:nvGrpSpPr>
        <p:grpSpPr>
          <a:xfrm>
            <a:off x="836516" y="3148667"/>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84810"/>
            </a:xfrm>
            <a:prstGeom prst="rect">
              <a:avLst/>
            </a:prstGeom>
          </p:spPr>
          <p:txBody>
            <a:bodyPr wrap="square">
              <a:spAutoFit/>
            </a:bodyPr>
            <a:lstStyle/>
            <a:p>
              <a:r>
                <a:rPr lang="zh-CN" altLang="en-US" b="1" dirty="0" smtClean="0">
                  <a:solidFill>
                    <a:schemeClr val="accent4"/>
                  </a:solidFill>
                  <a:latin typeface="微软雅黑" panose="020B0503020204020204" pitchFamily="34" charset="-122"/>
                  <a:ea typeface="微软雅黑" panose="020B0503020204020204" pitchFamily="34" charset="-122"/>
                  <a:cs typeface="Open Sans" pitchFamily="34" charset="0"/>
                </a:rPr>
                <a:t>添加标题</a:t>
              </a:r>
            </a:p>
          </p:txBody>
        </p:sp>
      </p:grpSp>
      <p:grpSp>
        <p:nvGrpSpPr>
          <p:cNvPr id="41" name="Group 23"/>
          <p:cNvGrpSpPr/>
          <p:nvPr/>
        </p:nvGrpSpPr>
        <p:grpSpPr>
          <a:xfrm>
            <a:off x="6090250" y="3148667"/>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84810"/>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添加标题</a:t>
              </a:r>
            </a:p>
          </p:txBody>
        </p:sp>
      </p:grpSp>
      <p:grpSp>
        <p:nvGrpSpPr>
          <p:cNvPr id="44" name="Group 24"/>
          <p:cNvGrpSpPr/>
          <p:nvPr/>
        </p:nvGrpSpPr>
        <p:grpSpPr>
          <a:xfrm>
            <a:off x="6090250" y="1712895"/>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84810"/>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添加标题</a:t>
              </a:r>
            </a:p>
          </p:txBody>
        </p:sp>
      </p:grpSp>
      <p:grpSp>
        <p:nvGrpSpPr>
          <p:cNvPr id="61" name="组合 60"/>
          <p:cNvGrpSpPr/>
          <p:nvPr/>
        </p:nvGrpSpPr>
        <p:grpSpPr>
          <a:xfrm>
            <a:off x="4686685" y="1707654"/>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952145"/>
            <a:ext cx="1257356" cy="782955"/>
          </a:xfrm>
          <a:prstGeom prst="rect">
            <a:avLst/>
          </a:prstGeom>
          <a:noFill/>
        </p:spPr>
        <p:txBody>
          <a:bodyPr wrap="square" lIns="0" tIns="0" rIns="0" bIns="0" rtlCol="0">
            <a:spAutoFit/>
          </a:bodyPr>
          <a:lstStyle/>
          <a:p>
            <a:pPr algn="ctr"/>
            <a:r>
              <a:rPr lang="en-US" altLang="zh-CN" sz="4800" b="1" dirty="0" smtClean="0">
                <a:solidFill>
                  <a:schemeClr val="accent3"/>
                </a:solidFill>
                <a:latin typeface="微软雅黑" panose="020B0503020204020204" pitchFamily="34" charset="-122"/>
                <a:ea typeface="微软雅黑" panose="020B0503020204020204" pitchFamily="34" charset="-122"/>
              </a:rPr>
              <a:t>加</a:t>
            </a:r>
          </a:p>
        </p:txBody>
      </p:sp>
      <p:grpSp>
        <p:nvGrpSpPr>
          <p:cNvPr id="65" name="组合 64"/>
          <p:cNvGrpSpPr/>
          <p:nvPr/>
        </p:nvGrpSpPr>
        <p:grpSpPr>
          <a:xfrm>
            <a:off x="3314076" y="3142665"/>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384852"/>
            <a:ext cx="1257356" cy="782955"/>
          </a:xfrm>
          <a:prstGeom prst="rect">
            <a:avLst/>
          </a:prstGeom>
          <a:noFill/>
        </p:spPr>
        <p:txBody>
          <a:bodyPr wrap="square" lIns="0" tIns="0" rIns="0" bIns="0" rtlCol="0">
            <a:spAutoFit/>
          </a:bodyPr>
          <a:lstStyle/>
          <a:p>
            <a:pPr algn="ctr"/>
            <a:r>
              <a:rPr lang="en-US" altLang="zh-CN" sz="4800" b="1" dirty="0" smtClean="0">
                <a:solidFill>
                  <a:schemeClr val="accent4"/>
                </a:solidFill>
                <a:latin typeface="微软雅黑" panose="020B0503020204020204" pitchFamily="34" charset="-122"/>
                <a:ea typeface="微软雅黑" panose="020B0503020204020204" pitchFamily="34" charset="-122"/>
              </a:rPr>
              <a:t>标</a:t>
            </a:r>
          </a:p>
        </p:txBody>
      </p:sp>
      <p:grpSp>
        <p:nvGrpSpPr>
          <p:cNvPr id="69" name="组合 68"/>
          <p:cNvGrpSpPr/>
          <p:nvPr/>
        </p:nvGrpSpPr>
        <p:grpSpPr>
          <a:xfrm>
            <a:off x="4686685" y="3142665"/>
            <a:ext cx="1197175" cy="1197175"/>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387156"/>
            <a:ext cx="1257356" cy="782955"/>
          </a:xfrm>
          <a:prstGeom prst="rect">
            <a:avLst/>
          </a:prstGeom>
          <a:noFill/>
        </p:spPr>
        <p:txBody>
          <a:bodyPr wrap="square" lIns="0" tIns="0" rIns="0" bIns="0" rtlCol="0">
            <a:spAutoFit/>
          </a:bodyPr>
          <a:lstStyle/>
          <a:p>
            <a:pPr algn="ctr"/>
            <a:r>
              <a:rPr lang="en-US" altLang="zh-CN" sz="4800" b="1" dirty="0" smtClean="0">
                <a:solidFill>
                  <a:schemeClr val="accent5"/>
                </a:solidFill>
                <a:latin typeface="微软雅黑" panose="020B0503020204020204" pitchFamily="34" charset="-122"/>
                <a:ea typeface="微软雅黑" panose="020B0503020204020204" pitchFamily="34" charset="-122"/>
              </a:rPr>
              <a:t>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56264"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07263"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6" name="FlexibleLine"/>
          <p:cNvSpPr/>
          <p:nvPr/>
        </p:nvSpPr>
        <p:spPr>
          <a:xfrm>
            <a:off x="2838883" y="2494894"/>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2838883" y="2494894"/>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632881" y="19088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5113349" y="1887062"/>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5156921" y="2993798"/>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5287638" y="1420839"/>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5369266" y="1446982"/>
            <a:ext cx="67748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3" name="Freeform 244"/>
          <p:cNvSpPr/>
          <p:nvPr/>
        </p:nvSpPr>
        <p:spPr>
          <a:xfrm>
            <a:off x="5287643" y="1760703"/>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5369264" y="1786846"/>
            <a:ext cx="1087549"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5" name="Freeform 242"/>
          <p:cNvSpPr/>
          <p:nvPr/>
        </p:nvSpPr>
        <p:spPr>
          <a:xfrm>
            <a:off x="5287642" y="2100566"/>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5369266" y="2126707"/>
            <a:ext cx="967357"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7" name="Freeform 240"/>
          <p:cNvSpPr/>
          <p:nvPr/>
        </p:nvSpPr>
        <p:spPr>
          <a:xfrm>
            <a:off x="5331215" y="2527574"/>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5412839" y="2553715"/>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9" name="Freeform 238"/>
          <p:cNvSpPr/>
          <p:nvPr/>
        </p:nvSpPr>
        <p:spPr>
          <a:xfrm>
            <a:off x="5331211" y="2867438"/>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5412836" y="2893579"/>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61" name="Freeform 236"/>
          <p:cNvSpPr/>
          <p:nvPr/>
        </p:nvSpPr>
        <p:spPr>
          <a:xfrm>
            <a:off x="5331211" y="3207301"/>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5412834" y="3233443"/>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7" name="组合 76"/>
          <p:cNvGrpSpPr/>
          <p:nvPr/>
        </p:nvGrpSpPr>
        <p:grpSpPr>
          <a:xfrm>
            <a:off x="2968080" y="3655525"/>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9" name="TextBox 78"/>
            <p:cNvSpPr txBox="1"/>
            <p:nvPr/>
          </p:nvSpPr>
          <p:spPr>
            <a:xfrm>
              <a:off x="2226588" y="2324683"/>
              <a:ext cx="997900" cy="533264"/>
            </a:xfrm>
            <a:prstGeom prst="rect">
              <a:avLst/>
            </a:prstGeom>
            <a:noFill/>
          </p:spPr>
          <p:txBody>
            <a:bodyPr wrap="square" lIns="0" tIns="0" rIns="0" bIns="0" rtlCol="0">
              <a:spAutoFit/>
            </a:bodyPr>
            <a:lstStyle/>
            <a:p>
              <a:pPr algn="ctr"/>
              <a:r>
                <a:rPr lang="zh-CN" altLang="en-US" b="1" dirty="0" smtClean="0">
                  <a:solidFill>
                    <a:schemeClr val="accent5"/>
                  </a:solidFill>
                  <a:latin typeface="微软雅黑" panose="020B0503020204020204" pitchFamily="34" charset="-122"/>
                  <a:ea typeface="微软雅黑" panose="020B0503020204020204" pitchFamily="34" charset="-122"/>
                </a:rPr>
                <a:t>添加</a:t>
              </a:r>
            </a:p>
            <a:p>
              <a:pPr algn="ctr"/>
              <a:r>
                <a:rPr lang="zh-CN" altLang="en-US" b="1" dirty="0" smtClean="0">
                  <a:solidFill>
                    <a:schemeClr val="accent5"/>
                  </a:solidFill>
                  <a:latin typeface="微软雅黑" panose="020B0503020204020204" pitchFamily="34" charset="-122"/>
                  <a:ea typeface="微软雅黑" panose="020B0503020204020204" pitchFamily="34" charset="-122"/>
                </a:rPr>
                <a:t>标题</a:t>
              </a:r>
            </a:p>
          </p:txBody>
        </p:sp>
      </p:grpSp>
      <p:grpSp>
        <p:nvGrpSpPr>
          <p:cNvPr id="82" name="组合 81"/>
          <p:cNvGrpSpPr/>
          <p:nvPr/>
        </p:nvGrpSpPr>
        <p:grpSpPr>
          <a:xfrm>
            <a:off x="1907704" y="1736000"/>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5" name="TextBox 84"/>
            <p:cNvSpPr txBox="1"/>
            <p:nvPr/>
          </p:nvSpPr>
          <p:spPr>
            <a:xfrm>
              <a:off x="1680424" y="1418288"/>
              <a:ext cx="725958" cy="673586"/>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400" dirty="0" smtClean="0">
                  <a:solidFill>
                    <a:schemeClr val="bg1"/>
                  </a:solidFill>
                  <a:effectLst/>
                  <a:latin typeface="微软雅黑" panose="020B0503020204020204" pitchFamily="34" charset="-122"/>
                  <a:ea typeface="微软雅黑" panose="020B0503020204020204" pitchFamily="34" charset="-122"/>
                </a:rPr>
                <a:t>添加标题</a:t>
              </a:r>
            </a:p>
          </p:txBody>
        </p:sp>
      </p:grpSp>
      <p:grpSp>
        <p:nvGrpSpPr>
          <p:cNvPr id="93" name="组合 92"/>
          <p:cNvGrpSpPr/>
          <p:nvPr/>
        </p:nvGrpSpPr>
        <p:grpSpPr>
          <a:xfrm>
            <a:off x="4027491" y="1381070"/>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5" name="TextBox 94"/>
            <p:cNvSpPr txBox="1"/>
            <p:nvPr/>
          </p:nvSpPr>
          <p:spPr>
            <a:xfrm>
              <a:off x="2226588" y="2324683"/>
              <a:ext cx="997900" cy="595146"/>
            </a:xfrm>
            <a:prstGeom prst="rect">
              <a:avLst/>
            </a:prstGeom>
            <a:noFill/>
          </p:spPr>
          <p:txBody>
            <a:bodyPr wrap="square" lIns="0" tIns="0" rIns="0" bIns="0" rtlCol="0">
              <a:spAutoFit/>
            </a:bodyPr>
            <a:lstStyle/>
            <a:p>
              <a:pPr algn="ctr"/>
              <a:r>
                <a:rPr lang="zh-CN" altLang="en-US" b="1" dirty="0" smtClean="0">
                  <a:solidFill>
                    <a:schemeClr val="accent2"/>
                  </a:solidFill>
                  <a:latin typeface="微软雅黑" panose="020B0503020204020204" pitchFamily="34" charset="-122"/>
                  <a:ea typeface="微软雅黑" panose="020B0503020204020204" pitchFamily="34" charset="-122"/>
                </a:rPr>
                <a:t>添加</a:t>
              </a:r>
            </a:p>
            <a:p>
              <a:pPr algn="ctr"/>
              <a:r>
                <a:rPr lang="zh-CN" altLang="en-US" b="1"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109" name="组合 108"/>
          <p:cNvGrpSpPr/>
          <p:nvPr/>
        </p:nvGrpSpPr>
        <p:grpSpPr>
          <a:xfrm>
            <a:off x="3803018" y="2577680"/>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1" name="TextBox 110"/>
            <p:cNvSpPr txBox="1"/>
            <p:nvPr/>
          </p:nvSpPr>
          <p:spPr>
            <a:xfrm>
              <a:off x="2226588" y="2324683"/>
              <a:ext cx="997900" cy="533264"/>
            </a:xfrm>
            <a:prstGeom prst="rect">
              <a:avLst/>
            </a:prstGeom>
            <a:noFill/>
          </p:spPr>
          <p:txBody>
            <a:bodyPr wrap="square" lIns="0" tIns="0" rIns="0" bIns="0" rtlCol="0">
              <a:spAutoFit/>
            </a:bodyPr>
            <a:lstStyle/>
            <a:p>
              <a:pPr algn="ctr"/>
              <a:r>
                <a:rPr lang="zh-CN" altLang="en-US" b="1" dirty="0" smtClean="0">
                  <a:solidFill>
                    <a:schemeClr val="accent4"/>
                  </a:solidFill>
                  <a:latin typeface="微软雅黑" panose="020B0503020204020204" pitchFamily="34" charset="-122"/>
                  <a:ea typeface="微软雅黑" panose="020B0503020204020204" pitchFamily="34" charset="-122"/>
                </a:rPr>
                <a:t>添加</a:t>
              </a:r>
            </a:p>
            <a:p>
              <a:pPr algn="ctr"/>
              <a:r>
                <a:rPr lang="zh-CN" altLang="en-US" b="1" dirty="0" smtClean="0">
                  <a:solidFill>
                    <a:schemeClr val="accent4"/>
                  </a:solidFill>
                  <a:latin typeface="微软雅黑" panose="020B0503020204020204" pitchFamily="34" charset="-122"/>
                  <a:ea typeface="微软雅黑" panose="020B0503020204020204" pitchFamily="34" charset="-122"/>
                </a:rPr>
                <a:t>标题</a:t>
              </a:r>
            </a:p>
          </p:txBody>
        </p:sp>
      </p:grpSp>
      <p:grpSp>
        <p:nvGrpSpPr>
          <p:cNvPr id="129" name="Group 9"/>
          <p:cNvGrpSpPr/>
          <p:nvPr/>
        </p:nvGrpSpPr>
        <p:grpSpPr>
          <a:xfrm>
            <a:off x="4104120" y="4265767"/>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4278414" y="3799543"/>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4360038" y="3825685"/>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5" name="Freeform 238"/>
          <p:cNvSpPr/>
          <p:nvPr/>
        </p:nvSpPr>
        <p:spPr>
          <a:xfrm>
            <a:off x="4278410" y="4139407"/>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4360034" y="4165549"/>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7" name="Freeform 236"/>
          <p:cNvSpPr/>
          <p:nvPr/>
        </p:nvSpPr>
        <p:spPr>
          <a:xfrm>
            <a:off x="4278410" y="4479270"/>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4360033" y="4505413"/>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pic>
        <p:nvPicPr>
          <p:cNvPr id="3074" name="Picture 2" descr="C:\Users\Administrator\Desktop\image 2787.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76256" y="2417394"/>
            <a:ext cx="2076450" cy="2228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162961" y="1594652"/>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72694" y="1594652"/>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382427" y="1594652"/>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92161" y="1594652"/>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4"/>
          <p:cNvSpPr>
            <a:spLocks noChangeArrowheads="1"/>
          </p:cNvSpPr>
          <p:nvPr/>
        </p:nvSpPr>
        <p:spPr bwMode="auto">
          <a:xfrm>
            <a:off x="1785272" y="2017989"/>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9" name="TextBox 15"/>
          <p:cNvSpPr>
            <a:spLocks noChangeArrowheads="1"/>
          </p:cNvSpPr>
          <p:nvPr/>
        </p:nvSpPr>
        <p:spPr bwMode="auto">
          <a:xfrm>
            <a:off x="3353573" y="2017989"/>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3"/>
                </a:solidFill>
                <a:latin typeface="微软雅黑" panose="020B0503020204020204" pitchFamily="34" charset="-122"/>
                <a:ea typeface="微软雅黑" panose="020B0503020204020204" pitchFamily="34" charset="-122"/>
                <a:sym typeface="方正兰亭粗黑_GBK" charset="-122"/>
              </a:rPr>
              <a:t>02</a:t>
            </a:r>
          </a:p>
        </p:txBody>
      </p:sp>
      <p:sp>
        <p:nvSpPr>
          <p:cNvPr id="22" name="TextBox 22"/>
          <p:cNvSpPr>
            <a:spLocks noChangeArrowheads="1"/>
          </p:cNvSpPr>
          <p:nvPr/>
        </p:nvSpPr>
        <p:spPr bwMode="auto">
          <a:xfrm>
            <a:off x="1259636" y="2687472"/>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4" name="TextBox 24"/>
          <p:cNvSpPr>
            <a:spLocks noChangeArrowheads="1"/>
          </p:cNvSpPr>
          <p:nvPr/>
        </p:nvSpPr>
        <p:spPr bwMode="auto">
          <a:xfrm>
            <a:off x="2843808" y="2687472"/>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 name="TextBox 16"/>
          <p:cNvSpPr>
            <a:spLocks noChangeArrowheads="1"/>
          </p:cNvSpPr>
          <p:nvPr/>
        </p:nvSpPr>
        <p:spPr bwMode="auto">
          <a:xfrm>
            <a:off x="5008616" y="2017989"/>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4"/>
                </a:solidFill>
                <a:latin typeface="微软雅黑" panose="020B0503020204020204" pitchFamily="34" charset="-122"/>
                <a:ea typeface="微软雅黑" panose="020B0503020204020204" pitchFamily="34" charset="-122"/>
                <a:sym typeface="方正兰亭粗黑_GBK" charset="-122"/>
              </a:rPr>
              <a:t>03</a:t>
            </a:r>
          </a:p>
        </p:txBody>
      </p:sp>
      <p:sp>
        <p:nvSpPr>
          <p:cNvPr id="28" name="TextBox 26"/>
          <p:cNvSpPr>
            <a:spLocks noChangeArrowheads="1"/>
          </p:cNvSpPr>
          <p:nvPr/>
        </p:nvSpPr>
        <p:spPr bwMode="auto">
          <a:xfrm>
            <a:off x="4502204" y="2687472"/>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0" name="TextBox 17"/>
          <p:cNvSpPr>
            <a:spLocks noChangeArrowheads="1"/>
          </p:cNvSpPr>
          <p:nvPr/>
        </p:nvSpPr>
        <p:spPr bwMode="auto">
          <a:xfrm>
            <a:off x="6588228" y="2017989"/>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5"/>
                </a:solidFill>
                <a:latin typeface="微软雅黑" panose="020B0503020204020204" pitchFamily="34" charset="-122"/>
                <a:ea typeface="微软雅黑" panose="020B0503020204020204" pitchFamily="34" charset="-122"/>
                <a:sym typeface="方正兰亭粗黑_GBK" charset="-122"/>
              </a:rPr>
              <a:t>04</a:t>
            </a:r>
          </a:p>
        </p:txBody>
      </p:sp>
      <p:sp>
        <p:nvSpPr>
          <p:cNvPr id="36" name="TextBox 28"/>
          <p:cNvSpPr>
            <a:spLocks noChangeArrowheads="1"/>
          </p:cNvSpPr>
          <p:nvPr/>
        </p:nvSpPr>
        <p:spPr bwMode="auto">
          <a:xfrm>
            <a:off x="6304012" y="2687472"/>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8" name="矩形 60"/>
          <p:cNvSpPr>
            <a:spLocks noChangeArrowheads="1"/>
          </p:cNvSpPr>
          <p:nvPr/>
        </p:nvSpPr>
        <p:spPr bwMode="auto">
          <a:xfrm>
            <a:off x="1061569" y="4038593"/>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添加文本单击此处添加</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添加</a:t>
            </a:r>
            <a:endParaRPr lang="en-US" altLang="zh-CN" sz="12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此处添加文本单击此处添加文本单击此处添加文本单击此处添加文本单击此处添加</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9" name="Straight Connector 42"/>
          <p:cNvCxnSpPr/>
          <p:nvPr/>
        </p:nvCxnSpPr>
        <p:spPr>
          <a:xfrm>
            <a:off x="899596" y="3894575"/>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14:bounceEnd="40000">
                                          <p:cBhvr additive="base">
                                            <p:cTn id="1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299"/>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799"/>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299"/>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799"/>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635468"/>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496698"/>
            <a:ext cx="235292" cy="235292"/>
          </a:xfrm>
          <a:prstGeom prst="ellipse">
            <a:avLst/>
          </a:prstGeom>
          <a:solidFill>
            <a:schemeClr val="bg1"/>
          </a:solid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1327022" y="1563640"/>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圆角矩形 5"/>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添加标题</a:t>
              </a:r>
            </a:p>
          </p:txBody>
        </p:sp>
        <p:sp>
          <p:nvSpPr>
            <p:cNvPr id="8"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3655339" y="4496698"/>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085575" y="1563640"/>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solidFill>
                  <a:latin typeface="微软雅黑" panose="020B0503020204020204" pitchFamily="34" charset="-122"/>
                  <a:ea typeface="微软雅黑" panose="020B0503020204020204" pitchFamily="34" charset="-122"/>
                </a:rPr>
                <a:t>添加标题</a:t>
              </a:r>
            </a:p>
          </p:txBody>
        </p:sp>
        <p:sp>
          <p:nvSpPr>
            <p:cNvPr id="15"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7" name="椭圆 16"/>
          <p:cNvSpPr/>
          <p:nvPr/>
        </p:nvSpPr>
        <p:spPr>
          <a:xfrm>
            <a:off x="5413893" y="4496698"/>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844129" y="1563640"/>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添加标题</a:t>
              </a:r>
            </a:p>
          </p:txBody>
        </p:sp>
        <p:sp>
          <p:nvSpPr>
            <p:cNvPr id="22"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7172448" y="4496698"/>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602682" y="1563640"/>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添加标题</a:t>
              </a:r>
            </a:p>
          </p:txBody>
        </p:sp>
        <p:sp>
          <p:nvSpPr>
            <p:cNvPr id="29"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20375909">
            <a:off x="3317087" y="2878556"/>
            <a:ext cx="2205453" cy="1739611"/>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 name="椭圆 2"/>
          <p:cNvSpPr/>
          <p:nvPr/>
        </p:nvSpPr>
        <p:spPr>
          <a:xfrm>
            <a:off x="5557224" y="2576032"/>
            <a:ext cx="2255136" cy="1778800"/>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1" name="组合 50"/>
          <p:cNvGrpSpPr/>
          <p:nvPr/>
        </p:nvGrpSpPr>
        <p:grpSpPr>
          <a:xfrm>
            <a:off x="4675298" y="1277835"/>
            <a:ext cx="2982802" cy="2982802"/>
            <a:chOff x="1403648" y="1115468"/>
            <a:chExt cx="1294414" cy="1294414"/>
          </a:xfrm>
        </p:grpSpPr>
        <p:sp>
          <p:nvSpPr>
            <p:cNvPr id="52" name="椭圆 51"/>
            <p:cNvSpPr/>
            <p:nvPr/>
          </p:nvSpPr>
          <p:spPr>
            <a:xfrm>
              <a:off x="1539485" y="1259632"/>
              <a:ext cx="1022740" cy="10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55" name="同心圆 5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56" name="同心圆 5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687876" y="1565684"/>
              <a:ext cx="725958" cy="414043"/>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grpSp>
        <p:nvGrpSpPr>
          <p:cNvPr id="20" name="组合 19"/>
          <p:cNvGrpSpPr/>
          <p:nvPr/>
        </p:nvGrpSpPr>
        <p:grpSpPr>
          <a:xfrm>
            <a:off x="3138609" y="2554632"/>
            <a:ext cx="2009455" cy="2009455"/>
            <a:chOff x="2956024" y="2454101"/>
            <a:chExt cx="2009455" cy="2009455"/>
          </a:xfrm>
        </p:grpSpPr>
        <p:grpSp>
          <p:nvGrpSpPr>
            <p:cNvPr id="21" name="组合 20"/>
            <p:cNvGrpSpPr/>
            <p:nvPr/>
          </p:nvGrpSpPr>
          <p:grpSpPr>
            <a:xfrm>
              <a:off x="2956024" y="2454101"/>
              <a:ext cx="2009455" cy="2009455"/>
              <a:chOff x="56271" y="2371006"/>
              <a:chExt cx="3888432" cy="3888432"/>
            </a:xfrm>
          </p:grpSpPr>
          <p:sp>
            <p:nvSpPr>
              <p:cNvPr id="24" name="椭圆 23"/>
              <p:cNvSpPr/>
              <p:nvPr/>
            </p:nvSpPr>
            <p:spPr>
              <a:xfrm>
                <a:off x="56271" y="2371006"/>
                <a:ext cx="3888432" cy="3888432"/>
              </a:xfrm>
              <a:prstGeom prst="ellipse">
                <a:avLst/>
              </a:prstGeom>
              <a:solidFill>
                <a:sysClr val="window" lastClr="FFFFFF">
                  <a:lumMod val="95000"/>
                </a:sysClr>
              </a:solid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椭圆 24"/>
              <p:cNvSpPr/>
              <p:nvPr/>
            </p:nvSpPr>
            <p:spPr>
              <a:xfrm>
                <a:off x="366749" y="2703927"/>
                <a:ext cx="3237436" cy="3237436"/>
              </a:xfrm>
              <a:prstGeom prst="ellipse">
                <a:avLst/>
              </a:prstGeom>
              <a:solidFill>
                <a:schemeClr val="accent3"/>
              </a:solidFill>
              <a:ln w="25400" cap="flat" cmpd="sng" algn="ctr">
                <a:noFill/>
                <a:prstDash val="solid"/>
              </a:ln>
              <a:effectLst>
                <a:innerShdw blurRad="304800" dist="152400" dir="135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628032" y="2855431"/>
              <a:ext cx="646331"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23" name="TextBox 42"/>
            <p:cNvSpPr txBox="1"/>
            <p:nvPr/>
          </p:nvSpPr>
          <p:spPr>
            <a:xfrm>
              <a:off x="3231118" y="3328606"/>
              <a:ext cx="1467707" cy="707886"/>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grpSp>
      <p:sp>
        <p:nvSpPr>
          <p:cNvPr id="26" name="TextBox 25"/>
          <p:cNvSpPr txBox="1"/>
          <p:nvPr/>
        </p:nvSpPr>
        <p:spPr>
          <a:xfrm>
            <a:off x="1563032" y="1541469"/>
            <a:ext cx="3008968" cy="852541"/>
          </a:xfrm>
          <a:prstGeom prst="rect">
            <a:avLst/>
          </a:prstGeom>
          <a:noFill/>
        </p:spPr>
        <p:txBody>
          <a:bodyPr wrap="square" rtlCol="0">
            <a:spAutoFit/>
          </a:bodyPr>
          <a:lstStyle/>
          <a:p>
            <a:pPr lvl="0">
              <a:lnSpc>
                <a:spcPct val="130000"/>
              </a:lnSpc>
            </a:pPr>
            <a:r>
              <a:rPr lang="zh-CN" altLang="en-US" sz="1600" b="1" kern="0" dirty="0" smtClean="0">
                <a:solidFill>
                  <a:schemeClr val="accent2"/>
                </a:solidFill>
                <a:latin typeface="微软雅黑" panose="020B0503020204020204" pitchFamily="34" charset="-122"/>
                <a:ea typeface="微软雅黑" panose="020B0503020204020204" pitchFamily="34" charset="-122"/>
              </a:rPr>
              <a:t>单击填加标题</a:t>
            </a:r>
            <a:endParaRPr lang="en-US" altLang="zh-CN" sz="1600" b="1" kern="0" dirty="0" smtClean="0">
              <a:solidFill>
                <a:schemeClr val="accent2"/>
              </a:solidFill>
              <a:latin typeface="微软雅黑" panose="020B0503020204020204" pitchFamily="34" charset="-122"/>
              <a:ea typeface="微软雅黑" panose="020B0503020204020204" pitchFamily="34" charset="-122"/>
            </a:endParaRPr>
          </a:p>
          <a:p>
            <a:pPr lvl="0">
              <a:lnSpc>
                <a:spcPct val="130000"/>
              </a:lnSpc>
            </a:pPr>
            <a:r>
              <a:rPr lang="zh-CN" altLang="en-US"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单击</a:t>
            </a:r>
            <a:r>
              <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此处添加文本，单击此处添加文本</a:t>
            </a:r>
          </a:p>
          <a:p>
            <a:pPr lvl="0">
              <a:lnSpc>
                <a:spcPct val="130000"/>
              </a:lnSpc>
            </a:pPr>
            <a:r>
              <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单击此处添加文本，单击此处添加</a:t>
            </a:r>
            <a:r>
              <a:rPr lang="zh-CN" altLang="en-US"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a:t>
            </a:r>
            <a:endPar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79133" y="3387585"/>
            <a:ext cx="1284820" cy="1284820"/>
            <a:chOff x="5760133" y="2274196"/>
            <a:chExt cx="1284820" cy="1284820"/>
          </a:xfrm>
        </p:grpSpPr>
        <p:sp>
          <p:nvSpPr>
            <p:cNvPr id="38" name="椭圆 37"/>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椭圆 38"/>
            <p:cNvSpPr/>
            <p:nvPr/>
          </p:nvSpPr>
          <p:spPr>
            <a:xfrm>
              <a:off x="5839094" y="2359019"/>
              <a:ext cx="1117070" cy="1117070"/>
            </a:xfrm>
            <a:prstGeom prst="ellipse">
              <a:avLst/>
            </a:prstGeom>
            <a:solidFill>
              <a:schemeClr val="accent2"/>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pitchFamily="34" charset="-122"/>
                  <a:cs typeface="Times New Roman" panose="02020603050405020304"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grpSp>
        <p:nvGrpSpPr>
          <p:cNvPr id="41" name="组合 40"/>
          <p:cNvGrpSpPr/>
          <p:nvPr/>
        </p:nvGrpSpPr>
        <p:grpSpPr>
          <a:xfrm>
            <a:off x="7138669" y="3256764"/>
            <a:ext cx="1284820" cy="1284820"/>
            <a:chOff x="5760133" y="2274196"/>
            <a:chExt cx="1284820" cy="1284820"/>
          </a:xfrm>
        </p:grpSpPr>
        <p:sp>
          <p:nvSpPr>
            <p:cNvPr id="42" name="椭圆 41"/>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椭圆 42"/>
            <p:cNvSpPr/>
            <p:nvPr/>
          </p:nvSpPr>
          <p:spPr>
            <a:xfrm>
              <a:off x="5872516" y="2392441"/>
              <a:ext cx="1050226" cy="1050226"/>
            </a:xfrm>
            <a:prstGeom prst="ellipse">
              <a:avLst/>
            </a:prstGeom>
            <a:solidFill>
              <a:schemeClr val="accent5"/>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pitchFamily="34" charset="-122"/>
                  <a:cs typeface="Times New Roman" panose="02020603050405020304"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10" presetClass="entr" presetSubtype="0" fill="hold" grpId="0" nodeType="withEffect">
                                  <p:stCondLst>
                                    <p:cond delay="7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2066607" y="1961837"/>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961837"/>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972035"/>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421417"/>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2"/>
              </a:solidFill>
              <a:latin typeface="微软雅黑" panose="020B0503020204020204" pitchFamily="34" charset="-122"/>
              <a:ea typeface="微软雅黑" panose="020B0503020204020204" pitchFamily="34" charset="-122"/>
              <a:cs typeface="Calibri" panose="020F0502020204030204"/>
            </a:endParaRPr>
          </a:p>
        </p:txBody>
      </p:sp>
      <p:sp>
        <p:nvSpPr>
          <p:cNvPr id="55" name="TextBox 54"/>
          <p:cNvSpPr txBox="1"/>
          <p:nvPr/>
        </p:nvSpPr>
        <p:spPr>
          <a:xfrm>
            <a:off x="600949" y="372561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56" name="TextBox 55"/>
          <p:cNvSpPr txBox="1"/>
          <p:nvPr/>
        </p:nvSpPr>
        <p:spPr>
          <a:xfrm>
            <a:off x="2626163" y="3418872"/>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panose="020F0502020204030204"/>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panose="020F0502020204030204"/>
            </a:endParaRPr>
          </a:p>
        </p:txBody>
      </p:sp>
      <p:sp>
        <p:nvSpPr>
          <p:cNvPr id="57" name="TextBox 56"/>
          <p:cNvSpPr txBox="1"/>
          <p:nvPr/>
        </p:nvSpPr>
        <p:spPr>
          <a:xfrm>
            <a:off x="2752771" y="372307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58" name="TextBox 57"/>
          <p:cNvSpPr txBox="1"/>
          <p:nvPr/>
        </p:nvSpPr>
        <p:spPr>
          <a:xfrm>
            <a:off x="4757584" y="3416328"/>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a:solidFill>
                  <a:schemeClr val="accent4"/>
                </a:solidFill>
                <a:latin typeface="微软雅黑" panose="020B0503020204020204" pitchFamily="34" charset="-122"/>
                <a:ea typeface="微软雅黑" panose="020B0503020204020204" pitchFamily="34" charset="-122"/>
                <a:cs typeface="Calibri" panose="020F0502020204030204"/>
              </a:rPr>
              <a:t>填加标题</a:t>
            </a:r>
            <a:endParaRPr lang="en-US" altLang="zh-CN" sz="1600" b="1" dirty="0">
              <a:solidFill>
                <a:schemeClr val="accent4"/>
              </a:solidFill>
              <a:latin typeface="微软雅黑" panose="020B0503020204020204" pitchFamily="34" charset="-122"/>
              <a:ea typeface="微软雅黑" panose="020B0503020204020204" pitchFamily="34" charset="-122"/>
              <a:cs typeface="Calibri" panose="020F0502020204030204"/>
            </a:endParaRPr>
          </a:p>
        </p:txBody>
      </p:sp>
      <p:sp>
        <p:nvSpPr>
          <p:cNvPr id="59" name="TextBox 58"/>
          <p:cNvSpPr txBox="1"/>
          <p:nvPr/>
        </p:nvSpPr>
        <p:spPr>
          <a:xfrm>
            <a:off x="4884192" y="372053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60" name="TextBox 59"/>
          <p:cNvSpPr txBox="1"/>
          <p:nvPr/>
        </p:nvSpPr>
        <p:spPr>
          <a:xfrm>
            <a:off x="6881977" y="3421417"/>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a:solidFill>
                  <a:schemeClr val="accent5"/>
                </a:solidFill>
                <a:latin typeface="微软雅黑" panose="020B0503020204020204" pitchFamily="34" charset="-122"/>
                <a:ea typeface="微软雅黑" panose="020B0503020204020204" pitchFamily="34" charset="-122"/>
                <a:cs typeface="Calibri" panose="020F0502020204030204"/>
              </a:rPr>
              <a:t>填加标题</a:t>
            </a:r>
            <a:endParaRPr lang="en-US" altLang="zh-CN" sz="1600" b="1" dirty="0">
              <a:solidFill>
                <a:schemeClr val="accent5"/>
              </a:solidFill>
              <a:latin typeface="微软雅黑" panose="020B0503020204020204" pitchFamily="34" charset="-122"/>
              <a:ea typeface="微软雅黑" panose="020B0503020204020204" pitchFamily="34" charset="-122"/>
              <a:cs typeface="Calibri" panose="020F0502020204030204"/>
            </a:endParaRPr>
          </a:p>
        </p:txBody>
      </p:sp>
      <p:sp>
        <p:nvSpPr>
          <p:cNvPr id="61" name="TextBox 60"/>
          <p:cNvSpPr txBox="1"/>
          <p:nvPr/>
        </p:nvSpPr>
        <p:spPr>
          <a:xfrm>
            <a:off x="7008585" y="372561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4" name="组合 3"/>
          <p:cNvGrpSpPr/>
          <p:nvPr/>
        </p:nvGrpSpPr>
        <p:grpSpPr>
          <a:xfrm>
            <a:off x="4932599" y="1744216"/>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867424" y="1744216"/>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042946" y="1744216"/>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680580" y="1744216"/>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第三部分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2"/>
                </a:solidFill>
                <a:latin typeface="微软雅黑" panose="020B0503020204020204" pitchFamily="34" charset="-122"/>
                <a:ea typeface="微软雅黑" panose="020B0503020204020204" pitchFamily="34" charset="-122"/>
              </a:rPr>
              <a:t>单击此处填加标题</a:t>
            </a:r>
            <a:endParaRPr lang="en-US" altLang="zh-CN" sz="3600" b="1" dirty="0" smtClean="0">
              <a:solidFill>
                <a:schemeClr val="accent2"/>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03</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填加标题</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4" name="Group 7"/>
          <p:cNvGrpSpPr/>
          <p:nvPr/>
        </p:nvGrpSpPr>
        <p:grpSpPr bwMode="auto">
          <a:xfrm>
            <a:off x="6447204" y="4701002"/>
            <a:ext cx="285036" cy="285091"/>
            <a:chOff x="0" y="0"/>
            <a:chExt cx="965499" cy="965499"/>
          </a:xfrm>
        </p:grpSpPr>
        <p:sp>
          <p:nvSpPr>
            <p:cNvPr id="19" name="AutoShape 8" descr="tile_paper_medgray.png"/>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p:nvPr/>
        </p:nvGrpSpPr>
        <p:grpSpPr bwMode="auto">
          <a:xfrm>
            <a:off x="6850355" y="4701002"/>
            <a:ext cx="285036" cy="285091"/>
            <a:chOff x="0" y="0"/>
            <a:chExt cx="965499" cy="965499"/>
          </a:xfrm>
        </p:grpSpPr>
        <p:sp>
          <p:nvSpPr>
            <p:cNvPr id="26"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p:nvPr/>
        </p:nvGrpSpPr>
        <p:grpSpPr bwMode="auto">
          <a:xfrm>
            <a:off x="7253506" y="4701002"/>
            <a:ext cx="285505" cy="285091"/>
            <a:chOff x="0" y="0"/>
            <a:chExt cx="965499" cy="965499"/>
          </a:xfrm>
        </p:grpSpPr>
        <p:sp>
          <p:nvSpPr>
            <p:cNvPr id="29"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p:nvPr/>
        </p:nvGrpSpPr>
        <p:grpSpPr bwMode="auto">
          <a:xfrm>
            <a:off x="7657126" y="4701002"/>
            <a:ext cx="285036" cy="285091"/>
            <a:chOff x="0" y="0"/>
            <a:chExt cx="965499" cy="965499"/>
          </a:xfrm>
        </p:grpSpPr>
        <p:sp>
          <p:nvSpPr>
            <p:cNvPr id="32"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p:nvPr/>
        </p:nvGrpSpPr>
        <p:grpSpPr bwMode="auto">
          <a:xfrm>
            <a:off x="8060277" y="4701002"/>
            <a:ext cx="285036" cy="285091"/>
            <a:chOff x="0" y="0"/>
            <a:chExt cx="965499" cy="965499"/>
          </a:xfrm>
        </p:grpSpPr>
        <p:sp>
          <p:nvSpPr>
            <p:cNvPr id="35"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p:nvPr/>
        </p:nvGrpSpPr>
        <p:grpSpPr bwMode="auto">
          <a:xfrm>
            <a:off x="8463428" y="4701002"/>
            <a:ext cx="285036" cy="285091"/>
            <a:chOff x="0" y="0"/>
            <a:chExt cx="965499" cy="965499"/>
          </a:xfrm>
        </p:grpSpPr>
        <p:sp>
          <p:nvSpPr>
            <p:cNvPr id="38"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335482"/>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08334" y="1203598"/>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12421" y="2148826"/>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5" name="矩形 14"/>
          <p:cNvSpPr/>
          <p:nvPr/>
        </p:nvSpPr>
        <p:spPr>
          <a:xfrm>
            <a:off x="1291080" y="1774012"/>
            <a:ext cx="1097280" cy="384810"/>
          </a:xfrm>
          <a:prstGeom prst="rect">
            <a:avLst/>
          </a:prstGeom>
        </p:spPr>
        <p:txBody>
          <a:bodyPr wrap="none">
            <a:spAutoFit/>
          </a:bodyPr>
          <a:lstStyle/>
          <a:p>
            <a:pPr algn="l"/>
            <a:r>
              <a:rPr lang="zh-CN" altLang="en-US" dirty="0" smtClean="0">
                <a:latin typeface="微软雅黑" panose="020B0503020204020204" pitchFamily="34" charset="-122"/>
                <a:ea typeface="微软雅黑" panose="020B0503020204020204" pitchFamily="34" charset="-122"/>
              </a:rPr>
              <a:t>添加标题</a:t>
            </a:r>
          </a:p>
        </p:txBody>
      </p:sp>
      <p:sp>
        <p:nvSpPr>
          <p:cNvPr id="19" name="圆角矩形 18"/>
          <p:cNvSpPr/>
          <p:nvPr/>
        </p:nvSpPr>
        <p:spPr>
          <a:xfrm>
            <a:off x="3346388" y="2335481"/>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080527" y="2335480"/>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846803" y="1247509"/>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80942" y="1203598"/>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5004048" y="2148826"/>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4" name="椭圆 13"/>
          <p:cNvSpPr/>
          <p:nvPr/>
        </p:nvSpPr>
        <p:spPr>
          <a:xfrm>
            <a:off x="7740352" y="2148826"/>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矩形 15"/>
          <p:cNvSpPr/>
          <p:nvPr/>
        </p:nvSpPr>
        <p:spPr>
          <a:xfrm>
            <a:off x="4016526" y="1774012"/>
            <a:ext cx="1097280" cy="384810"/>
          </a:xfrm>
          <a:prstGeom prst="rect">
            <a:avLst/>
          </a:prstGeom>
        </p:spPr>
        <p:txBody>
          <a:bodyPr wrap="none">
            <a:spAutoFit/>
          </a:bodyPr>
          <a:lstStyle/>
          <a:p>
            <a:pPr algn="l"/>
            <a:r>
              <a:rPr lang="zh-CN" altLang="en-US" dirty="0">
                <a:latin typeface="微软雅黑" panose="020B0503020204020204" pitchFamily="34" charset="-122"/>
                <a:ea typeface="微软雅黑" panose="020B0503020204020204" pitchFamily="34" charset="-122"/>
              </a:rPr>
              <a:t>添加标题</a:t>
            </a:r>
          </a:p>
        </p:txBody>
      </p:sp>
      <p:sp>
        <p:nvSpPr>
          <p:cNvPr id="17" name="矩形 16"/>
          <p:cNvSpPr/>
          <p:nvPr/>
        </p:nvSpPr>
        <p:spPr>
          <a:xfrm>
            <a:off x="6750665" y="1774012"/>
            <a:ext cx="1097280" cy="384810"/>
          </a:xfrm>
          <a:prstGeom prst="rect">
            <a:avLst/>
          </a:prstGeom>
        </p:spPr>
        <p:txBody>
          <a:bodyPr wrap="none">
            <a:spAutoFit/>
          </a:bodyPr>
          <a:lstStyle/>
          <a:p>
            <a:pPr algn="l"/>
            <a:r>
              <a:rPr lang="zh-CN" altLang="en-US" dirty="0">
                <a:latin typeface="微软雅黑" panose="020B0503020204020204" pitchFamily="34" charset="-122"/>
                <a:ea typeface="微软雅黑" panose="020B0503020204020204" pitchFamily="34" charset="-122"/>
              </a:rPr>
              <a:t>添加标题</a:t>
            </a:r>
          </a:p>
        </p:txBody>
      </p:sp>
      <p:sp>
        <p:nvSpPr>
          <p:cNvPr id="21" name="TextBox 20"/>
          <p:cNvSpPr txBox="1"/>
          <p:nvPr/>
        </p:nvSpPr>
        <p:spPr>
          <a:xfrm>
            <a:off x="892717" y="2880961"/>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598416" y="2875317"/>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6332555" y="2882193"/>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27"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p:nvPr/>
        </p:nvSpPr>
        <p:spPr>
          <a:xfrm>
            <a:off x="5334494" y="2499742"/>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6" name="Rectangle 12"/>
          <p:cNvSpPr/>
          <p:nvPr/>
        </p:nvSpPr>
        <p:spPr>
          <a:xfrm>
            <a:off x="5334494" y="3579862"/>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5364089" y="1635646"/>
            <a:ext cx="759798" cy="759798"/>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4"/>
          <p:cNvSpPr>
            <a:spLocks noChangeArrowheads="1"/>
          </p:cNvSpPr>
          <p:nvPr/>
        </p:nvSpPr>
        <p:spPr bwMode="auto">
          <a:xfrm>
            <a:off x="5436096" y="1749113"/>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1" name="TextBox 10"/>
          <p:cNvSpPr txBox="1"/>
          <p:nvPr/>
        </p:nvSpPr>
        <p:spPr>
          <a:xfrm>
            <a:off x="6364402" y="1662676"/>
            <a:ext cx="1807998"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2"/>
              </a:solidFill>
              <a:latin typeface="微软雅黑" panose="020B0503020204020204" pitchFamily="34" charset="-122"/>
              <a:ea typeface="微软雅黑" panose="020B0503020204020204" pitchFamily="34" charset="-122"/>
              <a:cs typeface="Calibri" panose="020F0502020204030204"/>
            </a:endParaRPr>
          </a:p>
        </p:txBody>
      </p:sp>
      <p:sp>
        <p:nvSpPr>
          <p:cNvPr id="12" name="TextBox 11"/>
          <p:cNvSpPr txBox="1"/>
          <p:nvPr/>
        </p:nvSpPr>
        <p:spPr>
          <a:xfrm>
            <a:off x="6336453" y="1966878"/>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13" name="组合 12"/>
          <p:cNvGrpSpPr/>
          <p:nvPr/>
        </p:nvGrpSpPr>
        <p:grpSpPr>
          <a:xfrm>
            <a:off x="5364089" y="2685217"/>
            <a:ext cx="759798" cy="75979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4"/>
          <p:cNvSpPr>
            <a:spLocks noChangeArrowheads="1"/>
          </p:cNvSpPr>
          <p:nvPr/>
        </p:nvSpPr>
        <p:spPr bwMode="auto">
          <a:xfrm>
            <a:off x="5436096" y="2798684"/>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3"/>
                </a:solidFill>
                <a:latin typeface="微软雅黑" panose="020B0503020204020204" pitchFamily="34" charset="-122"/>
                <a:ea typeface="微软雅黑" panose="020B0503020204020204" pitchFamily="34" charset="-122"/>
                <a:sym typeface="方正兰亭粗黑_GBK" charset="-122"/>
              </a:rPr>
              <a:t>02</a:t>
            </a:r>
            <a:endParaRPr lang="en-US" altLang="zh-CN" sz="2800" b="1" dirty="0">
              <a:solidFill>
                <a:schemeClr val="accent3"/>
              </a:solidFill>
              <a:latin typeface="微软雅黑" panose="020B0503020204020204" pitchFamily="34" charset="-122"/>
              <a:ea typeface="微软雅黑" panose="020B0503020204020204" pitchFamily="34" charset="-122"/>
              <a:sym typeface="方正兰亭粗黑_GBK" charset="-122"/>
            </a:endParaRPr>
          </a:p>
        </p:txBody>
      </p:sp>
      <p:sp>
        <p:nvSpPr>
          <p:cNvPr id="17" name="TextBox 16"/>
          <p:cNvSpPr txBox="1"/>
          <p:nvPr/>
        </p:nvSpPr>
        <p:spPr>
          <a:xfrm>
            <a:off x="6364402" y="2712247"/>
            <a:ext cx="1807998"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3"/>
              </a:solidFill>
              <a:latin typeface="微软雅黑" panose="020B0503020204020204" pitchFamily="34" charset="-122"/>
              <a:ea typeface="微软雅黑" panose="020B0503020204020204" pitchFamily="34" charset="-122"/>
              <a:cs typeface="Calibri" panose="020F0502020204030204"/>
            </a:endParaRPr>
          </a:p>
        </p:txBody>
      </p:sp>
      <p:sp>
        <p:nvSpPr>
          <p:cNvPr id="18" name="TextBox 17"/>
          <p:cNvSpPr txBox="1"/>
          <p:nvPr/>
        </p:nvSpPr>
        <p:spPr>
          <a:xfrm>
            <a:off x="6336453" y="3016449"/>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19" name="组合 18"/>
          <p:cNvGrpSpPr/>
          <p:nvPr/>
        </p:nvGrpSpPr>
        <p:grpSpPr>
          <a:xfrm>
            <a:off x="5364089" y="3722137"/>
            <a:ext cx="759798" cy="75979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14"/>
          <p:cNvSpPr>
            <a:spLocks noChangeArrowheads="1"/>
          </p:cNvSpPr>
          <p:nvPr/>
        </p:nvSpPr>
        <p:spPr bwMode="auto">
          <a:xfrm>
            <a:off x="5436096" y="3835604"/>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5"/>
                </a:solidFill>
                <a:latin typeface="微软雅黑" panose="020B0503020204020204" pitchFamily="34" charset="-122"/>
                <a:ea typeface="微软雅黑" panose="020B0503020204020204" pitchFamily="34" charset="-122"/>
                <a:sym typeface="方正兰亭粗黑_GBK" charset="-122"/>
              </a:rPr>
              <a:t>03</a:t>
            </a:r>
            <a:endParaRPr lang="en-US" altLang="zh-CN" sz="2800" b="1" dirty="0">
              <a:solidFill>
                <a:schemeClr val="accent5"/>
              </a:solidFill>
              <a:latin typeface="微软雅黑" panose="020B0503020204020204" pitchFamily="34" charset="-122"/>
              <a:ea typeface="微软雅黑" panose="020B0503020204020204" pitchFamily="34" charset="-122"/>
              <a:sym typeface="方正兰亭粗黑_GBK" charset="-122"/>
            </a:endParaRPr>
          </a:p>
        </p:txBody>
      </p:sp>
      <p:sp>
        <p:nvSpPr>
          <p:cNvPr id="23" name="TextBox 22"/>
          <p:cNvSpPr txBox="1"/>
          <p:nvPr/>
        </p:nvSpPr>
        <p:spPr>
          <a:xfrm>
            <a:off x="6364402" y="3749167"/>
            <a:ext cx="1519966"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5"/>
              </a:solidFill>
              <a:latin typeface="微软雅黑" panose="020B0503020204020204" pitchFamily="34" charset="-122"/>
              <a:ea typeface="微软雅黑" panose="020B0503020204020204" pitchFamily="34" charset="-122"/>
              <a:cs typeface="Calibri" panose="020F0502020204030204"/>
            </a:endParaRPr>
          </a:p>
        </p:txBody>
      </p:sp>
      <p:sp>
        <p:nvSpPr>
          <p:cNvPr id="24" name="TextBox 23"/>
          <p:cNvSpPr txBox="1"/>
          <p:nvPr/>
        </p:nvSpPr>
        <p:spPr>
          <a:xfrm>
            <a:off x="6336453" y="4053369"/>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pic>
        <p:nvPicPr>
          <p:cNvPr id="2" name="图片 1" descr="ea4ccbe148943f3479d2540546b7020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03655" y="1341755"/>
            <a:ext cx="3617595" cy="3436620"/>
          </a:xfrm>
          <a:prstGeom prst="rect">
            <a:avLst/>
          </a:prstGeom>
        </p:spPr>
      </p:pic>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0000">
                                          <p:cBhvr additive="base">
                                            <p:cTn id="7"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2" presetClass="entr" presetSubtype="2" fill="hold" nodeType="afterEffect" p14:presetBounceEnd="40000">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14:bounceEnd="40000">
                                          <p:cBhvr additive="base">
                                            <p:cTn id="28"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par>
                              <p:cTn id="46" fill="hold">
                                <p:stCondLst>
                                  <p:cond delay="500"/>
                                </p:stCondLst>
                                <p:childTnLst>
                                  <p:par>
                                    <p:cTn id="47" presetID="2" presetClass="entr" presetSubtype="2" fill="hold" nodeType="afterEffect" p14:presetBounceEnd="40000">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14:bounceEnd="40000">
                                          <p:cBhvr additive="base">
                                            <p:cTn id="49"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par>
                              <p:cTn id="46" fill="hold">
                                <p:stCondLst>
                                  <p:cond delay="500"/>
                                </p:stCondLst>
                                <p:childTnLst>
                                  <p:par>
                                    <p:cTn id="47" presetID="2" presetClass="entr" presetSubtype="2"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1+#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628189" y="1489624"/>
            <a:ext cx="4101695" cy="599235"/>
            <a:chOff x="3710491" y="1059582"/>
            <a:chExt cx="4101695" cy="599235"/>
          </a:xfrm>
        </p:grpSpPr>
        <p:grpSp>
          <p:nvGrpSpPr>
            <p:cNvPr id="45" name="组合 44"/>
            <p:cNvGrpSpPr/>
            <p:nvPr/>
          </p:nvGrpSpPr>
          <p:grpSpPr>
            <a:xfrm>
              <a:off x="3710491" y="1059582"/>
              <a:ext cx="4101695" cy="599235"/>
              <a:chOff x="4139952" y="1170041"/>
              <a:chExt cx="3672408" cy="536519"/>
            </a:xfrm>
          </p:grpSpPr>
          <p:sp>
            <p:nvSpPr>
              <p:cNvPr id="47" name="圆角矩形 46"/>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2"/>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01</a:t>
                </a:r>
                <a:endParaRPr lang="zh-CN" altLang="en-US" sz="2000" b="1" dirty="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46" name="TextBox 45"/>
            <p:cNvSpPr txBox="1"/>
            <p:nvPr/>
          </p:nvSpPr>
          <p:spPr>
            <a:xfrm>
              <a:off x="5047052" y="1187322"/>
              <a:ext cx="1808480" cy="352425"/>
            </a:xfrm>
            <a:prstGeom prst="rect">
              <a:avLst/>
            </a:prstGeom>
            <a:noFill/>
          </p:spPr>
          <p:txBody>
            <a:bodyPr wrap="none" rtlCol="0">
              <a:spAutoFit/>
            </a:bodyPr>
            <a:lstStyle/>
            <a:p>
              <a:pPr algn="l"/>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a:t>
              </a:r>
            </a:p>
          </p:txBody>
        </p:sp>
      </p:grpSp>
      <p:grpSp>
        <p:nvGrpSpPr>
          <p:cNvPr id="50" name="组合 49"/>
          <p:cNvGrpSpPr/>
          <p:nvPr/>
        </p:nvGrpSpPr>
        <p:grpSpPr>
          <a:xfrm>
            <a:off x="3638661" y="3059689"/>
            <a:ext cx="4101695" cy="599235"/>
            <a:chOff x="3720963" y="2324915"/>
            <a:chExt cx="4101695" cy="599235"/>
          </a:xfrm>
        </p:grpSpPr>
        <p:grpSp>
          <p:nvGrpSpPr>
            <p:cNvPr id="51" name="组合 50"/>
            <p:cNvGrpSpPr/>
            <p:nvPr/>
          </p:nvGrpSpPr>
          <p:grpSpPr>
            <a:xfrm>
              <a:off x="3720963" y="2324915"/>
              <a:ext cx="4101695" cy="599235"/>
              <a:chOff x="4139952" y="1170041"/>
              <a:chExt cx="3672408" cy="536519"/>
            </a:xfrm>
          </p:grpSpPr>
          <p:sp>
            <p:nvSpPr>
              <p:cNvPr id="53" name="圆角矩形 52"/>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4"/>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03</a:t>
                </a:r>
                <a:endParaRPr lang="zh-CN" altLang="en-US" sz="2000" b="1" dirty="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2" name="TextBox 51"/>
            <p:cNvSpPr txBox="1"/>
            <p:nvPr/>
          </p:nvSpPr>
          <p:spPr>
            <a:xfrm>
              <a:off x="5052944" y="2459745"/>
              <a:ext cx="1808480" cy="352425"/>
            </a:xfrm>
            <a:prstGeom prst="rect">
              <a:avLst/>
            </a:prstGeom>
            <a:noFill/>
          </p:spPr>
          <p:txBody>
            <a:bodyPr wrap="none" rtlCol="0">
              <a:spAutoFit/>
            </a:bodyPr>
            <a:lstStyle/>
            <a:p>
              <a:pPr algn="l"/>
              <a:r>
                <a:rPr lang="zh-CN" altLang="en-US" sz="1600" b="1" dirty="0">
                  <a:solidFill>
                    <a:schemeClr val="bg1"/>
                  </a:solidFill>
                  <a:latin typeface="微软雅黑" panose="020B0503020204020204" pitchFamily="34" charset="-122"/>
                  <a:ea typeface="微软雅黑" panose="020B0503020204020204" pitchFamily="34" charset="-122"/>
                </a:rPr>
                <a:t>单击此处添加标题</a:t>
              </a:r>
            </a:p>
          </p:txBody>
        </p:sp>
      </p:grpSp>
      <p:grpSp>
        <p:nvGrpSpPr>
          <p:cNvPr id="56" name="组合 55"/>
          <p:cNvGrpSpPr/>
          <p:nvPr/>
        </p:nvGrpSpPr>
        <p:grpSpPr>
          <a:xfrm>
            <a:off x="3628189" y="3844723"/>
            <a:ext cx="4101695" cy="599235"/>
            <a:chOff x="3710491" y="3590249"/>
            <a:chExt cx="4101695" cy="599235"/>
          </a:xfrm>
        </p:grpSpPr>
        <p:grpSp>
          <p:nvGrpSpPr>
            <p:cNvPr id="57" name="组合 56"/>
            <p:cNvGrpSpPr/>
            <p:nvPr/>
          </p:nvGrpSpPr>
          <p:grpSpPr>
            <a:xfrm>
              <a:off x="3710491" y="3590249"/>
              <a:ext cx="4101695" cy="599235"/>
              <a:chOff x="4139952" y="1170041"/>
              <a:chExt cx="3672408" cy="536519"/>
            </a:xfrm>
          </p:grpSpPr>
          <p:sp>
            <p:nvSpPr>
              <p:cNvPr id="59" name="圆角矩形 58"/>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5"/>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04</a:t>
                </a:r>
                <a:endParaRPr lang="zh-CN" altLang="en-US" sz="2000" b="1" dirty="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8" name="TextBox 57"/>
            <p:cNvSpPr txBox="1"/>
            <p:nvPr/>
          </p:nvSpPr>
          <p:spPr>
            <a:xfrm>
              <a:off x="5052944" y="3731087"/>
              <a:ext cx="1808480" cy="352425"/>
            </a:xfrm>
            <a:prstGeom prst="rect">
              <a:avLst/>
            </a:prstGeom>
            <a:noFill/>
          </p:spPr>
          <p:txBody>
            <a:bodyPr wrap="none" rtlCol="0">
              <a:spAutoFit/>
            </a:bodyPr>
            <a:lstStyle/>
            <a:p>
              <a:pPr algn="l"/>
              <a:r>
                <a:rPr lang="zh-CN" altLang="en-US" sz="1600" b="1" dirty="0">
                  <a:solidFill>
                    <a:schemeClr val="bg1"/>
                  </a:solidFill>
                  <a:latin typeface="微软雅黑" panose="020B0503020204020204" pitchFamily="34" charset="-122"/>
                  <a:ea typeface="微软雅黑" panose="020B0503020204020204" pitchFamily="34" charset="-122"/>
                </a:rPr>
                <a:t>单击此处添加标题</a:t>
              </a:r>
            </a:p>
          </p:txBody>
        </p:sp>
      </p:grpSp>
      <p:grpSp>
        <p:nvGrpSpPr>
          <p:cNvPr id="62" name="组合 61"/>
          <p:cNvGrpSpPr/>
          <p:nvPr/>
        </p:nvGrpSpPr>
        <p:grpSpPr>
          <a:xfrm>
            <a:off x="3628189" y="2274655"/>
            <a:ext cx="4101695" cy="599235"/>
            <a:chOff x="3710491" y="1059582"/>
            <a:chExt cx="4101695" cy="599235"/>
          </a:xfrm>
        </p:grpSpPr>
        <p:grpSp>
          <p:nvGrpSpPr>
            <p:cNvPr id="63" name="组合 62"/>
            <p:cNvGrpSpPr/>
            <p:nvPr/>
          </p:nvGrpSpPr>
          <p:grpSpPr>
            <a:xfrm>
              <a:off x="3710491" y="1059582"/>
              <a:ext cx="4101695" cy="599235"/>
              <a:chOff x="4139952" y="1170041"/>
              <a:chExt cx="3672408" cy="536519"/>
            </a:xfrm>
          </p:grpSpPr>
          <p:sp>
            <p:nvSpPr>
              <p:cNvPr id="65" name="圆角矩形 64"/>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3"/>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02</a:t>
                </a:r>
                <a:endParaRPr lang="zh-CN" altLang="en-US" sz="2000" b="1" dirty="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64" name="TextBox 63"/>
            <p:cNvSpPr txBox="1"/>
            <p:nvPr/>
          </p:nvSpPr>
          <p:spPr>
            <a:xfrm>
              <a:off x="5047052" y="1187322"/>
              <a:ext cx="1808480" cy="352425"/>
            </a:xfrm>
            <a:prstGeom prst="rect">
              <a:avLst/>
            </a:prstGeom>
            <a:noFill/>
          </p:spPr>
          <p:txBody>
            <a:bodyPr wrap="none" rtlCol="0">
              <a:spAutoFit/>
            </a:bodyPr>
            <a:lstStyle/>
            <a:p>
              <a:pPr algn="l"/>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a:t>
              </a:r>
            </a:p>
          </p:txBody>
        </p:sp>
      </p:grpSp>
      <p:grpSp>
        <p:nvGrpSpPr>
          <p:cNvPr id="68" name="组合 67"/>
          <p:cNvGrpSpPr/>
          <p:nvPr/>
        </p:nvGrpSpPr>
        <p:grpSpPr>
          <a:xfrm>
            <a:off x="1302305" y="2380681"/>
            <a:ext cx="1197175" cy="119717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1259632" y="2761509"/>
            <a:ext cx="1257356" cy="430887"/>
          </a:xfrm>
          <a:prstGeom prst="rect">
            <a:avLst/>
          </a:prstGeom>
          <a:noFill/>
        </p:spPr>
        <p:txBody>
          <a:bodyPr wrap="square" lIns="0" tIns="0" rIns="0" bIns="0" rtlCol="0">
            <a:spAutoFit/>
          </a:bodyPr>
          <a:lstStyle/>
          <a:p>
            <a:pPr algn="ctr"/>
            <a:r>
              <a:rPr lang="zh-CN" altLang="en-US" sz="2800" b="1" dirty="0" smtClean="0">
                <a:solidFill>
                  <a:srgbClr val="C00000"/>
                </a:solidFill>
                <a:latin typeface="微软雅黑" panose="020B0503020204020204" pitchFamily="34" charset="-122"/>
                <a:ea typeface="微软雅黑" panose="020B0503020204020204" pitchFamily="34" charset="-122"/>
              </a:rPr>
              <a:t>目录</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72" name="Freeform 5"/>
          <p:cNvSpPr/>
          <p:nvPr/>
        </p:nvSpPr>
        <p:spPr bwMode="auto">
          <a:xfrm>
            <a:off x="2699792" y="1490214"/>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anim calcmode="lin" valueType="num">
                                      <p:cBhvr>
                                        <p:cTn id="10" dur="500" fill="hold"/>
                                        <p:tgtEl>
                                          <p:spTgt spid="68"/>
                                        </p:tgtEl>
                                        <p:attrNameLst>
                                          <p:attrName>ppt_x</p:attrName>
                                        </p:attrNameLst>
                                      </p:cBhvr>
                                      <p:tavLst>
                                        <p:tav tm="0">
                                          <p:val>
                                            <p:fltVal val="0.5"/>
                                          </p:val>
                                        </p:tav>
                                        <p:tav tm="100000">
                                          <p:val>
                                            <p:strVal val="#ppt_x"/>
                                          </p:val>
                                        </p:tav>
                                      </p:tavLst>
                                    </p:anim>
                                    <p:anim calcmode="lin" valueType="num">
                                      <p:cBhvr>
                                        <p:cTn id="11" dur="500" fill="hold"/>
                                        <p:tgtEl>
                                          <p:spTgt spid="6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fade">
                                      <p:cBhvr>
                                        <p:cTn id="15" dur="500"/>
                                        <p:tgtEl>
                                          <p:spTgt spid="71"/>
                                        </p:tgtEl>
                                      </p:cBhvr>
                                    </p:animEffect>
                                    <p:anim calcmode="lin" valueType="num">
                                      <p:cBhvr>
                                        <p:cTn id="16" dur="500" fill="hold"/>
                                        <p:tgtEl>
                                          <p:spTgt spid="71"/>
                                        </p:tgtEl>
                                        <p:attrNameLst>
                                          <p:attrName>ppt_x</p:attrName>
                                        </p:attrNameLst>
                                      </p:cBhvr>
                                      <p:tavLst>
                                        <p:tav tm="0">
                                          <p:val>
                                            <p:strVal val="#ppt_x"/>
                                          </p:val>
                                        </p:tav>
                                        <p:tav tm="100000">
                                          <p:val>
                                            <p:strVal val="#ppt_x"/>
                                          </p:val>
                                        </p:tav>
                                      </p:tavLst>
                                    </p:anim>
                                    <p:anim calcmode="lin" valueType="num">
                                      <p:cBhvr>
                                        <p:cTn id="17" dur="500" fill="hold"/>
                                        <p:tgtEl>
                                          <p:spTgt spid="71"/>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left)">
                                      <p:cBhvr>
                                        <p:cTn id="21" dur="500"/>
                                        <p:tgtEl>
                                          <p:spTgt spid="7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p:tgtEl>
                                          <p:spTgt spid="43"/>
                                        </p:tgtEl>
                                        <p:attrNameLst>
                                          <p:attrName>ppt_x</p:attrName>
                                        </p:attrNameLst>
                                      </p:cBhvr>
                                      <p:tavLst>
                                        <p:tav tm="0">
                                          <p:val>
                                            <p:strVal val="#ppt_x-#ppt_w*1.125000"/>
                                          </p:val>
                                        </p:tav>
                                        <p:tav tm="100000">
                                          <p:val>
                                            <p:strVal val="#ppt_x"/>
                                          </p:val>
                                        </p:tav>
                                      </p:tavLst>
                                    </p:anim>
                                    <p:animEffect transition="in" filter="wipe(right)">
                                      <p:cBhvr>
                                        <p:cTn id="26" dur="500"/>
                                        <p:tgtEl>
                                          <p:spTgt spid="4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p:tgtEl>
                                          <p:spTgt spid="62"/>
                                        </p:tgtEl>
                                        <p:attrNameLst>
                                          <p:attrName>ppt_x</p:attrName>
                                        </p:attrNameLst>
                                      </p:cBhvr>
                                      <p:tavLst>
                                        <p:tav tm="0">
                                          <p:val>
                                            <p:strVal val="#ppt_x-#ppt_w*1.125000"/>
                                          </p:val>
                                        </p:tav>
                                        <p:tav tm="100000">
                                          <p:val>
                                            <p:strVal val="#ppt_x"/>
                                          </p:val>
                                        </p:tav>
                                      </p:tavLst>
                                    </p:anim>
                                    <p:animEffect transition="in" filter="wipe(right)">
                                      <p:cBhvr>
                                        <p:cTn id="31" dur="500"/>
                                        <p:tgtEl>
                                          <p:spTgt spid="62"/>
                                        </p:tgtEl>
                                      </p:cBhvr>
                                    </p:animEffect>
                                  </p:childTnLst>
                                </p:cTn>
                              </p:par>
                              <p:par>
                                <p:cTn id="32" presetID="12" presetClass="entr" presetSubtype="8" fill="hold" nodeType="withEffect">
                                  <p:stCondLst>
                                    <p:cond delay="6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right)">
                                      <p:cBhvr>
                                        <p:cTn id="35" dur="500"/>
                                        <p:tgtEl>
                                          <p:spTgt spid="50"/>
                                        </p:tgtEl>
                                      </p:cBhvr>
                                    </p:animEffect>
                                  </p:childTnLst>
                                </p:cTn>
                              </p:par>
                              <p:par>
                                <p:cTn id="36" presetID="12" presetClass="entr" presetSubtype="8" fill="hold" nodeType="withEffect">
                                  <p:stCondLst>
                                    <p:cond delay="110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p:tgtEl>
                                          <p:spTgt spid="56"/>
                                        </p:tgtEl>
                                        <p:attrNameLst>
                                          <p:attrName>ppt_x</p:attrName>
                                        </p:attrNameLst>
                                      </p:cBhvr>
                                      <p:tavLst>
                                        <p:tav tm="0">
                                          <p:val>
                                            <p:strVal val="#ppt_x-#ppt_w*1.125000"/>
                                          </p:val>
                                        </p:tav>
                                        <p:tav tm="100000">
                                          <p:val>
                                            <p:strVal val="#ppt_x"/>
                                          </p:val>
                                        </p:tav>
                                      </p:tavLst>
                                    </p:anim>
                                    <p:animEffect transition="in" filter="wipe(right)">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p:nvPr/>
        </p:nvSpPr>
        <p:spPr bwMode="auto">
          <a:xfrm>
            <a:off x="3923932" y="1381713"/>
            <a:ext cx="847041" cy="3331405"/>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
        <p:nvSpPr>
          <p:cNvPr id="12" name="圆角矩形 11"/>
          <p:cNvSpPr/>
          <p:nvPr/>
        </p:nvSpPr>
        <p:spPr>
          <a:xfrm>
            <a:off x="5076056" y="1453720"/>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3" name="圆角矩形 12"/>
          <p:cNvSpPr/>
          <p:nvPr/>
        </p:nvSpPr>
        <p:spPr>
          <a:xfrm>
            <a:off x="5076056" y="2012428"/>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4" name="圆角矩形 13"/>
          <p:cNvSpPr/>
          <p:nvPr/>
        </p:nvSpPr>
        <p:spPr>
          <a:xfrm>
            <a:off x="5076056" y="2571136"/>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5" name="圆角矩形 14"/>
          <p:cNvSpPr/>
          <p:nvPr/>
        </p:nvSpPr>
        <p:spPr>
          <a:xfrm>
            <a:off x="5076056" y="3129844"/>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6" name="圆角矩形 15"/>
          <p:cNvSpPr/>
          <p:nvPr/>
        </p:nvSpPr>
        <p:spPr>
          <a:xfrm>
            <a:off x="5076056" y="3688552"/>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8" name="圆角矩形 17"/>
          <p:cNvSpPr/>
          <p:nvPr/>
        </p:nvSpPr>
        <p:spPr>
          <a:xfrm>
            <a:off x="5076056" y="4262032"/>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19" name="TextBox 18"/>
          <p:cNvSpPr txBox="1"/>
          <p:nvPr/>
        </p:nvSpPr>
        <p:spPr>
          <a:xfrm>
            <a:off x="5426918" y="1611756"/>
            <a:ext cx="2313434" cy="161583"/>
          </a:xfrm>
          <a:prstGeom prst="rect">
            <a:avLst/>
          </a:prstGeom>
          <a:noFill/>
        </p:spPr>
        <p:txBody>
          <a:bodyPr wrap="square" lIns="0" tIns="0" rIns="0" bIns="0" rtlCol="0">
            <a:spAutoFit/>
          </a:bodyPr>
          <a:lstStyle/>
          <a:p>
            <a:pPr algn="just"/>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单击此处填加文字内</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5426918" y="2170464"/>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单击此处填加文字内容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426918" y="2729172"/>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单击此处填加文字内容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5426918" y="3287880"/>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单击此处填加文字内容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5426918" y="3846588"/>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单击此处填加文字内容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426918" y="4420068"/>
            <a:ext cx="2313434" cy="161583"/>
          </a:xfrm>
          <a:prstGeom prst="rect">
            <a:avLst/>
          </a:prstGeom>
          <a:noFill/>
        </p:spPr>
        <p:txBody>
          <a:bodyPr wrap="square" lIns="0" tIns="0" rIns="0" bIns="0" rtlCol="0">
            <a:spAutoFit/>
          </a:bodyPr>
          <a:lstStyle/>
          <a:p>
            <a:pPr algn="just"/>
            <a:r>
              <a:rPr lang="en-US" altLang="zh-CN"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p>
        </p:txBody>
      </p:sp>
      <p:grpSp>
        <p:nvGrpSpPr>
          <p:cNvPr id="26" name="组合 25"/>
          <p:cNvGrpSpPr/>
          <p:nvPr/>
        </p:nvGrpSpPr>
        <p:grpSpPr>
          <a:xfrm>
            <a:off x="1404526" y="1237695"/>
            <a:ext cx="1901750" cy="190174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1344144" y="1631415"/>
            <a:ext cx="1997348" cy="1261745"/>
          </a:xfrm>
          <a:prstGeom prst="rect">
            <a:avLst/>
          </a:prstGeom>
          <a:noFill/>
        </p:spPr>
        <p:txBody>
          <a:bodyPr wrap="square" lIns="0" tIns="0" rIns="0" bIns="0" rtlCol="0">
            <a:spAutoFit/>
          </a:bodyPr>
          <a:lstStyle/>
          <a:p>
            <a:pPr algn="ctr"/>
            <a:r>
              <a:rPr lang="zh-CN" altLang="en-US" sz="4000" b="1" dirty="0" smtClean="0">
                <a:solidFill>
                  <a:schemeClr val="accent2"/>
                </a:solidFill>
                <a:latin typeface="微软雅黑" panose="020B0503020204020204" pitchFamily="34" charset="-122"/>
                <a:ea typeface="微软雅黑" panose="020B0503020204020204" pitchFamily="34" charset="-122"/>
              </a:rPr>
              <a:t>添加</a:t>
            </a:r>
          </a:p>
          <a:p>
            <a:pPr algn="ctr"/>
            <a:r>
              <a:rPr lang="zh-CN" altLang="en-US" sz="4000" b="1" dirty="0" smtClean="0">
                <a:solidFill>
                  <a:schemeClr val="accent2"/>
                </a:solidFill>
                <a:latin typeface="微软雅黑" panose="020B0503020204020204" pitchFamily="34" charset="-122"/>
                <a:ea typeface="微软雅黑" panose="020B0503020204020204" pitchFamily="34" charset="-122"/>
              </a:rPr>
              <a:t>标题</a:t>
            </a:r>
          </a:p>
        </p:txBody>
      </p:sp>
      <p:sp>
        <p:nvSpPr>
          <p:cNvPr id="30" name="TextBox 29"/>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1550552" y="3326507"/>
            <a:ext cx="1584176" cy="227965"/>
          </a:xfrm>
          <a:prstGeom prst="rect">
            <a:avLst/>
          </a:prstGeom>
          <a:noFill/>
        </p:spPr>
        <p:txBody>
          <a:bodyPr wrap="square" lIns="0" tIns="0" rIns="0" bIns="0" rtlCol="0">
            <a:spAutoFit/>
          </a:bodyPr>
          <a:lstStyle/>
          <a:p>
            <a:pPr algn="ctr"/>
            <a:r>
              <a:rPr lang="zh-CN" altLang="en-US" sz="1400" b="1" dirty="0" smtClean="0">
                <a:latin typeface="微软雅黑" panose="020B0503020204020204" pitchFamily="34" charset="-122"/>
                <a:ea typeface="微软雅黑" panose="020B0503020204020204" pitchFamily="34" charset="-122"/>
              </a:rPr>
              <a:t>添加标题</a:t>
            </a:r>
          </a:p>
        </p:txBody>
      </p:sp>
      <p:sp>
        <p:nvSpPr>
          <p:cNvPr id="36" name="TextBox 35"/>
          <p:cNvSpPr txBox="1"/>
          <p:nvPr/>
        </p:nvSpPr>
        <p:spPr>
          <a:xfrm>
            <a:off x="1550552" y="3597122"/>
            <a:ext cx="1584176" cy="227965"/>
          </a:xfrm>
          <a:prstGeom prst="rect">
            <a:avLst/>
          </a:prstGeom>
          <a:noFill/>
        </p:spPr>
        <p:txBody>
          <a:bodyPr wrap="square" lIns="0" tIns="0" rIns="0" bIns="0"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sp>
        <p:nvSpPr>
          <p:cNvPr id="37" name="TextBox 36"/>
          <p:cNvSpPr txBox="1"/>
          <p:nvPr/>
        </p:nvSpPr>
        <p:spPr>
          <a:xfrm>
            <a:off x="1550552" y="3885154"/>
            <a:ext cx="1584176" cy="227965"/>
          </a:xfrm>
          <a:prstGeom prst="rect">
            <a:avLst/>
          </a:prstGeom>
          <a:noFill/>
        </p:spPr>
        <p:txBody>
          <a:bodyPr wrap="square" lIns="0" tIns="0" rIns="0" bIns="0" rtlCol="0">
            <a:spAutoFit/>
          </a:bodyPr>
          <a:lstStyle/>
          <a:p>
            <a:pPr algn="ctr"/>
            <a:r>
              <a:rPr lang="zh-CN" altLang="en-US" sz="1400" b="1" dirty="0">
                <a:latin typeface="微软雅黑" panose="020B0503020204020204" pitchFamily="34" charset="-122"/>
                <a:ea typeface="微软雅黑" panose="020B0503020204020204" pitchFamily="34" charset="-122"/>
              </a:rPr>
              <a:t>添加标题</a:t>
            </a:r>
          </a:p>
        </p:txBody>
      </p:sp>
      <p:cxnSp>
        <p:nvCxnSpPr>
          <p:cNvPr id="38" name="直接连接符 37"/>
          <p:cNvCxnSpPr/>
          <p:nvPr/>
        </p:nvCxnSpPr>
        <p:spPr>
          <a:xfrm>
            <a:off x="938484" y="4190023"/>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38484" y="4296727"/>
            <a:ext cx="2808312"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500" fill="hold"/>
                                        <p:tgtEl>
                                          <p:spTgt spid="3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4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par>
                                <p:cTn id="34" presetID="16" presetClass="entr" presetSubtype="37"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barn(outVertical)">
                                      <p:cBhvr>
                                        <p:cTn id="36" dur="500"/>
                                        <p:tgtEl>
                                          <p:spTgt spid="38"/>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300"/>
                                        <p:tgtEl>
                                          <p:spTgt spid="39"/>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3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300"/>
                                        <p:tgtEl>
                                          <p:spTgt spid="12"/>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300"/>
                                        <p:tgtEl>
                                          <p:spTgt spid="2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300"/>
                                        <p:tgtEl>
                                          <p:spTgt spid="13"/>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00"/>
                                        <p:tgtEl>
                                          <p:spTgt spid="2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300"/>
                                        <p:tgtEl>
                                          <p:spTgt spid="1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30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300"/>
                                        <p:tgtEl>
                                          <p:spTgt spid="1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3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300"/>
                                        <p:tgtEl>
                                          <p:spTgt spid="16"/>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300"/>
                                        <p:tgtEl>
                                          <p:spTgt spid="2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left)">
                                      <p:cBhvr>
                                        <p:cTn id="86"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5" grpId="0"/>
      <p:bldP spid="3" grpId="0"/>
      <p:bldP spid="35" grpId="0"/>
      <p:bldP spid="36" grpId="0"/>
      <p:bldP spid="37"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51010" y="3263205"/>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88431" y="1644606"/>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192849" y="3274170"/>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22" name="Group 49"/>
          <p:cNvGrpSpPr/>
          <p:nvPr/>
        </p:nvGrpSpPr>
        <p:grpSpPr>
          <a:xfrm>
            <a:off x="3033089" y="3499734"/>
            <a:ext cx="170763" cy="271522"/>
            <a:chOff x="3341688" y="4560888"/>
            <a:chExt cx="255588" cy="406400"/>
          </a:xfrm>
          <a:solidFill>
            <a:schemeClr val="accent5"/>
          </a:solidFill>
        </p:grpSpPr>
        <p:sp>
          <p:nvSpPr>
            <p:cNvPr id="26" name="Freeform 31"/>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1440" tIns="45720" rIns="91440" bIns="45720" numCol="1" anchor="t" anchorCtr="0" compatLnSpc="1"/>
            <a:lstStyle/>
            <a:p>
              <a:endParaRPr lang="id-ID">
                <a:latin typeface="+mn-ea"/>
              </a:endParaRPr>
            </a:p>
          </p:txBody>
        </p:sp>
        <p:sp>
          <p:nvSpPr>
            <p:cNvPr id="27" name="Freeform 32"/>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grpSp>
        <p:nvGrpSpPr>
          <p:cNvPr id="28" name="Group 50"/>
          <p:cNvGrpSpPr/>
          <p:nvPr/>
        </p:nvGrpSpPr>
        <p:grpSpPr>
          <a:xfrm>
            <a:off x="6084172" y="3494007"/>
            <a:ext cx="171823" cy="271522"/>
            <a:chOff x="8162926" y="4560888"/>
            <a:chExt cx="257175" cy="406400"/>
          </a:xfrm>
          <a:solidFill>
            <a:schemeClr val="accent3"/>
          </a:solidFill>
        </p:grpSpPr>
        <p:sp>
          <p:nvSpPr>
            <p:cNvPr id="36" name="Freeform 35"/>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1440" tIns="45720" rIns="91440" bIns="45720" numCol="1" anchor="t" anchorCtr="0" compatLnSpc="1"/>
            <a:lstStyle/>
            <a:p>
              <a:endParaRPr lang="id-ID">
                <a:latin typeface="+mn-ea"/>
              </a:endParaRPr>
            </a:p>
          </p:txBody>
        </p:sp>
        <p:sp>
          <p:nvSpPr>
            <p:cNvPr id="37" name="Freeform 36"/>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grpSp>
        <p:nvGrpSpPr>
          <p:cNvPr id="38" name="Group 51"/>
          <p:cNvGrpSpPr/>
          <p:nvPr/>
        </p:nvGrpSpPr>
        <p:grpSpPr>
          <a:xfrm>
            <a:off x="5684614" y="2239286"/>
            <a:ext cx="216370" cy="218491"/>
            <a:chOff x="7521576" y="2682875"/>
            <a:chExt cx="323850" cy="327025"/>
          </a:xfrm>
        </p:grpSpPr>
        <p:sp>
          <p:nvSpPr>
            <p:cNvPr id="42" name="Freeform 37"/>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2"/>
            </a:solidFill>
            <a:ln>
              <a:noFill/>
            </a:ln>
          </p:spPr>
          <p:txBody>
            <a:bodyPr vert="horz" wrap="square" lIns="91440" tIns="45720" rIns="91440" bIns="45720" numCol="1" anchor="t" anchorCtr="0" compatLnSpc="1"/>
            <a:lstStyle/>
            <a:p>
              <a:endParaRPr lang="id-ID">
                <a:latin typeface="+mn-ea"/>
              </a:endParaRPr>
            </a:p>
          </p:txBody>
        </p:sp>
        <p:sp>
          <p:nvSpPr>
            <p:cNvPr id="43" name="Freeform 38"/>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grpSp>
        <p:nvGrpSpPr>
          <p:cNvPr id="44" name="Group 52"/>
          <p:cNvGrpSpPr/>
          <p:nvPr/>
        </p:nvGrpSpPr>
        <p:grpSpPr>
          <a:xfrm>
            <a:off x="3275909" y="2239275"/>
            <a:ext cx="216370" cy="218490"/>
            <a:chOff x="3916363" y="2682875"/>
            <a:chExt cx="323850" cy="327025"/>
          </a:xfrm>
        </p:grpSpPr>
        <p:sp>
          <p:nvSpPr>
            <p:cNvPr id="48" name="Freeform 39"/>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solidFill>
              <a:schemeClr val="accent4"/>
            </a:solidFill>
            <a:ln>
              <a:noFill/>
            </a:ln>
          </p:spPr>
          <p:txBody>
            <a:bodyPr vert="horz" wrap="square" lIns="91440" tIns="45720" rIns="91440" bIns="45720" numCol="1" anchor="t" anchorCtr="0" compatLnSpc="1"/>
            <a:lstStyle/>
            <a:p>
              <a:endParaRPr lang="id-ID">
                <a:latin typeface="+mn-ea"/>
              </a:endParaRPr>
            </a:p>
          </p:txBody>
        </p:sp>
        <p:sp>
          <p:nvSpPr>
            <p:cNvPr id="49" name="Freeform 40"/>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sp>
        <p:nvSpPr>
          <p:cNvPr id="50" name="Freeform 47"/>
          <p:cNvSpPr/>
          <p:nvPr/>
        </p:nvSpPr>
        <p:spPr bwMode="auto">
          <a:xfrm>
            <a:off x="3480607" y="2654206"/>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mn-ea"/>
            </a:endParaRPr>
          </a:p>
        </p:txBody>
      </p:sp>
      <p:grpSp>
        <p:nvGrpSpPr>
          <p:cNvPr id="72" name="Group 126"/>
          <p:cNvGrpSpPr/>
          <p:nvPr/>
        </p:nvGrpSpPr>
        <p:grpSpPr>
          <a:xfrm>
            <a:off x="2374879" y="3447132"/>
            <a:ext cx="369956" cy="347622"/>
            <a:chOff x="3175" y="-1587"/>
            <a:chExt cx="1209675" cy="1136651"/>
          </a:xfrm>
          <a:solidFill>
            <a:schemeClr val="accent5"/>
          </a:solidFill>
        </p:grpSpPr>
        <p:sp>
          <p:nvSpPr>
            <p:cNvPr id="73" name="Freeform 59"/>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grpSp>
        <p:nvGrpSpPr>
          <p:cNvPr id="76" name="Group 135"/>
          <p:cNvGrpSpPr/>
          <p:nvPr/>
        </p:nvGrpSpPr>
        <p:grpSpPr>
          <a:xfrm>
            <a:off x="6527562" y="3493771"/>
            <a:ext cx="368538" cy="253976"/>
            <a:chOff x="3175" y="4763"/>
            <a:chExt cx="3130550" cy="2157412"/>
          </a:xfrm>
          <a:solidFill>
            <a:schemeClr val="accent3"/>
          </a:solidFill>
        </p:grpSpPr>
        <p:sp>
          <p:nvSpPr>
            <p:cNvPr id="77" name="Freeform 65"/>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sp>
        <p:nvSpPr>
          <p:cNvPr id="82" name="Freeform 73"/>
          <p:cNvSpPr/>
          <p:nvPr/>
        </p:nvSpPr>
        <p:spPr bwMode="auto">
          <a:xfrm>
            <a:off x="5997086" y="1850402"/>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2"/>
          </a:solidFill>
          <a:ln>
            <a:noFill/>
          </a:ln>
        </p:spPr>
        <p:txBody>
          <a:bodyPr vert="horz" wrap="square" lIns="68580" tIns="34290" rIns="68580" bIns="34290" numCol="1" anchor="t" anchorCtr="0" compatLnSpc="1"/>
          <a:lstStyle/>
          <a:p>
            <a:endParaRPr lang="id-ID">
              <a:latin typeface="+mn-ea"/>
            </a:endParaRPr>
          </a:p>
        </p:txBody>
      </p:sp>
      <p:grpSp>
        <p:nvGrpSpPr>
          <p:cNvPr id="91" name="组合 90"/>
          <p:cNvGrpSpPr/>
          <p:nvPr/>
        </p:nvGrpSpPr>
        <p:grpSpPr>
          <a:xfrm>
            <a:off x="2683093" y="1680780"/>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1" name="Freeform 55"/>
          <p:cNvSpPr/>
          <p:nvPr/>
        </p:nvSpPr>
        <p:spPr bwMode="auto">
          <a:xfrm>
            <a:off x="2872391" y="1796248"/>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4"/>
          </a:solidFill>
          <a:ln>
            <a:noFill/>
          </a:ln>
        </p:spPr>
        <p:txBody>
          <a:bodyPr vert="horz" wrap="square" lIns="68580" tIns="34290" rIns="68580" bIns="34290" numCol="1" anchor="t" anchorCtr="0" compatLnSpc="1"/>
          <a:lstStyle/>
          <a:p>
            <a:endParaRPr lang="id-ID">
              <a:latin typeface="+mn-ea"/>
            </a:endParaRPr>
          </a:p>
        </p:txBody>
      </p:sp>
      <p:grpSp>
        <p:nvGrpSpPr>
          <p:cNvPr id="2" name="组合 1"/>
          <p:cNvGrpSpPr/>
          <p:nvPr/>
        </p:nvGrpSpPr>
        <p:grpSpPr>
          <a:xfrm>
            <a:off x="3166293" y="2296929"/>
            <a:ext cx="2810146" cy="2636480"/>
            <a:chOff x="3166928" y="2086550"/>
            <a:chExt cx="2810146" cy="2636480"/>
          </a:xfrm>
        </p:grpSpPr>
        <p:pic>
          <p:nvPicPr>
            <p:cNvPr id="17" name="Picture 4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descr="C:\Users\Administrator\Desktop\QQ截图20170217142233.jpgQQ截图2017021714223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3476173" y="2444690"/>
              <a:ext cx="2280285" cy="1218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683568" y="3117009"/>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5"/>
              </a:solidFill>
              <a:latin typeface="微软雅黑" panose="020B0503020204020204" pitchFamily="34" charset="-122"/>
              <a:ea typeface="微软雅黑" panose="020B0503020204020204" pitchFamily="34" charset="-122"/>
              <a:cs typeface="Calibri" panose="020F0502020204030204"/>
            </a:endParaRPr>
          </a:p>
        </p:txBody>
      </p:sp>
      <p:sp>
        <p:nvSpPr>
          <p:cNvPr id="108" name="TextBox 107"/>
          <p:cNvSpPr txBox="1"/>
          <p:nvPr/>
        </p:nvSpPr>
        <p:spPr>
          <a:xfrm>
            <a:off x="507681" y="3421211"/>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09" name="TextBox 108"/>
          <p:cNvSpPr txBox="1"/>
          <p:nvPr/>
        </p:nvSpPr>
        <p:spPr>
          <a:xfrm>
            <a:off x="1107818" y="1532236"/>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4"/>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4"/>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4"/>
              </a:solidFill>
              <a:latin typeface="微软雅黑" panose="020B0503020204020204" pitchFamily="34" charset="-122"/>
              <a:ea typeface="微软雅黑" panose="020B0503020204020204" pitchFamily="34" charset="-122"/>
              <a:cs typeface="Calibri" panose="020F0502020204030204"/>
            </a:endParaRPr>
          </a:p>
        </p:txBody>
      </p:sp>
      <p:sp>
        <p:nvSpPr>
          <p:cNvPr id="110" name="TextBox 109"/>
          <p:cNvSpPr txBox="1"/>
          <p:nvPr/>
        </p:nvSpPr>
        <p:spPr>
          <a:xfrm>
            <a:off x="931935" y="1836438"/>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11" name="TextBox 110"/>
          <p:cNvSpPr txBox="1"/>
          <p:nvPr/>
        </p:nvSpPr>
        <p:spPr>
          <a:xfrm>
            <a:off x="6148378" y="1532236"/>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2"/>
              </a:solidFill>
              <a:latin typeface="微软雅黑" panose="020B0503020204020204" pitchFamily="34" charset="-122"/>
              <a:ea typeface="微软雅黑" panose="020B0503020204020204" pitchFamily="34" charset="-122"/>
              <a:cs typeface="Calibri" panose="020F0502020204030204"/>
            </a:endParaRPr>
          </a:p>
        </p:txBody>
      </p:sp>
      <p:sp>
        <p:nvSpPr>
          <p:cNvPr id="112" name="TextBox 111"/>
          <p:cNvSpPr txBox="1"/>
          <p:nvPr/>
        </p:nvSpPr>
        <p:spPr>
          <a:xfrm>
            <a:off x="6651256" y="1836438"/>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13" name="TextBox 112"/>
          <p:cNvSpPr txBox="1"/>
          <p:nvPr/>
        </p:nvSpPr>
        <p:spPr>
          <a:xfrm>
            <a:off x="6732240" y="3117009"/>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3"/>
              </a:solidFill>
              <a:latin typeface="微软雅黑" panose="020B0503020204020204" pitchFamily="34" charset="-122"/>
              <a:ea typeface="微软雅黑" panose="020B0503020204020204" pitchFamily="34" charset="-122"/>
              <a:cs typeface="Calibri" panose="020F0502020204030204"/>
            </a:endParaRPr>
          </a:p>
        </p:txBody>
      </p:sp>
      <p:sp>
        <p:nvSpPr>
          <p:cNvPr id="114" name="TextBox 113"/>
          <p:cNvSpPr txBox="1"/>
          <p:nvPr/>
        </p:nvSpPr>
        <p:spPr>
          <a:xfrm>
            <a:off x="7196631" y="3421211"/>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013323" y="1563638"/>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ffectLst/>
              </a:endParaRPr>
            </a:p>
          </p:txBody>
        </p:sp>
        <p:sp>
          <p:nvSpPr>
            <p:cNvPr id="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ffectLst/>
              </a:endParaRPr>
            </a:p>
          </p:txBody>
        </p:sp>
      </p:grpSp>
      <p:grpSp>
        <p:nvGrpSpPr>
          <p:cNvPr id="9" name="组合 8"/>
          <p:cNvGrpSpPr/>
          <p:nvPr/>
        </p:nvGrpSpPr>
        <p:grpSpPr>
          <a:xfrm>
            <a:off x="2929988" y="2478832"/>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1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3"/>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grpSp>
      <p:grpSp>
        <p:nvGrpSpPr>
          <p:cNvPr id="12" name="组合 11"/>
          <p:cNvGrpSpPr/>
          <p:nvPr/>
        </p:nvGrpSpPr>
        <p:grpSpPr>
          <a:xfrm>
            <a:off x="4548900" y="2122749"/>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1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4"/>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grpSp>
      <p:grpSp>
        <p:nvGrpSpPr>
          <p:cNvPr id="15" name="组合 14"/>
          <p:cNvGrpSpPr/>
          <p:nvPr/>
        </p:nvGrpSpPr>
        <p:grpSpPr>
          <a:xfrm>
            <a:off x="5619590" y="2353557"/>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1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5"/>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sp>
          <p:nvSpPr>
            <p:cNvPr id="1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lumMod val="50000"/>
                  </a:schemeClr>
                </a:solidFill>
              </a:endParaRPr>
            </a:p>
          </p:txBody>
        </p:sp>
      </p:grpSp>
      <p:sp>
        <p:nvSpPr>
          <p:cNvPr id="18" name="TextBox 17"/>
          <p:cNvSpPr txBox="1"/>
          <p:nvPr/>
        </p:nvSpPr>
        <p:spPr>
          <a:xfrm>
            <a:off x="393543" y="2448666"/>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p>
        </p:txBody>
      </p:sp>
      <p:sp>
        <p:nvSpPr>
          <p:cNvPr id="19" name="矩形 18"/>
          <p:cNvSpPr/>
          <p:nvPr/>
        </p:nvSpPr>
        <p:spPr>
          <a:xfrm>
            <a:off x="2169203" y="111953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0" name="TextBox 19"/>
          <p:cNvSpPr txBox="1"/>
          <p:nvPr/>
        </p:nvSpPr>
        <p:spPr>
          <a:xfrm>
            <a:off x="1170638" y="3311584"/>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单击添加文本单击添加文本单击添加文本单击添加文本</a:t>
            </a:r>
          </a:p>
        </p:txBody>
      </p:sp>
      <p:sp>
        <p:nvSpPr>
          <p:cNvPr id="21" name="矩形 20"/>
          <p:cNvSpPr/>
          <p:nvPr/>
        </p:nvSpPr>
        <p:spPr>
          <a:xfrm>
            <a:off x="3278740" y="4527391"/>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2" name="TextBox 21"/>
          <p:cNvSpPr txBox="1"/>
          <p:nvPr/>
        </p:nvSpPr>
        <p:spPr>
          <a:xfrm>
            <a:off x="6306634" y="1733722"/>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p>
        </p:txBody>
      </p:sp>
      <p:sp>
        <p:nvSpPr>
          <p:cNvPr id="23" name="矩形 22"/>
          <p:cNvSpPr/>
          <p:nvPr/>
        </p:nvSpPr>
        <p:spPr>
          <a:xfrm>
            <a:off x="4571135" y="1716581"/>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4" name="TextBox 23"/>
          <p:cNvSpPr txBox="1"/>
          <p:nvPr/>
        </p:nvSpPr>
        <p:spPr>
          <a:xfrm>
            <a:off x="7380677" y="3340856"/>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单击添加文本单击添加文本单击添加文本单击添加文本</a:t>
            </a:r>
          </a:p>
        </p:txBody>
      </p:sp>
      <p:sp>
        <p:nvSpPr>
          <p:cNvPr id="25" name="矩形 24"/>
          <p:cNvSpPr/>
          <p:nvPr/>
        </p:nvSpPr>
        <p:spPr>
          <a:xfrm>
            <a:off x="5775470" y="3959744"/>
            <a:ext cx="1199327" cy="300083"/>
          </a:xfrm>
          <a:prstGeom prst="rect">
            <a:avLst/>
          </a:prstGeom>
        </p:spPr>
        <p:txBody>
          <a:bodyPr wrap="square" lIns="68580" tIns="34290" rIns="68580" bIns="34290">
            <a:spAutoFit/>
          </a:bodyPr>
          <a:lstStyle/>
          <a:p>
            <a:pPr algn="ctr"/>
            <a:r>
              <a:rPr lang="zh-CN" altLang="en-US" sz="1500" b="1">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endParaRPr lang="en-US" altLang="zh-CN" b="1" smtClean="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endParaRPr>
          </a:p>
        </p:txBody>
      </p:sp>
      <p:cxnSp>
        <p:nvCxnSpPr>
          <p:cNvPr id="26" name="肘形连接符 25"/>
          <p:cNvCxnSpPr/>
          <p:nvPr/>
        </p:nvCxnSpPr>
        <p:spPr>
          <a:xfrm rot="10800000" flipV="1">
            <a:off x="423212" y="2564687"/>
            <a:ext cx="1590116" cy="542795"/>
          </a:xfrm>
          <a:prstGeom prst="bentConnector3">
            <a:avLst>
              <a:gd name="adj1" fmla="val 32626"/>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0800000">
            <a:off x="1218270" y="3352433"/>
            <a:ext cx="1711721" cy="375837"/>
          </a:xfrm>
          <a:prstGeom prst="bentConnector3">
            <a:avLst>
              <a:gd name="adj1" fmla="val 29965"/>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flipV="1">
            <a:off x="6966535" y="3384605"/>
            <a:ext cx="1818481" cy="368987"/>
          </a:xfrm>
          <a:prstGeom prst="bentConnector3">
            <a:avLst>
              <a:gd name="adj1" fmla="val 7776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5770464" y="1716582"/>
            <a:ext cx="2150345" cy="519027"/>
          </a:xfrm>
          <a:prstGeom prst="bentConnector3">
            <a:avLst>
              <a:gd name="adj1" fmla="val 7702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1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1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第四部分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5"/>
                </a:solidFill>
                <a:latin typeface="微软雅黑" panose="020B0503020204020204" pitchFamily="34" charset="-122"/>
                <a:ea typeface="微软雅黑" panose="020B0503020204020204" pitchFamily="34" charset="-122"/>
              </a:rPr>
              <a:t>单击此处填加标题</a:t>
            </a:r>
            <a:endParaRPr lang="en-US" altLang="zh-CN" sz="3600" b="1" dirty="0" smtClean="0">
              <a:solidFill>
                <a:schemeClr val="accent5"/>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04</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填加标题</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5"/>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8" name="Group 7"/>
          <p:cNvGrpSpPr/>
          <p:nvPr/>
        </p:nvGrpSpPr>
        <p:grpSpPr bwMode="auto">
          <a:xfrm>
            <a:off x="6447204" y="4701002"/>
            <a:ext cx="285036" cy="285091"/>
            <a:chOff x="0" y="0"/>
            <a:chExt cx="965499" cy="965499"/>
          </a:xfrm>
        </p:grpSpPr>
        <p:sp>
          <p:nvSpPr>
            <p:cNvPr id="19" name="AutoShape 8" descr="tile_paper_medgray.png"/>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p:nvPr/>
        </p:nvGrpSpPr>
        <p:grpSpPr bwMode="auto">
          <a:xfrm>
            <a:off x="6850355" y="4701002"/>
            <a:ext cx="285036" cy="285091"/>
            <a:chOff x="0" y="0"/>
            <a:chExt cx="965499" cy="965499"/>
          </a:xfrm>
        </p:grpSpPr>
        <p:sp>
          <p:nvSpPr>
            <p:cNvPr id="26"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p:nvPr/>
        </p:nvGrpSpPr>
        <p:grpSpPr bwMode="auto">
          <a:xfrm>
            <a:off x="7253506" y="4701002"/>
            <a:ext cx="285505" cy="285091"/>
            <a:chOff x="0" y="0"/>
            <a:chExt cx="965499" cy="965499"/>
          </a:xfrm>
        </p:grpSpPr>
        <p:sp>
          <p:nvSpPr>
            <p:cNvPr id="29"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p:nvPr/>
        </p:nvGrpSpPr>
        <p:grpSpPr bwMode="auto">
          <a:xfrm>
            <a:off x="7657126" y="4701002"/>
            <a:ext cx="285036" cy="285091"/>
            <a:chOff x="0" y="0"/>
            <a:chExt cx="965499" cy="965499"/>
          </a:xfrm>
        </p:grpSpPr>
        <p:sp>
          <p:nvSpPr>
            <p:cNvPr id="32"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p:nvPr/>
        </p:nvGrpSpPr>
        <p:grpSpPr bwMode="auto">
          <a:xfrm>
            <a:off x="8060277" y="4701002"/>
            <a:ext cx="285036" cy="285091"/>
            <a:chOff x="0" y="0"/>
            <a:chExt cx="965499" cy="965499"/>
          </a:xfrm>
        </p:grpSpPr>
        <p:sp>
          <p:nvSpPr>
            <p:cNvPr id="35"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p:nvPr/>
        </p:nvGrpSpPr>
        <p:grpSpPr bwMode="auto">
          <a:xfrm>
            <a:off x="8463428" y="4701002"/>
            <a:ext cx="285036" cy="285091"/>
            <a:chOff x="0" y="0"/>
            <a:chExt cx="965499" cy="965499"/>
          </a:xfrm>
        </p:grpSpPr>
        <p:sp>
          <p:nvSpPr>
            <p:cNvPr id="38"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73" name="Rectangle 10"/>
          <p:cNvSpPr/>
          <p:nvPr/>
        </p:nvSpPr>
        <p:spPr>
          <a:xfrm>
            <a:off x="5406501" y="1480597"/>
            <a:ext cx="2011680" cy="678815"/>
          </a:xfrm>
          <a:prstGeom prst="rect">
            <a:avLst/>
          </a:prstGeom>
        </p:spPr>
        <p:txBody>
          <a:bodyPr wrap="none">
            <a:spAutoFit/>
          </a:bodyPr>
          <a:lstStyle/>
          <a:p>
            <a:pPr algn="l"/>
            <a:r>
              <a:rPr lang="zh-CN" altLang="en-US" sz="3600" b="1" dirty="0" smtClean="0">
                <a:solidFill>
                  <a:schemeClr val="accent2"/>
                </a:solidFill>
                <a:latin typeface="微软雅黑" panose="020B0503020204020204" pitchFamily="34" charset="-122"/>
                <a:ea typeface="微软雅黑" panose="020B0503020204020204" pitchFamily="34" charset="-122"/>
              </a:rPr>
              <a:t>添加标题</a:t>
            </a:r>
          </a:p>
        </p:txBody>
      </p:sp>
      <p:sp>
        <p:nvSpPr>
          <p:cNvPr id="74" name="Rectangle 12"/>
          <p:cNvSpPr/>
          <p:nvPr/>
        </p:nvSpPr>
        <p:spPr>
          <a:xfrm>
            <a:off x="5406501" y="212692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410749" y="3064773"/>
            <a:ext cx="2011680" cy="678815"/>
          </a:xfrm>
          <a:prstGeom prst="rect">
            <a:avLst/>
          </a:prstGeom>
        </p:spPr>
        <p:txBody>
          <a:bodyPr wrap="none">
            <a:spAutoFit/>
          </a:bodyPr>
          <a:lstStyle/>
          <a:p>
            <a:pPr algn="l"/>
            <a:r>
              <a:rPr lang="zh-CN" altLang="en-US" sz="3600" b="1" dirty="0" smtClean="0">
                <a:solidFill>
                  <a:schemeClr val="accent5"/>
                </a:solidFill>
                <a:latin typeface="微软雅黑" panose="020B0503020204020204" pitchFamily="34" charset="-122"/>
                <a:ea typeface="微软雅黑" panose="020B0503020204020204" pitchFamily="34" charset="-122"/>
              </a:rPr>
              <a:t>添加标题</a:t>
            </a:r>
          </a:p>
        </p:txBody>
      </p:sp>
      <p:sp>
        <p:nvSpPr>
          <p:cNvPr id="76" name="Rectangle 20"/>
          <p:cNvSpPr/>
          <p:nvPr/>
        </p:nvSpPr>
        <p:spPr>
          <a:xfrm>
            <a:off x="5410749" y="3711104"/>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3851920" y="1538488"/>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2"/>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51920" y="3075806"/>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11229" y="2257090"/>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5426649" y="3869635"/>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7170" name="Picture 2" descr="C:\Users\Administrator\Desktop\QQ截图20170217142219.jpgQQ截图201702171422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3472" y="1490747"/>
            <a:ext cx="2232359" cy="142621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2" descr="C:\Users\Administrator\Desktop\QQ截图20170217142243.jpgQQ截图2017021714224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4090" y="3145155"/>
            <a:ext cx="2232660" cy="142621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19" name="Rectangle 10"/>
          <p:cNvSpPr/>
          <p:nvPr/>
        </p:nvSpPr>
        <p:spPr>
          <a:xfrm>
            <a:off x="2867585" y="3435846"/>
            <a:ext cx="1415772" cy="461665"/>
          </a:xfrm>
          <a:prstGeom prst="rect">
            <a:avLst/>
          </a:prstGeom>
        </p:spPr>
        <p:txBody>
          <a:bodyPr wrap="none">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填加标题</a:t>
            </a:r>
            <a:endParaRPr lang="en-US" sz="2400" b="1" dirty="0">
              <a:solidFill>
                <a:schemeClr val="accent2"/>
              </a:solidFill>
              <a:latin typeface="微软雅黑" panose="020B0503020204020204" pitchFamily="34" charset="-122"/>
              <a:ea typeface="微软雅黑" panose="020B0503020204020204" pitchFamily="34" charset="-122"/>
            </a:endParaRPr>
          </a:p>
        </p:txBody>
      </p:sp>
      <p:sp>
        <p:nvSpPr>
          <p:cNvPr id="20" name="Rectangle 12"/>
          <p:cNvSpPr/>
          <p:nvPr/>
        </p:nvSpPr>
        <p:spPr>
          <a:xfrm>
            <a:off x="2981771" y="3968912"/>
            <a:ext cx="2448272" cy="72615"/>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2872313" y="4033976"/>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rot="5400000">
            <a:off x="2842935" y="1661092"/>
            <a:ext cx="1883478" cy="1449684"/>
            <a:chOff x="5027106" y="2345385"/>
            <a:chExt cx="1172844" cy="902720"/>
          </a:xfrm>
        </p:grpSpPr>
        <p:grpSp>
          <p:nvGrpSpPr>
            <p:cNvPr id="28" name="组合 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33"/>
            <p:cNvSpPr>
              <a:spLocks noChangeArrowheads="1"/>
            </p:cNvSpPr>
            <p:nvPr/>
          </p:nvSpPr>
          <p:spPr bwMode="auto">
            <a:xfrm rot="16200000">
              <a:off x="5182715" y="2598823"/>
              <a:ext cx="678823" cy="42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anose="020B0503020204020204" pitchFamily="34" charset="-122"/>
                  <a:ea typeface="微软雅黑" panose="020B0503020204020204" pitchFamily="34" charset="-122"/>
                </a:rPr>
                <a:t>单击填</a:t>
              </a:r>
              <a:endParaRPr lang="en-US" altLang="zh-CN" sz="2200" b="1" dirty="0" smtClean="0">
                <a:solidFill>
                  <a:schemeClr val="accent5"/>
                </a:solidFill>
                <a:latin typeface="微软雅黑" panose="020B0503020204020204" pitchFamily="34" charset="-122"/>
                <a:ea typeface="微软雅黑" panose="020B0503020204020204" pitchFamily="34" charset="-122"/>
              </a:endParaRPr>
            </a:p>
            <a:p>
              <a:pPr algn="ctr"/>
              <a:r>
                <a:rPr lang="zh-CN" altLang="en-US" sz="2200" b="1" dirty="0" smtClean="0">
                  <a:solidFill>
                    <a:schemeClr val="accent5"/>
                  </a:solidFill>
                  <a:latin typeface="微软雅黑" panose="020B0503020204020204" pitchFamily="34" charset="-122"/>
                  <a:ea typeface="微软雅黑" panose="020B0503020204020204" pitchFamily="34" charset="-122"/>
                </a:rPr>
                <a:t>加内容</a:t>
              </a:r>
              <a:endParaRPr lang="zh-CN" altLang="en-US" sz="2200" b="1" dirty="0">
                <a:solidFill>
                  <a:schemeClr val="accent5"/>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rot="5400000">
            <a:off x="4616408" y="1357623"/>
            <a:ext cx="1490274" cy="1147041"/>
            <a:chOff x="5027106" y="2345385"/>
            <a:chExt cx="1172844" cy="902720"/>
          </a:xfrm>
        </p:grpSpPr>
        <p:grpSp>
          <p:nvGrpSpPr>
            <p:cNvPr id="37" name="组合 3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8" name="TextBox 33"/>
            <p:cNvSpPr>
              <a:spLocks noChangeArrowheads="1"/>
            </p:cNvSpPr>
            <p:nvPr/>
          </p:nvSpPr>
          <p:spPr bwMode="auto">
            <a:xfrm rot="16200000">
              <a:off x="5141386" y="2602967"/>
              <a:ext cx="678823" cy="387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b="1" dirty="0" smtClean="0">
                  <a:solidFill>
                    <a:schemeClr val="accent3"/>
                  </a:solidFill>
                  <a:latin typeface="微软雅黑" panose="020B0503020204020204" pitchFamily="34" charset="-122"/>
                  <a:ea typeface="微软雅黑" panose="020B0503020204020204" pitchFamily="34" charset="-122"/>
                </a:rPr>
                <a:t>单击填</a:t>
              </a:r>
              <a:endParaRPr lang="en-US" altLang="zh-CN" sz="1600" b="1" dirty="0" smtClean="0">
                <a:solidFill>
                  <a:schemeClr val="accent3"/>
                </a:solidFill>
                <a:latin typeface="微软雅黑" panose="020B0503020204020204" pitchFamily="34" charset="-122"/>
                <a:ea typeface="微软雅黑" panose="020B0503020204020204" pitchFamily="34" charset="-122"/>
              </a:endParaRPr>
            </a:p>
            <a:p>
              <a:pPr algn="ctr"/>
              <a:r>
                <a:rPr lang="zh-CN" altLang="en-US" sz="1600" b="1" dirty="0" smtClean="0">
                  <a:solidFill>
                    <a:schemeClr val="accent3"/>
                  </a:solidFill>
                  <a:latin typeface="微软雅黑" panose="020B0503020204020204" pitchFamily="34" charset="-122"/>
                  <a:ea typeface="微软雅黑" panose="020B0503020204020204" pitchFamily="34" charset="-122"/>
                </a:rPr>
                <a:t>加内容</a:t>
              </a:r>
              <a:endParaRPr lang="zh-CN" altLang="en-US" sz="1600" b="1" dirty="0">
                <a:solidFill>
                  <a:schemeClr val="accent3"/>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rot="5400000">
            <a:off x="731568" y="2065912"/>
            <a:ext cx="2329136" cy="179270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anose="020B0503020204020204" pitchFamily="34" charset="-122"/>
                  <a:ea typeface="微软雅黑" panose="020B0503020204020204" pitchFamily="34" charset="-122"/>
                </a:rPr>
                <a:t>单击填</a:t>
              </a:r>
              <a:endParaRPr lang="en-US" altLang="zh-CN" sz="2200" b="1"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2200" b="1" dirty="0" smtClean="0">
                  <a:solidFill>
                    <a:schemeClr val="accent2"/>
                  </a:solidFill>
                  <a:latin typeface="微软雅黑" panose="020B0503020204020204" pitchFamily="34" charset="-122"/>
                  <a:ea typeface="微软雅黑" panose="020B0503020204020204" pitchFamily="34" charset="-122"/>
                </a:rPr>
                <a:t>加内容</a:t>
              </a:r>
              <a:endParaRPr lang="zh-CN" altLang="en-US" sz="2200" b="1" dirty="0">
                <a:solidFill>
                  <a:schemeClr val="accent2"/>
                </a:solidFill>
                <a:latin typeface="微软雅黑" panose="020B0503020204020204" pitchFamily="34" charset="-122"/>
                <a:ea typeface="微软雅黑" panose="020B0503020204020204" pitchFamily="34" charset="-122"/>
              </a:endParaRPr>
            </a:p>
          </p:txBody>
        </p:sp>
      </p:grpSp>
      <p:pic>
        <p:nvPicPr>
          <p:cNvPr id="2" name="图片 1" descr="db30a6ff46aa32e45a04961050c9067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81395" y="1246505"/>
            <a:ext cx="2426335" cy="3710940"/>
          </a:xfrm>
          <a:prstGeom prst="rect">
            <a:avLst/>
          </a:prstGeom>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362">
                                          <p:stCondLst>
                                            <p:cond delay="0"/>
                                          </p:stCondLst>
                                        </p:cTn>
                                        <p:tgtEl>
                                          <p:spTgt spid="22"/>
                                        </p:tgtEl>
                                      </p:cBhvr>
                                    </p:animEffect>
                                    <p:anim calcmode="lin" valueType="num">
                                      <p:cBhvr>
                                        <p:cTn id="8"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3" dur="16">
                                          <p:stCondLst>
                                            <p:cond delay="406"/>
                                          </p:stCondLst>
                                        </p:cTn>
                                        <p:tgtEl>
                                          <p:spTgt spid="22"/>
                                        </p:tgtEl>
                                      </p:cBhvr>
                                      <p:to x="100000" y="60000"/>
                                    </p:animScale>
                                    <p:animScale>
                                      <p:cBhvr>
                                        <p:cTn id="14" dur="104" decel="50000">
                                          <p:stCondLst>
                                            <p:cond delay="423"/>
                                          </p:stCondLst>
                                        </p:cTn>
                                        <p:tgtEl>
                                          <p:spTgt spid="22"/>
                                        </p:tgtEl>
                                      </p:cBhvr>
                                      <p:to x="100000" y="100000"/>
                                    </p:animScale>
                                    <p:animScale>
                                      <p:cBhvr>
                                        <p:cTn id="15" dur="16">
                                          <p:stCondLst>
                                            <p:cond delay="820"/>
                                          </p:stCondLst>
                                        </p:cTn>
                                        <p:tgtEl>
                                          <p:spTgt spid="22"/>
                                        </p:tgtEl>
                                      </p:cBhvr>
                                      <p:to x="100000" y="80000"/>
                                    </p:animScale>
                                    <p:animScale>
                                      <p:cBhvr>
                                        <p:cTn id="16" dur="104" decel="50000">
                                          <p:stCondLst>
                                            <p:cond delay="836"/>
                                          </p:stCondLst>
                                        </p:cTn>
                                        <p:tgtEl>
                                          <p:spTgt spid="22"/>
                                        </p:tgtEl>
                                      </p:cBhvr>
                                      <p:to x="100000" y="100000"/>
                                    </p:animScale>
                                    <p:animScale>
                                      <p:cBhvr>
                                        <p:cTn id="17" dur="16">
                                          <p:stCondLst>
                                            <p:cond delay="1026"/>
                                          </p:stCondLst>
                                        </p:cTn>
                                        <p:tgtEl>
                                          <p:spTgt spid="22"/>
                                        </p:tgtEl>
                                      </p:cBhvr>
                                      <p:to x="100000" y="90000"/>
                                    </p:animScale>
                                    <p:animScale>
                                      <p:cBhvr>
                                        <p:cTn id="18" dur="104" decel="50000">
                                          <p:stCondLst>
                                            <p:cond delay="1042"/>
                                          </p:stCondLst>
                                        </p:cTn>
                                        <p:tgtEl>
                                          <p:spTgt spid="22"/>
                                        </p:tgtEl>
                                      </p:cBhvr>
                                      <p:to x="100000" y="100000"/>
                                    </p:animScale>
                                    <p:animScale>
                                      <p:cBhvr>
                                        <p:cTn id="19" dur="16">
                                          <p:stCondLst>
                                            <p:cond delay="1130"/>
                                          </p:stCondLst>
                                        </p:cTn>
                                        <p:tgtEl>
                                          <p:spTgt spid="22"/>
                                        </p:tgtEl>
                                      </p:cBhvr>
                                      <p:to x="100000" y="95000"/>
                                    </p:animScale>
                                    <p:animScale>
                                      <p:cBhvr>
                                        <p:cTn id="20" dur="104" decel="50000">
                                          <p:stCondLst>
                                            <p:cond delay="1146"/>
                                          </p:stCondLst>
                                        </p:cTn>
                                        <p:tgtEl>
                                          <p:spTgt spid="2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362">
                                          <p:stCondLst>
                                            <p:cond delay="0"/>
                                          </p:stCondLst>
                                        </p:cTn>
                                        <p:tgtEl>
                                          <p:spTgt spid="27"/>
                                        </p:tgtEl>
                                      </p:cBhvr>
                                    </p:animEffect>
                                    <p:anim calcmode="lin" valueType="num">
                                      <p:cBhvr>
                                        <p:cTn id="24"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29" dur="16">
                                          <p:stCondLst>
                                            <p:cond delay="406"/>
                                          </p:stCondLst>
                                        </p:cTn>
                                        <p:tgtEl>
                                          <p:spTgt spid="27"/>
                                        </p:tgtEl>
                                      </p:cBhvr>
                                      <p:to x="100000" y="60000"/>
                                    </p:animScale>
                                    <p:animScale>
                                      <p:cBhvr>
                                        <p:cTn id="30" dur="104" decel="50000">
                                          <p:stCondLst>
                                            <p:cond delay="423"/>
                                          </p:stCondLst>
                                        </p:cTn>
                                        <p:tgtEl>
                                          <p:spTgt spid="27"/>
                                        </p:tgtEl>
                                      </p:cBhvr>
                                      <p:to x="100000" y="100000"/>
                                    </p:animScale>
                                    <p:animScale>
                                      <p:cBhvr>
                                        <p:cTn id="31" dur="16">
                                          <p:stCondLst>
                                            <p:cond delay="820"/>
                                          </p:stCondLst>
                                        </p:cTn>
                                        <p:tgtEl>
                                          <p:spTgt spid="27"/>
                                        </p:tgtEl>
                                      </p:cBhvr>
                                      <p:to x="100000" y="80000"/>
                                    </p:animScale>
                                    <p:animScale>
                                      <p:cBhvr>
                                        <p:cTn id="32" dur="104" decel="50000">
                                          <p:stCondLst>
                                            <p:cond delay="836"/>
                                          </p:stCondLst>
                                        </p:cTn>
                                        <p:tgtEl>
                                          <p:spTgt spid="27"/>
                                        </p:tgtEl>
                                      </p:cBhvr>
                                      <p:to x="100000" y="100000"/>
                                    </p:animScale>
                                    <p:animScale>
                                      <p:cBhvr>
                                        <p:cTn id="33" dur="16">
                                          <p:stCondLst>
                                            <p:cond delay="1026"/>
                                          </p:stCondLst>
                                        </p:cTn>
                                        <p:tgtEl>
                                          <p:spTgt spid="27"/>
                                        </p:tgtEl>
                                      </p:cBhvr>
                                      <p:to x="100000" y="90000"/>
                                    </p:animScale>
                                    <p:animScale>
                                      <p:cBhvr>
                                        <p:cTn id="34" dur="104" decel="50000">
                                          <p:stCondLst>
                                            <p:cond delay="1042"/>
                                          </p:stCondLst>
                                        </p:cTn>
                                        <p:tgtEl>
                                          <p:spTgt spid="27"/>
                                        </p:tgtEl>
                                      </p:cBhvr>
                                      <p:to x="100000" y="100000"/>
                                    </p:animScale>
                                    <p:animScale>
                                      <p:cBhvr>
                                        <p:cTn id="35" dur="16">
                                          <p:stCondLst>
                                            <p:cond delay="1130"/>
                                          </p:stCondLst>
                                        </p:cTn>
                                        <p:tgtEl>
                                          <p:spTgt spid="27"/>
                                        </p:tgtEl>
                                      </p:cBhvr>
                                      <p:to x="100000" y="95000"/>
                                    </p:animScale>
                                    <p:animScale>
                                      <p:cBhvr>
                                        <p:cTn id="36" dur="104" decel="50000">
                                          <p:stCondLst>
                                            <p:cond delay="1146"/>
                                          </p:stCondLst>
                                        </p:cTn>
                                        <p:tgtEl>
                                          <p:spTgt spid="27"/>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36"/>
                                        </p:tgtEl>
                                        <p:attrNameLst>
                                          <p:attrName>style.visibility</p:attrName>
                                        </p:attrNameLst>
                                      </p:cBhvr>
                                      <p:to>
                                        <p:strVal val="visible"/>
                                      </p:to>
                                    </p:set>
                                    <p:animEffect transition="in" filter="wipe(down)">
                                      <p:cBhvr>
                                        <p:cTn id="39" dur="362">
                                          <p:stCondLst>
                                            <p:cond delay="0"/>
                                          </p:stCondLst>
                                        </p:cTn>
                                        <p:tgtEl>
                                          <p:spTgt spid="36"/>
                                        </p:tgtEl>
                                      </p:cBhvr>
                                    </p:animEffect>
                                    <p:anim calcmode="lin" valueType="num">
                                      <p:cBhvr>
                                        <p:cTn id="40"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5" dur="16">
                                          <p:stCondLst>
                                            <p:cond delay="406"/>
                                          </p:stCondLst>
                                        </p:cTn>
                                        <p:tgtEl>
                                          <p:spTgt spid="36"/>
                                        </p:tgtEl>
                                      </p:cBhvr>
                                      <p:to x="100000" y="60000"/>
                                    </p:animScale>
                                    <p:animScale>
                                      <p:cBhvr>
                                        <p:cTn id="46" dur="104" decel="50000">
                                          <p:stCondLst>
                                            <p:cond delay="423"/>
                                          </p:stCondLst>
                                        </p:cTn>
                                        <p:tgtEl>
                                          <p:spTgt spid="36"/>
                                        </p:tgtEl>
                                      </p:cBhvr>
                                      <p:to x="100000" y="100000"/>
                                    </p:animScale>
                                    <p:animScale>
                                      <p:cBhvr>
                                        <p:cTn id="47" dur="16">
                                          <p:stCondLst>
                                            <p:cond delay="820"/>
                                          </p:stCondLst>
                                        </p:cTn>
                                        <p:tgtEl>
                                          <p:spTgt spid="36"/>
                                        </p:tgtEl>
                                      </p:cBhvr>
                                      <p:to x="100000" y="80000"/>
                                    </p:animScale>
                                    <p:animScale>
                                      <p:cBhvr>
                                        <p:cTn id="48" dur="104" decel="50000">
                                          <p:stCondLst>
                                            <p:cond delay="836"/>
                                          </p:stCondLst>
                                        </p:cTn>
                                        <p:tgtEl>
                                          <p:spTgt spid="36"/>
                                        </p:tgtEl>
                                      </p:cBhvr>
                                      <p:to x="100000" y="100000"/>
                                    </p:animScale>
                                    <p:animScale>
                                      <p:cBhvr>
                                        <p:cTn id="49" dur="16">
                                          <p:stCondLst>
                                            <p:cond delay="1026"/>
                                          </p:stCondLst>
                                        </p:cTn>
                                        <p:tgtEl>
                                          <p:spTgt spid="36"/>
                                        </p:tgtEl>
                                      </p:cBhvr>
                                      <p:to x="100000" y="90000"/>
                                    </p:animScale>
                                    <p:animScale>
                                      <p:cBhvr>
                                        <p:cTn id="50" dur="104" decel="50000">
                                          <p:stCondLst>
                                            <p:cond delay="1042"/>
                                          </p:stCondLst>
                                        </p:cTn>
                                        <p:tgtEl>
                                          <p:spTgt spid="36"/>
                                        </p:tgtEl>
                                      </p:cBhvr>
                                      <p:to x="100000" y="100000"/>
                                    </p:animScale>
                                    <p:animScale>
                                      <p:cBhvr>
                                        <p:cTn id="51" dur="16">
                                          <p:stCondLst>
                                            <p:cond delay="1130"/>
                                          </p:stCondLst>
                                        </p:cTn>
                                        <p:tgtEl>
                                          <p:spTgt spid="36"/>
                                        </p:tgtEl>
                                      </p:cBhvr>
                                      <p:to x="100000" y="95000"/>
                                    </p:animScale>
                                    <p:animScale>
                                      <p:cBhvr>
                                        <p:cTn id="52" dur="104" decel="50000">
                                          <p:stCondLst>
                                            <p:cond delay="1146"/>
                                          </p:stCondLst>
                                        </p:cTn>
                                        <p:tgtEl>
                                          <p:spTgt spid="36"/>
                                        </p:tgtEl>
                                      </p:cBhvr>
                                      <p:to x="100000" y="100000"/>
                                    </p:animScale>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904733" y="358467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58467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59263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59263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640455"/>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65" name="TextBox 64"/>
            <p:cNvSpPr txBox="1"/>
            <p:nvPr/>
          </p:nvSpPr>
          <p:spPr>
            <a:xfrm>
              <a:off x="1521457" y="3585380"/>
              <a:ext cx="426737" cy="457170"/>
            </a:xfrm>
            <a:prstGeom prst="rect">
              <a:avLst/>
            </a:prstGeom>
            <a:noFill/>
          </p:spPr>
          <p:txBody>
            <a:bodyPr wrap="none" rtlCol="0">
              <a:spAutoFit/>
            </a:bodyPr>
            <a:lstStyle/>
            <a:p>
              <a:pPr algn="ctr"/>
              <a:r>
                <a:rPr lang="zh-CN" altLang="en-US" sz="2400" b="1" dirty="0" smtClean="0">
                  <a:solidFill>
                    <a:schemeClr val="accent2"/>
                  </a:solidFill>
                  <a:latin typeface="微软雅黑" panose="020B0503020204020204" pitchFamily="34" charset="-122"/>
                  <a:ea typeface="微软雅黑" panose="020B0503020204020204" pitchFamily="34" charset="-122"/>
                </a:rPr>
                <a:t>添加</a:t>
              </a:r>
            </a:p>
            <a:p>
              <a:pPr algn="ctr"/>
              <a:r>
                <a:rPr lang="zh-CN" altLang="en-US" sz="2400" b="1"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68" name="组合 67"/>
          <p:cNvGrpSpPr/>
          <p:nvPr/>
        </p:nvGrpSpPr>
        <p:grpSpPr>
          <a:xfrm>
            <a:off x="2746134" y="1644165"/>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0" name="TextBox 69"/>
            <p:cNvSpPr txBox="1"/>
            <p:nvPr/>
          </p:nvSpPr>
          <p:spPr>
            <a:xfrm>
              <a:off x="1521457" y="3583382"/>
              <a:ext cx="426737" cy="457170"/>
            </a:xfrm>
            <a:prstGeom prst="rect">
              <a:avLst/>
            </a:prstGeom>
            <a:noFill/>
          </p:spPr>
          <p:txBody>
            <a:bodyPr wrap="none" rtlCol="0">
              <a:spAutoFit/>
            </a:bodyPr>
            <a:lstStyle/>
            <a:p>
              <a:pPr algn="ctr"/>
              <a:r>
                <a:rPr lang="zh-CN" altLang="en-US" sz="2400" b="1" dirty="0" smtClean="0">
                  <a:solidFill>
                    <a:schemeClr val="accent3"/>
                  </a:solidFill>
                  <a:latin typeface="微软雅黑" panose="020B0503020204020204" pitchFamily="34" charset="-122"/>
                  <a:ea typeface="微软雅黑" panose="020B0503020204020204" pitchFamily="34" charset="-122"/>
                </a:rPr>
                <a:t>添加</a:t>
              </a:r>
            </a:p>
            <a:p>
              <a:pPr algn="ctr"/>
              <a:r>
                <a:rPr lang="zh-CN" altLang="en-US" sz="2400" b="1" dirty="0" smtClean="0">
                  <a:solidFill>
                    <a:schemeClr val="accent3"/>
                  </a:solidFill>
                  <a:latin typeface="微软雅黑" panose="020B0503020204020204" pitchFamily="34" charset="-122"/>
                  <a:ea typeface="微软雅黑" panose="020B0503020204020204" pitchFamily="34" charset="-122"/>
                </a:rPr>
                <a:t>标题</a:t>
              </a:r>
            </a:p>
          </p:txBody>
        </p:sp>
      </p:grpSp>
      <p:grpSp>
        <p:nvGrpSpPr>
          <p:cNvPr id="73" name="组合 72"/>
          <p:cNvGrpSpPr/>
          <p:nvPr/>
        </p:nvGrpSpPr>
        <p:grpSpPr>
          <a:xfrm>
            <a:off x="4688516" y="1640455"/>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5" name="TextBox 74"/>
            <p:cNvSpPr txBox="1"/>
            <p:nvPr/>
          </p:nvSpPr>
          <p:spPr>
            <a:xfrm>
              <a:off x="1521457" y="3585380"/>
              <a:ext cx="426737" cy="457170"/>
            </a:xfrm>
            <a:prstGeom prst="rect">
              <a:avLst/>
            </a:prstGeom>
            <a:noFill/>
          </p:spPr>
          <p:txBody>
            <a:bodyPr wrap="none" rtlCol="0">
              <a:spAutoFit/>
            </a:bodyPr>
            <a:lstStyle/>
            <a:p>
              <a:pPr algn="ctr"/>
              <a:r>
                <a:rPr lang="zh-CN" altLang="en-US" sz="2400" b="1" dirty="0" smtClean="0">
                  <a:solidFill>
                    <a:schemeClr val="accent4"/>
                  </a:solidFill>
                  <a:latin typeface="微软雅黑" panose="020B0503020204020204" pitchFamily="34" charset="-122"/>
                  <a:ea typeface="微软雅黑" panose="020B0503020204020204" pitchFamily="34" charset="-122"/>
                </a:rPr>
                <a:t>添加</a:t>
              </a:r>
            </a:p>
            <a:p>
              <a:pPr algn="ctr"/>
              <a:r>
                <a:rPr lang="zh-CN" altLang="en-US" sz="2400" b="1" dirty="0" smtClean="0">
                  <a:solidFill>
                    <a:schemeClr val="accent4"/>
                  </a:solidFill>
                  <a:latin typeface="微软雅黑" panose="020B0503020204020204" pitchFamily="34" charset="-122"/>
                  <a:ea typeface="微软雅黑" panose="020B0503020204020204" pitchFamily="34" charset="-122"/>
                </a:rPr>
                <a:t>标题</a:t>
              </a:r>
            </a:p>
          </p:txBody>
        </p:sp>
      </p:grpSp>
      <p:grpSp>
        <p:nvGrpSpPr>
          <p:cNvPr id="78" name="组合 77"/>
          <p:cNvGrpSpPr/>
          <p:nvPr/>
        </p:nvGrpSpPr>
        <p:grpSpPr>
          <a:xfrm>
            <a:off x="6619031" y="1647330"/>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80" name="TextBox 79"/>
            <p:cNvSpPr txBox="1"/>
            <p:nvPr/>
          </p:nvSpPr>
          <p:spPr>
            <a:xfrm>
              <a:off x="1521457" y="3581678"/>
              <a:ext cx="426737" cy="457170"/>
            </a:xfrm>
            <a:prstGeom prst="rect">
              <a:avLst/>
            </a:prstGeom>
            <a:noFill/>
          </p:spPr>
          <p:txBody>
            <a:bodyPr wrap="none" rtlCol="0">
              <a:spAutoFit/>
            </a:bodyPr>
            <a:lstStyle/>
            <a:p>
              <a:pPr algn="ctr"/>
              <a:r>
                <a:rPr lang="zh-CN" altLang="en-US" sz="2400" b="1" dirty="0" smtClean="0">
                  <a:solidFill>
                    <a:schemeClr val="accent5"/>
                  </a:solidFill>
                  <a:latin typeface="微软雅黑" panose="020B0503020204020204" pitchFamily="34" charset="-122"/>
                  <a:ea typeface="微软雅黑" panose="020B0503020204020204" pitchFamily="34" charset="-122"/>
                </a:rPr>
                <a:t>添加</a:t>
              </a:r>
            </a:p>
            <a:p>
              <a:pPr algn="ctr"/>
              <a:r>
                <a:rPr lang="zh-CN" altLang="en-US" sz="2400" b="1" dirty="0" smtClean="0">
                  <a:solidFill>
                    <a:schemeClr val="accent5"/>
                  </a:solidFill>
                  <a:latin typeface="微软雅黑" panose="020B0503020204020204" pitchFamily="34" charset="-122"/>
                  <a:ea typeface="微软雅黑" panose="020B0503020204020204" pitchFamily="34" charset="-122"/>
                </a:rPr>
                <a:t>标题</a:t>
              </a:r>
            </a:p>
          </p:txBody>
        </p:sp>
      </p:grpSp>
      <p:sp>
        <p:nvSpPr>
          <p:cNvPr id="83" name="椭圆 82"/>
          <p:cNvSpPr/>
          <p:nvPr/>
        </p:nvSpPr>
        <p:spPr>
          <a:xfrm>
            <a:off x="824277" y="1496439"/>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496439"/>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502984"/>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502984"/>
            <a:ext cx="645364" cy="645364"/>
          </a:xfrm>
          <a:prstGeom prst="ellipse">
            <a:avLst/>
          </a:prstGeom>
          <a:solidFill>
            <a:schemeClr val="accent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647330"/>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88" name="Freeform 26"/>
          <p:cNvSpPr>
            <a:spLocks noEditPoints="1"/>
          </p:cNvSpPr>
          <p:nvPr/>
        </p:nvSpPr>
        <p:spPr bwMode="auto">
          <a:xfrm>
            <a:off x="2952968" y="1668080"/>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89" name="Freeform 35"/>
          <p:cNvSpPr>
            <a:spLocks noEditPoints="1"/>
          </p:cNvSpPr>
          <p:nvPr/>
        </p:nvSpPr>
        <p:spPr bwMode="auto">
          <a:xfrm>
            <a:off x="6895784" y="1684376"/>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90" name="Freeform 20"/>
          <p:cNvSpPr>
            <a:spLocks noEditPoints="1"/>
          </p:cNvSpPr>
          <p:nvPr/>
        </p:nvSpPr>
        <p:spPr bwMode="auto">
          <a:xfrm>
            <a:off x="4949998" y="1640455"/>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1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1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5189591" y="2671875"/>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43309" y="2384040"/>
              <a:ext cx="997900" cy="533264"/>
            </a:xfrm>
            <a:prstGeom prst="rect">
              <a:avLst/>
            </a:prstGeom>
            <a:noFill/>
          </p:spPr>
          <p:txBody>
            <a:bodyPr wrap="square" lIns="0" tIns="0" rIns="0" bIns="0" rtlCol="0">
              <a:spAutoFit/>
            </a:bodyPr>
            <a:lstStyle/>
            <a:p>
              <a:pPr algn="ctr"/>
              <a:r>
                <a:rPr lang="en-US" altLang="zh-CN" b="1" dirty="0" smtClean="0">
                  <a:solidFill>
                    <a:schemeClr val="accent5"/>
                  </a:solidFill>
                  <a:latin typeface="微软雅黑" panose="020B0503020204020204" pitchFamily="34" charset="-122"/>
                  <a:ea typeface="微软雅黑" panose="020B0503020204020204" pitchFamily="34" charset="-122"/>
                </a:rPr>
                <a:t>添加</a:t>
              </a:r>
            </a:p>
            <a:p>
              <a:pPr algn="ctr"/>
              <a:r>
                <a:rPr lang="en-US" altLang="zh-CN" b="1" dirty="0" smtClean="0">
                  <a:solidFill>
                    <a:schemeClr val="accent5"/>
                  </a:solidFill>
                  <a:latin typeface="微软雅黑" panose="020B0503020204020204" pitchFamily="34" charset="-122"/>
                  <a:ea typeface="微软雅黑" panose="020B0503020204020204" pitchFamily="34" charset="-122"/>
                </a:rPr>
                <a:t>标题</a:t>
              </a:r>
            </a:p>
          </p:txBody>
        </p:sp>
      </p:grpSp>
      <p:grpSp>
        <p:nvGrpSpPr>
          <p:cNvPr id="72" name="组合 71"/>
          <p:cNvGrpSpPr/>
          <p:nvPr/>
        </p:nvGrpSpPr>
        <p:grpSpPr>
          <a:xfrm>
            <a:off x="4085740" y="2671875"/>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243309" y="2384040"/>
              <a:ext cx="997900" cy="533264"/>
            </a:xfrm>
            <a:prstGeom prst="rect">
              <a:avLst/>
            </a:prstGeom>
            <a:noFill/>
          </p:spPr>
          <p:txBody>
            <a:bodyPr wrap="square" lIns="0" tIns="0" rIns="0" bIns="0" rtlCol="0">
              <a:spAutoFit/>
            </a:bodyPr>
            <a:lstStyle/>
            <a:p>
              <a:pPr algn="ctr"/>
              <a:r>
                <a:rPr lang="en-US" altLang="zh-CN" b="1" dirty="0" smtClean="0">
                  <a:solidFill>
                    <a:schemeClr val="accent4"/>
                  </a:solidFill>
                  <a:latin typeface="微软雅黑" panose="020B0503020204020204" pitchFamily="34" charset="-122"/>
                  <a:ea typeface="微软雅黑" panose="020B0503020204020204" pitchFamily="34" charset="-122"/>
                </a:rPr>
                <a:t>添加</a:t>
              </a:r>
            </a:p>
            <a:p>
              <a:pPr algn="ctr"/>
              <a:r>
                <a:rPr lang="en-US" altLang="zh-CN" b="1" dirty="0" smtClean="0">
                  <a:solidFill>
                    <a:schemeClr val="accent4"/>
                  </a:solidFill>
                  <a:latin typeface="微软雅黑" panose="020B0503020204020204" pitchFamily="34" charset="-122"/>
                  <a:ea typeface="微软雅黑" panose="020B0503020204020204" pitchFamily="34" charset="-122"/>
                </a:rPr>
                <a:t>标题</a:t>
              </a:r>
            </a:p>
          </p:txBody>
        </p:sp>
      </p:grpSp>
      <p:grpSp>
        <p:nvGrpSpPr>
          <p:cNvPr id="67" name="组合 66"/>
          <p:cNvGrpSpPr/>
          <p:nvPr/>
        </p:nvGrpSpPr>
        <p:grpSpPr>
          <a:xfrm>
            <a:off x="2987820" y="2671875"/>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9" name="TextBox 68"/>
            <p:cNvSpPr txBox="1"/>
            <p:nvPr/>
          </p:nvSpPr>
          <p:spPr>
            <a:xfrm>
              <a:off x="2243309" y="2384040"/>
              <a:ext cx="997900" cy="533264"/>
            </a:xfrm>
            <a:prstGeom prst="rect">
              <a:avLst/>
            </a:prstGeom>
            <a:noFill/>
          </p:spPr>
          <p:txBody>
            <a:bodyPr wrap="square" lIns="0" tIns="0" rIns="0" bIns="0" rtlCol="0">
              <a:spAutoFit/>
            </a:bodyPr>
            <a:lstStyle/>
            <a:p>
              <a:pPr algn="ctr"/>
              <a:r>
                <a:rPr lang="en-US" altLang="zh-CN" b="1" dirty="0" smtClean="0">
                  <a:solidFill>
                    <a:schemeClr val="accent3"/>
                  </a:solidFill>
                  <a:latin typeface="微软雅黑" panose="020B0503020204020204" pitchFamily="34" charset="-122"/>
                  <a:ea typeface="微软雅黑" panose="020B0503020204020204" pitchFamily="34" charset="-122"/>
                </a:rPr>
                <a:t>添加</a:t>
              </a:r>
            </a:p>
            <a:p>
              <a:pPr algn="ctr"/>
              <a:r>
                <a:rPr lang="en-US" altLang="zh-CN" b="1" dirty="0" smtClean="0">
                  <a:solidFill>
                    <a:schemeClr val="accent3"/>
                  </a:solidFill>
                  <a:latin typeface="微软雅黑" panose="020B0503020204020204" pitchFamily="34" charset="-122"/>
                  <a:ea typeface="微软雅黑" panose="020B0503020204020204" pitchFamily="34" charset="-122"/>
                </a:rPr>
                <a:t>标题</a:t>
              </a:r>
            </a:p>
          </p:txBody>
        </p:sp>
      </p:grpSp>
      <p:grpSp>
        <p:nvGrpSpPr>
          <p:cNvPr id="62" name="组合 61"/>
          <p:cNvGrpSpPr/>
          <p:nvPr/>
        </p:nvGrpSpPr>
        <p:grpSpPr>
          <a:xfrm>
            <a:off x="1872100" y="2671875"/>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4" name="TextBox 63"/>
            <p:cNvSpPr txBox="1"/>
            <p:nvPr/>
          </p:nvSpPr>
          <p:spPr>
            <a:xfrm>
              <a:off x="2243309" y="2384040"/>
              <a:ext cx="997900" cy="533264"/>
            </a:xfrm>
            <a:prstGeom prst="rect">
              <a:avLst/>
            </a:prstGeom>
            <a:noFill/>
          </p:spPr>
          <p:txBody>
            <a:bodyPr wrap="square" lIns="0" tIns="0" rIns="0" bIns="0"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添加</a:t>
              </a:r>
            </a:p>
            <a:p>
              <a:pPr algn="ctr"/>
              <a:r>
                <a:rPr lang="en-US" altLang="zh-CN" b="1"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57" name="组合 56"/>
          <p:cNvGrpSpPr/>
          <p:nvPr/>
        </p:nvGrpSpPr>
        <p:grpSpPr>
          <a:xfrm>
            <a:off x="755572" y="2671875"/>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9" name="TextBox 58"/>
            <p:cNvSpPr txBox="1"/>
            <p:nvPr/>
          </p:nvSpPr>
          <p:spPr>
            <a:xfrm>
              <a:off x="2243309" y="2384040"/>
              <a:ext cx="997900" cy="533264"/>
            </a:xfrm>
            <a:prstGeom prst="rect">
              <a:avLst/>
            </a:prstGeom>
            <a:noFill/>
          </p:spPr>
          <p:txBody>
            <a:bodyPr wrap="square" lIns="0" tIns="0" rIns="0" bIns="0" rtlCol="0">
              <a:spAutoFit/>
            </a:bodyPr>
            <a:lstStyle/>
            <a:p>
              <a:pPr algn="ctr"/>
              <a:r>
                <a:rPr lang="en-US" altLang="zh-CN" b="1" dirty="0" smtClean="0">
                  <a:solidFill>
                    <a:schemeClr val="accent1"/>
                  </a:solidFill>
                  <a:latin typeface="微软雅黑" panose="020B0503020204020204" pitchFamily="34" charset="-122"/>
                  <a:ea typeface="微软雅黑" panose="020B0503020204020204" pitchFamily="34" charset="-122"/>
                </a:rPr>
                <a:t>添加</a:t>
              </a:r>
            </a:p>
            <a:p>
              <a:pPr algn="ctr"/>
              <a:r>
                <a:rPr lang="en-US" altLang="zh-CN" b="1" dirty="0" smtClean="0">
                  <a:solidFill>
                    <a:schemeClr val="accent1"/>
                  </a:solidFill>
                  <a:latin typeface="微软雅黑" panose="020B0503020204020204" pitchFamily="34" charset="-122"/>
                  <a:ea typeface="微软雅黑" panose="020B0503020204020204" pitchFamily="34" charset="-122"/>
                </a:rPr>
                <a:t>标题</a:t>
              </a:r>
            </a:p>
          </p:txBody>
        </p:sp>
      </p:grpSp>
      <p:sp>
        <p:nvSpPr>
          <p:cNvPr id="83" name="TextBox 82"/>
          <p:cNvSpPr txBox="1"/>
          <p:nvPr/>
        </p:nvSpPr>
        <p:spPr>
          <a:xfrm>
            <a:off x="779307" y="1451101"/>
            <a:ext cx="2957181" cy="655955"/>
          </a:xfrm>
          <a:prstGeom prst="rect">
            <a:avLst/>
          </a:prstGeom>
          <a:noFill/>
        </p:spPr>
        <p:txBody>
          <a:bodyPr wrap="square" lIns="68580" tIns="34290" rIns="68580" bIns="34290" rtlCol="0">
            <a:spAutoFit/>
          </a:bodyPr>
          <a:lstStyle/>
          <a:p>
            <a:r>
              <a:rPr lang="zh-CN" altLang="en-US" sz="3600" b="1" dirty="0">
                <a:solidFill>
                  <a:schemeClr val="accent5"/>
                </a:solidFill>
                <a:latin typeface="微软雅黑" panose="020B0503020204020204" pitchFamily="34" charset="-122"/>
                <a:ea typeface="微软雅黑" panose="020B0503020204020204" pitchFamily="34" charset="-122"/>
              </a:rPr>
              <a:t>添加标题</a:t>
            </a:r>
          </a:p>
        </p:txBody>
      </p:sp>
      <p:sp>
        <p:nvSpPr>
          <p:cNvPr id="84" name="Rectangle 53"/>
          <p:cNvSpPr/>
          <p:nvPr/>
        </p:nvSpPr>
        <p:spPr>
          <a:xfrm>
            <a:off x="779307" y="2118563"/>
            <a:ext cx="5952933" cy="346249"/>
          </a:xfrm>
          <a:prstGeom prst="rect">
            <a:avLst/>
          </a:prstGeom>
          <a:noFill/>
        </p:spPr>
        <p:txBody>
          <a:bodyPr wrap="square" lIns="68580" tIns="34290" rIns="68580" bIns="3429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单击此处添加副标题或详细文本描述</a:t>
            </a:r>
            <a:endParaRPr lang="id-ID"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938530" y="4018915"/>
            <a:ext cx="5115560" cy="762000"/>
          </a:xfrm>
          <a:prstGeom prst="rect">
            <a:avLst/>
          </a:prstGeom>
          <a:noFill/>
        </p:spPr>
        <p:txBody>
          <a:bodyPr wrap="square" lIns="0" tIns="0" rIns="0" bIns="0" rtlCol="0">
            <a:spAutoFit/>
          </a:bodyPr>
          <a:lstStyle/>
          <a:p>
            <a:pPr algn="just">
              <a:lnSpc>
                <a:spcPts val="1500"/>
              </a:lnSpc>
            </a:pPr>
            <a:r>
              <a:rPr sz="1000" dirty="0" smtClean="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pic>
        <p:nvPicPr>
          <p:cNvPr id="88" name="图片 87" descr="未标题-3.png"/>
          <p:cNvPicPr>
            <a:picLocks noChangeAspect="1"/>
          </p:cNvPicPr>
          <p:nvPr/>
        </p:nvPicPr>
        <p:blipFill>
          <a:blip r:embed="rId2"/>
          <a:stretch>
            <a:fillRect/>
          </a:stretch>
        </p:blipFill>
        <p:spPr>
          <a:xfrm>
            <a:off x="6053761" y="1263193"/>
            <a:ext cx="2785896" cy="3828837"/>
          </a:xfrm>
          <a:prstGeom prst="rect">
            <a:avLst/>
          </a:prstGeom>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09994" y="6382589"/>
            <a:ext cx="877163" cy="369332"/>
          </a:xfrm>
          <a:prstGeom prst="rect">
            <a:avLst/>
          </a:prstGeom>
          <a:noFill/>
        </p:spPr>
        <p:txBody>
          <a:bodyPr wrap="none" rtlCol="0">
            <a:spAutoFit/>
          </a:bodyPr>
          <a:lstStyle/>
          <a:p>
            <a:r>
              <a:rPr lang="zh-CN" altLang="en-US" dirty="0" smtClean="0"/>
              <a:t>延时符</a:t>
            </a:r>
            <a:endParaRPr lang="zh-CN" altLang="en-US" dirty="0"/>
          </a:p>
        </p:txBody>
      </p:sp>
      <p:grpSp>
        <p:nvGrpSpPr>
          <p:cNvPr id="71" name="组合 70"/>
          <p:cNvGrpSpPr/>
          <p:nvPr/>
        </p:nvGrpSpPr>
        <p:grpSpPr>
          <a:xfrm>
            <a:off x="615504" y="636259"/>
            <a:ext cx="1152128" cy="1152127"/>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椭圆 7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7326270" y="742289"/>
            <a:ext cx="940068" cy="940064"/>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椭圆 7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3228697" y="573794"/>
            <a:ext cx="2862054" cy="2862052"/>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2454437" y="1546214"/>
            <a:ext cx="1197175" cy="1197175"/>
            <a:chOff x="304800" y="673100"/>
            <a:chExt cx="4000500" cy="4000500"/>
          </a:xfrm>
          <a:solidFill>
            <a:srgbClr val="00B050"/>
          </a:solidFill>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2411760" y="1805208"/>
            <a:ext cx="1257356" cy="677108"/>
          </a:xfrm>
          <a:prstGeom prst="rect">
            <a:avLst/>
          </a:prstGeom>
          <a:noFill/>
        </p:spPr>
        <p:txBody>
          <a:bodyPr wrap="square" lIns="0" tIns="0" rIns="0" bIns="0"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谢</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462549" y="1546214"/>
            <a:ext cx="1197175" cy="1197175"/>
            <a:chOff x="304800" y="673100"/>
            <a:chExt cx="4000500" cy="4000500"/>
          </a:xfrm>
          <a:solidFill>
            <a:srgbClr val="92D050"/>
          </a:solid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419872" y="1805208"/>
            <a:ext cx="1257356" cy="677108"/>
          </a:xfrm>
          <a:prstGeom prst="rect">
            <a:avLst/>
          </a:prstGeom>
          <a:noFill/>
        </p:spPr>
        <p:txBody>
          <a:bodyPr wrap="square" lIns="0" tIns="0" rIns="0" bIns="0"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谢</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4398652" y="1546214"/>
            <a:ext cx="1197175" cy="1197175"/>
            <a:chOff x="304800" y="673100"/>
            <a:chExt cx="4000500" cy="4000500"/>
          </a:xfrm>
          <a:solidFill>
            <a:schemeClr val="accent5">
              <a:lumMod val="75000"/>
            </a:schemeClr>
          </a:solidFill>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4355976" y="1805208"/>
            <a:ext cx="1257356" cy="677108"/>
          </a:xfrm>
          <a:prstGeom prst="rect">
            <a:avLst/>
          </a:prstGeom>
          <a:noFill/>
        </p:spPr>
        <p:txBody>
          <a:bodyPr wrap="square" lIns="0" tIns="0" rIns="0" bIns="0"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观</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5406765" y="1546214"/>
            <a:ext cx="1197175" cy="1197175"/>
            <a:chOff x="304800" y="673100"/>
            <a:chExt cx="4000500" cy="4000500"/>
          </a:xfrm>
          <a:solidFill>
            <a:srgbClr val="00B0F0"/>
          </a:solidFill>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5364088" y="1805208"/>
            <a:ext cx="1257356" cy="677108"/>
          </a:xfrm>
          <a:prstGeom prst="rect">
            <a:avLst/>
          </a:prstGeom>
          <a:noFill/>
        </p:spPr>
        <p:txBody>
          <a:bodyPr wrap="square" lIns="0" tIns="0" rIns="0" bIns="0"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赏</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119071" y="454595"/>
            <a:ext cx="575388" cy="575387"/>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1176832" y="2750408"/>
            <a:ext cx="422173" cy="42217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7105176" y="2490855"/>
            <a:ext cx="575388" cy="575387"/>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椭圆 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122" name="Picture 2" descr="C:\Users\Administrator\Desktop\image 42956465.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43832" y="3885034"/>
            <a:ext cx="4216400" cy="342900"/>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p:cNvSpPr txBox="1"/>
          <p:nvPr/>
        </p:nvSpPr>
        <p:spPr>
          <a:xfrm>
            <a:off x="3448010" y="3971260"/>
            <a:ext cx="2276118" cy="184666"/>
          </a:xfrm>
          <a:prstGeom prst="rect">
            <a:avLst/>
          </a:prstGeom>
          <a:noFill/>
        </p:spPr>
        <p:txBody>
          <a:bodyPr wrap="square" lIns="0" tIns="0" rIns="0" bIns="0" rtlCol="0">
            <a:spAutoFit/>
          </a:bodyPr>
          <a:lstStyle/>
          <a:p>
            <a:r>
              <a:rPr lang="zh-CN" altLang="en-US" sz="1200" dirty="0" smtClean="0">
                <a:latin typeface="微软雅黑" panose="020B0503020204020204" pitchFamily="34" charset="-122"/>
                <a:ea typeface="微软雅黑" panose="020B0503020204020204" pitchFamily="34" charset="-122"/>
              </a:rPr>
              <a:t>汇报人：</a:t>
            </a:r>
            <a:r>
              <a:rPr lang="en-US" altLang="zh-CN" sz="1200" dirty="0" smtClean="0">
                <a:latin typeface="微软雅黑" panose="020B0503020204020204" pitchFamily="34" charset="-122"/>
                <a:ea typeface="微软雅黑" panose="020B0503020204020204" pitchFamily="34" charset="-122"/>
              </a:rPr>
              <a:t>XXX  </a:t>
            </a:r>
            <a:r>
              <a:rPr lang="zh-CN" altLang="en-US" sz="1200" dirty="0" smtClean="0">
                <a:latin typeface="微软雅黑" panose="020B0503020204020204" pitchFamily="34" charset="-122"/>
                <a:ea typeface="微软雅黑" panose="020B0503020204020204" pitchFamily="34" charset="-122"/>
              </a:rPr>
              <a:t>汇报时间：</a:t>
            </a:r>
            <a:r>
              <a:rPr lang="en-US" altLang="zh-CN" sz="1200" dirty="0" smtClean="0">
                <a:latin typeface="微软雅黑" panose="020B0503020204020204" pitchFamily="34" charset="-122"/>
                <a:ea typeface="微软雅黑" panose="020B0503020204020204" pitchFamily="34" charset="-122"/>
              </a:rPr>
              <a:t>XXXX</a:t>
            </a:r>
            <a:endParaRPr lang="zh-CN" altLang="en-US" sz="1200" dirty="0" smtClean="0">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40000">
                                          <p:cBhvr additive="base">
                                            <p:cTn id="7" dur="20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40000">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14:bounceEnd="40000">
                                          <p:cBhvr additive="base">
                                            <p:cTn id="11" dur="200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40000">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14:bounceEnd="40000">
                                          <p:cBhvr additive="base">
                                            <p:cTn id="15" dur="200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14:presetBounceEnd="40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40000">
                                          <p:cBhvr additive="base">
                                            <p:cTn id="19" dur="20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39"/>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14:presetBounceEnd="40000">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14:bounceEnd="40000">
                                          <p:cBhvr additive="base">
                                            <p:cTn id="23" dur="2000" fill="hold"/>
                                            <p:tgtEl>
                                              <p:spTgt spid="74"/>
                                            </p:tgtEl>
                                            <p:attrNameLst>
                                              <p:attrName>ppt_x</p:attrName>
                                            </p:attrNameLst>
                                          </p:cBhvr>
                                          <p:tavLst>
                                            <p:tav tm="0">
                                              <p:val>
                                                <p:strVal val="0-#ppt_w/2"/>
                                              </p:val>
                                            </p:tav>
                                            <p:tav tm="100000">
                                              <p:val>
                                                <p:strVal val="#ppt_x"/>
                                              </p:val>
                                            </p:tav>
                                          </p:tavLst>
                                        </p:anim>
                                        <p:anim calcmode="lin" valueType="num" p14:bounceEnd="40000">
                                          <p:cBhvr additive="base">
                                            <p:cTn id="24" dur="20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14:presetBounceEnd="40000">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14:bounceEnd="40000">
                                          <p:cBhvr additive="base">
                                            <p:cTn id="27" dur="2000" fill="hold"/>
                                            <p:tgtEl>
                                              <p:spTgt spid="77"/>
                                            </p:tgtEl>
                                            <p:attrNameLst>
                                              <p:attrName>ppt_x</p:attrName>
                                            </p:attrNameLst>
                                          </p:cBhvr>
                                          <p:tavLst>
                                            <p:tav tm="0">
                                              <p:val>
                                                <p:strVal val="0-#ppt_w/2"/>
                                              </p:val>
                                            </p:tav>
                                            <p:tav tm="100000">
                                              <p:val>
                                                <p:strVal val="#ppt_x"/>
                                              </p:val>
                                            </p:tav>
                                          </p:tavLst>
                                        </p:anim>
                                        <p:anim calcmode="lin" valueType="num" p14:bounceEnd="40000">
                                          <p:cBhvr additive="base">
                                            <p:cTn id="28" dur="2000" fill="hold"/>
                                            <p:tgtEl>
                                              <p:spTgt spid="7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3" presetClass="entr" presetSubtype="528"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anim calcmode="lin" valueType="num">
                                          <p:cBhvr>
                                            <p:cTn id="35" dur="500" fill="hold"/>
                                            <p:tgtEl>
                                              <p:spTgt spid="28"/>
                                            </p:tgtEl>
                                            <p:attrNameLst>
                                              <p:attrName>ppt_x</p:attrName>
                                            </p:attrNameLst>
                                          </p:cBhvr>
                                          <p:tavLst>
                                            <p:tav tm="0">
                                              <p:val>
                                                <p:fltVal val="0.5"/>
                                              </p:val>
                                            </p:tav>
                                            <p:tav tm="100000">
                                              <p:val>
                                                <p:strVal val="#ppt_x"/>
                                              </p:val>
                                            </p:tav>
                                          </p:tavLst>
                                        </p:anim>
                                        <p:anim calcmode="lin" valueType="num">
                                          <p:cBhvr>
                                            <p:cTn id="36" dur="500" fill="hold"/>
                                            <p:tgtEl>
                                              <p:spTgt spid="28"/>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25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fltVal val="0.5"/>
                                              </p:val>
                                            </p:tav>
                                            <p:tav tm="100000">
                                              <p:val>
                                                <p:strVal val="#ppt_x"/>
                                              </p:val>
                                            </p:tav>
                                          </p:tavLst>
                                        </p:anim>
                                        <p:anim calcmode="lin" valueType="num">
                                          <p:cBhvr>
                                            <p:cTn id="43" dur="500" fill="hold"/>
                                            <p:tgtEl>
                                              <p:spTgt spid="32"/>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fltVal val="0.5"/>
                                              </p:val>
                                            </p:tav>
                                            <p:tav tm="100000">
                                              <p:val>
                                                <p:strVal val="#ppt_x"/>
                                              </p:val>
                                            </p:tav>
                                          </p:tavLst>
                                        </p:anim>
                                        <p:anim calcmode="lin" valueType="num">
                                          <p:cBhvr>
                                            <p:cTn id="50" dur="500" fill="hold"/>
                                            <p:tgtEl>
                                              <p:spTgt spid="37"/>
                                            </p:tgtEl>
                                            <p:attrNameLst>
                                              <p:attrName>ppt_y</p:attrName>
                                            </p:attrNameLst>
                                          </p:cBhvr>
                                          <p:tavLst>
                                            <p:tav tm="0">
                                              <p:val>
                                                <p:fltVal val="0.5"/>
                                              </p:val>
                                            </p:tav>
                                            <p:tav tm="100000">
                                              <p:val>
                                                <p:strVal val="#ppt_y"/>
                                              </p:val>
                                            </p:tav>
                                          </p:tavLst>
                                        </p:anim>
                                      </p:childTnLst>
                                    </p:cTn>
                                  </p:par>
                                  <p:par>
                                    <p:cTn id="51" presetID="53" presetClass="entr" presetSubtype="528" fill="hold" nodeType="withEffect">
                                      <p:stCondLst>
                                        <p:cond delay="75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anim calcmode="lin" valueType="num">
                                          <p:cBhvr>
                                            <p:cTn id="56" dur="500" fill="hold"/>
                                            <p:tgtEl>
                                              <p:spTgt spid="47"/>
                                            </p:tgtEl>
                                            <p:attrNameLst>
                                              <p:attrName>ppt_x</p:attrName>
                                            </p:attrNameLst>
                                          </p:cBhvr>
                                          <p:tavLst>
                                            <p:tav tm="0">
                                              <p:val>
                                                <p:fltVal val="0.5"/>
                                              </p:val>
                                            </p:tav>
                                            <p:tav tm="100000">
                                              <p:val>
                                                <p:strVal val="#ppt_x"/>
                                              </p:val>
                                            </p:tav>
                                          </p:tavLst>
                                        </p:anim>
                                        <p:anim calcmode="lin" valueType="num">
                                          <p:cBhvr>
                                            <p:cTn id="57" dur="500" fill="hold"/>
                                            <p:tgtEl>
                                              <p:spTgt spid="47"/>
                                            </p:tgtEl>
                                            <p:attrNameLst>
                                              <p:attrName>ppt_y</p:attrName>
                                            </p:attrNameLst>
                                          </p:cBhvr>
                                          <p:tavLst>
                                            <p:tav tm="0">
                                              <p:val>
                                                <p:fltVal val="0.5"/>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anim calcmode="lin" valueType="num">
                                          <p:cBhvr>
                                            <p:cTn id="62" dur="500" fill="hold"/>
                                            <p:tgtEl>
                                              <p:spTgt spid="31"/>
                                            </p:tgtEl>
                                            <p:attrNameLst>
                                              <p:attrName>ppt_x</p:attrName>
                                            </p:attrNameLst>
                                          </p:cBhvr>
                                          <p:tavLst>
                                            <p:tav tm="0">
                                              <p:val>
                                                <p:strVal val="#ppt_x"/>
                                              </p:val>
                                            </p:tav>
                                            <p:tav tm="100000">
                                              <p:val>
                                                <p:strVal val="#ppt_x"/>
                                              </p:val>
                                            </p:tav>
                                          </p:tavLst>
                                        </p:anim>
                                        <p:anim calcmode="lin" valueType="num">
                                          <p:cBhvr>
                                            <p:cTn id="63" dur="500" fill="hold"/>
                                            <p:tgtEl>
                                              <p:spTgt spid="3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anim calcmode="lin" valueType="num">
                                          <p:cBhvr>
                                            <p:cTn id="67" dur="500" fill="hold"/>
                                            <p:tgtEl>
                                              <p:spTgt spid="36"/>
                                            </p:tgtEl>
                                            <p:attrNameLst>
                                              <p:attrName>ppt_x</p:attrName>
                                            </p:attrNameLst>
                                          </p:cBhvr>
                                          <p:tavLst>
                                            <p:tav tm="0">
                                              <p:val>
                                                <p:strVal val="#ppt_x"/>
                                              </p:val>
                                            </p:tav>
                                            <p:tav tm="100000">
                                              <p:val>
                                                <p:strVal val="#ppt_x"/>
                                              </p:val>
                                            </p:tav>
                                          </p:tavLst>
                                        </p:anim>
                                        <p:anim calcmode="lin" valueType="num">
                                          <p:cBhvr>
                                            <p:cTn id="68" dur="500" fill="hold"/>
                                            <p:tgtEl>
                                              <p:spTgt spid="3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ppt_x</p:attrName>
                                            </p:attrNameLst>
                                          </p:cBhvr>
                                          <p:tavLst>
                                            <p:tav tm="0">
                                              <p:val>
                                                <p:strVal val="#ppt_x"/>
                                              </p:val>
                                            </p:tav>
                                            <p:tav tm="100000">
                                              <p:val>
                                                <p:strVal val="#ppt_x"/>
                                              </p:val>
                                            </p:tav>
                                          </p:tavLst>
                                        </p:anim>
                                        <p:anim calcmode="lin" valueType="num">
                                          <p:cBhvr>
                                            <p:cTn id="73" dur="500" fill="hold"/>
                                            <p:tgtEl>
                                              <p:spTgt spid="4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75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anim calcmode="lin" valueType="num">
                                          <p:cBhvr>
                                            <p:cTn id="77" dur="500" fill="hold"/>
                                            <p:tgtEl>
                                              <p:spTgt spid="50"/>
                                            </p:tgtEl>
                                            <p:attrNameLst>
                                              <p:attrName>ppt_x</p:attrName>
                                            </p:attrNameLst>
                                          </p:cBhvr>
                                          <p:tavLst>
                                            <p:tav tm="0">
                                              <p:val>
                                                <p:strVal val="#ppt_x"/>
                                              </p:val>
                                            </p:tav>
                                            <p:tav tm="100000">
                                              <p:val>
                                                <p:strVal val="#ppt_x"/>
                                              </p:val>
                                            </p:tav>
                                          </p:tavLst>
                                        </p:anim>
                                        <p:anim calcmode="lin" valueType="num">
                                          <p:cBhvr>
                                            <p:cTn id="78" dur="500" fill="hold"/>
                                            <p:tgtEl>
                                              <p:spTgt spid="50"/>
                                            </p:tgtEl>
                                            <p:attrNameLst>
                                              <p:attrName>ppt_y</p:attrName>
                                            </p:attrNameLst>
                                          </p:cBhvr>
                                          <p:tavLst>
                                            <p:tav tm="0">
                                              <p:val>
                                                <p:strVal val="#ppt_y+.1"/>
                                              </p:val>
                                            </p:tav>
                                            <p:tav tm="100000">
                                              <p:val>
                                                <p:strVal val="#ppt_y"/>
                                              </p:val>
                                            </p:tav>
                                          </p:tavLst>
                                        </p:anim>
                                      </p:childTnLst>
                                    </p:cTn>
                                  </p:par>
                                </p:childTnLst>
                              </p:cTn>
                            </p:par>
                            <p:par>
                              <p:cTn id="79" fill="hold">
                                <p:stCondLst>
                                  <p:cond delay="3000"/>
                                </p:stCondLst>
                                <p:childTnLst>
                                  <p:par>
                                    <p:cTn id="80" presetID="42" presetClass="entr" presetSubtype="0" fill="hold" nodeType="afterEffect">
                                      <p:stCondLst>
                                        <p:cond delay="0"/>
                                      </p:stCondLst>
                                      <p:childTnLst>
                                        <p:set>
                                          <p:cBhvr>
                                            <p:cTn id="81" dur="1" fill="hold">
                                              <p:stCondLst>
                                                <p:cond delay="0"/>
                                              </p:stCondLst>
                                            </p:cTn>
                                            <p:tgtEl>
                                              <p:spTgt spid="5122"/>
                                            </p:tgtEl>
                                            <p:attrNameLst>
                                              <p:attrName>style.visibility</p:attrName>
                                            </p:attrNameLst>
                                          </p:cBhvr>
                                          <p:to>
                                            <p:strVal val="visible"/>
                                          </p:to>
                                        </p:set>
                                        <p:animEffect transition="in" filter="fade">
                                          <p:cBhvr>
                                            <p:cTn id="82" dur="1000"/>
                                            <p:tgtEl>
                                              <p:spTgt spid="5122"/>
                                            </p:tgtEl>
                                          </p:cBhvr>
                                        </p:animEffect>
                                        <p:anim calcmode="lin" valueType="num">
                                          <p:cBhvr>
                                            <p:cTn id="83" dur="1000" fill="hold"/>
                                            <p:tgtEl>
                                              <p:spTgt spid="5122"/>
                                            </p:tgtEl>
                                            <p:attrNameLst>
                                              <p:attrName>ppt_x</p:attrName>
                                            </p:attrNameLst>
                                          </p:cBhvr>
                                          <p:tavLst>
                                            <p:tav tm="0">
                                              <p:val>
                                                <p:strVal val="#ppt_x"/>
                                              </p:val>
                                            </p:tav>
                                            <p:tav tm="100000">
                                              <p:val>
                                                <p:strVal val="#ppt_x"/>
                                              </p:val>
                                            </p:tav>
                                          </p:tavLst>
                                        </p:anim>
                                        <p:anim calcmode="lin" valueType="num">
                                          <p:cBhvr>
                                            <p:cTn id="84" dur="1000" fill="hold"/>
                                            <p:tgtEl>
                                              <p:spTgt spid="5122"/>
                                            </p:tgtEl>
                                            <p:attrNameLst>
                                              <p:attrName>ppt_y</p:attrName>
                                            </p:attrNameLst>
                                          </p:cBhvr>
                                          <p:tavLst>
                                            <p:tav tm="0">
                                              <p:val>
                                                <p:strVal val="#ppt_y+.1"/>
                                              </p:val>
                                            </p:tav>
                                            <p:tav tm="100000">
                                              <p:val>
                                                <p:strVal val="#ppt_y"/>
                                              </p:val>
                                            </p:tav>
                                          </p:tavLst>
                                        </p:anim>
                                      </p:childTnLst>
                                    </p:cTn>
                                  </p:par>
                                </p:childTnLst>
                              </p:cTn>
                            </p:par>
                            <p:par>
                              <p:cTn id="85" fill="hold">
                                <p:stCondLst>
                                  <p:cond delay="4000"/>
                                </p:stCondLst>
                                <p:childTnLst>
                                  <p:par>
                                    <p:cTn id="86" presetID="47" presetClass="entr" presetSubtype="0"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fade">
                                          <p:cBhvr>
                                            <p:cTn id="88" dur="500"/>
                                            <p:tgtEl>
                                              <p:spTgt spid="51"/>
                                            </p:tgtEl>
                                          </p:cBhvr>
                                        </p:animEffect>
                                        <p:anim calcmode="lin" valueType="num">
                                          <p:cBhvr>
                                            <p:cTn id="89" dur="500" fill="hold"/>
                                            <p:tgtEl>
                                              <p:spTgt spid="51"/>
                                            </p:tgtEl>
                                            <p:attrNameLst>
                                              <p:attrName>ppt_x</p:attrName>
                                            </p:attrNameLst>
                                          </p:cBhvr>
                                          <p:tavLst>
                                            <p:tav tm="0">
                                              <p:val>
                                                <p:strVal val="#ppt_x"/>
                                              </p:val>
                                            </p:tav>
                                            <p:tav tm="100000">
                                              <p:val>
                                                <p:strVal val="#ppt_x"/>
                                              </p:val>
                                            </p:tav>
                                          </p:tavLst>
                                        </p:anim>
                                        <p:anim calcmode="lin" valueType="num">
                                          <p:cBhvr>
                                            <p:cTn id="90"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2000" fill="hold"/>
                                            <p:tgtEl>
                                              <p:spTgt spid="80"/>
                                            </p:tgtEl>
                                            <p:attrNameLst>
                                              <p:attrName>ppt_x</p:attrName>
                                            </p:attrNameLst>
                                          </p:cBhvr>
                                          <p:tavLst>
                                            <p:tav tm="0">
                                              <p:val>
                                                <p:strVal val="#ppt_x"/>
                                              </p:val>
                                            </p:tav>
                                            <p:tav tm="100000">
                                              <p:val>
                                                <p:strVal val="#ppt_x"/>
                                              </p:val>
                                            </p:tav>
                                          </p:tavLst>
                                        </p:anim>
                                        <p:anim calcmode="lin" valueType="num">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2000" fill="hold"/>
                                            <p:tgtEl>
                                              <p:spTgt spid="71"/>
                                            </p:tgtEl>
                                            <p:attrNameLst>
                                              <p:attrName>ppt_x</p:attrName>
                                            </p:attrNameLst>
                                          </p:cBhvr>
                                          <p:tavLst>
                                            <p:tav tm="0">
                                              <p:val>
                                                <p:strVal val="0-#ppt_w/2"/>
                                              </p:val>
                                            </p:tav>
                                            <p:tav tm="100000">
                                              <p:val>
                                                <p:strVal val="#ppt_x"/>
                                              </p:val>
                                            </p:tav>
                                          </p:tavLst>
                                        </p:anim>
                                        <p:anim calcmode="lin" valueType="num">
                                          <p:cBhvr additive="base">
                                            <p:cTn id="12" dur="2000" fill="hold"/>
                                            <p:tgtEl>
                                              <p:spTgt spid="7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2000" fill="hold"/>
                                            <p:tgtEl>
                                              <p:spTgt spid="42"/>
                                            </p:tgtEl>
                                            <p:attrNameLst>
                                              <p:attrName>ppt_x</p:attrName>
                                            </p:attrNameLst>
                                          </p:cBhvr>
                                          <p:tavLst>
                                            <p:tav tm="0">
                                              <p:val>
                                                <p:strVal val="1+#ppt_w/2"/>
                                              </p:val>
                                            </p:tav>
                                            <p:tav tm="100000">
                                              <p:val>
                                                <p:strVal val="#ppt_x"/>
                                              </p:val>
                                            </p:tav>
                                          </p:tavLst>
                                        </p:anim>
                                        <p:anim calcmode="lin" valueType="num">
                                          <p:cBhvr additive="base">
                                            <p:cTn id="16" dur="20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2000" fill="hold"/>
                                            <p:tgtEl>
                                              <p:spTgt spid="39"/>
                                            </p:tgtEl>
                                            <p:attrNameLst>
                                              <p:attrName>ppt_x</p:attrName>
                                            </p:attrNameLst>
                                          </p:cBhvr>
                                          <p:tavLst>
                                            <p:tav tm="0">
                                              <p:val>
                                                <p:strVal val="1+#ppt_w/2"/>
                                              </p:val>
                                            </p:tav>
                                            <p:tav tm="100000">
                                              <p:val>
                                                <p:strVal val="#ppt_x"/>
                                              </p:val>
                                            </p:tav>
                                          </p:tavLst>
                                        </p:anim>
                                        <p:anim calcmode="lin" valueType="num">
                                          <p:cBhvr additive="base">
                                            <p:cTn id="20" dur="2000" fill="hold"/>
                                            <p:tgtEl>
                                              <p:spTgt spid="39"/>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2000" fill="hold"/>
                                            <p:tgtEl>
                                              <p:spTgt spid="74"/>
                                            </p:tgtEl>
                                            <p:attrNameLst>
                                              <p:attrName>ppt_x</p:attrName>
                                            </p:attrNameLst>
                                          </p:cBhvr>
                                          <p:tavLst>
                                            <p:tav tm="0">
                                              <p:val>
                                                <p:strVal val="0-#ppt_w/2"/>
                                              </p:val>
                                            </p:tav>
                                            <p:tav tm="100000">
                                              <p:val>
                                                <p:strVal val="#ppt_x"/>
                                              </p:val>
                                            </p:tav>
                                          </p:tavLst>
                                        </p:anim>
                                        <p:anim calcmode="lin" valueType="num">
                                          <p:cBhvr additive="base">
                                            <p:cTn id="24" dur="20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2000" fill="hold"/>
                                            <p:tgtEl>
                                              <p:spTgt spid="77"/>
                                            </p:tgtEl>
                                            <p:attrNameLst>
                                              <p:attrName>ppt_x</p:attrName>
                                            </p:attrNameLst>
                                          </p:cBhvr>
                                          <p:tavLst>
                                            <p:tav tm="0">
                                              <p:val>
                                                <p:strVal val="0-#ppt_w/2"/>
                                              </p:val>
                                            </p:tav>
                                            <p:tav tm="100000">
                                              <p:val>
                                                <p:strVal val="#ppt_x"/>
                                              </p:val>
                                            </p:tav>
                                          </p:tavLst>
                                        </p:anim>
                                        <p:anim calcmode="lin" valueType="num">
                                          <p:cBhvr additive="base">
                                            <p:cTn id="28" dur="2000" fill="hold"/>
                                            <p:tgtEl>
                                              <p:spTgt spid="7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3" presetClass="entr" presetSubtype="528"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anim calcmode="lin" valueType="num">
                                          <p:cBhvr>
                                            <p:cTn id="35" dur="500" fill="hold"/>
                                            <p:tgtEl>
                                              <p:spTgt spid="28"/>
                                            </p:tgtEl>
                                            <p:attrNameLst>
                                              <p:attrName>ppt_x</p:attrName>
                                            </p:attrNameLst>
                                          </p:cBhvr>
                                          <p:tavLst>
                                            <p:tav tm="0">
                                              <p:val>
                                                <p:fltVal val="0.5"/>
                                              </p:val>
                                            </p:tav>
                                            <p:tav tm="100000">
                                              <p:val>
                                                <p:strVal val="#ppt_x"/>
                                              </p:val>
                                            </p:tav>
                                          </p:tavLst>
                                        </p:anim>
                                        <p:anim calcmode="lin" valueType="num">
                                          <p:cBhvr>
                                            <p:cTn id="36" dur="500" fill="hold"/>
                                            <p:tgtEl>
                                              <p:spTgt spid="28"/>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25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fltVal val="0.5"/>
                                              </p:val>
                                            </p:tav>
                                            <p:tav tm="100000">
                                              <p:val>
                                                <p:strVal val="#ppt_x"/>
                                              </p:val>
                                            </p:tav>
                                          </p:tavLst>
                                        </p:anim>
                                        <p:anim calcmode="lin" valueType="num">
                                          <p:cBhvr>
                                            <p:cTn id="43" dur="500" fill="hold"/>
                                            <p:tgtEl>
                                              <p:spTgt spid="32"/>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fltVal val="0.5"/>
                                              </p:val>
                                            </p:tav>
                                            <p:tav tm="100000">
                                              <p:val>
                                                <p:strVal val="#ppt_x"/>
                                              </p:val>
                                            </p:tav>
                                          </p:tavLst>
                                        </p:anim>
                                        <p:anim calcmode="lin" valueType="num">
                                          <p:cBhvr>
                                            <p:cTn id="50" dur="500" fill="hold"/>
                                            <p:tgtEl>
                                              <p:spTgt spid="37"/>
                                            </p:tgtEl>
                                            <p:attrNameLst>
                                              <p:attrName>ppt_y</p:attrName>
                                            </p:attrNameLst>
                                          </p:cBhvr>
                                          <p:tavLst>
                                            <p:tav tm="0">
                                              <p:val>
                                                <p:fltVal val="0.5"/>
                                              </p:val>
                                            </p:tav>
                                            <p:tav tm="100000">
                                              <p:val>
                                                <p:strVal val="#ppt_y"/>
                                              </p:val>
                                            </p:tav>
                                          </p:tavLst>
                                        </p:anim>
                                      </p:childTnLst>
                                    </p:cTn>
                                  </p:par>
                                  <p:par>
                                    <p:cTn id="51" presetID="53" presetClass="entr" presetSubtype="528" fill="hold" nodeType="withEffect">
                                      <p:stCondLst>
                                        <p:cond delay="75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anim calcmode="lin" valueType="num">
                                          <p:cBhvr>
                                            <p:cTn id="56" dur="500" fill="hold"/>
                                            <p:tgtEl>
                                              <p:spTgt spid="47"/>
                                            </p:tgtEl>
                                            <p:attrNameLst>
                                              <p:attrName>ppt_x</p:attrName>
                                            </p:attrNameLst>
                                          </p:cBhvr>
                                          <p:tavLst>
                                            <p:tav tm="0">
                                              <p:val>
                                                <p:fltVal val="0.5"/>
                                              </p:val>
                                            </p:tav>
                                            <p:tav tm="100000">
                                              <p:val>
                                                <p:strVal val="#ppt_x"/>
                                              </p:val>
                                            </p:tav>
                                          </p:tavLst>
                                        </p:anim>
                                        <p:anim calcmode="lin" valueType="num">
                                          <p:cBhvr>
                                            <p:cTn id="57" dur="500" fill="hold"/>
                                            <p:tgtEl>
                                              <p:spTgt spid="47"/>
                                            </p:tgtEl>
                                            <p:attrNameLst>
                                              <p:attrName>ppt_y</p:attrName>
                                            </p:attrNameLst>
                                          </p:cBhvr>
                                          <p:tavLst>
                                            <p:tav tm="0">
                                              <p:val>
                                                <p:fltVal val="0.5"/>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anim calcmode="lin" valueType="num">
                                          <p:cBhvr>
                                            <p:cTn id="62" dur="500" fill="hold"/>
                                            <p:tgtEl>
                                              <p:spTgt spid="31"/>
                                            </p:tgtEl>
                                            <p:attrNameLst>
                                              <p:attrName>ppt_x</p:attrName>
                                            </p:attrNameLst>
                                          </p:cBhvr>
                                          <p:tavLst>
                                            <p:tav tm="0">
                                              <p:val>
                                                <p:strVal val="#ppt_x"/>
                                              </p:val>
                                            </p:tav>
                                            <p:tav tm="100000">
                                              <p:val>
                                                <p:strVal val="#ppt_x"/>
                                              </p:val>
                                            </p:tav>
                                          </p:tavLst>
                                        </p:anim>
                                        <p:anim calcmode="lin" valueType="num">
                                          <p:cBhvr>
                                            <p:cTn id="63" dur="500" fill="hold"/>
                                            <p:tgtEl>
                                              <p:spTgt spid="3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anim calcmode="lin" valueType="num">
                                          <p:cBhvr>
                                            <p:cTn id="67" dur="500" fill="hold"/>
                                            <p:tgtEl>
                                              <p:spTgt spid="36"/>
                                            </p:tgtEl>
                                            <p:attrNameLst>
                                              <p:attrName>ppt_x</p:attrName>
                                            </p:attrNameLst>
                                          </p:cBhvr>
                                          <p:tavLst>
                                            <p:tav tm="0">
                                              <p:val>
                                                <p:strVal val="#ppt_x"/>
                                              </p:val>
                                            </p:tav>
                                            <p:tav tm="100000">
                                              <p:val>
                                                <p:strVal val="#ppt_x"/>
                                              </p:val>
                                            </p:tav>
                                          </p:tavLst>
                                        </p:anim>
                                        <p:anim calcmode="lin" valueType="num">
                                          <p:cBhvr>
                                            <p:cTn id="68" dur="500" fill="hold"/>
                                            <p:tgtEl>
                                              <p:spTgt spid="3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ppt_x</p:attrName>
                                            </p:attrNameLst>
                                          </p:cBhvr>
                                          <p:tavLst>
                                            <p:tav tm="0">
                                              <p:val>
                                                <p:strVal val="#ppt_x"/>
                                              </p:val>
                                            </p:tav>
                                            <p:tav tm="100000">
                                              <p:val>
                                                <p:strVal val="#ppt_x"/>
                                              </p:val>
                                            </p:tav>
                                          </p:tavLst>
                                        </p:anim>
                                        <p:anim calcmode="lin" valueType="num">
                                          <p:cBhvr>
                                            <p:cTn id="73" dur="500" fill="hold"/>
                                            <p:tgtEl>
                                              <p:spTgt spid="4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75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anim calcmode="lin" valueType="num">
                                          <p:cBhvr>
                                            <p:cTn id="77" dur="500" fill="hold"/>
                                            <p:tgtEl>
                                              <p:spTgt spid="50"/>
                                            </p:tgtEl>
                                            <p:attrNameLst>
                                              <p:attrName>ppt_x</p:attrName>
                                            </p:attrNameLst>
                                          </p:cBhvr>
                                          <p:tavLst>
                                            <p:tav tm="0">
                                              <p:val>
                                                <p:strVal val="#ppt_x"/>
                                              </p:val>
                                            </p:tav>
                                            <p:tav tm="100000">
                                              <p:val>
                                                <p:strVal val="#ppt_x"/>
                                              </p:val>
                                            </p:tav>
                                          </p:tavLst>
                                        </p:anim>
                                        <p:anim calcmode="lin" valueType="num">
                                          <p:cBhvr>
                                            <p:cTn id="78" dur="500" fill="hold"/>
                                            <p:tgtEl>
                                              <p:spTgt spid="50"/>
                                            </p:tgtEl>
                                            <p:attrNameLst>
                                              <p:attrName>ppt_y</p:attrName>
                                            </p:attrNameLst>
                                          </p:cBhvr>
                                          <p:tavLst>
                                            <p:tav tm="0">
                                              <p:val>
                                                <p:strVal val="#ppt_y+.1"/>
                                              </p:val>
                                            </p:tav>
                                            <p:tav tm="100000">
                                              <p:val>
                                                <p:strVal val="#ppt_y"/>
                                              </p:val>
                                            </p:tav>
                                          </p:tavLst>
                                        </p:anim>
                                      </p:childTnLst>
                                    </p:cTn>
                                  </p:par>
                                </p:childTnLst>
                              </p:cTn>
                            </p:par>
                            <p:par>
                              <p:cTn id="79" fill="hold">
                                <p:stCondLst>
                                  <p:cond delay="3000"/>
                                </p:stCondLst>
                                <p:childTnLst>
                                  <p:par>
                                    <p:cTn id="80" presetID="42" presetClass="entr" presetSubtype="0" fill="hold" nodeType="afterEffect">
                                      <p:stCondLst>
                                        <p:cond delay="0"/>
                                      </p:stCondLst>
                                      <p:childTnLst>
                                        <p:set>
                                          <p:cBhvr>
                                            <p:cTn id="81" dur="1" fill="hold">
                                              <p:stCondLst>
                                                <p:cond delay="0"/>
                                              </p:stCondLst>
                                            </p:cTn>
                                            <p:tgtEl>
                                              <p:spTgt spid="5122"/>
                                            </p:tgtEl>
                                            <p:attrNameLst>
                                              <p:attrName>style.visibility</p:attrName>
                                            </p:attrNameLst>
                                          </p:cBhvr>
                                          <p:to>
                                            <p:strVal val="visible"/>
                                          </p:to>
                                        </p:set>
                                        <p:animEffect transition="in" filter="fade">
                                          <p:cBhvr>
                                            <p:cTn id="82" dur="1000"/>
                                            <p:tgtEl>
                                              <p:spTgt spid="5122"/>
                                            </p:tgtEl>
                                          </p:cBhvr>
                                        </p:animEffect>
                                        <p:anim calcmode="lin" valueType="num">
                                          <p:cBhvr>
                                            <p:cTn id="83" dur="1000" fill="hold"/>
                                            <p:tgtEl>
                                              <p:spTgt spid="5122"/>
                                            </p:tgtEl>
                                            <p:attrNameLst>
                                              <p:attrName>ppt_x</p:attrName>
                                            </p:attrNameLst>
                                          </p:cBhvr>
                                          <p:tavLst>
                                            <p:tav tm="0">
                                              <p:val>
                                                <p:strVal val="#ppt_x"/>
                                              </p:val>
                                            </p:tav>
                                            <p:tav tm="100000">
                                              <p:val>
                                                <p:strVal val="#ppt_x"/>
                                              </p:val>
                                            </p:tav>
                                          </p:tavLst>
                                        </p:anim>
                                        <p:anim calcmode="lin" valueType="num">
                                          <p:cBhvr>
                                            <p:cTn id="84" dur="1000" fill="hold"/>
                                            <p:tgtEl>
                                              <p:spTgt spid="5122"/>
                                            </p:tgtEl>
                                            <p:attrNameLst>
                                              <p:attrName>ppt_y</p:attrName>
                                            </p:attrNameLst>
                                          </p:cBhvr>
                                          <p:tavLst>
                                            <p:tav tm="0">
                                              <p:val>
                                                <p:strVal val="#ppt_y+.1"/>
                                              </p:val>
                                            </p:tav>
                                            <p:tav tm="100000">
                                              <p:val>
                                                <p:strVal val="#ppt_y"/>
                                              </p:val>
                                            </p:tav>
                                          </p:tavLst>
                                        </p:anim>
                                      </p:childTnLst>
                                    </p:cTn>
                                  </p:par>
                                </p:childTnLst>
                              </p:cTn>
                            </p:par>
                            <p:par>
                              <p:cTn id="85" fill="hold">
                                <p:stCondLst>
                                  <p:cond delay="4000"/>
                                </p:stCondLst>
                                <p:childTnLst>
                                  <p:par>
                                    <p:cTn id="86" presetID="47" presetClass="entr" presetSubtype="0"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fade">
                                          <p:cBhvr>
                                            <p:cTn id="88" dur="500"/>
                                            <p:tgtEl>
                                              <p:spTgt spid="51"/>
                                            </p:tgtEl>
                                          </p:cBhvr>
                                        </p:animEffect>
                                        <p:anim calcmode="lin" valueType="num">
                                          <p:cBhvr>
                                            <p:cTn id="89" dur="500" fill="hold"/>
                                            <p:tgtEl>
                                              <p:spTgt spid="51"/>
                                            </p:tgtEl>
                                            <p:attrNameLst>
                                              <p:attrName>ppt_x</p:attrName>
                                            </p:attrNameLst>
                                          </p:cBhvr>
                                          <p:tavLst>
                                            <p:tav tm="0">
                                              <p:val>
                                                <p:strVal val="#ppt_x"/>
                                              </p:val>
                                            </p:tav>
                                            <p:tav tm="100000">
                                              <p:val>
                                                <p:strVal val="#ppt_x"/>
                                              </p:val>
                                            </p:tav>
                                          </p:tavLst>
                                        </p:anim>
                                        <p:anim calcmode="lin" valueType="num">
                                          <p:cBhvr>
                                            <p:cTn id="90"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2973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840480" cy="1097280"/>
          </a:xfrm>
          <a:prstGeom prst="rect">
            <a:avLst/>
          </a:prstGeom>
          <a:noFill/>
        </p:spPr>
        <p:txBody>
          <a:bodyPr wrap="none" rtlCol="0">
            <a:spAutoFit/>
          </a:bodyPr>
          <a:lstStyle/>
          <a:p>
            <a:pPr marL="0" lvl="1" algn="l"/>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第一部分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l"/>
            <a:r>
              <a:rPr lang="zh-CN" altLang="en-US" sz="3600" b="1" dirty="0" smtClean="0">
                <a:solidFill>
                  <a:schemeClr val="accent2"/>
                </a:solidFill>
                <a:latin typeface="微软雅黑" panose="020B0503020204020204" pitchFamily="34" charset="-122"/>
                <a:ea typeface="微软雅黑" panose="020B0503020204020204" pitchFamily="34" charset="-122"/>
              </a:rPr>
              <a:t>单击此处添加标题</a:t>
            </a: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01</a:t>
            </a:r>
            <a:endParaRPr lang="zh-CN" altLang="en-US" sz="1600" dirty="0" smtClean="0">
              <a:latin typeface="微软雅黑" panose="020B0503020204020204" pitchFamily="34" charset="-122"/>
              <a:ea typeface="微软雅黑" panose="020B0503020204020204" pitchFamily="34" charset="-122"/>
            </a:endParaRPr>
          </a:p>
        </p:txBody>
      </p:sp>
      <p:grpSp>
        <p:nvGrpSpPr>
          <p:cNvPr id="4" name="组合 3"/>
          <p:cNvGrpSpPr/>
          <p:nvPr/>
        </p:nvGrpSpPr>
        <p:grpSpPr>
          <a:xfrm>
            <a:off x="2123728" y="1579724"/>
            <a:ext cx="1197175" cy="1197175"/>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1" name="文本框 9"/>
          <p:cNvSpPr txBox="1"/>
          <p:nvPr/>
        </p:nvSpPr>
        <p:spPr>
          <a:xfrm>
            <a:off x="4058338" y="2875866"/>
            <a:ext cx="2007940" cy="24447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2" name="文本框 9"/>
          <p:cNvSpPr txBox="1"/>
          <p:nvPr/>
        </p:nvSpPr>
        <p:spPr>
          <a:xfrm>
            <a:off x="4058337" y="3201306"/>
            <a:ext cx="2007940" cy="24447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4" name="文本框 9"/>
          <p:cNvSpPr txBox="1"/>
          <p:nvPr/>
        </p:nvSpPr>
        <p:spPr>
          <a:xfrm>
            <a:off x="5761554" y="2879124"/>
            <a:ext cx="2007940" cy="24447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5" name="文本框 9"/>
          <p:cNvSpPr txBox="1"/>
          <p:nvPr/>
        </p:nvSpPr>
        <p:spPr>
          <a:xfrm>
            <a:off x="5761555" y="3205014"/>
            <a:ext cx="2007940" cy="24447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2813400" y="1995688"/>
            <a:ext cx="3342776" cy="2263140"/>
          </a:xfrm>
          <a:prstGeom prst="rect">
            <a:avLst/>
          </a:prstGeom>
          <a:noFill/>
        </p:spPr>
        <p:txBody>
          <a:bodyPr wrap="square" lIns="0" tIns="0" rIns="0" bIns="0" rtlCol="0">
            <a:spAutoFit/>
          </a:bodyPr>
          <a:lstStyle/>
          <a:p>
            <a:pPr algn="just">
              <a:lnSpc>
                <a:spcPct val="150000"/>
              </a:lnSpc>
            </a:pPr>
            <a:r>
              <a:rPr sz="11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algn="just">
              <a:lnSpc>
                <a:spcPct val="150000"/>
              </a:lnSpc>
            </a:pPr>
            <a:r>
              <a:rPr sz="11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 name="Oval 6"/>
          <p:cNvSpPr/>
          <p:nvPr/>
        </p:nvSpPr>
        <p:spPr>
          <a:xfrm>
            <a:off x="7247735" y="1894757"/>
            <a:ext cx="668330" cy="6721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2" name="Text Box 10"/>
          <p:cNvSpPr txBox="1">
            <a:spLocks noChangeArrowheads="1"/>
          </p:cNvSpPr>
          <p:nvPr/>
        </p:nvSpPr>
        <p:spPr bwMode="auto">
          <a:xfrm>
            <a:off x="6401219" y="2624668"/>
            <a:ext cx="2361362" cy="561340"/>
          </a:xfrm>
          <a:prstGeom prst="rect">
            <a:avLst/>
          </a:prstGeom>
          <a:noFill/>
          <a:ln w="9525">
            <a:noFill/>
            <a:miter lim="800000"/>
          </a:ln>
        </p:spPr>
        <p:txBody>
          <a:bodyPr wrap="square" lIns="45720" tIns="22860" rIns="45720" bIns="22860">
            <a:spAutoFit/>
          </a:bodyPr>
          <a:lstStyle/>
          <a:p>
            <a:pPr algn="ctr" defTabSz="1087755">
              <a:lnSpc>
                <a:spcPct val="100000"/>
              </a:lnSpc>
            </a:pPr>
            <a:r>
              <a:rPr lang="zh-CN" alt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rPr>
              <a:t>添加标题</a:t>
            </a:r>
          </a:p>
          <a:p>
            <a:pPr algn="ctr" defTabSz="1087755">
              <a:lnSpc>
                <a:spcPct val="10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p>
        </p:txBody>
      </p:sp>
      <p:sp>
        <p:nvSpPr>
          <p:cNvPr id="63" name="Oval 8"/>
          <p:cNvSpPr/>
          <p:nvPr/>
        </p:nvSpPr>
        <p:spPr>
          <a:xfrm>
            <a:off x="7247735" y="3302216"/>
            <a:ext cx="668330" cy="67216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4" name="Text Box 10"/>
          <p:cNvSpPr txBox="1">
            <a:spLocks noChangeArrowheads="1"/>
          </p:cNvSpPr>
          <p:nvPr/>
        </p:nvSpPr>
        <p:spPr bwMode="auto">
          <a:xfrm>
            <a:off x="6401219" y="3992821"/>
            <a:ext cx="2361362" cy="561340"/>
          </a:xfrm>
          <a:prstGeom prst="rect">
            <a:avLst/>
          </a:prstGeom>
          <a:noFill/>
          <a:ln w="9525">
            <a:noFill/>
            <a:miter lim="800000"/>
          </a:ln>
        </p:spPr>
        <p:txBody>
          <a:bodyPr wrap="square" lIns="45720" tIns="22860" rIns="45720" bIns="22860">
            <a:spAutoFit/>
          </a:bodyPr>
          <a:lstStyle/>
          <a:p>
            <a:pPr algn="ctr" defTabSz="1087755">
              <a:lnSpc>
                <a:spcPct val="100000"/>
              </a:lnSpc>
            </a:pPr>
            <a:r>
              <a:rPr lang="zh-CN" alt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rPr>
              <a:t>添加标题</a:t>
            </a:r>
          </a:p>
          <a:p>
            <a:pPr algn="ctr" defTabSz="1087755">
              <a:lnSpc>
                <a:spcPct val="10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p>
        </p:txBody>
      </p:sp>
      <p:sp>
        <p:nvSpPr>
          <p:cNvPr id="65" name="Freeform 5"/>
          <p:cNvSpPr>
            <a:spLocks noEditPoints="1"/>
          </p:cNvSpPr>
          <p:nvPr/>
        </p:nvSpPr>
        <p:spPr bwMode="auto">
          <a:xfrm>
            <a:off x="7421182" y="2073151"/>
            <a:ext cx="321436" cy="315372"/>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nvGrpSpPr>
          <p:cNvPr id="66" name="Group 11"/>
          <p:cNvGrpSpPr/>
          <p:nvPr/>
        </p:nvGrpSpPr>
        <p:grpSpPr>
          <a:xfrm>
            <a:off x="7405420" y="3464236"/>
            <a:ext cx="352973" cy="348120"/>
            <a:chOff x="8056562" y="3498851"/>
            <a:chExt cx="461963" cy="455612"/>
          </a:xfrm>
          <a:solidFill>
            <a:schemeClr val="bg1"/>
          </a:solidFill>
        </p:grpSpPr>
        <p:sp>
          <p:nvSpPr>
            <p:cNvPr id="67" name="Freeform 6"/>
            <p:cNvSpPr/>
            <p:nvPr/>
          </p:nvSpPr>
          <p:spPr bwMode="auto">
            <a:xfrm>
              <a:off x="8169275" y="3498851"/>
              <a:ext cx="242888" cy="136525"/>
            </a:xfrm>
            <a:custGeom>
              <a:avLst/>
              <a:gdLst>
                <a:gd name="T0" fmla="*/ 31 w 63"/>
                <a:gd name="T1" fmla="*/ 32 h 36"/>
                <a:gd name="T2" fmla="*/ 44 w 63"/>
                <a:gd name="T3" fmla="*/ 36 h 36"/>
                <a:gd name="T4" fmla="*/ 63 w 63"/>
                <a:gd name="T5" fmla="*/ 9 h 36"/>
                <a:gd name="T6" fmla="*/ 31 w 63"/>
                <a:gd name="T7" fmla="*/ 0 h 36"/>
                <a:gd name="T8" fmla="*/ 0 w 63"/>
                <a:gd name="T9" fmla="*/ 8 h 36"/>
                <a:gd name="T10" fmla="*/ 20 w 63"/>
                <a:gd name="T11" fmla="*/ 35 h 36"/>
                <a:gd name="T12" fmla="*/ 31 w 6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63" h="36">
                  <a:moveTo>
                    <a:pt x="31" y="32"/>
                  </a:moveTo>
                  <a:cubicBezTo>
                    <a:pt x="36" y="32"/>
                    <a:pt x="40" y="34"/>
                    <a:pt x="44" y="36"/>
                  </a:cubicBezTo>
                  <a:cubicBezTo>
                    <a:pt x="63" y="9"/>
                    <a:pt x="63" y="9"/>
                    <a:pt x="63" y="9"/>
                  </a:cubicBezTo>
                  <a:cubicBezTo>
                    <a:pt x="53" y="3"/>
                    <a:pt x="43" y="0"/>
                    <a:pt x="31" y="0"/>
                  </a:cubicBezTo>
                  <a:cubicBezTo>
                    <a:pt x="20" y="0"/>
                    <a:pt x="9" y="3"/>
                    <a:pt x="0" y="8"/>
                  </a:cubicBezTo>
                  <a:cubicBezTo>
                    <a:pt x="20" y="35"/>
                    <a:pt x="20" y="35"/>
                    <a:pt x="20" y="35"/>
                  </a:cubicBezTo>
                  <a:cubicBezTo>
                    <a:pt x="23" y="33"/>
                    <a:pt x="27" y="32"/>
                    <a:pt x="3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8" name="Freeform 7"/>
            <p:cNvSpPr/>
            <p:nvPr/>
          </p:nvSpPr>
          <p:spPr bwMode="auto">
            <a:xfrm>
              <a:off x="8369300" y="3749676"/>
              <a:ext cx="149225" cy="147638"/>
            </a:xfrm>
            <a:custGeom>
              <a:avLst/>
              <a:gdLst>
                <a:gd name="T0" fmla="*/ 0 w 39"/>
                <a:gd name="T1" fmla="*/ 12 h 39"/>
                <a:gd name="T2" fmla="*/ 20 w 39"/>
                <a:gd name="T3" fmla="*/ 39 h 39"/>
                <a:gd name="T4" fmla="*/ 39 w 39"/>
                <a:gd name="T5" fmla="*/ 0 h 39"/>
                <a:gd name="T6" fmla="*/ 6 w 39"/>
                <a:gd name="T7" fmla="*/ 0 h 39"/>
                <a:gd name="T8" fmla="*/ 0 w 39"/>
                <a:gd name="T9" fmla="*/ 12 h 39"/>
              </a:gdLst>
              <a:ahLst/>
              <a:cxnLst>
                <a:cxn ang="0">
                  <a:pos x="T0" y="T1"/>
                </a:cxn>
                <a:cxn ang="0">
                  <a:pos x="T2" y="T3"/>
                </a:cxn>
                <a:cxn ang="0">
                  <a:pos x="T4" y="T5"/>
                </a:cxn>
                <a:cxn ang="0">
                  <a:pos x="T6" y="T7"/>
                </a:cxn>
                <a:cxn ang="0">
                  <a:pos x="T8" y="T9"/>
                </a:cxn>
              </a:cxnLst>
              <a:rect l="0" t="0" r="r" b="b"/>
              <a:pathLst>
                <a:path w="39" h="39">
                  <a:moveTo>
                    <a:pt x="0" y="12"/>
                  </a:moveTo>
                  <a:cubicBezTo>
                    <a:pt x="20" y="39"/>
                    <a:pt x="20" y="39"/>
                    <a:pt x="20" y="39"/>
                  </a:cubicBezTo>
                  <a:cubicBezTo>
                    <a:pt x="30" y="29"/>
                    <a:pt x="38" y="15"/>
                    <a:pt x="39" y="0"/>
                  </a:cubicBezTo>
                  <a:cubicBezTo>
                    <a:pt x="6" y="0"/>
                    <a:pt x="6" y="0"/>
                    <a:pt x="6" y="0"/>
                  </a:cubicBezTo>
                  <a:cubicBezTo>
                    <a:pt x="5" y="4"/>
                    <a:pt x="3" y="9"/>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9" name="Freeform 8"/>
            <p:cNvSpPr/>
            <p:nvPr/>
          </p:nvSpPr>
          <p:spPr bwMode="auto">
            <a:xfrm>
              <a:off x="8369300" y="3552826"/>
              <a:ext cx="149225" cy="158750"/>
            </a:xfrm>
            <a:custGeom>
              <a:avLst/>
              <a:gdLst>
                <a:gd name="T0" fmla="*/ 6 w 39"/>
                <a:gd name="T1" fmla="*/ 42 h 42"/>
                <a:gd name="T2" fmla="*/ 39 w 39"/>
                <a:gd name="T3" fmla="*/ 42 h 42"/>
                <a:gd name="T4" fmla="*/ 18 w 39"/>
                <a:gd name="T5" fmla="*/ 0 h 42"/>
                <a:gd name="T6" fmla="*/ 0 w 39"/>
                <a:gd name="T7" fmla="*/ 28 h 42"/>
                <a:gd name="T8" fmla="*/ 6 w 39"/>
                <a:gd name="T9" fmla="*/ 42 h 42"/>
              </a:gdLst>
              <a:ahLst/>
              <a:cxnLst>
                <a:cxn ang="0">
                  <a:pos x="T0" y="T1"/>
                </a:cxn>
                <a:cxn ang="0">
                  <a:pos x="T2" y="T3"/>
                </a:cxn>
                <a:cxn ang="0">
                  <a:pos x="T4" y="T5"/>
                </a:cxn>
                <a:cxn ang="0">
                  <a:pos x="T6" y="T7"/>
                </a:cxn>
                <a:cxn ang="0">
                  <a:pos x="T8" y="T9"/>
                </a:cxn>
              </a:cxnLst>
              <a:rect l="0" t="0" r="r" b="b"/>
              <a:pathLst>
                <a:path w="39" h="42">
                  <a:moveTo>
                    <a:pt x="6" y="42"/>
                  </a:moveTo>
                  <a:cubicBezTo>
                    <a:pt x="39" y="42"/>
                    <a:pt x="39" y="42"/>
                    <a:pt x="39" y="42"/>
                  </a:cubicBezTo>
                  <a:cubicBezTo>
                    <a:pt x="38" y="25"/>
                    <a:pt x="30" y="10"/>
                    <a:pt x="18" y="0"/>
                  </a:cubicBezTo>
                  <a:cubicBezTo>
                    <a:pt x="0" y="28"/>
                    <a:pt x="0" y="28"/>
                    <a:pt x="0" y="28"/>
                  </a:cubicBezTo>
                  <a:cubicBezTo>
                    <a:pt x="3" y="32"/>
                    <a:pt x="6" y="37"/>
                    <a:pt x="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70" name="Freeform 9"/>
            <p:cNvSpPr/>
            <p:nvPr/>
          </p:nvSpPr>
          <p:spPr bwMode="auto">
            <a:xfrm>
              <a:off x="8056562" y="3749676"/>
              <a:ext cx="161925" cy="158750"/>
            </a:xfrm>
            <a:custGeom>
              <a:avLst/>
              <a:gdLst>
                <a:gd name="T0" fmla="*/ 33 w 42"/>
                <a:gd name="T1" fmla="*/ 0 h 42"/>
                <a:gd name="T2" fmla="*/ 0 w 42"/>
                <a:gd name="T3" fmla="*/ 0 h 42"/>
                <a:gd name="T4" fmla="*/ 24 w 42"/>
                <a:gd name="T5" fmla="*/ 42 h 42"/>
                <a:gd name="T6" fmla="*/ 42 w 42"/>
                <a:gd name="T7" fmla="*/ 15 h 42"/>
                <a:gd name="T8" fmla="*/ 33 w 42"/>
                <a:gd name="T9" fmla="*/ 0 h 42"/>
              </a:gdLst>
              <a:ahLst/>
              <a:cxnLst>
                <a:cxn ang="0">
                  <a:pos x="T0" y="T1"/>
                </a:cxn>
                <a:cxn ang="0">
                  <a:pos x="T2" y="T3"/>
                </a:cxn>
                <a:cxn ang="0">
                  <a:pos x="T4" y="T5"/>
                </a:cxn>
                <a:cxn ang="0">
                  <a:pos x="T6" y="T7"/>
                </a:cxn>
                <a:cxn ang="0">
                  <a:pos x="T8" y="T9"/>
                </a:cxn>
              </a:cxnLst>
              <a:rect l="0" t="0" r="r" b="b"/>
              <a:pathLst>
                <a:path w="42" h="42">
                  <a:moveTo>
                    <a:pt x="33" y="0"/>
                  </a:moveTo>
                  <a:cubicBezTo>
                    <a:pt x="0" y="0"/>
                    <a:pt x="0" y="0"/>
                    <a:pt x="0" y="0"/>
                  </a:cubicBezTo>
                  <a:cubicBezTo>
                    <a:pt x="2" y="17"/>
                    <a:pt x="11" y="32"/>
                    <a:pt x="24" y="42"/>
                  </a:cubicBezTo>
                  <a:cubicBezTo>
                    <a:pt x="42" y="15"/>
                    <a:pt x="42" y="15"/>
                    <a:pt x="42" y="15"/>
                  </a:cubicBezTo>
                  <a:cubicBezTo>
                    <a:pt x="38" y="11"/>
                    <a:pt x="34" y="6"/>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71" name="Freeform 10"/>
            <p:cNvSpPr/>
            <p:nvPr/>
          </p:nvSpPr>
          <p:spPr bwMode="auto">
            <a:xfrm>
              <a:off x="8056562" y="3552826"/>
              <a:ext cx="158750" cy="158750"/>
            </a:xfrm>
            <a:custGeom>
              <a:avLst/>
              <a:gdLst>
                <a:gd name="T0" fmla="*/ 41 w 41"/>
                <a:gd name="T1" fmla="*/ 26 h 42"/>
                <a:gd name="T2" fmla="*/ 21 w 41"/>
                <a:gd name="T3" fmla="*/ 0 h 42"/>
                <a:gd name="T4" fmla="*/ 0 w 41"/>
                <a:gd name="T5" fmla="*/ 42 h 42"/>
                <a:gd name="T6" fmla="*/ 33 w 41"/>
                <a:gd name="T7" fmla="*/ 42 h 42"/>
                <a:gd name="T8" fmla="*/ 41 w 41"/>
                <a:gd name="T9" fmla="*/ 26 h 42"/>
              </a:gdLst>
              <a:ahLst/>
              <a:cxnLst>
                <a:cxn ang="0">
                  <a:pos x="T0" y="T1"/>
                </a:cxn>
                <a:cxn ang="0">
                  <a:pos x="T2" y="T3"/>
                </a:cxn>
                <a:cxn ang="0">
                  <a:pos x="T4" y="T5"/>
                </a:cxn>
                <a:cxn ang="0">
                  <a:pos x="T6" y="T7"/>
                </a:cxn>
                <a:cxn ang="0">
                  <a:pos x="T8" y="T9"/>
                </a:cxn>
              </a:cxnLst>
              <a:rect l="0" t="0" r="r" b="b"/>
              <a:pathLst>
                <a:path w="41" h="42">
                  <a:moveTo>
                    <a:pt x="41" y="26"/>
                  </a:moveTo>
                  <a:cubicBezTo>
                    <a:pt x="21" y="0"/>
                    <a:pt x="21" y="0"/>
                    <a:pt x="21" y="0"/>
                  </a:cubicBezTo>
                  <a:cubicBezTo>
                    <a:pt x="9" y="10"/>
                    <a:pt x="1" y="25"/>
                    <a:pt x="0" y="42"/>
                  </a:cubicBezTo>
                  <a:cubicBezTo>
                    <a:pt x="33" y="42"/>
                    <a:pt x="33" y="42"/>
                    <a:pt x="33" y="42"/>
                  </a:cubicBezTo>
                  <a:cubicBezTo>
                    <a:pt x="34" y="36"/>
                    <a:pt x="37" y="30"/>
                    <a:pt x="4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72" name="Freeform 11"/>
            <p:cNvSpPr/>
            <p:nvPr/>
          </p:nvSpPr>
          <p:spPr bwMode="auto">
            <a:xfrm>
              <a:off x="8180388" y="3817938"/>
              <a:ext cx="234950" cy="136525"/>
            </a:xfrm>
            <a:custGeom>
              <a:avLst/>
              <a:gdLst>
                <a:gd name="T0" fmla="*/ 28 w 61"/>
                <a:gd name="T1" fmla="*/ 4 h 36"/>
                <a:gd name="T2" fmla="*/ 19 w 61"/>
                <a:gd name="T3" fmla="*/ 2 h 36"/>
                <a:gd name="T4" fmla="*/ 0 w 61"/>
                <a:gd name="T5" fmla="*/ 30 h 36"/>
                <a:gd name="T6" fmla="*/ 28 w 61"/>
                <a:gd name="T7" fmla="*/ 36 h 36"/>
                <a:gd name="T8" fmla="*/ 61 w 61"/>
                <a:gd name="T9" fmla="*/ 27 h 36"/>
                <a:gd name="T10" fmla="*/ 41 w 61"/>
                <a:gd name="T11" fmla="*/ 0 h 36"/>
                <a:gd name="T12" fmla="*/ 28 w 6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8" y="4"/>
                  </a:moveTo>
                  <a:cubicBezTo>
                    <a:pt x="25" y="4"/>
                    <a:pt x="22" y="3"/>
                    <a:pt x="19" y="2"/>
                  </a:cubicBezTo>
                  <a:cubicBezTo>
                    <a:pt x="0" y="30"/>
                    <a:pt x="0" y="30"/>
                    <a:pt x="0" y="30"/>
                  </a:cubicBezTo>
                  <a:cubicBezTo>
                    <a:pt x="9" y="34"/>
                    <a:pt x="18" y="36"/>
                    <a:pt x="28" y="36"/>
                  </a:cubicBezTo>
                  <a:cubicBezTo>
                    <a:pt x="40" y="36"/>
                    <a:pt x="52" y="33"/>
                    <a:pt x="61" y="27"/>
                  </a:cubicBezTo>
                  <a:cubicBezTo>
                    <a:pt x="41" y="0"/>
                    <a:pt x="41" y="0"/>
                    <a:pt x="41" y="0"/>
                  </a:cubicBezTo>
                  <a:cubicBezTo>
                    <a:pt x="38" y="2"/>
                    <a:pt x="33" y="4"/>
                    <a:pt x="2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74" name="Text Box 7"/>
          <p:cNvSpPr txBox="1">
            <a:spLocks noChangeArrowheads="1"/>
          </p:cNvSpPr>
          <p:nvPr/>
        </p:nvSpPr>
        <p:spPr bwMode="auto">
          <a:xfrm>
            <a:off x="381000" y="1364164"/>
            <a:ext cx="7391400" cy="415498"/>
          </a:xfrm>
          <a:prstGeom prst="rect">
            <a:avLst/>
          </a:prstGeom>
          <a:noFill/>
          <a:ln w="9525">
            <a:noFill/>
            <a:miter lim="800000"/>
          </a:ln>
        </p:spPr>
        <p:txBody>
          <a:bodyPr wrap="square" lIns="45720" tIns="22860" rIns="45720" bIns="22860" anchor="ctr">
            <a:spAutoFit/>
          </a:bodyPr>
          <a:lstStyle/>
          <a:p>
            <a:pPr defTabSz="1087755"/>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200" dirty="0" smtClean="0">
                <a:solidFill>
                  <a:schemeClr val="tx1">
                    <a:lumMod val="95000"/>
                    <a:lumOff val="5000"/>
                  </a:schemeClr>
                </a:solidFill>
                <a:latin typeface="微软雅黑" panose="020B0503020204020204" pitchFamily="34" charset="-122"/>
                <a:ea typeface="微软雅黑" panose="020B0503020204020204" pitchFamily="34" charset="-122"/>
                <a:cs typeface="Open Sans Semibold" pitchFamily="34" charset="0"/>
              </a:rPr>
              <a:t>200</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cs typeface="Open Sans Semibold" pitchFamily="34" charset="0"/>
              </a:rPr>
              <a:t>字以内</a:t>
            </a:r>
            <a:endParaRPr lang="en-US" sz="1200" dirty="0" smtClean="0">
              <a:solidFill>
                <a:schemeClr val="tx1">
                  <a:lumMod val="95000"/>
                  <a:lumOff val="5000"/>
                </a:schemeClr>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70470" y="2042228"/>
            <a:ext cx="1910149" cy="249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25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fade">
                                      <p:cBhvr>
                                        <p:cTn id="12" dur="1000"/>
                                        <p:tgtEl>
                                          <p:spTgt spid="3075"/>
                                        </p:tgtEl>
                                      </p:cBhvr>
                                    </p:animEffect>
                                    <p:anim calcmode="lin" valueType="num">
                                      <p:cBhvr>
                                        <p:cTn id="13" dur="1000" fill="hold"/>
                                        <p:tgtEl>
                                          <p:spTgt spid="3075"/>
                                        </p:tgtEl>
                                        <p:attrNameLst>
                                          <p:attrName>ppt_x</p:attrName>
                                        </p:attrNameLst>
                                      </p:cBhvr>
                                      <p:tavLst>
                                        <p:tav tm="0">
                                          <p:val>
                                            <p:strVal val="#ppt_x"/>
                                          </p:val>
                                        </p:tav>
                                        <p:tav tm="100000">
                                          <p:val>
                                            <p:strVal val="#ppt_x"/>
                                          </p:val>
                                        </p:tav>
                                      </p:tavLst>
                                    </p:anim>
                                    <p:anim calcmode="lin" valueType="num">
                                      <p:cBhvr>
                                        <p:cTn id="14" dur="1000" fill="hold"/>
                                        <p:tgtEl>
                                          <p:spTgt spid="307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60"/>
                                        </p:tgtEl>
                                        <p:attrNameLst>
                                          <p:attrName>style.visibility</p:attrName>
                                        </p:attrNameLst>
                                      </p:cBhvr>
                                      <p:to>
                                        <p:strVal val="visible"/>
                                      </p:to>
                                    </p:set>
                                    <p:animEffect transition="in" filter="wipe(left)">
                                      <p:cBhvr>
                                        <p:cTn id="18" dur="50"/>
                                        <p:tgtEl>
                                          <p:spTgt spid="60"/>
                                        </p:tgtEl>
                                      </p:cBhvr>
                                    </p:animEffect>
                                  </p:childTnLst>
                                </p:cTn>
                              </p:par>
                              <p:par>
                                <p:cTn id="19" presetID="36" presetClass="emph" presetSubtype="0" fill="hold" grpId="1" nodeType="withEffect">
                                  <p:stCondLst>
                                    <p:cond delay="0"/>
                                  </p:stCondLst>
                                  <p:iterate type="lt">
                                    <p:tmPct val="30000"/>
                                  </p:iterate>
                                  <p:childTnLst>
                                    <p:animScale>
                                      <p:cBhvr>
                                        <p:cTn id="20" dur="25" autoRev="1" fill="hold">
                                          <p:stCondLst>
                                            <p:cond delay="0"/>
                                          </p:stCondLst>
                                        </p:cTn>
                                        <p:tgtEl>
                                          <p:spTgt spid="60"/>
                                        </p:tgtEl>
                                      </p:cBhvr>
                                      <p:to x="80000" y="100000"/>
                                    </p:animScale>
                                    <p:anim by="(#ppt_w*0.10)" calcmode="lin" valueType="num">
                                      <p:cBhvr>
                                        <p:cTn id="21" dur="25" autoRev="1" fill="hold">
                                          <p:stCondLst>
                                            <p:cond delay="0"/>
                                          </p:stCondLst>
                                        </p:cTn>
                                        <p:tgtEl>
                                          <p:spTgt spid="60"/>
                                        </p:tgtEl>
                                        <p:attrNameLst>
                                          <p:attrName>ppt_x</p:attrName>
                                        </p:attrNameLst>
                                      </p:cBhvr>
                                    </p:anim>
                                    <p:anim by="(-#ppt_w*0.10)" calcmode="lin" valueType="num">
                                      <p:cBhvr>
                                        <p:cTn id="22" dur="25" autoRev="1" fill="hold">
                                          <p:stCondLst>
                                            <p:cond delay="0"/>
                                          </p:stCondLst>
                                        </p:cTn>
                                        <p:tgtEl>
                                          <p:spTgt spid="60"/>
                                        </p:tgtEl>
                                        <p:attrNameLst>
                                          <p:attrName>ppt_y</p:attrName>
                                        </p:attrNameLst>
                                      </p:cBhvr>
                                    </p:anim>
                                    <p:animRot by="-480000">
                                      <p:cBhvr>
                                        <p:cTn id="23" dur="25" autoRev="1" fill="hold">
                                          <p:stCondLst>
                                            <p:cond delay="0"/>
                                          </p:stCondLst>
                                        </p:cTn>
                                        <p:tgtEl>
                                          <p:spTgt spid="60"/>
                                        </p:tgtEl>
                                        <p:attrNameLst>
                                          <p:attrName>r</p:attrName>
                                        </p:attrNameLst>
                                      </p:cBhvr>
                                    </p:animRot>
                                  </p:childTnLst>
                                </p:cTn>
                              </p:par>
                            </p:childTnLst>
                          </p:cTn>
                        </p:par>
                        <p:par>
                          <p:cTn id="24" fill="hold">
                            <p:stCondLst>
                              <p:cond delay="3914"/>
                            </p:stCondLst>
                            <p:childTnLst>
                              <p:par>
                                <p:cTn id="25" presetID="42"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300"/>
                                        <p:tgtEl>
                                          <p:spTgt spid="61"/>
                                        </p:tgtEl>
                                      </p:cBhvr>
                                    </p:animEffect>
                                    <p:anim calcmode="lin" valueType="num">
                                      <p:cBhvr>
                                        <p:cTn id="28" dur="300" fill="hold"/>
                                        <p:tgtEl>
                                          <p:spTgt spid="61"/>
                                        </p:tgtEl>
                                        <p:attrNameLst>
                                          <p:attrName>ppt_x</p:attrName>
                                        </p:attrNameLst>
                                      </p:cBhvr>
                                      <p:tavLst>
                                        <p:tav tm="0">
                                          <p:val>
                                            <p:strVal val="#ppt_x"/>
                                          </p:val>
                                        </p:tav>
                                        <p:tav tm="100000">
                                          <p:val>
                                            <p:strVal val="#ppt_x"/>
                                          </p:val>
                                        </p:tav>
                                      </p:tavLst>
                                    </p:anim>
                                    <p:anim calcmode="lin" valueType="num">
                                      <p:cBhvr>
                                        <p:cTn id="29" dur="3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4414"/>
                            </p:stCondLst>
                            <p:childTnLst>
                              <p:par>
                                <p:cTn id="31" presetID="2" presetClass="entr" presetSubtype="4"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300" fill="hold"/>
                                        <p:tgtEl>
                                          <p:spTgt spid="65"/>
                                        </p:tgtEl>
                                        <p:attrNameLst>
                                          <p:attrName>ppt_x</p:attrName>
                                        </p:attrNameLst>
                                      </p:cBhvr>
                                      <p:tavLst>
                                        <p:tav tm="0">
                                          <p:val>
                                            <p:strVal val="#ppt_x"/>
                                          </p:val>
                                        </p:tav>
                                        <p:tav tm="100000">
                                          <p:val>
                                            <p:strVal val="#ppt_x"/>
                                          </p:val>
                                        </p:tav>
                                      </p:tavLst>
                                    </p:anim>
                                    <p:anim calcmode="lin" valueType="num">
                                      <p:cBhvr additive="base">
                                        <p:cTn id="34" dur="300" fill="hold"/>
                                        <p:tgtEl>
                                          <p:spTgt spid="65"/>
                                        </p:tgtEl>
                                        <p:attrNameLst>
                                          <p:attrName>ppt_y</p:attrName>
                                        </p:attrNameLst>
                                      </p:cBhvr>
                                      <p:tavLst>
                                        <p:tav tm="0">
                                          <p:val>
                                            <p:strVal val="1+#ppt_h/2"/>
                                          </p:val>
                                        </p:tav>
                                        <p:tav tm="100000">
                                          <p:val>
                                            <p:strVal val="#ppt_y"/>
                                          </p:val>
                                        </p:tav>
                                      </p:tavLst>
                                    </p:anim>
                                  </p:childTnLst>
                                </p:cTn>
                              </p:par>
                            </p:childTnLst>
                          </p:cTn>
                        </p:par>
                        <p:par>
                          <p:cTn id="35" fill="hold">
                            <p:stCondLst>
                              <p:cond delay="4914"/>
                            </p:stCondLst>
                            <p:childTnLst>
                              <p:par>
                                <p:cTn id="36" presetID="2" presetClass="entr" presetSubtype="4"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300" fill="hold"/>
                                        <p:tgtEl>
                                          <p:spTgt spid="62"/>
                                        </p:tgtEl>
                                        <p:attrNameLst>
                                          <p:attrName>ppt_x</p:attrName>
                                        </p:attrNameLst>
                                      </p:cBhvr>
                                      <p:tavLst>
                                        <p:tav tm="0">
                                          <p:val>
                                            <p:strVal val="#ppt_x"/>
                                          </p:val>
                                        </p:tav>
                                        <p:tav tm="100000">
                                          <p:val>
                                            <p:strVal val="#ppt_x"/>
                                          </p:val>
                                        </p:tav>
                                      </p:tavLst>
                                    </p:anim>
                                    <p:anim calcmode="lin" valueType="num">
                                      <p:cBhvr additive="base">
                                        <p:cTn id="39" dur="300" fill="hold"/>
                                        <p:tgtEl>
                                          <p:spTgt spid="62"/>
                                        </p:tgtEl>
                                        <p:attrNameLst>
                                          <p:attrName>ppt_y</p:attrName>
                                        </p:attrNameLst>
                                      </p:cBhvr>
                                      <p:tavLst>
                                        <p:tav tm="0">
                                          <p:val>
                                            <p:strVal val="1+#ppt_h/2"/>
                                          </p:val>
                                        </p:tav>
                                        <p:tav tm="100000">
                                          <p:val>
                                            <p:strVal val="#ppt_y"/>
                                          </p:val>
                                        </p:tav>
                                      </p:tavLst>
                                    </p:anim>
                                  </p:childTnLst>
                                </p:cTn>
                              </p:par>
                            </p:childTnLst>
                          </p:cTn>
                        </p:par>
                        <p:par>
                          <p:cTn id="40" fill="hold">
                            <p:stCondLst>
                              <p:cond delay="5414"/>
                            </p:stCondLst>
                            <p:childTnLst>
                              <p:par>
                                <p:cTn id="41" presetID="42" presetClass="entr" presetSubtype="0"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300"/>
                                        <p:tgtEl>
                                          <p:spTgt spid="63"/>
                                        </p:tgtEl>
                                      </p:cBhvr>
                                    </p:animEffect>
                                    <p:anim calcmode="lin" valueType="num">
                                      <p:cBhvr>
                                        <p:cTn id="44" dur="300" fill="hold"/>
                                        <p:tgtEl>
                                          <p:spTgt spid="63"/>
                                        </p:tgtEl>
                                        <p:attrNameLst>
                                          <p:attrName>ppt_x</p:attrName>
                                        </p:attrNameLst>
                                      </p:cBhvr>
                                      <p:tavLst>
                                        <p:tav tm="0">
                                          <p:val>
                                            <p:strVal val="#ppt_x"/>
                                          </p:val>
                                        </p:tav>
                                        <p:tav tm="100000">
                                          <p:val>
                                            <p:strVal val="#ppt_x"/>
                                          </p:val>
                                        </p:tav>
                                      </p:tavLst>
                                    </p:anim>
                                    <p:anim calcmode="lin" valueType="num">
                                      <p:cBhvr>
                                        <p:cTn id="45" dur="300" fill="hold"/>
                                        <p:tgtEl>
                                          <p:spTgt spid="63"/>
                                        </p:tgtEl>
                                        <p:attrNameLst>
                                          <p:attrName>ppt_y</p:attrName>
                                        </p:attrNameLst>
                                      </p:cBhvr>
                                      <p:tavLst>
                                        <p:tav tm="0">
                                          <p:val>
                                            <p:strVal val="#ppt_y+.1"/>
                                          </p:val>
                                        </p:tav>
                                        <p:tav tm="100000">
                                          <p:val>
                                            <p:strVal val="#ppt_y"/>
                                          </p:val>
                                        </p:tav>
                                      </p:tavLst>
                                    </p:anim>
                                  </p:childTnLst>
                                </p:cTn>
                              </p:par>
                            </p:childTnLst>
                          </p:cTn>
                        </p:par>
                        <p:par>
                          <p:cTn id="46" fill="hold">
                            <p:stCondLst>
                              <p:cond delay="5914"/>
                            </p:stCondLst>
                            <p:childTnLst>
                              <p:par>
                                <p:cTn id="47" presetID="2" presetClass="entr" presetSubtype="4"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300" fill="hold"/>
                                        <p:tgtEl>
                                          <p:spTgt spid="66"/>
                                        </p:tgtEl>
                                        <p:attrNameLst>
                                          <p:attrName>ppt_x</p:attrName>
                                        </p:attrNameLst>
                                      </p:cBhvr>
                                      <p:tavLst>
                                        <p:tav tm="0">
                                          <p:val>
                                            <p:strVal val="#ppt_x"/>
                                          </p:val>
                                        </p:tav>
                                        <p:tav tm="100000">
                                          <p:val>
                                            <p:strVal val="#ppt_x"/>
                                          </p:val>
                                        </p:tav>
                                      </p:tavLst>
                                    </p:anim>
                                    <p:anim calcmode="lin" valueType="num">
                                      <p:cBhvr additive="base">
                                        <p:cTn id="50" dur="300" fill="hold"/>
                                        <p:tgtEl>
                                          <p:spTgt spid="66"/>
                                        </p:tgtEl>
                                        <p:attrNameLst>
                                          <p:attrName>ppt_y</p:attrName>
                                        </p:attrNameLst>
                                      </p:cBhvr>
                                      <p:tavLst>
                                        <p:tav tm="0">
                                          <p:val>
                                            <p:strVal val="1+#ppt_h/2"/>
                                          </p:val>
                                        </p:tav>
                                        <p:tav tm="100000">
                                          <p:val>
                                            <p:strVal val="#ppt_y"/>
                                          </p:val>
                                        </p:tav>
                                      </p:tavLst>
                                    </p:anim>
                                  </p:childTnLst>
                                </p:cTn>
                              </p:par>
                            </p:childTnLst>
                          </p:cTn>
                        </p:par>
                        <p:par>
                          <p:cTn id="51" fill="hold">
                            <p:stCondLst>
                              <p:cond delay="6414"/>
                            </p:stCondLst>
                            <p:childTnLst>
                              <p:par>
                                <p:cTn id="52" presetID="2" presetClass="entr" presetSubtype="4"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300" fill="hold"/>
                                        <p:tgtEl>
                                          <p:spTgt spid="64"/>
                                        </p:tgtEl>
                                        <p:attrNameLst>
                                          <p:attrName>ppt_x</p:attrName>
                                        </p:attrNameLst>
                                      </p:cBhvr>
                                      <p:tavLst>
                                        <p:tav tm="0">
                                          <p:val>
                                            <p:strVal val="#ppt_x"/>
                                          </p:val>
                                        </p:tav>
                                        <p:tav tm="100000">
                                          <p:val>
                                            <p:strVal val="#ppt_x"/>
                                          </p:val>
                                        </p:tav>
                                      </p:tavLst>
                                    </p:anim>
                                    <p:anim calcmode="lin" valueType="num">
                                      <p:cBhvr additive="base">
                                        <p:cTn id="55" dur="3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61" grpId="0" animBg="1"/>
      <p:bldP spid="62" grpId="0"/>
      <p:bldP spid="63" grpId="0" animBg="1"/>
      <p:bldP spid="64" grpId="0"/>
      <p:bldP spid="65" grpId="0" animBg="1"/>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8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4087495" y="2767330"/>
            <a:ext cx="4021455" cy="754380"/>
          </a:xfrm>
          <a:prstGeom prst="rect">
            <a:avLst/>
          </a:prstGeom>
          <a:noFill/>
        </p:spPr>
        <p:txBody>
          <a:bodyPr wrap="square" lIns="0" tIns="0" rIns="0" bIns="0" rtlCol="0">
            <a:spAutoFit/>
          </a:bodyPr>
          <a:lstStyle/>
          <a:p>
            <a:pPr algn="just">
              <a:lnSpc>
                <a:spcPct val="15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grpSp>
        <p:nvGrpSpPr>
          <p:cNvPr id="97" name="组合 96"/>
          <p:cNvGrpSpPr/>
          <p:nvPr/>
        </p:nvGrpSpPr>
        <p:grpSpPr>
          <a:xfrm rot="5400000">
            <a:off x="3788866" y="1539657"/>
            <a:ext cx="1172844" cy="902720"/>
            <a:chOff x="5027106" y="2345385"/>
            <a:chExt cx="1172844" cy="902720"/>
          </a:xfrm>
        </p:grpSpPr>
        <p:grpSp>
          <p:nvGrpSpPr>
            <p:cNvPr id="98" name="组合 9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0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33"/>
            <p:cNvSpPr>
              <a:spLocks noChangeArrowheads="1"/>
            </p:cNvSpPr>
            <p:nvPr/>
          </p:nvSpPr>
          <p:spPr bwMode="auto">
            <a:xfrm rot="16200000">
              <a:off x="5141174" y="2640364"/>
              <a:ext cx="67882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anose="020B0503020204020204" pitchFamily="34" charset="-122"/>
                  <a:ea typeface="微软雅黑" panose="020B0503020204020204" pitchFamily="34" charset="-122"/>
                </a:rPr>
                <a:t>标题</a:t>
              </a:r>
            </a:p>
          </p:txBody>
        </p:sp>
      </p:grpSp>
      <p:grpSp>
        <p:nvGrpSpPr>
          <p:cNvPr id="117" name="组合 116"/>
          <p:cNvGrpSpPr/>
          <p:nvPr/>
        </p:nvGrpSpPr>
        <p:grpSpPr>
          <a:xfrm rot="5400000">
            <a:off x="4860974" y="1539657"/>
            <a:ext cx="1172844" cy="902720"/>
            <a:chOff x="5027106" y="2345385"/>
            <a:chExt cx="1172844" cy="902720"/>
          </a:xfrm>
        </p:grpSpPr>
        <p:grpSp>
          <p:nvGrpSpPr>
            <p:cNvPr id="118" name="组合 11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33"/>
            <p:cNvSpPr>
              <a:spLocks noChangeArrowheads="1"/>
            </p:cNvSpPr>
            <p:nvPr/>
          </p:nvSpPr>
          <p:spPr bwMode="auto">
            <a:xfrm rot="16200000">
              <a:off x="5141174" y="2640364"/>
              <a:ext cx="67882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a:solidFill>
                    <a:schemeClr val="accent3"/>
                  </a:solidFill>
                  <a:latin typeface="微软雅黑" panose="020B0503020204020204" pitchFamily="34" charset="-122"/>
                  <a:ea typeface="微软雅黑" panose="020B0503020204020204" pitchFamily="34" charset="-122"/>
                </a:rPr>
                <a:t>标题</a:t>
              </a:r>
            </a:p>
          </p:txBody>
        </p:sp>
      </p:grpSp>
      <p:grpSp>
        <p:nvGrpSpPr>
          <p:cNvPr id="122" name="组合 121"/>
          <p:cNvGrpSpPr/>
          <p:nvPr/>
        </p:nvGrpSpPr>
        <p:grpSpPr>
          <a:xfrm rot="5400000">
            <a:off x="5975649" y="1539657"/>
            <a:ext cx="1172844" cy="902720"/>
            <a:chOff x="5027106" y="2345385"/>
            <a:chExt cx="1172844" cy="902720"/>
          </a:xfrm>
        </p:grpSpPr>
        <p:grpSp>
          <p:nvGrpSpPr>
            <p:cNvPr id="123" name="组合 1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TextBox 33"/>
            <p:cNvSpPr>
              <a:spLocks noChangeArrowheads="1"/>
            </p:cNvSpPr>
            <p:nvPr/>
          </p:nvSpPr>
          <p:spPr bwMode="auto">
            <a:xfrm rot="16200000">
              <a:off x="5141176" y="2640364"/>
              <a:ext cx="67882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anose="020B0503020204020204" pitchFamily="34" charset="-122"/>
                  <a:ea typeface="微软雅黑" panose="020B0503020204020204" pitchFamily="34" charset="-122"/>
                </a:rPr>
                <a:t>标题</a:t>
              </a:r>
            </a:p>
          </p:txBody>
        </p:sp>
      </p:grpSp>
      <p:grpSp>
        <p:nvGrpSpPr>
          <p:cNvPr id="127" name="组合 126"/>
          <p:cNvGrpSpPr/>
          <p:nvPr/>
        </p:nvGrpSpPr>
        <p:grpSpPr>
          <a:xfrm rot="5400000">
            <a:off x="7029226" y="1539657"/>
            <a:ext cx="1172844" cy="902720"/>
            <a:chOff x="5027106" y="2345385"/>
            <a:chExt cx="1172844" cy="902720"/>
          </a:xfrm>
        </p:grpSpPr>
        <p:grpSp>
          <p:nvGrpSpPr>
            <p:cNvPr id="128" name="组合 1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33"/>
            <p:cNvSpPr>
              <a:spLocks noChangeArrowheads="1"/>
            </p:cNvSpPr>
            <p:nvPr/>
          </p:nvSpPr>
          <p:spPr bwMode="auto">
            <a:xfrm rot="16200000">
              <a:off x="5141176" y="2640364"/>
              <a:ext cx="67882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4"/>
                  </a:solidFill>
                  <a:latin typeface="微软雅黑" panose="020B0503020204020204" pitchFamily="34" charset="-122"/>
                  <a:ea typeface="微软雅黑" panose="020B0503020204020204" pitchFamily="34" charset="-122"/>
                </a:rPr>
                <a:t>标题</a:t>
              </a:r>
            </a:p>
          </p:txBody>
        </p:sp>
      </p:grpSp>
      <p:pic>
        <p:nvPicPr>
          <p:cNvPr id="2053" name="Picture 5" descr="C:\Users\Administrator\Desktop\QQ截图20170217142226.jpgQQ截图20170217142226"/>
          <p:cNvPicPr>
            <a:picLocks noChangeAspect="1" noChangeArrowheads="1"/>
          </p:cNvPicPr>
          <p:nvPr/>
        </p:nvPicPr>
        <p:blipFill>
          <a:blip r:embed="rId3"/>
          <a:srcRect/>
          <a:stretch>
            <a:fillRect/>
          </a:stretch>
        </p:blipFill>
        <p:spPr bwMode="auto">
          <a:xfrm>
            <a:off x="899795" y="1543685"/>
            <a:ext cx="2527935" cy="283845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矩形 1"/>
          <p:cNvSpPr/>
          <p:nvPr/>
        </p:nvSpPr>
        <p:spPr>
          <a:xfrm>
            <a:off x="3960440" y="3512785"/>
            <a:ext cx="4572000" cy="731520"/>
          </a:xfrm>
          <a:prstGeom prst="rect">
            <a:avLst/>
          </a:prstGeom>
        </p:spPr>
        <p:txBody>
          <a:bodyPr>
            <a:spAutoFit/>
          </a:bodyPr>
          <a:lstStyle/>
          <a:p>
            <a:pPr algn="just">
              <a:lnSpc>
                <a:spcPct val="150000"/>
              </a:lnSpc>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p:tgtEl>
                                          <p:spTgt spid="97"/>
                                        </p:tgtEl>
                                        <p:attrNameLst>
                                          <p:attrName>ppt_y</p:attrName>
                                        </p:attrNameLst>
                                      </p:cBhvr>
                                      <p:tavLst>
                                        <p:tav tm="0">
                                          <p:val>
                                            <p:strVal val="#ppt_y-#ppt_h*1.125000"/>
                                          </p:val>
                                        </p:tav>
                                        <p:tav tm="100000">
                                          <p:val>
                                            <p:strVal val="#ppt_y"/>
                                          </p:val>
                                        </p:tav>
                                      </p:tavLst>
                                    </p:anim>
                                    <p:animEffect transition="in" filter="wipe(down)">
                                      <p:cBhvr>
                                        <p:cTn id="12" dur="500"/>
                                        <p:tgtEl>
                                          <p:spTgt spid="97"/>
                                        </p:tgtEl>
                                      </p:cBhvr>
                                    </p:animEffect>
                                  </p:childTnLst>
                                </p:cTn>
                              </p:par>
                              <p:par>
                                <p:cTn id="13" presetID="12" presetClass="entr" presetSubtype="1" fill="hold" nodeType="withEffect">
                                  <p:stCondLst>
                                    <p:cond delay="25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p:tgtEl>
                                          <p:spTgt spid="117"/>
                                        </p:tgtEl>
                                        <p:attrNameLst>
                                          <p:attrName>ppt_y</p:attrName>
                                        </p:attrNameLst>
                                      </p:cBhvr>
                                      <p:tavLst>
                                        <p:tav tm="0">
                                          <p:val>
                                            <p:strVal val="#ppt_y-#ppt_h*1.125000"/>
                                          </p:val>
                                        </p:tav>
                                        <p:tav tm="100000">
                                          <p:val>
                                            <p:strVal val="#ppt_y"/>
                                          </p:val>
                                        </p:tav>
                                      </p:tavLst>
                                    </p:anim>
                                    <p:animEffect transition="in" filter="wipe(down)">
                                      <p:cBhvr>
                                        <p:cTn id="16" dur="500"/>
                                        <p:tgtEl>
                                          <p:spTgt spid="117"/>
                                        </p:tgtEl>
                                      </p:cBhvr>
                                    </p:animEffect>
                                  </p:childTnLst>
                                </p:cTn>
                              </p:par>
                              <p:par>
                                <p:cTn id="17" presetID="12" presetClass="entr" presetSubtype="1" fill="hold" nodeType="withEffect">
                                  <p:stCondLst>
                                    <p:cond delay="5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p:tgtEl>
                                          <p:spTgt spid="122"/>
                                        </p:tgtEl>
                                        <p:attrNameLst>
                                          <p:attrName>ppt_y</p:attrName>
                                        </p:attrNameLst>
                                      </p:cBhvr>
                                      <p:tavLst>
                                        <p:tav tm="0">
                                          <p:val>
                                            <p:strVal val="#ppt_y-#ppt_h*1.125000"/>
                                          </p:val>
                                        </p:tav>
                                        <p:tav tm="100000">
                                          <p:val>
                                            <p:strVal val="#ppt_y"/>
                                          </p:val>
                                        </p:tav>
                                      </p:tavLst>
                                    </p:anim>
                                    <p:animEffect transition="in" filter="wipe(down)">
                                      <p:cBhvr>
                                        <p:cTn id="20" dur="500"/>
                                        <p:tgtEl>
                                          <p:spTgt spid="122"/>
                                        </p:tgtEl>
                                      </p:cBhvr>
                                    </p:animEffect>
                                  </p:childTnLst>
                                </p:cTn>
                              </p:par>
                              <p:par>
                                <p:cTn id="21" presetID="12" presetClass="entr" presetSubtype="1" fill="hold" nodeType="withEffect">
                                  <p:stCondLst>
                                    <p:cond delay="750"/>
                                  </p:stCondLst>
                                  <p:childTnLst>
                                    <p:set>
                                      <p:cBhvr>
                                        <p:cTn id="22" dur="1" fill="hold">
                                          <p:stCondLst>
                                            <p:cond delay="0"/>
                                          </p:stCondLst>
                                        </p:cTn>
                                        <p:tgtEl>
                                          <p:spTgt spid="127"/>
                                        </p:tgtEl>
                                        <p:attrNameLst>
                                          <p:attrName>style.visibility</p:attrName>
                                        </p:attrNameLst>
                                      </p:cBhvr>
                                      <p:to>
                                        <p:strVal val="visible"/>
                                      </p:to>
                                    </p:set>
                                    <p:anim calcmode="lin" valueType="num">
                                      <p:cBhvr additive="base">
                                        <p:cTn id="23" dur="500"/>
                                        <p:tgtEl>
                                          <p:spTgt spid="127"/>
                                        </p:tgtEl>
                                        <p:attrNameLst>
                                          <p:attrName>ppt_y</p:attrName>
                                        </p:attrNameLst>
                                      </p:cBhvr>
                                      <p:tavLst>
                                        <p:tav tm="0">
                                          <p:val>
                                            <p:strVal val="#ppt_y-#ppt_h*1.125000"/>
                                          </p:val>
                                        </p:tav>
                                        <p:tav tm="100000">
                                          <p:val>
                                            <p:strVal val="#ppt_y"/>
                                          </p:val>
                                        </p:tav>
                                      </p:tavLst>
                                    </p:anim>
                                    <p:animEffect transition="in" filter="wipe(down)">
                                      <p:cBhvr>
                                        <p:cTn id="24" dur="500"/>
                                        <p:tgtEl>
                                          <p:spTgt spid="127"/>
                                        </p:tgtEl>
                                      </p:cBhvr>
                                    </p:animEffect>
                                  </p:childTnLst>
                                </p:cTn>
                              </p:par>
                            </p:childTnLst>
                          </p:cTn>
                        </p:par>
                        <p:par>
                          <p:cTn id="25" fill="hold">
                            <p:stCondLst>
                              <p:cond delay="1000"/>
                            </p:stCondLst>
                            <p:childTnLst>
                              <p:par>
                                <p:cTn id="26" presetID="2" presetClass="entr" presetSubtype="2"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1+#ppt_w/2"/>
                                          </p:val>
                                        </p:tav>
                                        <p:tav tm="100000">
                                          <p:val>
                                            <p:strVal val="#ppt_x"/>
                                          </p:val>
                                        </p:tav>
                                      </p:tavLst>
                                    </p:anim>
                                    <p:anim calcmode="lin" valueType="num">
                                      <p:cBhvr additive="base">
                                        <p:cTn id="29" dur="500" fill="hold"/>
                                        <p:tgtEl>
                                          <p:spTgt spid="95"/>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a:spLocks noChangeArrowheads="1"/>
          </p:cNvSpPr>
          <p:nvPr/>
        </p:nvSpPr>
        <p:spPr bwMode="auto">
          <a:xfrm>
            <a:off x="1176274" y="355625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solidFill>
                  <a:schemeClr val="accent2"/>
                </a:solidFill>
                <a:latin typeface="微软雅黑" panose="020B0503020204020204" pitchFamily="34" charset="-122"/>
                <a:ea typeface="微软雅黑" panose="020B0503020204020204" pitchFamily="34" charset="-122"/>
                <a:cs typeface="+mj-cs"/>
              </a:rPr>
              <a:t>添加标题</a:t>
            </a:r>
          </a:p>
        </p:txBody>
      </p:sp>
      <p:sp>
        <p:nvSpPr>
          <p:cNvPr id="31" name="矩形 30"/>
          <p:cNvSpPr>
            <a:spLocks noChangeArrowheads="1"/>
          </p:cNvSpPr>
          <p:nvPr/>
        </p:nvSpPr>
        <p:spPr bwMode="auto">
          <a:xfrm>
            <a:off x="3121758" y="355625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anose="020B0503020204020204" pitchFamily="34" charset="-122"/>
                <a:ea typeface="微软雅黑" panose="020B0503020204020204" pitchFamily="34" charset="-122"/>
              </a:rPr>
              <a:t>添加标题</a:t>
            </a:r>
          </a:p>
        </p:txBody>
      </p:sp>
      <p:sp>
        <p:nvSpPr>
          <p:cNvPr id="32" name="矩形 31"/>
          <p:cNvSpPr>
            <a:spLocks noChangeArrowheads="1"/>
          </p:cNvSpPr>
          <p:nvPr/>
        </p:nvSpPr>
        <p:spPr bwMode="auto">
          <a:xfrm>
            <a:off x="5060400" y="355625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anose="020B0503020204020204" pitchFamily="34" charset="-122"/>
                <a:ea typeface="微软雅黑" panose="020B0503020204020204" pitchFamily="34" charset="-122"/>
              </a:rPr>
              <a:t>添加标题</a:t>
            </a:r>
          </a:p>
        </p:txBody>
      </p:sp>
      <p:sp>
        <p:nvSpPr>
          <p:cNvPr id="33" name="矩形 32"/>
          <p:cNvSpPr>
            <a:spLocks noChangeArrowheads="1"/>
          </p:cNvSpPr>
          <p:nvPr/>
        </p:nvSpPr>
        <p:spPr bwMode="auto">
          <a:xfrm>
            <a:off x="7002462" y="355625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anose="020B0503020204020204" pitchFamily="34" charset="-122"/>
                <a:ea typeface="微软雅黑" panose="020B0503020204020204" pitchFamily="34" charset="-122"/>
              </a:rPr>
              <a:t>添加标题</a:t>
            </a:r>
          </a:p>
        </p:txBody>
      </p:sp>
      <p:grpSp>
        <p:nvGrpSpPr>
          <p:cNvPr id="50" name="组合 49"/>
          <p:cNvGrpSpPr/>
          <p:nvPr/>
        </p:nvGrpSpPr>
        <p:grpSpPr>
          <a:xfrm>
            <a:off x="968608" y="3939414"/>
            <a:ext cx="1356392" cy="432536"/>
            <a:chOff x="814328" y="3219334"/>
            <a:chExt cx="1356392" cy="432536"/>
          </a:xfrm>
        </p:grpSpPr>
        <p:grpSp>
          <p:nvGrpSpPr>
            <p:cNvPr id="40" name="组合 3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3" name="圆角矩形 4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4" name="TextBox 43"/>
            <p:cNvSpPr txBox="1"/>
            <p:nvPr/>
          </p:nvSpPr>
          <p:spPr>
            <a:xfrm>
              <a:off x="1105352" y="3331792"/>
              <a:ext cx="787838" cy="22796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添加标题</a:t>
              </a:r>
            </a:p>
          </p:txBody>
        </p:sp>
      </p:grpSp>
      <p:grpSp>
        <p:nvGrpSpPr>
          <p:cNvPr id="51" name="组合 50"/>
          <p:cNvGrpSpPr/>
          <p:nvPr/>
        </p:nvGrpSpPr>
        <p:grpSpPr>
          <a:xfrm>
            <a:off x="2923544" y="3934944"/>
            <a:ext cx="1356392" cy="432536"/>
            <a:chOff x="814328" y="3219334"/>
            <a:chExt cx="1356392" cy="432536"/>
          </a:xfrm>
        </p:grpSpPr>
        <p:grpSp>
          <p:nvGrpSpPr>
            <p:cNvPr id="54" name="组合 5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圆角矩形 5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3" name="TextBox 52"/>
            <p:cNvSpPr txBox="1"/>
            <p:nvPr/>
          </p:nvSpPr>
          <p:spPr>
            <a:xfrm>
              <a:off x="1094632" y="3331792"/>
              <a:ext cx="787838" cy="22796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添加标题</a:t>
              </a:r>
            </a:p>
          </p:txBody>
        </p:sp>
      </p:grpSp>
      <p:grpSp>
        <p:nvGrpSpPr>
          <p:cNvPr id="58" name="组合 57"/>
          <p:cNvGrpSpPr/>
          <p:nvPr/>
        </p:nvGrpSpPr>
        <p:grpSpPr>
          <a:xfrm>
            <a:off x="4904070" y="3934944"/>
            <a:ext cx="1356392" cy="432536"/>
            <a:chOff x="814328" y="3219334"/>
            <a:chExt cx="1356392" cy="432536"/>
          </a:xfrm>
        </p:grpSpPr>
        <p:grpSp>
          <p:nvGrpSpPr>
            <p:cNvPr id="61" name="组合 6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0" name="TextBox 59"/>
            <p:cNvSpPr txBox="1"/>
            <p:nvPr/>
          </p:nvSpPr>
          <p:spPr>
            <a:xfrm>
              <a:off x="1134580" y="3331792"/>
              <a:ext cx="787838" cy="22796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添加标题</a:t>
              </a:r>
            </a:p>
          </p:txBody>
        </p:sp>
      </p:grpSp>
      <p:grpSp>
        <p:nvGrpSpPr>
          <p:cNvPr id="65" name="组合 64"/>
          <p:cNvGrpSpPr/>
          <p:nvPr/>
        </p:nvGrpSpPr>
        <p:grpSpPr>
          <a:xfrm>
            <a:off x="6846132" y="3921351"/>
            <a:ext cx="1356392" cy="432536"/>
            <a:chOff x="814328" y="3219334"/>
            <a:chExt cx="1356392" cy="432536"/>
          </a:xfrm>
        </p:grpSpPr>
        <p:grpSp>
          <p:nvGrpSpPr>
            <p:cNvPr id="68" name="组合 6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圆角矩形 7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TextBox 66"/>
            <p:cNvSpPr txBox="1"/>
            <p:nvPr/>
          </p:nvSpPr>
          <p:spPr>
            <a:xfrm>
              <a:off x="1132484" y="3331792"/>
              <a:ext cx="787838" cy="22796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添加标题</a:t>
              </a:r>
            </a:p>
          </p:txBody>
        </p:sp>
      </p:grpSp>
      <p:pic>
        <p:nvPicPr>
          <p:cNvPr id="77" name="图片占位符 5" descr="C:\Users\Administrator\Desktop\QQ截图20170217142226.jpgQQ截图201702171422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37848" y="1637121"/>
            <a:ext cx="1645920" cy="1595755"/>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8" name="图片占位符 6" descr="C:\Users\Administrator\Desktop\QQ截图20170217142233.jpgQQ截图201702171422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785745" y="1637030"/>
            <a:ext cx="1645920" cy="164084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9" name="图片占位符 15" descr="C:\Users\Administrator\Desktop\QQ截图20170217142243.jpgQQ截图2017021714224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726305" y="1637030"/>
            <a:ext cx="1645920" cy="164084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80" name="图片占位符 28" descr="C:\Users\Administrator\Desktop\QQ截图20170217142252.jpgQQ截图2017021714225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670675" y="1636395"/>
            <a:ext cx="1645920" cy="1641475"/>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81" name="TextBox 8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anim calcmode="lin" valueType="num">
                                      <p:cBhvr>
                                        <p:cTn id="8" dur="500" fill="hold"/>
                                        <p:tgtEl>
                                          <p:spTgt spid="77"/>
                                        </p:tgtEl>
                                        <p:attrNameLst>
                                          <p:attrName>ppt_x</p:attrName>
                                        </p:attrNameLst>
                                      </p:cBhvr>
                                      <p:tavLst>
                                        <p:tav tm="0">
                                          <p:val>
                                            <p:strVal val="#ppt_x"/>
                                          </p:val>
                                        </p:tav>
                                        <p:tav tm="100000">
                                          <p:val>
                                            <p:strVal val="#ppt_x"/>
                                          </p:val>
                                        </p:tav>
                                      </p:tavLst>
                                    </p:anim>
                                    <p:anim calcmode="lin" valueType="num">
                                      <p:cBhvr>
                                        <p:cTn id="9" dur="500" fill="hold"/>
                                        <p:tgtEl>
                                          <p:spTgt spid="7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anim calcmode="lin" valueType="num">
                                      <p:cBhvr>
                                        <p:cTn id="13" dur="500" fill="hold"/>
                                        <p:tgtEl>
                                          <p:spTgt spid="78"/>
                                        </p:tgtEl>
                                        <p:attrNameLst>
                                          <p:attrName>ppt_x</p:attrName>
                                        </p:attrNameLst>
                                      </p:cBhvr>
                                      <p:tavLst>
                                        <p:tav tm="0">
                                          <p:val>
                                            <p:strVal val="#ppt_x"/>
                                          </p:val>
                                        </p:tav>
                                        <p:tav tm="100000">
                                          <p:val>
                                            <p:strVal val="#ppt_x"/>
                                          </p:val>
                                        </p:tav>
                                      </p:tavLst>
                                    </p:anim>
                                    <p:anim calcmode="lin" valueType="num">
                                      <p:cBhvr>
                                        <p:cTn id="14" dur="500" fill="hold"/>
                                        <p:tgtEl>
                                          <p:spTgt spid="7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anim calcmode="lin" valueType="num">
                                      <p:cBhvr>
                                        <p:cTn id="18" dur="500" fill="hold"/>
                                        <p:tgtEl>
                                          <p:spTgt spid="79"/>
                                        </p:tgtEl>
                                        <p:attrNameLst>
                                          <p:attrName>ppt_x</p:attrName>
                                        </p:attrNameLst>
                                      </p:cBhvr>
                                      <p:tavLst>
                                        <p:tav tm="0">
                                          <p:val>
                                            <p:strVal val="#ppt_x"/>
                                          </p:val>
                                        </p:tav>
                                        <p:tav tm="100000">
                                          <p:val>
                                            <p:strVal val="#ppt_x"/>
                                          </p:val>
                                        </p:tav>
                                      </p:tavLst>
                                    </p:anim>
                                    <p:anim calcmode="lin" valueType="num">
                                      <p:cBhvr>
                                        <p:cTn id="19" dur="500" fill="hold"/>
                                        <p:tgtEl>
                                          <p:spTgt spid="7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500"/>
                                        <p:tgtEl>
                                          <p:spTgt spid="80"/>
                                        </p:tgtEl>
                                      </p:cBhvr>
                                    </p:animEffect>
                                    <p:anim calcmode="lin" valueType="num">
                                      <p:cBhvr>
                                        <p:cTn id="23" dur="500" fill="hold"/>
                                        <p:tgtEl>
                                          <p:spTgt spid="80"/>
                                        </p:tgtEl>
                                        <p:attrNameLst>
                                          <p:attrName>ppt_x</p:attrName>
                                        </p:attrNameLst>
                                      </p:cBhvr>
                                      <p:tavLst>
                                        <p:tav tm="0">
                                          <p:val>
                                            <p:strVal val="#ppt_x"/>
                                          </p:val>
                                        </p:tav>
                                        <p:tav tm="100000">
                                          <p:val>
                                            <p:strVal val="#ppt_x"/>
                                          </p:val>
                                        </p:tav>
                                      </p:tavLst>
                                    </p:anim>
                                    <p:anim calcmode="lin" valueType="num">
                                      <p:cBhvr>
                                        <p:cTn id="24" dur="500" fill="hold"/>
                                        <p:tgtEl>
                                          <p:spTgt spid="80"/>
                                        </p:tgtEl>
                                        <p:attrNameLst>
                                          <p:attrName>ppt_y</p:attrName>
                                        </p:attrNameLst>
                                      </p:cBhvr>
                                      <p:tavLst>
                                        <p:tav tm="0">
                                          <p:val>
                                            <p:strVal val="#ppt_y+.1"/>
                                          </p:val>
                                        </p:tav>
                                        <p:tav tm="100000">
                                          <p:val>
                                            <p:strVal val="#ppt_y"/>
                                          </p:val>
                                        </p:tav>
                                      </p:tavLst>
                                    </p:anim>
                                  </p:childTnLst>
                                </p:cTn>
                              </p:par>
                            </p:childTnLst>
                          </p:cTn>
                        </p:par>
                        <p:par>
                          <p:cTn id="25" fill="hold">
                            <p:stCondLst>
                              <p:cond delay="500"/>
                            </p:stCondLst>
                            <p:childTnLst>
                              <p:par>
                                <p:cTn id="26" presetID="12" presetClass="entr" presetSubtype="4"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up)">
                                      <p:cBhvr>
                                        <p:cTn id="29" dur="500"/>
                                        <p:tgtEl>
                                          <p:spTgt spid="30"/>
                                        </p:tgtEl>
                                      </p:cBhvr>
                                    </p:animEffect>
                                  </p:childTnLst>
                                </p:cTn>
                              </p:par>
                              <p:par>
                                <p:cTn id="30" presetID="12" presetClass="entr" presetSubtype="4"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ppt_y</p:attrName>
                                        </p:attrNameLst>
                                      </p:cBhvr>
                                      <p:tavLst>
                                        <p:tav tm="0">
                                          <p:val>
                                            <p:strVal val="#ppt_y+#ppt_h*1.125000"/>
                                          </p:val>
                                        </p:tav>
                                        <p:tav tm="100000">
                                          <p:val>
                                            <p:strVal val="#ppt_y"/>
                                          </p:val>
                                        </p:tav>
                                      </p:tavLst>
                                    </p:anim>
                                    <p:animEffect transition="in" filter="wipe(up)">
                                      <p:cBhvr>
                                        <p:cTn id="33" dur="500"/>
                                        <p:tgtEl>
                                          <p:spTgt spid="31"/>
                                        </p:tgtEl>
                                      </p:cBhvr>
                                    </p:animEffect>
                                  </p:childTnLst>
                                </p:cTn>
                              </p:par>
                              <p:par>
                                <p:cTn id="34" presetID="12" presetClass="entr" presetSubtype="4" fill="hold" grpId="0" nodeType="withEffect">
                                  <p:stCondLst>
                                    <p:cond delay="2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ppt_y</p:attrName>
                                        </p:attrNameLst>
                                      </p:cBhvr>
                                      <p:tavLst>
                                        <p:tav tm="0">
                                          <p:val>
                                            <p:strVal val="#ppt_y+#ppt_h*1.125000"/>
                                          </p:val>
                                        </p:tav>
                                        <p:tav tm="100000">
                                          <p:val>
                                            <p:strVal val="#ppt_y"/>
                                          </p:val>
                                        </p:tav>
                                      </p:tavLst>
                                    </p:anim>
                                    <p:animEffect transition="in" filter="wipe(up)">
                                      <p:cBhvr>
                                        <p:cTn id="37" dur="500"/>
                                        <p:tgtEl>
                                          <p:spTgt spid="32"/>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p:tgtEl>
                                          <p:spTgt spid="33"/>
                                        </p:tgtEl>
                                        <p:attrNameLst>
                                          <p:attrName>ppt_y</p:attrName>
                                        </p:attrNameLst>
                                      </p:cBhvr>
                                      <p:tavLst>
                                        <p:tav tm="0">
                                          <p:val>
                                            <p:strVal val="#ppt_y+#ppt_h*1.125000"/>
                                          </p:val>
                                        </p:tav>
                                        <p:tav tm="100000">
                                          <p:val>
                                            <p:strVal val="#ppt_y"/>
                                          </p:val>
                                        </p:tav>
                                      </p:tavLst>
                                    </p:anim>
                                    <p:animEffect transition="in" filter="wipe(up)">
                                      <p:cBhvr>
                                        <p:cTn id="41" dur="500"/>
                                        <p:tgtEl>
                                          <p:spTgt spid="33"/>
                                        </p:tgtEl>
                                      </p:cBhvr>
                                    </p:animEffect>
                                  </p:childTnLst>
                                </p:cTn>
                              </p:par>
                            </p:childTnLst>
                          </p:cTn>
                        </p:par>
                        <p:par>
                          <p:cTn id="42" fill="hold">
                            <p:stCondLst>
                              <p:cond delay="1000"/>
                            </p:stCondLst>
                            <p:childTnLst>
                              <p:par>
                                <p:cTn id="43" presetID="5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nodeType="withEffect">
                                  <p:stCondLst>
                                    <p:cond delay="20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par>
                                <p:cTn id="53" presetID="53" presetClass="entr" presetSubtype="16" fill="hold" nodeType="withEffect">
                                  <p:stCondLst>
                                    <p:cond delay="40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fltVal val="0"/>
                                          </p:val>
                                        </p:tav>
                                        <p:tav tm="100000">
                                          <p:val>
                                            <p:strVal val="#ppt_w"/>
                                          </p:val>
                                        </p:tav>
                                      </p:tavLst>
                                    </p:anim>
                                    <p:anim calcmode="lin" valueType="num">
                                      <p:cBhvr>
                                        <p:cTn id="56" dur="500" fill="hold"/>
                                        <p:tgtEl>
                                          <p:spTgt spid="58"/>
                                        </p:tgtEl>
                                        <p:attrNameLst>
                                          <p:attrName>ppt_h</p:attrName>
                                        </p:attrNameLst>
                                      </p:cBhvr>
                                      <p:tavLst>
                                        <p:tav tm="0">
                                          <p:val>
                                            <p:fltVal val="0"/>
                                          </p:val>
                                        </p:tav>
                                        <p:tav tm="100000">
                                          <p:val>
                                            <p:strVal val="#ppt_h"/>
                                          </p:val>
                                        </p:tav>
                                      </p:tavLst>
                                    </p:anim>
                                    <p:animEffect transition="in" filter="fade">
                                      <p:cBhvr>
                                        <p:cTn id="57" dur="500"/>
                                        <p:tgtEl>
                                          <p:spTgt spid="58"/>
                                        </p:tgtEl>
                                      </p:cBhvr>
                                    </p:animEffect>
                                  </p:childTnLst>
                                </p:cTn>
                              </p:par>
                              <p:par>
                                <p:cTn id="58" presetID="53" presetClass="entr" presetSubtype="16" fill="hold" nodeType="withEffect">
                                  <p:stCondLst>
                                    <p:cond delay="600"/>
                                  </p:stCondLst>
                                  <p:childTnLst>
                                    <p:set>
                                      <p:cBhvr>
                                        <p:cTn id="59" dur="1" fill="hold">
                                          <p:stCondLst>
                                            <p:cond delay="0"/>
                                          </p:stCondLst>
                                        </p:cTn>
                                        <p:tgtEl>
                                          <p:spTgt spid="65"/>
                                        </p:tgtEl>
                                        <p:attrNameLst>
                                          <p:attrName>style.visibility</p:attrName>
                                        </p:attrNameLst>
                                      </p:cBhvr>
                                      <p:to>
                                        <p:strVal val="visible"/>
                                      </p:to>
                                    </p:set>
                                    <p:anim calcmode="lin" valueType="num">
                                      <p:cBhvr>
                                        <p:cTn id="60" dur="500" fill="hold"/>
                                        <p:tgtEl>
                                          <p:spTgt spid="65"/>
                                        </p:tgtEl>
                                        <p:attrNameLst>
                                          <p:attrName>ppt_w</p:attrName>
                                        </p:attrNameLst>
                                      </p:cBhvr>
                                      <p:tavLst>
                                        <p:tav tm="0">
                                          <p:val>
                                            <p:fltVal val="0"/>
                                          </p:val>
                                        </p:tav>
                                        <p:tav tm="100000">
                                          <p:val>
                                            <p:strVal val="#ppt_w"/>
                                          </p:val>
                                        </p:tav>
                                      </p:tavLst>
                                    </p:anim>
                                    <p:anim calcmode="lin" valueType="num">
                                      <p:cBhvr>
                                        <p:cTn id="61" dur="500" fill="hold"/>
                                        <p:tgtEl>
                                          <p:spTgt spid="65"/>
                                        </p:tgtEl>
                                        <p:attrNameLst>
                                          <p:attrName>ppt_h</p:attrName>
                                        </p:attrNameLst>
                                      </p:cBhvr>
                                      <p:tavLst>
                                        <p:tav tm="0">
                                          <p:val>
                                            <p:fltVal val="0"/>
                                          </p:val>
                                        </p:tav>
                                        <p:tav tm="100000">
                                          <p:val>
                                            <p:strVal val="#ppt_h"/>
                                          </p:val>
                                        </p:tav>
                                      </p:tavLst>
                                    </p:anim>
                                    <p:animEffect transition="in" filter="fade">
                                      <p:cBhvr>
                                        <p:cTn id="6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cxnSp>
        <p:nvCxnSpPr>
          <p:cNvPr id="38" name="Straight Connector 2"/>
          <p:cNvCxnSpPr/>
          <p:nvPr/>
        </p:nvCxnSpPr>
        <p:spPr>
          <a:xfrm>
            <a:off x="5428827" y="1976886"/>
            <a:ext cx="0" cy="2042096"/>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735331" y="1772924"/>
            <a:ext cx="1850001" cy="502920"/>
          </a:xfrm>
          <a:prstGeom prst="rect">
            <a:avLst/>
          </a:prstGeom>
          <a:noFill/>
        </p:spPr>
        <p:txBody>
          <a:bodyPr wrap="square" lIns="0" rIns="0" bIns="0" rtlCol="0">
            <a:spAutoFit/>
          </a:bodyPr>
          <a:lstStyle/>
          <a:p>
            <a:r>
              <a:rPr lang="zh-CN" altLang="en-US" sz="2800" dirty="0">
                <a:solidFill>
                  <a:schemeClr val="accent2"/>
                </a:solidFill>
                <a:latin typeface="微软雅黑" panose="020B0503020204020204" pitchFamily="34" charset="-122"/>
                <a:ea typeface="微软雅黑" panose="020B0503020204020204" pitchFamily="34" charset="-122"/>
                <a:cs typeface="Helvetica Neue"/>
              </a:rPr>
              <a:t>添加标题</a:t>
            </a:r>
          </a:p>
        </p:txBody>
      </p:sp>
      <p:sp>
        <p:nvSpPr>
          <p:cNvPr id="40" name="TextBox 39"/>
          <p:cNvSpPr txBox="1"/>
          <p:nvPr/>
        </p:nvSpPr>
        <p:spPr>
          <a:xfrm>
            <a:off x="5735333" y="2449305"/>
            <a:ext cx="2777789" cy="1686560"/>
          </a:xfrm>
          <a:prstGeom prst="rect">
            <a:avLst/>
          </a:prstGeom>
          <a:noFill/>
        </p:spPr>
        <p:txBody>
          <a:bodyPr wrap="square" lIns="0" rIns="0" bIns="0" rtlCol="0">
            <a:spAutoFit/>
          </a:bodyPr>
          <a:lstStyle/>
          <a:p>
            <a:pPr>
              <a:lnSpc>
                <a:spcPct val="130000"/>
              </a:lnSpc>
            </a:pPr>
            <a:r>
              <a:rPr lang="zh-CN" altLang="en-US" sz="1000" b="1" dirty="0" smtClean="0">
                <a:solidFill>
                  <a:schemeClr val="accent2"/>
                </a:solidFill>
                <a:latin typeface="微软雅黑" panose="020B0503020204020204" pitchFamily="34" charset="-122"/>
                <a:ea typeface="微软雅黑" panose="020B0503020204020204" pitchFamily="34" charset="-122"/>
              </a:rPr>
              <a:t>添加标题：</a:t>
            </a:r>
            <a:endParaRPr lang="en-US" altLang="zh-CN" sz="1000" b="1" dirty="0" smtClean="0">
              <a:solidFill>
                <a:schemeClr val="accent2"/>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accent2"/>
                </a:solidFill>
                <a:latin typeface="微软雅黑" panose="020B0503020204020204" pitchFamily="34" charset="-122"/>
                <a:ea typeface="微软雅黑" panose="020B0503020204020204" pitchFamily="34" charset="-122"/>
              </a:rPr>
              <a:t>添加标题</a:t>
            </a:r>
            <a:r>
              <a:rPr lang="en-US" altLang="zh-CN" sz="1000" b="1" dirty="0" smtClean="0">
                <a:solidFill>
                  <a:schemeClr val="accent2"/>
                </a:solidFill>
                <a:latin typeface="微软雅黑" panose="020B0503020204020204" pitchFamily="34" charset="-122"/>
                <a:ea typeface="微软雅黑" panose="020B0503020204020204" pitchFamily="34" charset="-122"/>
              </a:rPr>
              <a:t>:</a:t>
            </a: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5735331" y="2205552"/>
            <a:ext cx="2468879" cy="225425"/>
          </a:xfrm>
          <a:prstGeom prst="rect">
            <a:avLst/>
          </a:prstGeom>
          <a:noFill/>
        </p:spPr>
        <p:txBody>
          <a:bodyPr wrap="square" lIns="0" rIns="0" bIns="0" rtlCol="0">
            <a:spAutoFit/>
          </a:bodyPr>
          <a:lstStyle/>
          <a:p>
            <a:r>
              <a:rPr sz="1100" dirty="0">
                <a:solidFill>
                  <a:schemeClr val="bg1">
                    <a:lumMod val="50000"/>
                  </a:schemeClr>
                </a:solidFill>
                <a:latin typeface="微软雅黑" panose="020B0503020204020204" pitchFamily="34" charset="-122"/>
                <a:ea typeface="微软雅黑" panose="020B0503020204020204" pitchFamily="34" charset="-122"/>
                <a:cs typeface="Helvetica Neue"/>
              </a:rPr>
              <a:t>请在此粘贴或者输入您的文字内容</a:t>
            </a:r>
          </a:p>
        </p:txBody>
      </p:sp>
      <p:sp>
        <p:nvSpPr>
          <p:cNvPr id="52" name="Rectangle 6"/>
          <p:cNvSpPr/>
          <p:nvPr/>
        </p:nvSpPr>
        <p:spPr>
          <a:xfrm>
            <a:off x="3056019" y="2404113"/>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3" name="Rectangle 7"/>
          <p:cNvSpPr/>
          <p:nvPr/>
        </p:nvSpPr>
        <p:spPr>
          <a:xfrm>
            <a:off x="3056019" y="2885245"/>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4" name="Rectangle 8"/>
          <p:cNvSpPr/>
          <p:nvPr/>
        </p:nvSpPr>
        <p:spPr>
          <a:xfrm>
            <a:off x="3056019" y="3382725"/>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5" name="Rectangle 9"/>
          <p:cNvSpPr/>
          <p:nvPr/>
        </p:nvSpPr>
        <p:spPr>
          <a:xfrm>
            <a:off x="3056019" y="3872574"/>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6" name="Rectangle 10"/>
          <p:cNvSpPr/>
          <p:nvPr/>
        </p:nvSpPr>
        <p:spPr>
          <a:xfrm>
            <a:off x="3056019" y="2401746"/>
            <a:ext cx="1642000" cy="14640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7" name="Rectangle 11"/>
          <p:cNvSpPr/>
          <p:nvPr/>
        </p:nvSpPr>
        <p:spPr>
          <a:xfrm>
            <a:off x="3056027" y="2885245"/>
            <a:ext cx="1255959" cy="14640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8" name="Rectangle 12"/>
          <p:cNvSpPr/>
          <p:nvPr/>
        </p:nvSpPr>
        <p:spPr>
          <a:xfrm>
            <a:off x="3056019" y="3382725"/>
            <a:ext cx="1949714" cy="1464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9" name="Rectangle 13"/>
          <p:cNvSpPr/>
          <p:nvPr/>
        </p:nvSpPr>
        <p:spPr>
          <a:xfrm>
            <a:off x="3056023" y="3872574"/>
            <a:ext cx="2090797" cy="14640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0" name="TextBox 59"/>
          <p:cNvSpPr txBox="1"/>
          <p:nvPr/>
        </p:nvSpPr>
        <p:spPr>
          <a:xfrm>
            <a:off x="3056027" y="1849306"/>
            <a:ext cx="881259" cy="306705"/>
          </a:xfrm>
          <a:prstGeom prst="rect">
            <a:avLst/>
          </a:prstGeom>
          <a:noFill/>
        </p:spPr>
        <p:txBody>
          <a:bodyPr wrap="square" lIns="0" rIns="0" bIns="0" rtlCol="0">
            <a:spAutoFit/>
          </a:bodyPr>
          <a:lstStyle/>
          <a:p>
            <a:r>
              <a:rPr lang="zh-CN" altLang="en-US" sz="1600" dirty="0" smtClean="0">
                <a:solidFill>
                  <a:schemeClr val="accent2"/>
                </a:solidFill>
                <a:latin typeface="微软雅黑" panose="020B0503020204020204" pitchFamily="34" charset="-122"/>
                <a:ea typeface="微软雅黑" panose="020B0503020204020204" pitchFamily="34" charset="-122"/>
                <a:cs typeface="Helvetica Neue"/>
              </a:rPr>
              <a:t>添加标题</a:t>
            </a:r>
          </a:p>
        </p:txBody>
      </p:sp>
      <p:sp>
        <p:nvSpPr>
          <p:cNvPr id="61" name="TextBox 60"/>
          <p:cNvSpPr txBox="1"/>
          <p:nvPr/>
        </p:nvSpPr>
        <p:spPr>
          <a:xfrm>
            <a:off x="3056027" y="2175975"/>
            <a:ext cx="881259" cy="217170"/>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添加标题</a:t>
            </a:r>
          </a:p>
        </p:txBody>
      </p:sp>
      <p:sp>
        <p:nvSpPr>
          <p:cNvPr id="62" name="TextBox 61"/>
          <p:cNvSpPr txBox="1"/>
          <p:nvPr/>
        </p:nvSpPr>
        <p:spPr>
          <a:xfrm>
            <a:off x="3056027" y="2669802"/>
            <a:ext cx="975925" cy="217170"/>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添加标题</a:t>
            </a:r>
          </a:p>
        </p:txBody>
      </p:sp>
      <p:sp>
        <p:nvSpPr>
          <p:cNvPr id="63" name="TextBox 62"/>
          <p:cNvSpPr txBox="1"/>
          <p:nvPr/>
        </p:nvSpPr>
        <p:spPr>
          <a:xfrm>
            <a:off x="3056027" y="3166819"/>
            <a:ext cx="881259" cy="217170"/>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添加标题</a:t>
            </a:r>
          </a:p>
        </p:txBody>
      </p:sp>
      <p:sp>
        <p:nvSpPr>
          <p:cNvPr id="64" name="TextBox 63"/>
          <p:cNvSpPr txBox="1"/>
          <p:nvPr/>
        </p:nvSpPr>
        <p:spPr>
          <a:xfrm>
            <a:off x="3056027" y="3657130"/>
            <a:ext cx="881259" cy="217170"/>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添加标题</a:t>
            </a:r>
          </a:p>
        </p:txBody>
      </p:sp>
      <p:grpSp>
        <p:nvGrpSpPr>
          <p:cNvPr id="65" name="Group 19"/>
          <p:cNvGrpSpPr/>
          <p:nvPr/>
        </p:nvGrpSpPr>
        <p:grpSpPr>
          <a:xfrm>
            <a:off x="4561174" y="2119108"/>
            <a:ext cx="273690" cy="211944"/>
            <a:chOff x="3541647" y="181442"/>
            <a:chExt cx="1055694" cy="817522"/>
          </a:xfrm>
          <a:solidFill>
            <a:schemeClr val="accent2"/>
          </a:solidFill>
        </p:grpSpPr>
        <p:sp>
          <p:nvSpPr>
            <p:cNvPr id="66" name="Rectangle 20"/>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7" name="Isosceles Triangle 21"/>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68" name="TextBox 67"/>
          <p:cNvSpPr txBox="1"/>
          <p:nvPr/>
        </p:nvSpPr>
        <p:spPr>
          <a:xfrm>
            <a:off x="4546972" y="2110480"/>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80%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69" name="Group 23"/>
          <p:cNvGrpSpPr/>
          <p:nvPr/>
        </p:nvGrpSpPr>
        <p:grpSpPr>
          <a:xfrm>
            <a:off x="4176942" y="2626822"/>
            <a:ext cx="273690" cy="211944"/>
            <a:chOff x="3541647" y="181442"/>
            <a:chExt cx="1055694" cy="817522"/>
          </a:xfrm>
          <a:solidFill>
            <a:schemeClr val="accent3"/>
          </a:solidFill>
        </p:grpSpPr>
        <p:sp>
          <p:nvSpPr>
            <p:cNvPr id="70" name="Rectangle 24"/>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1" name="Isosceles Triangle 25"/>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2" name="TextBox 71"/>
          <p:cNvSpPr txBox="1"/>
          <p:nvPr/>
        </p:nvSpPr>
        <p:spPr>
          <a:xfrm>
            <a:off x="4162740" y="2618194"/>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59%</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3" name="Group 27"/>
          <p:cNvGrpSpPr/>
          <p:nvPr/>
        </p:nvGrpSpPr>
        <p:grpSpPr>
          <a:xfrm>
            <a:off x="4859650" y="3134822"/>
            <a:ext cx="273690" cy="211944"/>
            <a:chOff x="3541647" y="181442"/>
            <a:chExt cx="1055694" cy="817522"/>
          </a:xfrm>
          <a:solidFill>
            <a:schemeClr val="accent4"/>
          </a:solidFill>
        </p:grpSpPr>
        <p:sp>
          <p:nvSpPr>
            <p:cNvPr id="74" name="Rectangle 28"/>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5" name="Isosceles Triangle 29"/>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6" name="TextBox 75"/>
          <p:cNvSpPr txBox="1"/>
          <p:nvPr/>
        </p:nvSpPr>
        <p:spPr>
          <a:xfrm>
            <a:off x="4845448" y="3126193"/>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95%</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7" name="Group 31"/>
          <p:cNvGrpSpPr/>
          <p:nvPr/>
        </p:nvGrpSpPr>
        <p:grpSpPr>
          <a:xfrm>
            <a:off x="4996464" y="3622340"/>
            <a:ext cx="273690" cy="211944"/>
            <a:chOff x="3541647" y="181442"/>
            <a:chExt cx="1055694" cy="817522"/>
          </a:xfrm>
          <a:solidFill>
            <a:schemeClr val="accent5"/>
          </a:solidFill>
        </p:grpSpPr>
        <p:sp>
          <p:nvSpPr>
            <p:cNvPr id="78" name="Rectangle 32"/>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9" name="Isosceles Triangle 33"/>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80" name="TextBox 79"/>
          <p:cNvSpPr txBox="1"/>
          <p:nvPr/>
        </p:nvSpPr>
        <p:spPr>
          <a:xfrm>
            <a:off x="4982262" y="3613711"/>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100%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cxnSp>
        <p:nvCxnSpPr>
          <p:cNvPr id="81" name="Straight Connector 38"/>
          <p:cNvCxnSpPr/>
          <p:nvPr/>
        </p:nvCxnSpPr>
        <p:spPr>
          <a:xfrm>
            <a:off x="2787342" y="1902657"/>
            <a:ext cx="0" cy="2116309"/>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pic>
        <p:nvPicPr>
          <p:cNvPr id="97" name="图片占位符 5" descr="C:\Users\Administrator\Desktop\QQ截图20170217142226.jpgQQ截图201702171422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71600" y="1984119"/>
            <a:ext cx="1436650" cy="139319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2" name="TextBox 59"/>
          <p:cNvSpPr txBox="1"/>
          <p:nvPr/>
        </p:nvSpPr>
        <p:spPr>
          <a:xfrm>
            <a:off x="1146582" y="3527611"/>
            <a:ext cx="881259" cy="306705"/>
          </a:xfrm>
          <a:prstGeom prst="rect">
            <a:avLst/>
          </a:prstGeom>
          <a:noFill/>
        </p:spPr>
        <p:txBody>
          <a:bodyPr wrap="square" lIns="0" rIns="0" bIns="0" rtlCol="0">
            <a:spAutoFit/>
          </a:bodyP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cs typeface="Helvetica Neue"/>
              </a:rPr>
              <a:t>添加标题</a:t>
            </a:r>
          </a:p>
        </p:txBody>
      </p:sp>
      <p:sp>
        <p:nvSpPr>
          <p:cNvPr id="3" name="TextBox 60"/>
          <p:cNvSpPr txBox="1"/>
          <p:nvPr/>
        </p:nvSpPr>
        <p:spPr>
          <a:xfrm>
            <a:off x="1146582" y="3854280"/>
            <a:ext cx="881259" cy="217170"/>
          </a:xfrm>
          <a:prstGeom prst="rect">
            <a:avLst/>
          </a:prstGeom>
          <a:noFill/>
        </p:spPr>
        <p:txBody>
          <a:bodyPr wrap="square" lIns="0" rIns="0" bIns="0" rtlCol="0">
            <a:spAutoFit/>
          </a:bodyPr>
          <a:lstStyle/>
          <a:p>
            <a:pPr algn="ctr"/>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添加标题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anim calcmode="lin" valueType="num">
                                      <p:cBhvr>
                                        <p:cTn id="8" dur="500" fill="hold"/>
                                        <p:tgtEl>
                                          <p:spTgt spid="97"/>
                                        </p:tgtEl>
                                        <p:attrNameLst>
                                          <p:attrName>ppt_x</p:attrName>
                                        </p:attrNameLst>
                                      </p:cBhvr>
                                      <p:tavLst>
                                        <p:tav tm="0">
                                          <p:val>
                                            <p:strVal val="#ppt_x"/>
                                          </p:val>
                                        </p:tav>
                                        <p:tav tm="100000">
                                          <p:val>
                                            <p:strVal val="#ppt_x"/>
                                          </p:val>
                                        </p:tav>
                                      </p:tavLst>
                                    </p:anim>
                                    <p:anim calcmode="lin" valueType="num">
                                      <p:cBhvr>
                                        <p:cTn id="9" dur="500" fill="hold"/>
                                        <p:tgtEl>
                                          <p:spTgt spid="9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7" presetClass="entr" presetSubtype="0" fill="hold"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500"/>
                                        <p:tgtEl>
                                          <p:spTgt spid="81"/>
                                        </p:tgtEl>
                                      </p:cBhvr>
                                    </p:animEffect>
                                    <p:anim calcmode="lin" valueType="num">
                                      <p:cBhvr>
                                        <p:cTn id="14" dur="500" fill="hold"/>
                                        <p:tgtEl>
                                          <p:spTgt spid="81"/>
                                        </p:tgtEl>
                                        <p:attrNameLst>
                                          <p:attrName>ppt_x</p:attrName>
                                        </p:attrNameLst>
                                      </p:cBhvr>
                                      <p:tavLst>
                                        <p:tav tm="0">
                                          <p:val>
                                            <p:strVal val="#ppt_x"/>
                                          </p:val>
                                        </p:tav>
                                        <p:tav tm="100000">
                                          <p:val>
                                            <p:strVal val="#ppt_x"/>
                                          </p:val>
                                        </p:tav>
                                      </p:tavLst>
                                    </p:anim>
                                    <p:anim calcmode="lin" valueType="num">
                                      <p:cBhvr>
                                        <p:cTn id="15" dur="450" decel="100000" fill="hold"/>
                                        <p:tgtEl>
                                          <p:spTgt spid="81"/>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81"/>
                                        </p:tgtEl>
                                        <p:attrNameLst>
                                          <p:attrName>ppt_y</p:attrName>
                                        </p:attrNameLst>
                                      </p:cBhvr>
                                      <p:tavLst>
                                        <p:tav tm="0">
                                          <p:val>
                                            <p:strVal val="#ppt_y-.03"/>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p:cTn id="20" dur="500" fill="hold"/>
                                        <p:tgtEl>
                                          <p:spTgt spid="60"/>
                                        </p:tgtEl>
                                        <p:attrNameLst>
                                          <p:attrName>ppt_w</p:attrName>
                                        </p:attrNameLst>
                                      </p:cBhvr>
                                      <p:tavLst>
                                        <p:tav tm="0">
                                          <p:val>
                                            <p:fltVal val="0"/>
                                          </p:val>
                                        </p:tav>
                                        <p:tav tm="100000">
                                          <p:val>
                                            <p:strVal val="#ppt_w"/>
                                          </p:val>
                                        </p:tav>
                                      </p:tavLst>
                                    </p:anim>
                                    <p:anim calcmode="lin" valueType="num">
                                      <p:cBhvr>
                                        <p:cTn id="21" dur="500" fill="hold"/>
                                        <p:tgtEl>
                                          <p:spTgt spid="60"/>
                                        </p:tgtEl>
                                        <p:attrNameLst>
                                          <p:attrName>ppt_h</p:attrName>
                                        </p:attrNameLst>
                                      </p:cBhvr>
                                      <p:tavLst>
                                        <p:tav tm="0">
                                          <p:val>
                                            <p:fltVal val="0"/>
                                          </p:val>
                                        </p:tav>
                                        <p:tav tm="100000">
                                          <p:val>
                                            <p:strVal val="#ppt_h"/>
                                          </p:val>
                                        </p:tav>
                                      </p:tavLst>
                                    </p:anim>
                                    <p:animEffect transition="in" filter="fade">
                                      <p:cBhvr>
                                        <p:cTn id="22" dur="500"/>
                                        <p:tgtEl>
                                          <p:spTgt spid="60"/>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250"/>
                                        <p:tgtEl>
                                          <p:spTgt spid="52"/>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250"/>
                                        <p:tgtEl>
                                          <p:spTgt spid="53"/>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250"/>
                                        <p:tgtEl>
                                          <p:spTgt spid="54"/>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250"/>
                                        <p:tgtEl>
                                          <p:spTgt spid="55"/>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250" fill="hold"/>
                                        <p:tgtEl>
                                          <p:spTgt spid="61"/>
                                        </p:tgtEl>
                                        <p:attrNameLst>
                                          <p:attrName>ppt_w</p:attrName>
                                        </p:attrNameLst>
                                      </p:cBhvr>
                                      <p:tavLst>
                                        <p:tav tm="0">
                                          <p:val>
                                            <p:fltVal val="0"/>
                                          </p:val>
                                        </p:tav>
                                        <p:tav tm="100000">
                                          <p:val>
                                            <p:strVal val="#ppt_w"/>
                                          </p:val>
                                        </p:tav>
                                      </p:tavLst>
                                    </p:anim>
                                    <p:anim calcmode="lin" valueType="num">
                                      <p:cBhvr>
                                        <p:cTn id="43" dur="250" fill="hold"/>
                                        <p:tgtEl>
                                          <p:spTgt spid="61"/>
                                        </p:tgtEl>
                                        <p:attrNameLst>
                                          <p:attrName>ppt_h</p:attrName>
                                        </p:attrNameLst>
                                      </p:cBhvr>
                                      <p:tavLst>
                                        <p:tav tm="0">
                                          <p:val>
                                            <p:fltVal val="0"/>
                                          </p:val>
                                        </p:tav>
                                        <p:tav tm="100000">
                                          <p:val>
                                            <p:strVal val="#ppt_h"/>
                                          </p:val>
                                        </p:tav>
                                      </p:tavLst>
                                    </p:anim>
                                    <p:animEffect transition="in" filter="fade">
                                      <p:cBhvr>
                                        <p:cTn id="44" dur="250"/>
                                        <p:tgtEl>
                                          <p:spTgt spid="61"/>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left)">
                                      <p:cBhvr>
                                        <p:cTn id="48" dur="250"/>
                                        <p:tgtEl>
                                          <p:spTgt spid="56"/>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250" fill="hold"/>
                                        <p:tgtEl>
                                          <p:spTgt spid="65"/>
                                        </p:tgtEl>
                                        <p:attrNameLst>
                                          <p:attrName>ppt_w</p:attrName>
                                        </p:attrNameLst>
                                      </p:cBhvr>
                                      <p:tavLst>
                                        <p:tav tm="0">
                                          <p:val>
                                            <p:fltVal val="0"/>
                                          </p:val>
                                        </p:tav>
                                        <p:tav tm="100000">
                                          <p:val>
                                            <p:strVal val="#ppt_w"/>
                                          </p:val>
                                        </p:tav>
                                      </p:tavLst>
                                    </p:anim>
                                    <p:anim calcmode="lin" valueType="num">
                                      <p:cBhvr>
                                        <p:cTn id="53" dur="250" fill="hold"/>
                                        <p:tgtEl>
                                          <p:spTgt spid="65"/>
                                        </p:tgtEl>
                                        <p:attrNameLst>
                                          <p:attrName>ppt_h</p:attrName>
                                        </p:attrNameLst>
                                      </p:cBhvr>
                                      <p:tavLst>
                                        <p:tav tm="0">
                                          <p:val>
                                            <p:fltVal val="0"/>
                                          </p:val>
                                        </p:tav>
                                        <p:tav tm="100000">
                                          <p:val>
                                            <p:strVal val="#ppt_h"/>
                                          </p:val>
                                        </p:tav>
                                      </p:tavLst>
                                    </p:anim>
                                    <p:animEffect transition="in" filter="fade">
                                      <p:cBhvr>
                                        <p:cTn id="54" dur="250"/>
                                        <p:tgtEl>
                                          <p:spTgt spid="65"/>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p:cTn id="58" dur="250" fill="hold"/>
                                        <p:tgtEl>
                                          <p:spTgt spid="62"/>
                                        </p:tgtEl>
                                        <p:attrNameLst>
                                          <p:attrName>ppt_w</p:attrName>
                                        </p:attrNameLst>
                                      </p:cBhvr>
                                      <p:tavLst>
                                        <p:tav tm="0">
                                          <p:val>
                                            <p:fltVal val="0"/>
                                          </p:val>
                                        </p:tav>
                                        <p:tav tm="100000">
                                          <p:val>
                                            <p:strVal val="#ppt_w"/>
                                          </p:val>
                                        </p:tav>
                                      </p:tavLst>
                                    </p:anim>
                                    <p:anim calcmode="lin" valueType="num">
                                      <p:cBhvr>
                                        <p:cTn id="59" dur="250" fill="hold"/>
                                        <p:tgtEl>
                                          <p:spTgt spid="62"/>
                                        </p:tgtEl>
                                        <p:attrNameLst>
                                          <p:attrName>ppt_h</p:attrName>
                                        </p:attrNameLst>
                                      </p:cBhvr>
                                      <p:tavLst>
                                        <p:tav tm="0">
                                          <p:val>
                                            <p:fltVal val="0"/>
                                          </p:val>
                                        </p:tav>
                                        <p:tav tm="100000">
                                          <p:val>
                                            <p:strVal val="#ppt_h"/>
                                          </p:val>
                                        </p:tav>
                                      </p:tavLst>
                                    </p:anim>
                                    <p:animEffect transition="in" filter="fade">
                                      <p:cBhvr>
                                        <p:cTn id="60" dur="250"/>
                                        <p:tgtEl>
                                          <p:spTgt spid="62"/>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left)">
                                      <p:cBhvr>
                                        <p:cTn id="64" dur="250"/>
                                        <p:tgtEl>
                                          <p:spTgt spid="57"/>
                                        </p:tgtEl>
                                      </p:cBhvr>
                                    </p:animEffect>
                                  </p:childTnLst>
                                </p:cTn>
                              </p:par>
                            </p:childTnLst>
                          </p:cTn>
                        </p:par>
                        <p:par>
                          <p:cTn id="65" fill="hold">
                            <p:stCondLst>
                              <p:cond delay="6000"/>
                            </p:stCondLst>
                            <p:childTnLst>
                              <p:par>
                                <p:cTn id="66" presetID="53" presetClass="entr" presetSubtype="16" fill="hold" nodeType="after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p:cTn id="68" dur="250" fill="hold"/>
                                        <p:tgtEl>
                                          <p:spTgt spid="69"/>
                                        </p:tgtEl>
                                        <p:attrNameLst>
                                          <p:attrName>ppt_w</p:attrName>
                                        </p:attrNameLst>
                                      </p:cBhvr>
                                      <p:tavLst>
                                        <p:tav tm="0">
                                          <p:val>
                                            <p:fltVal val="0"/>
                                          </p:val>
                                        </p:tav>
                                        <p:tav tm="100000">
                                          <p:val>
                                            <p:strVal val="#ppt_w"/>
                                          </p:val>
                                        </p:tav>
                                      </p:tavLst>
                                    </p:anim>
                                    <p:anim calcmode="lin" valueType="num">
                                      <p:cBhvr>
                                        <p:cTn id="69" dur="250" fill="hold"/>
                                        <p:tgtEl>
                                          <p:spTgt spid="69"/>
                                        </p:tgtEl>
                                        <p:attrNameLst>
                                          <p:attrName>ppt_h</p:attrName>
                                        </p:attrNameLst>
                                      </p:cBhvr>
                                      <p:tavLst>
                                        <p:tav tm="0">
                                          <p:val>
                                            <p:fltVal val="0"/>
                                          </p:val>
                                        </p:tav>
                                        <p:tav tm="100000">
                                          <p:val>
                                            <p:strVal val="#ppt_h"/>
                                          </p:val>
                                        </p:tav>
                                      </p:tavLst>
                                    </p:anim>
                                    <p:animEffect transition="in" filter="fade">
                                      <p:cBhvr>
                                        <p:cTn id="70" dur="250"/>
                                        <p:tgtEl>
                                          <p:spTgt spid="69"/>
                                        </p:tgtEl>
                                      </p:cBhvr>
                                    </p:animEffect>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63"/>
                                        </p:tgtEl>
                                        <p:attrNameLst>
                                          <p:attrName>style.visibility</p:attrName>
                                        </p:attrNameLst>
                                      </p:cBhvr>
                                      <p:to>
                                        <p:strVal val="visible"/>
                                      </p:to>
                                    </p:set>
                                    <p:anim calcmode="lin" valueType="num">
                                      <p:cBhvr>
                                        <p:cTn id="74" dur="250" fill="hold"/>
                                        <p:tgtEl>
                                          <p:spTgt spid="63"/>
                                        </p:tgtEl>
                                        <p:attrNameLst>
                                          <p:attrName>ppt_w</p:attrName>
                                        </p:attrNameLst>
                                      </p:cBhvr>
                                      <p:tavLst>
                                        <p:tav tm="0">
                                          <p:val>
                                            <p:fltVal val="0"/>
                                          </p:val>
                                        </p:tav>
                                        <p:tav tm="100000">
                                          <p:val>
                                            <p:strVal val="#ppt_w"/>
                                          </p:val>
                                        </p:tav>
                                      </p:tavLst>
                                    </p:anim>
                                    <p:anim calcmode="lin" valueType="num">
                                      <p:cBhvr>
                                        <p:cTn id="75" dur="250" fill="hold"/>
                                        <p:tgtEl>
                                          <p:spTgt spid="63"/>
                                        </p:tgtEl>
                                        <p:attrNameLst>
                                          <p:attrName>ppt_h</p:attrName>
                                        </p:attrNameLst>
                                      </p:cBhvr>
                                      <p:tavLst>
                                        <p:tav tm="0">
                                          <p:val>
                                            <p:fltVal val="0"/>
                                          </p:val>
                                        </p:tav>
                                        <p:tav tm="100000">
                                          <p:val>
                                            <p:strVal val="#ppt_h"/>
                                          </p:val>
                                        </p:tav>
                                      </p:tavLst>
                                    </p:anim>
                                    <p:animEffect transition="in" filter="fade">
                                      <p:cBhvr>
                                        <p:cTn id="76" dur="250"/>
                                        <p:tgtEl>
                                          <p:spTgt spid="63"/>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left)">
                                      <p:cBhvr>
                                        <p:cTn id="80" dur="250"/>
                                        <p:tgtEl>
                                          <p:spTgt spid="58"/>
                                        </p:tgtEl>
                                      </p:cBhvr>
                                    </p:animEffect>
                                  </p:childTnLst>
                                </p:cTn>
                              </p:par>
                            </p:childTnLst>
                          </p:cTn>
                        </p:par>
                        <p:par>
                          <p:cTn id="81" fill="hold">
                            <p:stCondLst>
                              <p:cond delay="7500"/>
                            </p:stCondLst>
                            <p:childTnLst>
                              <p:par>
                                <p:cTn id="82" presetID="53" presetClass="entr" presetSubtype="16" fill="hold" nodeType="after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p:cTn id="84" dur="250" fill="hold"/>
                                        <p:tgtEl>
                                          <p:spTgt spid="73"/>
                                        </p:tgtEl>
                                        <p:attrNameLst>
                                          <p:attrName>ppt_w</p:attrName>
                                        </p:attrNameLst>
                                      </p:cBhvr>
                                      <p:tavLst>
                                        <p:tav tm="0">
                                          <p:val>
                                            <p:fltVal val="0"/>
                                          </p:val>
                                        </p:tav>
                                        <p:tav tm="100000">
                                          <p:val>
                                            <p:strVal val="#ppt_w"/>
                                          </p:val>
                                        </p:tav>
                                      </p:tavLst>
                                    </p:anim>
                                    <p:anim calcmode="lin" valueType="num">
                                      <p:cBhvr>
                                        <p:cTn id="85" dur="250" fill="hold"/>
                                        <p:tgtEl>
                                          <p:spTgt spid="73"/>
                                        </p:tgtEl>
                                        <p:attrNameLst>
                                          <p:attrName>ppt_h</p:attrName>
                                        </p:attrNameLst>
                                      </p:cBhvr>
                                      <p:tavLst>
                                        <p:tav tm="0">
                                          <p:val>
                                            <p:fltVal val="0"/>
                                          </p:val>
                                        </p:tav>
                                        <p:tav tm="100000">
                                          <p:val>
                                            <p:strVal val="#ppt_h"/>
                                          </p:val>
                                        </p:tav>
                                      </p:tavLst>
                                    </p:anim>
                                    <p:animEffect transition="in" filter="fade">
                                      <p:cBhvr>
                                        <p:cTn id="86" dur="250"/>
                                        <p:tgtEl>
                                          <p:spTgt spid="73"/>
                                        </p:tgtEl>
                                      </p:cBhvr>
                                    </p:animEffect>
                                  </p:childTnLst>
                                </p:cTn>
                              </p:par>
                            </p:childTnLst>
                          </p:cTn>
                        </p:par>
                        <p:par>
                          <p:cTn id="87" fill="hold">
                            <p:stCondLst>
                              <p:cond delay="8000"/>
                            </p:stCondLst>
                            <p:childTnLst>
                              <p:par>
                                <p:cTn id="88" presetID="53" presetClass="entr" presetSubtype="16" fill="hold" grpId="0" nodeType="afterEffect">
                                  <p:stCondLst>
                                    <p:cond delay="0"/>
                                  </p:stCondLst>
                                  <p:childTnLst>
                                    <p:set>
                                      <p:cBhvr>
                                        <p:cTn id="89" dur="1" fill="hold">
                                          <p:stCondLst>
                                            <p:cond delay="0"/>
                                          </p:stCondLst>
                                        </p:cTn>
                                        <p:tgtEl>
                                          <p:spTgt spid="64"/>
                                        </p:tgtEl>
                                        <p:attrNameLst>
                                          <p:attrName>style.visibility</p:attrName>
                                        </p:attrNameLst>
                                      </p:cBhvr>
                                      <p:to>
                                        <p:strVal val="visible"/>
                                      </p:to>
                                    </p:set>
                                    <p:anim calcmode="lin" valueType="num">
                                      <p:cBhvr>
                                        <p:cTn id="90" dur="250" fill="hold"/>
                                        <p:tgtEl>
                                          <p:spTgt spid="64"/>
                                        </p:tgtEl>
                                        <p:attrNameLst>
                                          <p:attrName>ppt_w</p:attrName>
                                        </p:attrNameLst>
                                      </p:cBhvr>
                                      <p:tavLst>
                                        <p:tav tm="0">
                                          <p:val>
                                            <p:fltVal val="0"/>
                                          </p:val>
                                        </p:tav>
                                        <p:tav tm="100000">
                                          <p:val>
                                            <p:strVal val="#ppt_w"/>
                                          </p:val>
                                        </p:tav>
                                      </p:tavLst>
                                    </p:anim>
                                    <p:anim calcmode="lin" valueType="num">
                                      <p:cBhvr>
                                        <p:cTn id="91" dur="250" fill="hold"/>
                                        <p:tgtEl>
                                          <p:spTgt spid="64"/>
                                        </p:tgtEl>
                                        <p:attrNameLst>
                                          <p:attrName>ppt_h</p:attrName>
                                        </p:attrNameLst>
                                      </p:cBhvr>
                                      <p:tavLst>
                                        <p:tav tm="0">
                                          <p:val>
                                            <p:fltVal val="0"/>
                                          </p:val>
                                        </p:tav>
                                        <p:tav tm="100000">
                                          <p:val>
                                            <p:strVal val="#ppt_h"/>
                                          </p:val>
                                        </p:tav>
                                      </p:tavLst>
                                    </p:anim>
                                    <p:animEffect transition="in" filter="fade">
                                      <p:cBhvr>
                                        <p:cTn id="92" dur="250"/>
                                        <p:tgtEl>
                                          <p:spTgt spid="64"/>
                                        </p:tgtEl>
                                      </p:cBhvr>
                                    </p:animEffect>
                                  </p:childTnLst>
                                </p:cTn>
                              </p:par>
                            </p:childTnLst>
                          </p:cTn>
                        </p:par>
                        <p:par>
                          <p:cTn id="93" fill="hold">
                            <p:stCondLst>
                              <p:cond delay="8500"/>
                            </p:stCondLst>
                            <p:childTnLst>
                              <p:par>
                                <p:cTn id="94" presetID="22" presetClass="entr" presetSubtype="8"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250"/>
                                        <p:tgtEl>
                                          <p:spTgt spid="59"/>
                                        </p:tgtEl>
                                      </p:cBhvr>
                                    </p:animEffect>
                                  </p:childTnLst>
                                </p:cTn>
                              </p:par>
                            </p:childTnLst>
                          </p:cTn>
                        </p:par>
                        <p:par>
                          <p:cTn id="97" fill="hold">
                            <p:stCondLst>
                              <p:cond delay="9000"/>
                            </p:stCondLst>
                            <p:childTnLst>
                              <p:par>
                                <p:cTn id="98" presetID="53" presetClass="entr" presetSubtype="16" fill="hold" nodeType="afterEffect">
                                  <p:stCondLst>
                                    <p:cond delay="0"/>
                                  </p:stCondLst>
                                  <p:childTnLst>
                                    <p:set>
                                      <p:cBhvr>
                                        <p:cTn id="99" dur="1" fill="hold">
                                          <p:stCondLst>
                                            <p:cond delay="0"/>
                                          </p:stCondLst>
                                        </p:cTn>
                                        <p:tgtEl>
                                          <p:spTgt spid="77"/>
                                        </p:tgtEl>
                                        <p:attrNameLst>
                                          <p:attrName>style.visibility</p:attrName>
                                        </p:attrNameLst>
                                      </p:cBhvr>
                                      <p:to>
                                        <p:strVal val="visible"/>
                                      </p:to>
                                    </p:set>
                                    <p:anim calcmode="lin" valueType="num">
                                      <p:cBhvr>
                                        <p:cTn id="100" dur="250" fill="hold"/>
                                        <p:tgtEl>
                                          <p:spTgt spid="77"/>
                                        </p:tgtEl>
                                        <p:attrNameLst>
                                          <p:attrName>ppt_w</p:attrName>
                                        </p:attrNameLst>
                                      </p:cBhvr>
                                      <p:tavLst>
                                        <p:tav tm="0">
                                          <p:val>
                                            <p:fltVal val="0"/>
                                          </p:val>
                                        </p:tav>
                                        <p:tav tm="100000">
                                          <p:val>
                                            <p:strVal val="#ppt_w"/>
                                          </p:val>
                                        </p:tav>
                                      </p:tavLst>
                                    </p:anim>
                                    <p:anim calcmode="lin" valueType="num">
                                      <p:cBhvr>
                                        <p:cTn id="101" dur="250" fill="hold"/>
                                        <p:tgtEl>
                                          <p:spTgt spid="77"/>
                                        </p:tgtEl>
                                        <p:attrNameLst>
                                          <p:attrName>ppt_h</p:attrName>
                                        </p:attrNameLst>
                                      </p:cBhvr>
                                      <p:tavLst>
                                        <p:tav tm="0">
                                          <p:val>
                                            <p:fltVal val="0"/>
                                          </p:val>
                                        </p:tav>
                                        <p:tav tm="100000">
                                          <p:val>
                                            <p:strVal val="#ppt_h"/>
                                          </p:val>
                                        </p:tav>
                                      </p:tavLst>
                                    </p:anim>
                                    <p:animEffect transition="in" filter="fade">
                                      <p:cBhvr>
                                        <p:cTn id="102" dur="250"/>
                                        <p:tgtEl>
                                          <p:spTgt spid="77"/>
                                        </p:tgtEl>
                                      </p:cBhvr>
                                    </p:animEffect>
                                  </p:childTnLst>
                                </p:cTn>
                              </p:par>
                            </p:childTnLst>
                          </p:cTn>
                        </p:par>
                        <p:par>
                          <p:cTn id="103" fill="hold">
                            <p:stCondLst>
                              <p:cond delay="9500"/>
                            </p:stCondLst>
                            <p:childTnLst>
                              <p:par>
                                <p:cTn id="104" presetID="37" presetClass="entr" presetSubtype="0" fill="hold" nodeType="after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anim calcmode="lin" valueType="num">
                                      <p:cBhvr>
                                        <p:cTn id="107" dur="500" fill="hold"/>
                                        <p:tgtEl>
                                          <p:spTgt spid="38"/>
                                        </p:tgtEl>
                                        <p:attrNameLst>
                                          <p:attrName>ppt_x</p:attrName>
                                        </p:attrNameLst>
                                      </p:cBhvr>
                                      <p:tavLst>
                                        <p:tav tm="0">
                                          <p:val>
                                            <p:strVal val="#ppt_x"/>
                                          </p:val>
                                        </p:tav>
                                        <p:tav tm="100000">
                                          <p:val>
                                            <p:strVal val="#ppt_x"/>
                                          </p:val>
                                        </p:tav>
                                      </p:tavLst>
                                    </p:anim>
                                    <p:anim calcmode="lin" valueType="num">
                                      <p:cBhvr>
                                        <p:cTn id="108" dur="450" decel="100000" fill="hold"/>
                                        <p:tgtEl>
                                          <p:spTgt spid="38"/>
                                        </p:tgtEl>
                                        <p:attrNameLst>
                                          <p:attrName>ppt_y</p:attrName>
                                        </p:attrNameLst>
                                      </p:cBhvr>
                                      <p:tavLst>
                                        <p:tav tm="0">
                                          <p:val>
                                            <p:strVal val="#ppt_y+1"/>
                                          </p:val>
                                        </p:tav>
                                        <p:tav tm="100000">
                                          <p:val>
                                            <p:strVal val="#ppt_y-.03"/>
                                          </p:val>
                                        </p:tav>
                                      </p:tavLst>
                                    </p:anim>
                                    <p:anim calcmode="lin" valueType="num">
                                      <p:cBhvr>
                                        <p:cTn id="109"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childTnLst>
                          </p:cTn>
                        </p:par>
                        <p:par>
                          <p:cTn id="110" fill="hold">
                            <p:stCondLst>
                              <p:cond delay="10000"/>
                            </p:stCondLst>
                            <p:childTnLst>
                              <p:par>
                                <p:cTn id="111" presetID="37" presetClass="entr" presetSubtype="0" fill="hold" grpId="0"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500"/>
                                        <p:tgtEl>
                                          <p:spTgt spid="39"/>
                                        </p:tgtEl>
                                      </p:cBhvr>
                                    </p:animEffect>
                                    <p:anim calcmode="lin" valueType="num">
                                      <p:cBhvr>
                                        <p:cTn id="114" dur="500" fill="hold"/>
                                        <p:tgtEl>
                                          <p:spTgt spid="39"/>
                                        </p:tgtEl>
                                        <p:attrNameLst>
                                          <p:attrName>ppt_x</p:attrName>
                                        </p:attrNameLst>
                                      </p:cBhvr>
                                      <p:tavLst>
                                        <p:tav tm="0">
                                          <p:val>
                                            <p:strVal val="#ppt_x"/>
                                          </p:val>
                                        </p:tav>
                                        <p:tav tm="100000">
                                          <p:val>
                                            <p:strVal val="#ppt_x"/>
                                          </p:val>
                                        </p:tav>
                                      </p:tavLst>
                                    </p:anim>
                                    <p:anim calcmode="lin" valueType="num">
                                      <p:cBhvr>
                                        <p:cTn id="115" dur="450" decel="100000" fill="hold"/>
                                        <p:tgtEl>
                                          <p:spTgt spid="39"/>
                                        </p:tgtEl>
                                        <p:attrNameLst>
                                          <p:attrName>ppt_y</p:attrName>
                                        </p:attrNameLst>
                                      </p:cBhvr>
                                      <p:tavLst>
                                        <p:tav tm="0">
                                          <p:val>
                                            <p:strVal val="#ppt_y+1"/>
                                          </p:val>
                                        </p:tav>
                                        <p:tav tm="100000">
                                          <p:val>
                                            <p:strVal val="#ppt_y-.03"/>
                                          </p:val>
                                        </p:tav>
                                      </p:tavLst>
                                    </p:anim>
                                    <p:anim calcmode="lin" valueType="num">
                                      <p:cBhvr>
                                        <p:cTn id="116"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117" fill="hold">
                            <p:stCondLst>
                              <p:cond delay="10500"/>
                            </p:stCondLst>
                            <p:childTnLst>
                              <p:par>
                                <p:cTn id="118" presetID="37" presetClass="entr" presetSubtype="0" fill="hold" grpId="0" nodeType="after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fade">
                                      <p:cBhvr>
                                        <p:cTn id="120" dur="250"/>
                                        <p:tgtEl>
                                          <p:spTgt spid="51"/>
                                        </p:tgtEl>
                                      </p:cBhvr>
                                    </p:animEffect>
                                    <p:anim calcmode="lin" valueType="num">
                                      <p:cBhvr>
                                        <p:cTn id="121" dur="250" fill="hold"/>
                                        <p:tgtEl>
                                          <p:spTgt spid="51"/>
                                        </p:tgtEl>
                                        <p:attrNameLst>
                                          <p:attrName>ppt_x</p:attrName>
                                        </p:attrNameLst>
                                      </p:cBhvr>
                                      <p:tavLst>
                                        <p:tav tm="0">
                                          <p:val>
                                            <p:strVal val="#ppt_x"/>
                                          </p:val>
                                        </p:tav>
                                        <p:tav tm="100000">
                                          <p:val>
                                            <p:strVal val="#ppt_x"/>
                                          </p:val>
                                        </p:tav>
                                      </p:tavLst>
                                    </p:anim>
                                    <p:anim calcmode="lin" valueType="num">
                                      <p:cBhvr>
                                        <p:cTn id="122" dur="225" decel="100000" fill="hold"/>
                                        <p:tgtEl>
                                          <p:spTgt spid="51"/>
                                        </p:tgtEl>
                                        <p:attrNameLst>
                                          <p:attrName>ppt_y</p:attrName>
                                        </p:attrNameLst>
                                      </p:cBhvr>
                                      <p:tavLst>
                                        <p:tav tm="0">
                                          <p:val>
                                            <p:strVal val="#ppt_y+1"/>
                                          </p:val>
                                        </p:tav>
                                        <p:tav tm="100000">
                                          <p:val>
                                            <p:strVal val="#ppt_y-.03"/>
                                          </p:val>
                                        </p:tav>
                                      </p:tavLst>
                                    </p:anim>
                                    <p:anim calcmode="lin" valueType="num">
                                      <p:cBhvr>
                                        <p:cTn id="123" dur="25" accel="100000" fill="hold">
                                          <p:stCondLst>
                                            <p:cond delay="225"/>
                                          </p:stCondLst>
                                        </p:cTn>
                                        <p:tgtEl>
                                          <p:spTgt spid="51"/>
                                        </p:tgtEl>
                                        <p:attrNameLst>
                                          <p:attrName>ppt_y</p:attrName>
                                        </p:attrNameLst>
                                      </p:cBhvr>
                                      <p:tavLst>
                                        <p:tav tm="0">
                                          <p:val>
                                            <p:strVal val="#ppt_y-.03"/>
                                          </p:val>
                                        </p:tav>
                                        <p:tav tm="100000">
                                          <p:val>
                                            <p:strVal val="#ppt_y"/>
                                          </p:val>
                                        </p:tav>
                                      </p:tavLst>
                                    </p:anim>
                                  </p:childTnLst>
                                </p:cTn>
                              </p:par>
                            </p:childTnLst>
                          </p:cTn>
                        </p:par>
                        <p:par>
                          <p:cTn id="124" fill="hold">
                            <p:stCondLst>
                              <p:cond delay="11000"/>
                            </p:stCondLst>
                            <p:childTnLst>
                              <p:par>
                                <p:cTn id="125" presetID="9" presetClass="entr" presetSubtype="0" fill="hold" grpId="0" nodeType="after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dissolve">
                                      <p:cBhvr>
                                        <p:cTn id="127" dur="500"/>
                                        <p:tgtEl>
                                          <p:spTgt spid="40"/>
                                        </p:tgtEl>
                                      </p:cBhvr>
                                    </p:animEffect>
                                  </p:childTnLst>
                                </p:cTn>
                              </p:par>
                            </p:childTnLst>
                          </p:cTn>
                        </p:par>
                        <p:par>
                          <p:cTn id="128" fill="hold">
                            <p:stCondLst>
                              <p:cond delay="11500"/>
                            </p:stCondLst>
                            <p:childTnLst>
                              <p:par>
                                <p:cTn id="129" presetID="53" presetClass="entr" presetSubtype="16" fill="hold" grpId="0" nodeType="afterEffect">
                                  <p:stCondLst>
                                    <p:cond delay="0"/>
                                  </p:stCondLst>
                                  <p:childTnLst>
                                    <p:set>
                                      <p:cBhvr>
                                        <p:cTn id="130" dur="1" fill="hold">
                                          <p:stCondLst>
                                            <p:cond delay="0"/>
                                          </p:stCondLst>
                                        </p:cTn>
                                        <p:tgtEl>
                                          <p:spTgt spid="2"/>
                                        </p:tgtEl>
                                        <p:attrNameLst>
                                          <p:attrName>style.visibility</p:attrName>
                                        </p:attrNameLst>
                                      </p:cBhvr>
                                      <p:to>
                                        <p:strVal val="visible"/>
                                      </p:to>
                                    </p:set>
                                    <p:anim calcmode="lin" valueType="num">
                                      <p:cBhvr>
                                        <p:cTn id="131" dur="500" fill="hold"/>
                                        <p:tgtEl>
                                          <p:spTgt spid="2"/>
                                        </p:tgtEl>
                                        <p:attrNameLst>
                                          <p:attrName>ppt_w</p:attrName>
                                        </p:attrNameLst>
                                      </p:cBhvr>
                                      <p:tavLst>
                                        <p:tav tm="0">
                                          <p:val>
                                            <p:fltVal val="0"/>
                                          </p:val>
                                        </p:tav>
                                        <p:tav tm="100000">
                                          <p:val>
                                            <p:strVal val="#ppt_w"/>
                                          </p:val>
                                        </p:tav>
                                      </p:tavLst>
                                    </p:anim>
                                    <p:anim calcmode="lin" valueType="num">
                                      <p:cBhvr>
                                        <p:cTn id="132" dur="500" fill="hold"/>
                                        <p:tgtEl>
                                          <p:spTgt spid="2"/>
                                        </p:tgtEl>
                                        <p:attrNameLst>
                                          <p:attrName>ppt_h</p:attrName>
                                        </p:attrNameLst>
                                      </p:cBhvr>
                                      <p:tavLst>
                                        <p:tav tm="0">
                                          <p:val>
                                            <p:fltVal val="0"/>
                                          </p:val>
                                        </p:tav>
                                        <p:tav tm="100000">
                                          <p:val>
                                            <p:strVal val="#ppt_h"/>
                                          </p:val>
                                        </p:tav>
                                      </p:tavLst>
                                    </p:anim>
                                    <p:animEffect transition="in" filter="fade">
                                      <p:cBhvr>
                                        <p:cTn id="133" dur="500"/>
                                        <p:tgtEl>
                                          <p:spTgt spid="2"/>
                                        </p:tgtEl>
                                      </p:cBhvr>
                                    </p:animEffect>
                                  </p:childTnLst>
                                </p:cTn>
                              </p:par>
                            </p:childTnLst>
                          </p:cTn>
                        </p:par>
                        <p:par>
                          <p:cTn id="134" fill="hold">
                            <p:stCondLst>
                              <p:cond delay="12000"/>
                            </p:stCondLst>
                            <p:childTnLst>
                              <p:par>
                                <p:cTn id="135" presetID="53" presetClass="entr" presetSubtype="16" fill="hold" grpId="0" nodeType="afterEffect">
                                  <p:stCondLst>
                                    <p:cond delay="0"/>
                                  </p:stCondLst>
                                  <p:childTnLst>
                                    <p:set>
                                      <p:cBhvr>
                                        <p:cTn id="136" dur="1" fill="hold">
                                          <p:stCondLst>
                                            <p:cond delay="0"/>
                                          </p:stCondLst>
                                        </p:cTn>
                                        <p:tgtEl>
                                          <p:spTgt spid="3"/>
                                        </p:tgtEl>
                                        <p:attrNameLst>
                                          <p:attrName>style.visibility</p:attrName>
                                        </p:attrNameLst>
                                      </p:cBhvr>
                                      <p:to>
                                        <p:strVal val="visible"/>
                                      </p:to>
                                    </p:set>
                                    <p:anim calcmode="lin" valueType="num">
                                      <p:cBhvr>
                                        <p:cTn id="137" dur="250" fill="hold"/>
                                        <p:tgtEl>
                                          <p:spTgt spid="3"/>
                                        </p:tgtEl>
                                        <p:attrNameLst>
                                          <p:attrName>ppt_w</p:attrName>
                                        </p:attrNameLst>
                                      </p:cBhvr>
                                      <p:tavLst>
                                        <p:tav tm="0">
                                          <p:val>
                                            <p:fltVal val="0"/>
                                          </p:val>
                                        </p:tav>
                                        <p:tav tm="100000">
                                          <p:val>
                                            <p:strVal val="#ppt_w"/>
                                          </p:val>
                                        </p:tav>
                                      </p:tavLst>
                                    </p:anim>
                                    <p:anim calcmode="lin" valueType="num">
                                      <p:cBhvr>
                                        <p:cTn id="138" dur="250" fill="hold"/>
                                        <p:tgtEl>
                                          <p:spTgt spid="3"/>
                                        </p:tgtEl>
                                        <p:attrNameLst>
                                          <p:attrName>ppt_h</p:attrName>
                                        </p:attrNameLst>
                                      </p:cBhvr>
                                      <p:tavLst>
                                        <p:tav tm="0">
                                          <p:val>
                                            <p:fltVal val="0"/>
                                          </p:val>
                                        </p:tav>
                                        <p:tav tm="100000">
                                          <p:val>
                                            <p:strVal val="#ppt_h"/>
                                          </p:val>
                                        </p:tav>
                                      </p:tavLst>
                                    </p:anim>
                                    <p:animEffect transition="in" filter="fade">
                                      <p:cBhvr>
                                        <p:cTn id="139"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第二部分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3"/>
                </a:solidFill>
                <a:latin typeface="微软雅黑" panose="020B0503020204020204" pitchFamily="34" charset="-122"/>
                <a:ea typeface="微软雅黑" panose="020B0503020204020204" pitchFamily="34" charset="-122"/>
              </a:rPr>
              <a:t>单击此处填加标题</a:t>
            </a:r>
            <a:endParaRPr lang="en-US" altLang="zh-CN" sz="3600" b="1" dirty="0" smtClean="0">
              <a:solidFill>
                <a:schemeClr val="accent3"/>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02</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填加标题</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3"/>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8" name="Group 7"/>
          <p:cNvGrpSpPr/>
          <p:nvPr/>
        </p:nvGrpSpPr>
        <p:grpSpPr bwMode="auto">
          <a:xfrm>
            <a:off x="6447204" y="4701002"/>
            <a:ext cx="285036" cy="285091"/>
            <a:chOff x="0" y="0"/>
            <a:chExt cx="965499" cy="965499"/>
          </a:xfrm>
        </p:grpSpPr>
        <p:sp>
          <p:nvSpPr>
            <p:cNvPr id="19" name="AutoShape 8" descr="tile_paper_medgray.png"/>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p:nvPr/>
        </p:nvGrpSpPr>
        <p:grpSpPr bwMode="auto">
          <a:xfrm>
            <a:off x="6850355" y="4701002"/>
            <a:ext cx="285036" cy="285091"/>
            <a:chOff x="0" y="0"/>
            <a:chExt cx="965499" cy="965499"/>
          </a:xfrm>
        </p:grpSpPr>
        <p:sp>
          <p:nvSpPr>
            <p:cNvPr id="26"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p:nvPr/>
        </p:nvGrpSpPr>
        <p:grpSpPr bwMode="auto">
          <a:xfrm>
            <a:off x="7253506" y="4701002"/>
            <a:ext cx="285505" cy="285091"/>
            <a:chOff x="0" y="0"/>
            <a:chExt cx="965499" cy="965499"/>
          </a:xfrm>
        </p:grpSpPr>
        <p:sp>
          <p:nvSpPr>
            <p:cNvPr id="29"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p:nvPr/>
        </p:nvGrpSpPr>
        <p:grpSpPr bwMode="auto">
          <a:xfrm>
            <a:off x="7657126" y="4701002"/>
            <a:ext cx="285036" cy="285091"/>
            <a:chOff x="0" y="0"/>
            <a:chExt cx="965499" cy="965499"/>
          </a:xfrm>
        </p:grpSpPr>
        <p:sp>
          <p:nvSpPr>
            <p:cNvPr id="32"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p:nvPr/>
        </p:nvGrpSpPr>
        <p:grpSpPr bwMode="auto">
          <a:xfrm>
            <a:off x="8060277" y="4701002"/>
            <a:ext cx="285036" cy="285091"/>
            <a:chOff x="0" y="0"/>
            <a:chExt cx="965499" cy="965499"/>
          </a:xfrm>
        </p:grpSpPr>
        <p:sp>
          <p:nvSpPr>
            <p:cNvPr id="35"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p:nvPr/>
        </p:nvGrpSpPr>
        <p:grpSpPr bwMode="auto">
          <a:xfrm>
            <a:off x="8463428" y="4701002"/>
            <a:ext cx="285036" cy="285091"/>
            <a:chOff x="0" y="0"/>
            <a:chExt cx="965499" cy="965499"/>
          </a:xfrm>
        </p:grpSpPr>
        <p:sp>
          <p:nvSpPr>
            <p:cNvPr id="38"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3074516"/>
            <a:ext cx="0" cy="87249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2067406"/>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3074516"/>
            <a:ext cx="0" cy="2019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717646"/>
            <a:ext cx="0" cy="1638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3074516"/>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2067406"/>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26390"/>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cxnSp>
        <p:nvCxnSpPr>
          <p:cNvPr id="345" name="Straight Connector 14"/>
          <p:cNvCxnSpPr/>
          <p:nvPr/>
        </p:nvCxnSpPr>
        <p:spPr>
          <a:xfrm>
            <a:off x="0" y="2977996"/>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498446"/>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47" name="Oval 17"/>
          <p:cNvSpPr/>
          <p:nvPr/>
        </p:nvSpPr>
        <p:spPr>
          <a:xfrm>
            <a:off x="1894840" y="3947006"/>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48" name="Rectangle 18"/>
          <p:cNvSpPr/>
          <p:nvPr/>
        </p:nvSpPr>
        <p:spPr>
          <a:xfrm>
            <a:off x="1373523" y="1572242"/>
            <a:ext cx="2302473" cy="675005"/>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4019396"/>
            <a:ext cx="2667000" cy="507365"/>
          </a:xfrm>
          <a:prstGeom prst="rect">
            <a:avLst/>
          </a:prstGeom>
        </p:spPr>
        <p:txBody>
          <a:bodyPr wrap="square">
            <a:spAutoFit/>
          </a:bodyPr>
          <a:lstStyle/>
          <a:p>
            <a:pPr>
              <a:lnSpc>
                <a:spcPts val="1320"/>
              </a:lnSpc>
            </a:pPr>
            <a:r>
              <a:rPr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881476"/>
            <a:ext cx="193040" cy="193040"/>
          </a:xfrm>
          <a:prstGeom prst="ellipse">
            <a:avLst/>
          </a:prstGeom>
          <a:solidFill>
            <a:schemeClr val="bg1"/>
          </a:solidFill>
          <a:ln w="2857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881476"/>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498446"/>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55" name="Rectangle 28"/>
          <p:cNvSpPr/>
          <p:nvPr/>
        </p:nvSpPr>
        <p:spPr>
          <a:xfrm>
            <a:off x="4345323" y="1572242"/>
            <a:ext cx="2634597" cy="507365"/>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881476"/>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276446"/>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59" name="Rectangle 33"/>
          <p:cNvSpPr/>
          <p:nvPr/>
        </p:nvSpPr>
        <p:spPr>
          <a:xfrm>
            <a:off x="3906520" y="3348836"/>
            <a:ext cx="2302473" cy="675005"/>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881476"/>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2148686"/>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63" name="Rectangle 38"/>
          <p:cNvSpPr/>
          <p:nvPr/>
        </p:nvSpPr>
        <p:spPr>
          <a:xfrm>
            <a:off x="5869323" y="2222482"/>
            <a:ext cx="2634597" cy="507365"/>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881476"/>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276446"/>
            <a:ext cx="568960" cy="568960"/>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sz="1200" dirty="0" smtClean="0">
                <a:solidFill>
                  <a:schemeClr val="bg1"/>
                </a:solidFill>
                <a:latin typeface="微软雅黑" panose="020B0503020204020204" pitchFamily="34" charset="-122"/>
                <a:ea typeface="微软雅黑" panose="020B0503020204020204" pitchFamily="34" charset="-122"/>
                <a:cs typeface="Gotham Light"/>
              </a:rPr>
              <a:t>添加</a:t>
            </a:r>
          </a:p>
          <a:p>
            <a:pPr algn="ctr">
              <a:lnSpc>
                <a:spcPts val="1320"/>
              </a:lnSpc>
            </a:pPr>
            <a:r>
              <a:rPr sz="1200" dirty="0" smtClean="0">
                <a:solidFill>
                  <a:schemeClr val="bg1"/>
                </a:solidFill>
                <a:latin typeface="微软雅黑" panose="020B0503020204020204" pitchFamily="34" charset="-122"/>
                <a:ea typeface="微软雅黑" panose="020B0503020204020204" pitchFamily="34" charset="-122"/>
                <a:cs typeface="Gotham Light"/>
              </a:rPr>
              <a:t>标题</a:t>
            </a:r>
          </a:p>
        </p:txBody>
      </p:sp>
      <p:sp>
        <p:nvSpPr>
          <p:cNvPr id="367" name="Rectangle 43"/>
          <p:cNvSpPr/>
          <p:nvPr/>
        </p:nvSpPr>
        <p:spPr>
          <a:xfrm>
            <a:off x="7223761" y="3348836"/>
            <a:ext cx="1788160" cy="675005"/>
          </a:xfrm>
          <a:prstGeom prst="rect">
            <a:avLst/>
          </a:prstGeom>
        </p:spPr>
        <p:txBody>
          <a:bodyPr wrap="square">
            <a:spAutoFit/>
          </a:bodyPr>
          <a:lstStyle/>
          <a:p>
            <a:pPr>
              <a:lnSpc>
                <a:spcPts val="1320"/>
              </a:lnSpc>
            </a:pPr>
            <a:r>
              <a:rPr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此处添加标题</a:t>
            </a: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881476"/>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3511</Words>
  <Application>Microsoft Office PowerPoint</Application>
  <PresentationFormat>全屏显示(16:9)</PresentationFormat>
  <Paragraphs>357</Paragraphs>
  <Slides>29</Slides>
  <Notes>13</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开题报告</dc:title>
  <dc:creator>第一PPT</dc:creator>
  <cp:keywords>www.1ppt.com</cp:keywords>
  <cp:lastModifiedBy>Windows User</cp:lastModifiedBy>
  <cp:revision>837</cp:revision>
  <dcterms:created xsi:type="dcterms:W3CDTF">2015-04-24T01:01:00Z</dcterms:created>
  <dcterms:modified xsi:type="dcterms:W3CDTF">2019-05-11T06:46:36Z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