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4"/>
  </p:notesMasterIdLst>
  <p:sldIdLst>
    <p:sldId id="314" r:id="rId3"/>
    <p:sldId id="312" r:id="rId4"/>
    <p:sldId id="262" r:id="rId5"/>
    <p:sldId id="263" r:id="rId6"/>
    <p:sldId id="265" r:id="rId7"/>
    <p:sldId id="267" r:id="rId8"/>
    <p:sldId id="268" r:id="rId9"/>
    <p:sldId id="269" r:id="rId10"/>
    <p:sldId id="272" r:id="rId11"/>
    <p:sldId id="270" r:id="rId12"/>
    <p:sldId id="273" r:id="rId13"/>
    <p:sldId id="275" r:id="rId14"/>
    <p:sldId id="276" r:id="rId15"/>
    <p:sldId id="277" r:id="rId16"/>
    <p:sldId id="278" r:id="rId17"/>
    <p:sldId id="279" r:id="rId18"/>
    <p:sldId id="282" r:id="rId19"/>
    <p:sldId id="280" r:id="rId20"/>
    <p:sldId id="283" r:id="rId21"/>
    <p:sldId id="284" r:id="rId22"/>
    <p:sldId id="285" r:id="rId23"/>
    <p:sldId id="286" r:id="rId24"/>
    <p:sldId id="287" r:id="rId25"/>
    <p:sldId id="290" r:id="rId26"/>
    <p:sldId id="292" r:id="rId27"/>
    <p:sldId id="294" r:id="rId28"/>
    <p:sldId id="295" r:id="rId29"/>
    <p:sldId id="296" r:id="rId30"/>
    <p:sldId id="297" r:id="rId31"/>
    <p:sldId id="298" r:id="rId32"/>
    <p:sldId id="315" r:id="rId3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a:srgbClr val="FFFFFF"/>
    <a:srgbClr val="1C2747"/>
    <a:srgbClr val="0E1A40"/>
    <a:srgbClr val="3CCCC7"/>
    <a:srgbClr val="FF6D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096" autoAdjust="0"/>
  </p:normalViewPr>
  <p:slideViewPr>
    <p:cSldViewPr showGuides="1">
      <p:cViewPr>
        <p:scale>
          <a:sx n="50" d="100"/>
          <a:sy n="50" d="100"/>
        </p:scale>
        <p:origin x="-402" y="-1686"/>
      </p:cViewPr>
      <p:guideLst>
        <p:guide orient="horz"/>
        <p:guide pos="3788"/>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2F5EB0"/>
              </a:solidFill>
              <a:prstDash val="solid"/>
              <a:round/>
            </a:ln>
            <a:effectLst>
              <a:outerShdw blurRad="50800" dist="38100" dir="2700000" algn="tl" rotWithShape="0">
                <a:prstClr val="black">
                  <a:alpha val="40000"/>
                </a:prstClr>
              </a:outerShdw>
            </a:effectLst>
          </c:spPr>
          <c:marker>
            <c:symbol val="circle"/>
            <c:size val="17"/>
            <c:spPr>
              <a:solidFill>
                <a:srgbClr val="2F5EB0"/>
              </a:solidFill>
              <a:ln w="25400" cap="flat" cmpd="sng" algn="ctr">
                <a:solidFill>
                  <a:srgbClr val="2F5EB0"/>
                </a:solidFill>
                <a:prstDash val="solid"/>
                <a:round/>
              </a:ln>
              <a:effectLst>
                <a:outerShdw blurRad="50800" dist="38100" dir="2700000" algn="tl" rotWithShape="0">
                  <a:prstClr val="black">
                    <a:alpha val="40000"/>
                  </a:prstClr>
                </a:outerShdw>
              </a:effectLst>
            </c:spPr>
          </c:marker>
          <c:dLbls>
            <c:numFmt formatCode="General" sourceLinked="0"/>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prstDash val="solid"/>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ser>
        <c:ser>
          <c:idx val="1"/>
          <c:order val="1"/>
          <c:tx>
            <c:strRef>
              <c:f>Sheet1!$C$1</c:f>
              <c:strCache>
                <c:ptCount val="1"/>
                <c:pt idx="0">
                  <c:v>Series 2</c:v>
                </c:pt>
              </c:strCache>
            </c:strRef>
          </c:tx>
          <c:spPr>
            <a:ln w="25400" cap="rnd"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cap="flat"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dLbls>
            <c:dLbl>
              <c:idx val="2"/>
              <c:delete val="1"/>
            </c:dLbl>
            <c:dLbl>
              <c:idx val="4"/>
              <c:delete val="1"/>
            </c:dLbl>
            <c:dLbl>
              <c:idx val="7"/>
              <c:delete val="1"/>
            </c:dLbl>
            <c:dLbl>
              <c:idx val="9"/>
              <c:delete val="1"/>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12700" cap="flat" cmpd="sng" algn="ctr">
                      <a:solidFill>
                        <a:schemeClr val="accent3"/>
                      </a:solidFill>
                      <a:prstDash val="solid"/>
                      <a:round/>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ser>
        <c:dLbls>
          <c:showLegendKey val="0"/>
          <c:showVal val="1"/>
          <c:showCatName val="0"/>
          <c:showSerName val="0"/>
          <c:showPercent val="0"/>
          <c:showBubbleSize val="0"/>
        </c:dLbls>
        <c:marker val="1"/>
        <c:smooth val="0"/>
        <c:axId val="309667328"/>
        <c:axId val="309668864"/>
      </c:lineChart>
      <c:catAx>
        <c:axId val="309667328"/>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prstDash val="solid"/>
            <a:round/>
            <a:headEnd type="oval" w="sm" len="sm"/>
            <a:tailEnd type="oval" w="sm" len="sm"/>
          </a:ln>
          <a:effectLst/>
        </c:spPr>
        <c:txPr>
          <a:bodyPr rot="-60000000" spcFirstLastPara="0" vertOverflow="ellipsis" vert="horz" wrap="square" anchor="ctr" anchorCtr="1"/>
          <a:lstStyle/>
          <a:p>
            <a:pPr>
              <a:defRPr lang="zh-CN" sz="1400" b="0" i="0" u="none" strike="noStrike" kern="1200" baseline="0">
                <a:solidFill>
                  <a:srgbClr val="2F5EB0"/>
                </a:solidFill>
                <a:latin typeface="微软雅黑" panose="020B0503020204020204" pitchFamily="34" charset="-122"/>
                <a:ea typeface="微软雅黑" panose="020B0503020204020204" pitchFamily="34" charset="-122"/>
                <a:cs typeface="+mn-cs"/>
              </a:defRPr>
            </a:pPr>
            <a:endParaRPr lang="zh-CN"/>
          </a:p>
        </c:txPr>
        <c:crossAx val="309668864"/>
        <c:crosses val="autoZero"/>
        <c:auto val="1"/>
        <c:lblAlgn val="ctr"/>
        <c:lblOffset val="100"/>
        <c:noMultiLvlLbl val="0"/>
      </c:catAx>
      <c:valAx>
        <c:axId val="309668864"/>
        <c:scaling>
          <c:orientation val="minMax"/>
          <c:max val="100"/>
        </c:scaling>
        <c:delete val="1"/>
        <c:axPos val="l"/>
        <c:numFmt formatCode="General" sourceLinked="1"/>
        <c:majorTickMark val="none"/>
        <c:minorTickMark val="none"/>
        <c:tickLblPos val="nextTo"/>
        <c:crossAx val="309667328"/>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lang="zh-CN">
          <a:solidFill>
            <a:schemeClr val="bg1"/>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62807899887499"/>
          <c:y val="0"/>
          <c:w val="0.63522227981722901"/>
          <c:h val="0.95283325046404099"/>
        </c:manualLayout>
      </c:layout>
      <c:doughnutChart>
        <c:varyColors val="1"/>
        <c:ser>
          <c:idx val="0"/>
          <c:order val="0"/>
          <c:tx>
            <c:strRef>
              <c:f>Sheet1!$B$1</c:f>
              <c:strCache>
                <c:ptCount val="1"/>
                <c:pt idx="0">
                  <c:v>销售额</c:v>
                </c:pt>
              </c:strCache>
            </c:strRef>
          </c:tx>
          <c:dPt>
            <c:idx val="0"/>
            <c:bubble3D val="0"/>
            <c:spPr>
              <a:solidFill>
                <a:srgbClr val="2F5EB0"/>
              </a:solidFill>
              <a:ln w="19050">
                <a:solidFill>
                  <a:schemeClr val="lt1"/>
                </a:solidFill>
              </a:ln>
              <a:effectLst>
                <a:innerShdw blurRad="63500" dist="50800" dir="13500000">
                  <a:prstClr val="black">
                    <a:alpha val="50000"/>
                  </a:prstClr>
                </a:innerShdw>
              </a:effectLst>
            </c:spPr>
          </c:dPt>
          <c:dPt>
            <c:idx val="1"/>
            <c:bubble3D val="0"/>
            <c:spPr>
              <a:solidFill>
                <a:schemeClr val="accent1">
                  <a:lumMod val="75000"/>
                  <a:alpha val="38824"/>
                </a:schemeClr>
              </a:solidFill>
              <a:ln w="19050">
                <a:solidFill>
                  <a:schemeClr val="lt1"/>
                </a:solidFill>
              </a:ln>
              <a:effectLst>
                <a:innerShdw blurRad="63500" dist="50800" dir="13500000">
                  <a:prstClr val="black">
                    <a:alpha val="50000"/>
                  </a:prstClr>
                </a:innerShdw>
              </a:effectLst>
            </c:spPr>
          </c:dPt>
          <c:dPt>
            <c:idx val="2"/>
            <c:bubble3D val="0"/>
            <c:spPr>
              <a:solidFill>
                <a:schemeClr val="accent1">
                  <a:lumMod val="60000"/>
                  <a:lumOff val="40000"/>
                  <a:alpha val="65098"/>
                </a:schemeClr>
              </a:solidFill>
              <a:ln w="19050">
                <a:solidFill>
                  <a:schemeClr val="lt1"/>
                </a:solidFill>
              </a:ln>
              <a:effectLst>
                <a:innerShdw blurRad="63500" dist="50800" dir="13500000">
                  <a:prstClr val="black">
                    <a:alpha val="50000"/>
                  </a:prstClr>
                </a:innerShdw>
              </a:effectLst>
            </c:spPr>
          </c:dPt>
          <c:dLbls>
            <c:spPr>
              <a:noFill/>
              <a:ln>
                <a:noFill/>
              </a:ln>
              <a:effectLst/>
            </c:spPr>
            <c:txPr>
              <a:bodyPr rot="0" spcFirstLastPara="0" vertOverflow="ellipsis" vert="horz" wrap="square" lIns="38100" tIns="19050" rIns="38100" bIns="19050" anchor="ctr" anchorCtr="1"/>
              <a:lstStyle/>
              <a:p>
                <a:pPr>
                  <a:defRPr lang="zh-CN" sz="2000" b="0" i="0" u="none" strike="noStrike" kern="1200" baseline="0">
                    <a:solidFill>
                      <a:schemeClr val="bg1"/>
                    </a:solidFill>
                    <a:latin typeface="方正兰亭黑简体" panose="02000000000000000000" pitchFamily="2" charset="-122"/>
                    <a:ea typeface="方正兰亭黑简体" panose="02000000000000000000" pitchFamily="2" charset="-122"/>
                    <a:cs typeface="+mn-cs"/>
                  </a:defRPr>
                </a:pPr>
                <a:endParaRPr lang="zh-CN"/>
              </a:p>
            </c:txPr>
            <c:showLegendKey val="0"/>
            <c:showVal val="0"/>
            <c:showCatName val="0"/>
            <c:showSerName val="0"/>
            <c:showPercent val="1"/>
            <c:showBubbleSize val="0"/>
            <c:showLeaderLines val="0"/>
            <c:extLst>
              <c:ext xmlns:c15="http://schemas.microsoft.com/office/drawing/2012/chart" uri="{CE6537A1-D6FC-4f65-9D91-7224C49458BB}">
                <c15:layout/>
                <c15:showLeaderLines val="0"/>
                <c15:leaderLines/>
              </c:ext>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0"/>
        </c:dLbls>
        <c:firstSliceAng val="0"/>
        <c:holeSize val="34"/>
      </c:doughnutChart>
      <c:spPr>
        <a:noFill/>
        <a:ln>
          <a:noFill/>
        </a:ln>
        <a:effectLst/>
      </c:spPr>
    </c:plotArea>
    <c:plotVisOnly val="1"/>
    <c:dispBlanksAs val="gap"/>
    <c:showDLblsOverMax val="0"/>
  </c:chart>
  <c:spPr>
    <a:noFill/>
    <a:ln>
      <a:noFill/>
    </a:ln>
    <a:effectLst/>
  </c:spPr>
  <c:txPr>
    <a:bodyPr/>
    <a:lstStyle/>
    <a:p>
      <a:pPr>
        <a:defRPr lang="zh-CN" sz="2000">
          <a:solidFill>
            <a:schemeClr val="bg1"/>
          </a:solidFill>
          <a:latin typeface="方正兰亭黑简体" panose="02000000000000000000" pitchFamily="2" charset="-122"/>
          <a:ea typeface="方正兰亭黑简体" panose="02000000000000000000" pitchFamily="2"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357473-301C-4F69-A7FC-AE1DEF9F2CA1}" type="datetimeFigureOut">
              <a:rPr lang="zh-CN" altLang="en-US" smtClean="0"/>
              <a:t>2019/5/10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F837B1-3942-4B36-A9A2-6AF914CEB0AE}" type="slidenum">
              <a:rPr lang="zh-CN" altLang="en-US" smtClean="0"/>
              <a:t>‹#›</a:t>
            </a:fld>
            <a:endParaRPr lang="zh-CN" altLang="en-US"/>
          </a:p>
        </p:txBody>
      </p:sp>
    </p:spTree>
    <p:extLst>
      <p:ext uri="{BB962C8B-B14F-4D97-AF65-F5344CB8AC3E}">
        <p14:creationId xmlns:p14="http://schemas.microsoft.com/office/powerpoint/2010/main" val="1500559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979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6656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9224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3365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388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892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27516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1135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194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697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4005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
        <p:nvSpPr>
          <p:cNvPr id="9" name="矩形 8"/>
          <p:cNvSpPr/>
          <p:nvPr userDrawn="1"/>
        </p:nvSpPr>
        <p:spPr>
          <a:xfrm>
            <a:off x="9426907" y="638132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2019/5/10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brightnessContrast bright="15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2C373-83E8-404D-A870-0C99071BEBA1}" type="datetimeFigureOut">
              <a:rPr lang="zh-CN" altLang="en-US" smtClean="0"/>
              <a:t>2019/5/10</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FFD15-FD4A-41A0-98B0-8A0E50279E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2596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5175" cy="3686628"/>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7384"/>
            <a:ext cx="12195175" cy="2510972"/>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rgbClr val="2F5EB0">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6021785"/>
            <a:ext cx="12195175" cy="8635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rgbClr val="2F5E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4"/>
          <p:cNvSpPr txBox="1"/>
          <p:nvPr/>
        </p:nvSpPr>
        <p:spPr>
          <a:xfrm>
            <a:off x="4226138" y="548680"/>
            <a:ext cx="3960440" cy="803142"/>
          </a:xfrm>
          <a:prstGeom prst="rect">
            <a:avLst/>
          </a:prstGeom>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1500" dirty="0" smtClean="0">
                <a:solidFill>
                  <a:schemeClr val="bg1"/>
                </a:solidFill>
                <a:latin typeface="Agency FB" panose="020B0503020202020204" pitchFamily="34" charset="0"/>
                <a:ea typeface="微软雅黑" panose="020B0503020204020204" pitchFamily="34" charset="-122"/>
              </a:rPr>
              <a:t>20XX</a:t>
            </a:r>
            <a:endParaRPr lang="en-US" altLang="zh-CN" sz="11500" dirty="0">
              <a:solidFill>
                <a:schemeClr val="bg1"/>
              </a:solidFill>
              <a:latin typeface="Agency FB" panose="020B0503020202020204" pitchFamily="34" charset="0"/>
              <a:ea typeface="微软雅黑" panose="020B0503020204020204" pitchFamily="34" charset="-122"/>
            </a:endParaRPr>
          </a:p>
        </p:txBody>
      </p:sp>
      <p:sp>
        <p:nvSpPr>
          <p:cNvPr id="8" name="标题 4"/>
          <p:cNvSpPr txBox="1"/>
          <p:nvPr/>
        </p:nvSpPr>
        <p:spPr>
          <a:xfrm>
            <a:off x="4441403" y="1451707"/>
            <a:ext cx="3303985" cy="803142"/>
          </a:xfrm>
          <a:prstGeom prst="rect">
            <a:avLst/>
          </a:prstGeom>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800" dirty="0">
                <a:solidFill>
                  <a:schemeClr val="bg1"/>
                </a:solidFill>
                <a:latin typeface="微软雅黑" panose="020B0503020204020204" pitchFamily="34" charset="-122"/>
                <a:ea typeface="微软雅黑" panose="020B0503020204020204" pitchFamily="34" charset="-122"/>
              </a:rPr>
              <a:t>梦想起航 共创辉煌</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569195" y="3836066"/>
            <a:ext cx="6984777" cy="769441"/>
          </a:xfrm>
          <a:prstGeom prst="rect">
            <a:avLst/>
          </a:prstGeom>
          <a:noFill/>
          <a:effectLst/>
        </p:spPr>
        <p:txBody>
          <a:bodyPr wrap="square" rtlCol="0">
            <a:spAutoFit/>
          </a:bodyPr>
          <a:lstStyle/>
          <a:p>
            <a:pPr algn="ctr" fontAlgn="auto">
              <a:spcBef>
                <a:spcPts val="0"/>
              </a:spcBef>
              <a:spcAft>
                <a:spcPts val="0"/>
              </a:spcAft>
              <a:defRPr/>
            </a:pPr>
            <a:r>
              <a:rPr lang="zh-CN" altLang="en-US" sz="4400"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蓝</a:t>
            </a:r>
            <a:r>
              <a:rPr lang="zh-CN" altLang="en-US" sz="4400" b="1" dirty="0" smtClean="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色通用工作总结</a:t>
            </a:r>
            <a:r>
              <a:rPr lang="en-US" altLang="zh-CN" sz="4400" b="1" dirty="0" smtClean="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4400" b="1" dirty="0" smtClean="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sz="4400"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Rectangle 4"/>
          <p:cNvSpPr txBox="1">
            <a:spLocks noChangeArrowheads="1"/>
          </p:cNvSpPr>
          <p:nvPr/>
        </p:nvSpPr>
        <p:spPr bwMode="auto">
          <a:xfrm>
            <a:off x="3454339" y="4556146"/>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dirty="0">
                <a:solidFill>
                  <a:srgbClr val="2F5EB0"/>
                </a:solidFill>
                <a:latin typeface="微软雅黑" panose="020B0503020204020204" pitchFamily="34" charset="-122"/>
                <a:ea typeface="微软雅黑" panose="020B0503020204020204" pitchFamily="34" charset="-122"/>
              </a:rPr>
              <a:t>工作总结</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工作汇报</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企业宣传</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企业形象</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产品介绍</a:t>
            </a:r>
            <a:endParaRPr lang="zh-CN" sz="1800" dirty="0">
              <a:solidFill>
                <a:srgbClr val="2F5EB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4239053" y="5378427"/>
            <a:ext cx="3456382" cy="373132"/>
          </a:xfrm>
          <a:prstGeom prst="roundRect">
            <a:avLst>
              <a:gd name="adj" fmla="val 50000"/>
            </a:avLst>
          </a:prstGeom>
          <a:solidFill>
            <a:schemeClr val="bg1">
              <a:lumMod val="85000"/>
            </a:schemeClr>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2" name="TextBox 7"/>
          <p:cNvSpPr>
            <a:spLocks noChangeArrowheads="1"/>
          </p:cNvSpPr>
          <p:nvPr/>
        </p:nvSpPr>
        <p:spPr bwMode="auto">
          <a:xfrm>
            <a:off x="4704414" y="5426493"/>
            <a:ext cx="260596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dirty="0" smtClean="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：第一</a:t>
            </a:r>
            <a:r>
              <a:rPr lang="en-US" altLang="zh-CN" dirty="0" smtClean="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PPT</a:t>
            </a:r>
            <a:endParaRPr lang="en-US"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12"/>
          <p:cNvGrpSpPr/>
          <p:nvPr/>
        </p:nvGrpSpPr>
        <p:grpSpPr>
          <a:xfrm>
            <a:off x="4081363" y="5252713"/>
            <a:ext cx="624559" cy="624559"/>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14" name="任意多边形 13"/>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solidFill>
              <a:srgbClr val="2F5E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5" name="椭圆 14"/>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6" name="椭圆 15"/>
            <p:cNvSpPr/>
            <p:nvPr/>
          </p:nvSpPr>
          <p:spPr>
            <a:xfrm>
              <a:off x="4710169" y="2738382"/>
              <a:ext cx="2152650" cy="2152648"/>
            </a:xfrm>
            <a:prstGeom prst="ellipse">
              <a:avLst/>
            </a:prstGeom>
            <a:solidFill>
              <a:schemeClr val="bg1">
                <a:lumMod val="85000"/>
              </a:schemeClr>
            </a:solid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grpSp>
      <p:sp>
        <p:nvSpPr>
          <p:cNvPr id="17" name="TextBox 1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36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anim calcmode="lin" valueType="num">
                                      <p:cBhvr>
                                        <p:cTn id="3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8"/>
                                        </p:tgtEl>
                                      </p:cBhvr>
                                    </p:animEffect>
                                  </p:childTnLst>
                                </p:cTn>
                              </p:par>
                            </p:childTnLst>
                          </p:cTn>
                        </p:par>
                        <p:par>
                          <p:cTn id="38" fill="hold">
                            <p:stCondLst>
                              <p:cond delay="45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
                                        </p:tgtEl>
                                      </p:cBhvr>
                                    </p:animEffect>
                                  </p:childTnLst>
                                </p:cTn>
                              </p:par>
                            </p:childTnLst>
                          </p:cTn>
                        </p:par>
                        <p:par>
                          <p:cTn id="46" fill="hold">
                            <p:stCondLst>
                              <p:cond delay="56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61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7100"/>
                            </p:stCondLst>
                            <p:childTnLst>
                              <p:par>
                                <p:cTn id="57" presetID="53" presetClass="entr" presetSubtype="16"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par>
                          <p:cTn id="62" fill="hold">
                            <p:stCondLst>
                              <p:cond delay="7600"/>
                            </p:stCondLst>
                            <p:childTnLst>
                              <p:par>
                                <p:cTn id="63" presetID="42" presetClass="path" presetSubtype="0" accel="50000" decel="50000" fill="hold" nodeType="afterEffect">
                                  <p:stCondLst>
                                    <p:cond delay="0"/>
                                  </p:stCondLst>
                                  <p:childTnLst>
                                    <p:animMotion origin="layout" path="M -4.16667E-7 -6.29047E-7 L 0.27669 -0.00347 " pathEditMode="relative" rAng="0" ptsTypes="AA">
                                      <p:cBhvr>
                                        <p:cTn id="64" dur="2000" fill="hold"/>
                                        <p:tgtEl>
                                          <p:spTgt spid="13"/>
                                        </p:tgtEl>
                                        <p:attrNameLst>
                                          <p:attrName>ppt_x</p:attrName>
                                          <p:attrName>ppt_y</p:attrName>
                                        </p:attrNameLst>
                                      </p:cBhvr>
                                      <p:rCtr x="13828" y="-185"/>
                                    </p:animMotion>
                                  </p:childTnLst>
                                </p:cTn>
                              </p:par>
                              <p:par>
                                <p:cTn id="65" presetID="14" presetClass="entr" presetSubtype="10" fill="hold" grpId="0" nodeType="withEffect">
                                  <p:stCondLst>
                                    <p:cond delay="1000"/>
                                  </p:stCondLst>
                                  <p:childTnLst>
                                    <p:set>
                                      <p:cBhvr>
                                        <p:cTn id="66" dur="1" fill="hold">
                                          <p:stCondLst>
                                            <p:cond delay="0"/>
                                          </p:stCondLst>
                                        </p:cTn>
                                        <p:tgtEl>
                                          <p:spTgt spid="12"/>
                                        </p:tgtEl>
                                        <p:attrNameLst>
                                          <p:attrName>style.visibility</p:attrName>
                                        </p:attrNameLst>
                                      </p:cBhvr>
                                      <p:to>
                                        <p:strVal val="visible"/>
                                      </p:to>
                                    </p:set>
                                    <p:animEffect transition="in" filter="randombar(horizontal)">
                                      <p:cBhvr>
                                        <p:cTn id="67" dur="500"/>
                                        <p:tgtEl>
                                          <p:spTgt spid="12"/>
                                        </p:tgtEl>
                                      </p:cBhvr>
                                    </p:animEffect>
                                  </p:childTnLst>
                                </p:cTn>
                              </p:par>
                            </p:childTnLst>
                          </p:cTn>
                        </p:par>
                        <p:par>
                          <p:cTn id="68" fill="hold">
                            <p:stCondLst>
                              <p:cond delay="96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7" grpId="0" bldLvl="0" animBg="1"/>
      <p:bldP spid="8" grpId="0"/>
      <p:bldP spid="9" grpId="0" bldLvl="0" animBg="1"/>
      <p:bldP spid="10" grpId="0"/>
      <p:bldP spid="11" grpId="0" animBg="1"/>
      <p:bldP spid="12" grpId="0" bldLvl="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12</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项目介绍</a:t>
            </a:r>
          </a:p>
        </p:txBody>
      </p:sp>
      <p:grpSp>
        <p:nvGrpSpPr>
          <p:cNvPr id="33" name="组合 32"/>
          <p:cNvGrpSpPr/>
          <p:nvPr/>
        </p:nvGrpSpPr>
        <p:grpSpPr>
          <a:xfrm>
            <a:off x="871649" y="1834699"/>
            <a:ext cx="6120680" cy="3682533"/>
            <a:chOff x="3022028" y="1587732"/>
            <a:chExt cx="6120680" cy="3682533"/>
          </a:xfrm>
        </p:grpSpPr>
        <p:pic>
          <p:nvPicPr>
            <p:cNvPr id="3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3937348" y="2060861"/>
              <a:ext cx="4320480" cy="2376251"/>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燕尾形 35"/>
          <p:cNvSpPr/>
          <p:nvPr/>
        </p:nvSpPr>
        <p:spPr>
          <a:xfrm rot="5400000">
            <a:off x="7105699" y="206403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7" name="直接连接符 36"/>
          <p:cNvCxnSpPr/>
          <p:nvPr/>
        </p:nvCxnSpPr>
        <p:spPr>
          <a:xfrm>
            <a:off x="7285719"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622717" y="1619516"/>
            <a:ext cx="877145"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项目一</a:t>
            </a:r>
          </a:p>
        </p:txBody>
      </p:sp>
      <p:sp>
        <p:nvSpPr>
          <p:cNvPr id="39" name="矩形 38"/>
          <p:cNvSpPr>
            <a:spLocks noChangeArrowheads="1"/>
          </p:cNvSpPr>
          <p:nvPr/>
        </p:nvSpPr>
        <p:spPr bwMode="auto">
          <a:xfrm>
            <a:off x="7609755"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a:t>
            </a:r>
          </a:p>
        </p:txBody>
      </p:sp>
      <p:sp>
        <p:nvSpPr>
          <p:cNvPr id="40" name="燕尾形 39"/>
          <p:cNvSpPr/>
          <p:nvPr/>
        </p:nvSpPr>
        <p:spPr>
          <a:xfrm rot="5400000">
            <a:off x="7105699" y="343218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1" name="直接连接符 40"/>
          <p:cNvCxnSpPr/>
          <p:nvPr/>
        </p:nvCxnSpPr>
        <p:spPr>
          <a:xfrm>
            <a:off x="7285719"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622717" y="2987668"/>
            <a:ext cx="877145"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项目二</a:t>
            </a:r>
          </a:p>
        </p:txBody>
      </p:sp>
      <p:sp>
        <p:nvSpPr>
          <p:cNvPr id="43" name="矩形 47"/>
          <p:cNvSpPr>
            <a:spLocks noChangeArrowheads="1"/>
          </p:cNvSpPr>
          <p:nvPr/>
        </p:nvSpPr>
        <p:spPr bwMode="auto">
          <a:xfrm>
            <a:off x="7609755"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a:t>
            </a:r>
          </a:p>
        </p:txBody>
      </p:sp>
      <p:sp>
        <p:nvSpPr>
          <p:cNvPr id="44" name="燕尾形 43"/>
          <p:cNvSpPr/>
          <p:nvPr/>
        </p:nvSpPr>
        <p:spPr>
          <a:xfrm rot="5400000">
            <a:off x="7105699" y="48723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5" name="直接连接符 44"/>
          <p:cNvCxnSpPr/>
          <p:nvPr/>
        </p:nvCxnSpPr>
        <p:spPr>
          <a:xfrm>
            <a:off x="7285719"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622717" y="4427828"/>
            <a:ext cx="877145"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项目三</a:t>
            </a:r>
          </a:p>
        </p:txBody>
      </p:sp>
      <p:sp>
        <p:nvSpPr>
          <p:cNvPr id="47" name="矩形 47"/>
          <p:cNvSpPr>
            <a:spLocks noChangeArrowheads="1"/>
          </p:cNvSpPr>
          <p:nvPr/>
        </p:nvSpPr>
        <p:spPr bwMode="auto">
          <a:xfrm>
            <a:off x="7609755"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a:t>
            </a: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p:bldP spid="39" grpId="0"/>
      <p:bldP spid="40" grpId="0" animBg="1"/>
      <p:bldP spid="42" grpId="0"/>
      <p:bldP spid="43" grpId="0"/>
      <p:bldP spid="44" grpId="0" animBg="1"/>
      <p:bldP spid="46"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a:t>
            </a:r>
            <a:r>
              <a:rPr lang="zh-CN" altLang="en-US" dirty="0">
                <a:latin typeface="方正兰亭超细黑简体" panose="02000000000000000000" pitchFamily="2" charset="-122"/>
                <a:ea typeface="方正兰亭超细黑简体" panose="02000000000000000000" pitchFamily="2" charset="-122"/>
              </a:rPr>
              <a:t>５</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四项工作</a:t>
            </a:r>
          </a:p>
        </p:txBody>
      </p:sp>
      <p:cxnSp>
        <p:nvCxnSpPr>
          <p:cNvPr id="6" name="直接连接符 5"/>
          <p:cNvCxnSpPr/>
          <p:nvPr/>
        </p:nvCxnSpPr>
        <p:spPr>
          <a:xfrm>
            <a:off x="2474327" y="2268488"/>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21" name="TextBox 7"/>
          <p:cNvSpPr>
            <a:spLocks noChangeArrowheads="1"/>
          </p:cNvSpPr>
          <p:nvPr/>
        </p:nvSpPr>
        <p:spPr bwMode="auto">
          <a:xfrm>
            <a:off x="2708059" y="1734092"/>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7" name="组合 16"/>
          <p:cNvGrpSpPr/>
          <p:nvPr/>
        </p:nvGrpSpPr>
        <p:grpSpPr>
          <a:xfrm>
            <a:off x="2302133" y="2505017"/>
            <a:ext cx="1088504" cy="1062826"/>
            <a:chOff x="2312407" y="2492896"/>
            <a:chExt cx="1088504" cy="1062826"/>
          </a:xfrm>
        </p:grpSpPr>
        <p:sp>
          <p:nvSpPr>
            <p:cNvPr id="23" name="椭圆 22"/>
            <p:cNvSpPr/>
            <p:nvPr/>
          </p:nvSpPr>
          <p:spPr>
            <a:xfrm>
              <a:off x="2536815" y="2691626"/>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9"/>
            <p:cNvSpPr txBox="1"/>
            <p:nvPr/>
          </p:nvSpPr>
          <p:spPr>
            <a:xfrm>
              <a:off x="2528431" y="2971274"/>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22" name="椭圆 21"/>
            <p:cNvSpPr/>
            <p:nvPr/>
          </p:nvSpPr>
          <p:spPr>
            <a:xfrm>
              <a:off x="2320791" y="2492896"/>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9"/>
            <p:cNvSpPr txBox="1"/>
            <p:nvPr/>
          </p:nvSpPr>
          <p:spPr>
            <a:xfrm>
              <a:off x="2312407" y="2539226"/>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a:off x="3297659" y="3403322"/>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3" name="TextBox 7"/>
          <p:cNvSpPr>
            <a:spLocks noChangeArrowheads="1"/>
          </p:cNvSpPr>
          <p:nvPr/>
        </p:nvSpPr>
        <p:spPr bwMode="auto">
          <a:xfrm>
            <a:off x="3531391" y="2868926"/>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 name="组合 17"/>
          <p:cNvGrpSpPr/>
          <p:nvPr/>
        </p:nvGrpSpPr>
        <p:grpSpPr>
          <a:xfrm>
            <a:off x="1489075" y="3615988"/>
            <a:ext cx="1088504" cy="1062826"/>
            <a:chOff x="1489075" y="3615988"/>
            <a:chExt cx="1088504" cy="1062826"/>
          </a:xfrm>
        </p:grpSpPr>
        <p:sp>
          <p:nvSpPr>
            <p:cNvPr id="35" name="椭圆 34"/>
            <p:cNvSpPr/>
            <p:nvPr/>
          </p:nvSpPr>
          <p:spPr>
            <a:xfrm>
              <a:off x="1713483" y="3814718"/>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9"/>
            <p:cNvSpPr txBox="1"/>
            <p:nvPr/>
          </p:nvSpPr>
          <p:spPr>
            <a:xfrm>
              <a:off x="1705099" y="4094366"/>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34" name="椭圆 33"/>
            <p:cNvSpPr/>
            <p:nvPr/>
          </p:nvSpPr>
          <p:spPr>
            <a:xfrm>
              <a:off x="1497459" y="3615988"/>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
            <p:cNvSpPr txBox="1"/>
            <p:nvPr/>
          </p:nvSpPr>
          <p:spPr>
            <a:xfrm>
              <a:off x="1489075" y="3662318"/>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2474327" y="4526414"/>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9" name="TextBox 7"/>
          <p:cNvSpPr>
            <a:spLocks noChangeArrowheads="1"/>
          </p:cNvSpPr>
          <p:nvPr/>
        </p:nvSpPr>
        <p:spPr bwMode="auto">
          <a:xfrm>
            <a:off x="2708059" y="3992018"/>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组合 18"/>
          <p:cNvGrpSpPr/>
          <p:nvPr/>
        </p:nvGrpSpPr>
        <p:grpSpPr>
          <a:xfrm>
            <a:off x="2312407" y="4797152"/>
            <a:ext cx="1088504" cy="1062826"/>
            <a:chOff x="2312407" y="4797152"/>
            <a:chExt cx="1088504" cy="1062826"/>
          </a:xfrm>
        </p:grpSpPr>
        <p:sp>
          <p:nvSpPr>
            <p:cNvPr id="41" name="椭圆 40"/>
            <p:cNvSpPr/>
            <p:nvPr/>
          </p:nvSpPr>
          <p:spPr>
            <a:xfrm>
              <a:off x="2536815" y="499588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9"/>
            <p:cNvSpPr txBox="1"/>
            <p:nvPr/>
          </p:nvSpPr>
          <p:spPr>
            <a:xfrm>
              <a:off x="2528431" y="527553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40" name="椭圆 39"/>
            <p:cNvSpPr/>
            <p:nvPr/>
          </p:nvSpPr>
          <p:spPr>
            <a:xfrm>
              <a:off x="2320791" y="479715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9"/>
            <p:cNvSpPr txBox="1"/>
            <p:nvPr/>
          </p:nvSpPr>
          <p:spPr>
            <a:xfrm>
              <a:off x="2312407" y="484348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44" name="直接连接符 43"/>
          <p:cNvCxnSpPr/>
          <p:nvPr/>
        </p:nvCxnSpPr>
        <p:spPr>
          <a:xfrm>
            <a:off x="3297659" y="5707578"/>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45" name="TextBox 7"/>
          <p:cNvSpPr>
            <a:spLocks noChangeArrowheads="1"/>
          </p:cNvSpPr>
          <p:nvPr/>
        </p:nvSpPr>
        <p:spPr bwMode="auto">
          <a:xfrm>
            <a:off x="3531391" y="5173182"/>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在此输入章节详细文字介绍。</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7"/>
          <p:cNvGrpSpPr/>
          <p:nvPr/>
        </p:nvGrpSpPr>
        <p:grpSpPr>
          <a:xfrm>
            <a:off x="1489075" y="1358062"/>
            <a:ext cx="1088504" cy="1062826"/>
            <a:chOff x="1489075" y="1358062"/>
            <a:chExt cx="1088504" cy="1062826"/>
          </a:xfrm>
        </p:grpSpPr>
        <p:sp>
          <p:nvSpPr>
            <p:cNvPr id="14" name="椭圆 13"/>
            <p:cNvSpPr/>
            <p:nvPr/>
          </p:nvSpPr>
          <p:spPr>
            <a:xfrm>
              <a:off x="1713483" y="155679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9"/>
            <p:cNvSpPr txBox="1"/>
            <p:nvPr/>
          </p:nvSpPr>
          <p:spPr>
            <a:xfrm>
              <a:off x="1705099" y="183644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2" name="椭圆 1"/>
            <p:cNvSpPr/>
            <p:nvPr/>
          </p:nvSpPr>
          <p:spPr>
            <a:xfrm>
              <a:off x="1497459" y="135806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9"/>
            <p:cNvSpPr txBox="1"/>
            <p:nvPr/>
          </p:nvSpPr>
          <p:spPr>
            <a:xfrm>
              <a:off x="1489075" y="140439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46" name="TextBox 4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2" presetClass="entr" presetSubtype="8"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anim calcmode="lin" valueType="num">
                                      <p:cBhvr>
                                        <p:cTn id="50" dur="1000" fill="hold"/>
                                        <p:tgtEl>
                                          <p:spTgt spid="39"/>
                                        </p:tgtEl>
                                        <p:attrNameLst>
                                          <p:attrName>ppt_x</p:attrName>
                                        </p:attrNameLst>
                                      </p:cBhvr>
                                      <p:tavLst>
                                        <p:tav tm="0">
                                          <p:val>
                                            <p:strVal val="#ppt_x"/>
                                          </p:val>
                                        </p:tav>
                                        <p:tav tm="100000">
                                          <p:val>
                                            <p:strVal val="#ppt_x"/>
                                          </p:val>
                                        </p:tav>
                                      </p:tavLst>
                                    </p:anim>
                                    <p:anim calcmode="lin" valueType="num">
                                      <p:cBhvr>
                                        <p:cTn id="51" dur="10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85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childTnLst>
                          </p:cTn>
                        </p:par>
                        <p:par>
                          <p:cTn id="68" fill="hold">
                            <p:stCondLst>
                              <p:cond delay="10000"/>
                            </p:stCondLst>
                            <p:childTnLst>
                              <p:par>
                                <p:cTn id="69" presetID="10" presetClass="entr" presetSubtype="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p:bldP spid="39"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17</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工作提升</a:t>
            </a:r>
          </a:p>
        </p:txBody>
      </p:sp>
      <p:sp>
        <p:nvSpPr>
          <p:cNvPr id="14" name="Freeform 5"/>
          <p:cNvSpPr/>
          <p:nvPr/>
        </p:nvSpPr>
        <p:spPr bwMode="auto">
          <a:xfrm>
            <a:off x="2032419" y="4482123"/>
            <a:ext cx="2408984" cy="103510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en-US"/>
          </a:p>
        </p:txBody>
      </p:sp>
      <p:sp>
        <p:nvSpPr>
          <p:cNvPr id="15" name="Freeform 6"/>
          <p:cNvSpPr/>
          <p:nvPr/>
        </p:nvSpPr>
        <p:spPr bwMode="auto">
          <a:xfrm>
            <a:off x="1446933" y="1239799"/>
            <a:ext cx="2642162" cy="1240925"/>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en-US"/>
          </a:p>
        </p:txBody>
      </p:sp>
      <p:sp>
        <p:nvSpPr>
          <p:cNvPr id="16" name="Freeform 7"/>
          <p:cNvSpPr/>
          <p:nvPr/>
        </p:nvSpPr>
        <p:spPr bwMode="auto">
          <a:xfrm>
            <a:off x="1129035" y="2480724"/>
            <a:ext cx="2960060" cy="1011986"/>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en-US"/>
          </a:p>
        </p:txBody>
      </p:sp>
      <p:sp>
        <p:nvSpPr>
          <p:cNvPr id="17" name="Freeform 8"/>
          <p:cNvSpPr/>
          <p:nvPr/>
        </p:nvSpPr>
        <p:spPr bwMode="auto">
          <a:xfrm>
            <a:off x="1216566" y="3427467"/>
            <a:ext cx="2546937" cy="1065140"/>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en-US"/>
          </a:p>
        </p:txBody>
      </p:sp>
      <p:grpSp>
        <p:nvGrpSpPr>
          <p:cNvPr id="18" name="Group 9"/>
          <p:cNvGrpSpPr/>
          <p:nvPr/>
        </p:nvGrpSpPr>
        <p:grpSpPr>
          <a:xfrm>
            <a:off x="1662435" y="2855646"/>
            <a:ext cx="424283" cy="449241"/>
            <a:chOff x="3659074" y="3351023"/>
            <a:chExt cx="424283" cy="449241"/>
          </a:xfrm>
          <a:solidFill>
            <a:schemeClr val="bg1"/>
          </a:solidFill>
          <a:effectLst>
            <a:outerShdw blurRad="50800" dist="38100" dir="2700000" algn="tl" rotWithShape="0">
              <a:prstClr val="black">
                <a:alpha val="40000"/>
              </a:prstClr>
            </a:outerShdw>
          </a:effectLst>
        </p:grpSpPr>
        <p:sp>
          <p:nvSpPr>
            <p:cNvPr id="19" name="Freeform 47"/>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48"/>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49"/>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 name="Freeform 50"/>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Freeform 51"/>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4" name="Freeform 64"/>
          <p:cNvSpPr>
            <a:spLocks noEditPoints="1"/>
          </p:cNvSpPr>
          <p:nvPr/>
        </p:nvSpPr>
        <p:spPr bwMode="auto">
          <a:xfrm>
            <a:off x="2731137" y="3882844"/>
            <a:ext cx="382284" cy="365006"/>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a:p>
        </p:txBody>
      </p:sp>
      <p:grpSp>
        <p:nvGrpSpPr>
          <p:cNvPr id="25" name="Group 16"/>
          <p:cNvGrpSpPr/>
          <p:nvPr/>
        </p:nvGrpSpPr>
        <p:grpSpPr>
          <a:xfrm>
            <a:off x="3014905" y="1878177"/>
            <a:ext cx="346378" cy="471236"/>
            <a:chOff x="8248816" y="4047345"/>
            <a:chExt cx="429274" cy="584013"/>
          </a:xfrm>
          <a:solidFill>
            <a:schemeClr val="bg1"/>
          </a:solidFill>
          <a:effectLst>
            <a:outerShdw blurRad="50800" dist="38100" dir="2700000" algn="tl" rotWithShape="0">
              <a:prstClr val="black">
                <a:alpha val="40000"/>
              </a:prstClr>
            </a:outerShdw>
          </a:effectLst>
        </p:grpSpPr>
        <p:sp>
          <p:nvSpPr>
            <p:cNvPr id="26" name="Freeform 136"/>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37"/>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138"/>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6"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37" name="Group 22"/>
          <p:cNvGrpSpPr/>
          <p:nvPr/>
        </p:nvGrpSpPr>
        <p:grpSpPr>
          <a:xfrm>
            <a:off x="2359566" y="4727638"/>
            <a:ext cx="379359" cy="376864"/>
            <a:chOff x="6853673" y="3715407"/>
            <a:chExt cx="379359" cy="376864"/>
          </a:xfrm>
          <a:solidFill>
            <a:schemeClr val="bg1"/>
          </a:solidFill>
          <a:effectLst>
            <a:outerShdw blurRad="50800" dist="38100" dir="2700000" algn="tl" rotWithShape="0">
              <a:prstClr val="black">
                <a:alpha val="40000"/>
              </a:prstClr>
            </a:outerShdw>
          </a:effectLst>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2"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8"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sp>
        <p:nvSpPr>
          <p:cNvPr id="56" name="Text Box 10"/>
          <p:cNvSpPr txBox="1">
            <a:spLocks noChangeArrowheads="1"/>
          </p:cNvSpPr>
          <p:nvPr/>
        </p:nvSpPr>
        <p:spPr bwMode="auto">
          <a:xfrm>
            <a:off x="2186935" y="2964851"/>
            <a:ext cx="1063836" cy="292388"/>
          </a:xfrm>
          <a:prstGeom prst="rect">
            <a:avLst/>
          </a:prstGeom>
          <a:noFill/>
          <a:ln w="9525">
            <a:noFill/>
            <a:miter lim="800000"/>
          </a:ln>
        </p:spPr>
        <p:txBody>
          <a:bodyPr wrap="square" lIns="45720" tIns="22860" rIns="45720" bIns="22860">
            <a:spAutoFit/>
          </a:bodyPr>
          <a:lstStyle/>
          <a:p>
            <a:pPr defTabSz="1087755"/>
            <a:r>
              <a:rPr lang="zh-CN" altLang="en-US"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 Box 10"/>
          <p:cNvSpPr txBox="1">
            <a:spLocks noChangeArrowheads="1"/>
          </p:cNvSpPr>
          <p:nvPr/>
        </p:nvSpPr>
        <p:spPr bwMode="auto">
          <a:xfrm>
            <a:off x="1840514" y="1998379"/>
            <a:ext cx="1091138" cy="292388"/>
          </a:xfrm>
          <a:prstGeom prst="rect">
            <a:avLst/>
          </a:prstGeom>
          <a:noFill/>
          <a:ln w="9525">
            <a:noFill/>
            <a:miter lim="800000"/>
          </a:ln>
        </p:spPr>
        <p:txBody>
          <a:bodyPr wrap="square" lIns="45720" tIns="22860" rIns="45720" bIns="22860">
            <a:spAutoFit/>
          </a:bodyPr>
          <a:lstStyle/>
          <a:p>
            <a:pPr algn="r" defTabSz="1087755"/>
            <a:r>
              <a:rPr lang="zh-CN" altLang="en-US"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 Box 10"/>
          <p:cNvSpPr txBox="1">
            <a:spLocks noChangeArrowheads="1"/>
          </p:cNvSpPr>
          <p:nvPr/>
        </p:nvSpPr>
        <p:spPr bwMode="auto">
          <a:xfrm>
            <a:off x="1673766" y="3949931"/>
            <a:ext cx="935028" cy="292388"/>
          </a:xfrm>
          <a:prstGeom prst="rect">
            <a:avLst/>
          </a:prstGeom>
          <a:noFill/>
          <a:ln w="9525">
            <a:noFill/>
            <a:miter lim="800000"/>
          </a:ln>
        </p:spPr>
        <p:txBody>
          <a:bodyPr wrap="square" lIns="45720" tIns="22860" rIns="45720" bIns="22860">
            <a:spAutoFit/>
          </a:bodyPr>
          <a:lstStyle/>
          <a:p>
            <a:pPr algn="r" defTabSz="1087755"/>
            <a:r>
              <a:rPr lang="zh-CN" altLang="en-US"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 Box 10"/>
          <p:cNvSpPr txBox="1">
            <a:spLocks noChangeArrowheads="1"/>
          </p:cNvSpPr>
          <p:nvPr/>
        </p:nvSpPr>
        <p:spPr bwMode="auto">
          <a:xfrm>
            <a:off x="2796138" y="4800654"/>
            <a:ext cx="935028" cy="261610"/>
          </a:xfrm>
          <a:prstGeom prst="rect">
            <a:avLst/>
          </a:prstGeom>
          <a:noFill/>
          <a:ln w="9525">
            <a:noFill/>
            <a:miter lim="800000"/>
          </a:ln>
        </p:spPr>
        <p:txBody>
          <a:bodyPr wrap="square" lIns="45720" tIns="22860" rIns="45720" bIns="22860">
            <a:spAutoFit/>
          </a:bodyPr>
          <a:lstStyle/>
          <a:p>
            <a:pPr defTabSz="1087755"/>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输入标题</a:t>
            </a:r>
            <a:endParaRPr 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燕尾形 59"/>
          <p:cNvSpPr/>
          <p:nvPr/>
        </p:nvSpPr>
        <p:spPr>
          <a:xfrm rot="5400000">
            <a:off x="4477407" y="20608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1" name="直接连接符 60"/>
          <p:cNvCxnSpPr/>
          <p:nvPr/>
        </p:nvCxnSpPr>
        <p:spPr>
          <a:xfrm>
            <a:off x="4657427" y="2636912"/>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4994425" y="1603500"/>
            <a:ext cx="1107977" cy="369324"/>
          </a:xfrm>
          <a:prstGeom prst="rect">
            <a:avLst/>
          </a:prstGeom>
        </p:spPr>
        <p:txBody>
          <a:bodyPr wrap="non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63" name="矩形 47"/>
          <p:cNvSpPr>
            <a:spLocks noChangeArrowheads="1"/>
          </p:cNvSpPr>
          <p:nvPr/>
        </p:nvSpPr>
        <p:spPr bwMode="auto">
          <a:xfrm>
            <a:off x="4981463" y="1955514"/>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a:t>
            </a:r>
          </a:p>
        </p:txBody>
      </p:sp>
      <p:sp>
        <p:nvSpPr>
          <p:cNvPr id="64" name="燕尾形 63"/>
          <p:cNvSpPr/>
          <p:nvPr/>
        </p:nvSpPr>
        <p:spPr>
          <a:xfrm rot="5400000">
            <a:off x="4477407" y="3429000"/>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5" name="直接连接符 64"/>
          <p:cNvCxnSpPr/>
          <p:nvPr/>
        </p:nvCxnSpPr>
        <p:spPr>
          <a:xfrm>
            <a:off x="4657427" y="4005064"/>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994425" y="2971652"/>
            <a:ext cx="1107977" cy="369324"/>
          </a:xfrm>
          <a:prstGeom prst="rect">
            <a:avLst/>
          </a:prstGeom>
        </p:spPr>
        <p:txBody>
          <a:bodyPr wrap="non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4981463" y="3323666"/>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a:t>
            </a:r>
          </a:p>
        </p:txBody>
      </p:sp>
      <p:sp>
        <p:nvSpPr>
          <p:cNvPr id="68" name="燕尾形 67"/>
          <p:cNvSpPr/>
          <p:nvPr/>
        </p:nvSpPr>
        <p:spPr>
          <a:xfrm rot="5400000">
            <a:off x="7861783" y="2076864"/>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9" name="直接连接符 68"/>
          <p:cNvCxnSpPr/>
          <p:nvPr/>
        </p:nvCxnSpPr>
        <p:spPr>
          <a:xfrm>
            <a:off x="8041803" y="2652928"/>
            <a:ext cx="288032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8378801" y="1619516"/>
            <a:ext cx="1107977" cy="369324"/>
          </a:xfrm>
          <a:prstGeom prst="rect">
            <a:avLst/>
          </a:prstGeom>
        </p:spPr>
        <p:txBody>
          <a:bodyPr wrap="non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8365839" y="1971530"/>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a:t>
            </a:r>
          </a:p>
        </p:txBody>
      </p:sp>
      <p:sp>
        <p:nvSpPr>
          <p:cNvPr id="72" name="燕尾形 71"/>
          <p:cNvSpPr/>
          <p:nvPr/>
        </p:nvSpPr>
        <p:spPr>
          <a:xfrm rot="5400000">
            <a:off x="7861783" y="344501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3" name="直接连接符 72"/>
          <p:cNvCxnSpPr/>
          <p:nvPr/>
        </p:nvCxnSpPr>
        <p:spPr>
          <a:xfrm>
            <a:off x="8041803" y="4021080"/>
            <a:ext cx="291828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8378801" y="2987668"/>
            <a:ext cx="1107977" cy="369324"/>
          </a:xfrm>
          <a:prstGeom prst="rect">
            <a:avLst/>
          </a:prstGeom>
        </p:spPr>
        <p:txBody>
          <a:bodyPr wrap="non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75" name="矩形 47"/>
          <p:cNvSpPr>
            <a:spLocks noChangeArrowheads="1"/>
          </p:cNvSpPr>
          <p:nvPr/>
        </p:nvSpPr>
        <p:spPr bwMode="auto">
          <a:xfrm>
            <a:off x="8365839" y="3339682"/>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a:t>
            </a:r>
          </a:p>
        </p:txBody>
      </p:sp>
      <p:sp>
        <p:nvSpPr>
          <p:cNvPr id="76" name="TextBox 75"/>
          <p:cNvSpPr txBox="1"/>
          <p:nvPr/>
        </p:nvSpPr>
        <p:spPr>
          <a:xfrm>
            <a:off x="4441403" y="4437112"/>
            <a:ext cx="6624736" cy="858283"/>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anose="020B0503020204020204" pitchFamily="34" charset="-122"/>
              </a:rPr>
              <a:t>在此录入上述图表的综合描述说明。</a:t>
            </a:r>
            <a:r>
              <a:rPr lang="zh-CN" altLang="en-US" dirty="0">
                <a:solidFill>
                  <a:schemeClr val="tx1">
                    <a:lumMod val="50000"/>
                    <a:lumOff val="50000"/>
                  </a:schemeClr>
                </a:solidFill>
              </a:rPr>
              <a:t>并选择只保留文字，</a:t>
            </a:r>
            <a:r>
              <a:rPr lang="zh-CN" altLang="en-US" dirty="0">
                <a:solidFill>
                  <a:schemeClr val="tx1">
                    <a:lumMod val="50000"/>
                    <a:lumOff val="50000"/>
                  </a:schemeClr>
                </a:solidFill>
                <a:sym typeface="微软雅黑" panose="020B0503020204020204" pitchFamily="34" charset="-122"/>
              </a:rPr>
              <a:t>在此录入上述图表的综合描述说明。</a:t>
            </a:r>
            <a:endParaRPr lang="zh-CN" altLang="en-US" dirty="0">
              <a:solidFill>
                <a:schemeClr val="tx1">
                  <a:lumMod val="50000"/>
                  <a:lumOff val="50000"/>
                </a:schemeClr>
              </a:solidFill>
            </a:endParaRPr>
          </a:p>
        </p:txBody>
      </p:sp>
      <p:sp>
        <p:nvSpPr>
          <p:cNvPr id="77" name="TextBox 7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ppt_x"/>
                                          </p:val>
                                        </p:tav>
                                        <p:tav tm="100000">
                                          <p:val>
                                            <p:strVal val="#ppt_x"/>
                                          </p:val>
                                        </p:tav>
                                      </p:tavLst>
                                    </p:anim>
                                    <p:anim calcmode="lin" valueType="num">
                                      <p:cBhvr additive="base">
                                        <p:cTn id="8" dur="2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50" fill="hold"/>
                                        <p:tgtEl>
                                          <p:spTgt spid="25"/>
                                        </p:tgtEl>
                                        <p:attrNameLst>
                                          <p:attrName>ppt_x</p:attrName>
                                        </p:attrNameLst>
                                      </p:cBhvr>
                                      <p:tavLst>
                                        <p:tav tm="0">
                                          <p:val>
                                            <p:strVal val="#ppt_x"/>
                                          </p:val>
                                        </p:tav>
                                        <p:tav tm="100000">
                                          <p:val>
                                            <p:strVal val="#ppt_x"/>
                                          </p:val>
                                        </p:tav>
                                      </p:tavLst>
                                    </p:anim>
                                    <p:anim calcmode="lin" valueType="num">
                                      <p:cBhvr additive="base">
                                        <p:cTn id="13" dur="25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250" fill="hold"/>
                                        <p:tgtEl>
                                          <p:spTgt spid="57"/>
                                        </p:tgtEl>
                                        <p:attrNameLst>
                                          <p:attrName>ppt_x</p:attrName>
                                        </p:attrNameLst>
                                      </p:cBhvr>
                                      <p:tavLst>
                                        <p:tav tm="0">
                                          <p:val>
                                            <p:strVal val="#ppt_x"/>
                                          </p:val>
                                        </p:tav>
                                        <p:tav tm="100000">
                                          <p:val>
                                            <p:strVal val="#ppt_x"/>
                                          </p:val>
                                        </p:tav>
                                      </p:tavLst>
                                    </p:anim>
                                    <p:anim calcmode="lin" valueType="num">
                                      <p:cBhvr additive="base">
                                        <p:cTn id="18" dur="25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250" fill="hold"/>
                                        <p:tgtEl>
                                          <p:spTgt spid="16"/>
                                        </p:tgtEl>
                                        <p:attrNameLst>
                                          <p:attrName>ppt_x</p:attrName>
                                        </p:attrNameLst>
                                      </p:cBhvr>
                                      <p:tavLst>
                                        <p:tav tm="0">
                                          <p:val>
                                            <p:strVal val="#ppt_x"/>
                                          </p:val>
                                        </p:tav>
                                        <p:tav tm="100000">
                                          <p:val>
                                            <p:strVal val="#ppt_x"/>
                                          </p:val>
                                        </p:tav>
                                      </p:tavLst>
                                    </p:anim>
                                    <p:anim calcmode="lin" valueType="num">
                                      <p:cBhvr additive="base">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250" fill="hold"/>
                                        <p:tgtEl>
                                          <p:spTgt spid="56"/>
                                        </p:tgtEl>
                                        <p:attrNameLst>
                                          <p:attrName>ppt_x</p:attrName>
                                        </p:attrNameLst>
                                      </p:cBhvr>
                                      <p:tavLst>
                                        <p:tav tm="0">
                                          <p:val>
                                            <p:strVal val="#ppt_x"/>
                                          </p:val>
                                        </p:tav>
                                        <p:tav tm="100000">
                                          <p:val>
                                            <p:strVal val="#ppt_x"/>
                                          </p:val>
                                        </p:tav>
                                      </p:tavLst>
                                    </p:anim>
                                    <p:anim calcmode="lin" valueType="num">
                                      <p:cBhvr additive="base">
                                        <p:cTn id="33" dur="250" fill="hold"/>
                                        <p:tgtEl>
                                          <p:spTgt spid="5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250" fill="hold"/>
                                        <p:tgtEl>
                                          <p:spTgt spid="17"/>
                                        </p:tgtEl>
                                        <p:attrNameLst>
                                          <p:attrName>ppt_x</p:attrName>
                                        </p:attrNameLst>
                                      </p:cBhvr>
                                      <p:tavLst>
                                        <p:tav tm="0">
                                          <p:val>
                                            <p:strVal val="#ppt_x"/>
                                          </p:val>
                                        </p:tav>
                                        <p:tav tm="100000">
                                          <p:val>
                                            <p:strVal val="#ppt_x"/>
                                          </p:val>
                                        </p:tav>
                                      </p:tavLst>
                                    </p:anim>
                                    <p:anim calcmode="lin" valueType="num">
                                      <p:cBhvr additive="base">
                                        <p:cTn id="38" dur="25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50" fill="hold"/>
                                        <p:tgtEl>
                                          <p:spTgt spid="24"/>
                                        </p:tgtEl>
                                        <p:attrNameLst>
                                          <p:attrName>ppt_x</p:attrName>
                                        </p:attrNameLst>
                                      </p:cBhvr>
                                      <p:tavLst>
                                        <p:tav tm="0">
                                          <p:val>
                                            <p:strVal val="#ppt_x"/>
                                          </p:val>
                                        </p:tav>
                                        <p:tav tm="100000">
                                          <p:val>
                                            <p:strVal val="#ppt_x"/>
                                          </p:val>
                                        </p:tav>
                                      </p:tavLst>
                                    </p:anim>
                                    <p:anim calcmode="lin" valueType="num">
                                      <p:cBhvr additive="base">
                                        <p:cTn id="43" dur="25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250" fill="hold"/>
                                        <p:tgtEl>
                                          <p:spTgt spid="58"/>
                                        </p:tgtEl>
                                        <p:attrNameLst>
                                          <p:attrName>ppt_x</p:attrName>
                                        </p:attrNameLst>
                                      </p:cBhvr>
                                      <p:tavLst>
                                        <p:tav tm="0">
                                          <p:val>
                                            <p:strVal val="#ppt_x"/>
                                          </p:val>
                                        </p:tav>
                                        <p:tav tm="100000">
                                          <p:val>
                                            <p:strVal val="#ppt_x"/>
                                          </p:val>
                                        </p:tav>
                                      </p:tavLst>
                                    </p:anim>
                                    <p:anim calcmode="lin" valueType="num">
                                      <p:cBhvr additive="base">
                                        <p:cTn id="48" dur="250" fill="hold"/>
                                        <p:tgtEl>
                                          <p:spTgt spid="5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ppt_x"/>
                                          </p:val>
                                        </p:tav>
                                        <p:tav tm="100000">
                                          <p:val>
                                            <p:strVal val="#ppt_x"/>
                                          </p:val>
                                        </p:tav>
                                      </p:tavLst>
                                    </p:anim>
                                    <p:anim calcmode="lin" valueType="num">
                                      <p:cBhvr additive="base">
                                        <p:cTn id="53" dur="2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250" fill="hold"/>
                                        <p:tgtEl>
                                          <p:spTgt spid="37"/>
                                        </p:tgtEl>
                                        <p:attrNameLst>
                                          <p:attrName>ppt_x</p:attrName>
                                        </p:attrNameLst>
                                      </p:cBhvr>
                                      <p:tavLst>
                                        <p:tav tm="0">
                                          <p:val>
                                            <p:strVal val="#ppt_x"/>
                                          </p:val>
                                        </p:tav>
                                        <p:tav tm="100000">
                                          <p:val>
                                            <p:strVal val="#ppt_x"/>
                                          </p:val>
                                        </p:tav>
                                      </p:tavLst>
                                    </p:anim>
                                    <p:anim calcmode="lin" valueType="num">
                                      <p:cBhvr additive="base">
                                        <p:cTn id="58" dur="25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fill="hold"/>
                                        <p:tgtEl>
                                          <p:spTgt spid="59"/>
                                        </p:tgtEl>
                                        <p:attrNameLst>
                                          <p:attrName>ppt_x</p:attrName>
                                        </p:attrNameLst>
                                      </p:cBhvr>
                                      <p:tavLst>
                                        <p:tav tm="0">
                                          <p:val>
                                            <p:strVal val="#ppt_x"/>
                                          </p:val>
                                        </p:tav>
                                        <p:tav tm="100000">
                                          <p:val>
                                            <p:strVal val="#ppt_x"/>
                                          </p:val>
                                        </p:tav>
                                      </p:tavLst>
                                    </p:anim>
                                    <p:anim calcmode="lin" valueType="num">
                                      <p:cBhvr additive="base">
                                        <p:cTn id="63" dur="250" fill="hold"/>
                                        <p:tgtEl>
                                          <p:spTgt spid="59"/>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1000"/>
                                        <p:tgtEl>
                                          <p:spTgt spid="60"/>
                                        </p:tgtEl>
                                      </p:cBhvr>
                                    </p:animEffect>
                                    <p:anim calcmode="lin" valueType="num">
                                      <p:cBhvr>
                                        <p:cTn id="68" dur="1000" fill="hold"/>
                                        <p:tgtEl>
                                          <p:spTgt spid="60"/>
                                        </p:tgtEl>
                                        <p:attrNameLst>
                                          <p:attrName>ppt_x</p:attrName>
                                        </p:attrNameLst>
                                      </p:cBhvr>
                                      <p:tavLst>
                                        <p:tav tm="0">
                                          <p:val>
                                            <p:strVal val="#ppt_x"/>
                                          </p:val>
                                        </p:tav>
                                        <p:tav tm="100000">
                                          <p:val>
                                            <p:strVal val="#ppt_x"/>
                                          </p:val>
                                        </p:tav>
                                      </p:tavLst>
                                    </p:anim>
                                    <p:anim calcmode="lin" valueType="num">
                                      <p:cBhvr>
                                        <p:cTn id="69" dur="1000" fill="hold"/>
                                        <p:tgtEl>
                                          <p:spTgt spid="60"/>
                                        </p:tgtEl>
                                        <p:attrNameLst>
                                          <p:attrName>ppt_y</p:attrName>
                                        </p:attrNameLst>
                                      </p:cBhvr>
                                      <p:tavLst>
                                        <p:tav tm="0">
                                          <p:val>
                                            <p:strVal val="#ppt_y-.1"/>
                                          </p:val>
                                        </p:tav>
                                        <p:tav tm="100000">
                                          <p:val>
                                            <p:strVal val="#ppt_y"/>
                                          </p:val>
                                        </p:tav>
                                      </p:tavLst>
                                    </p:anim>
                                  </p:childTnLst>
                                </p:cTn>
                              </p:par>
                            </p:childTnLst>
                          </p:cTn>
                        </p:par>
                        <p:par>
                          <p:cTn id="70" fill="hold">
                            <p:stCondLst>
                              <p:cond delay="7000"/>
                            </p:stCondLst>
                            <p:childTnLst>
                              <p:par>
                                <p:cTn id="71" presetID="22" presetClass="entr" presetSubtype="8"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wipe(left)">
                                      <p:cBhvr>
                                        <p:cTn id="73" dur="500"/>
                                        <p:tgtEl>
                                          <p:spTgt spid="61"/>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500"/>
                                        <p:tgtEl>
                                          <p:spTgt spid="63"/>
                                        </p:tgtEl>
                                      </p:cBhvr>
                                    </p:animEffect>
                                  </p:childTnLst>
                                </p:cTn>
                              </p:par>
                            </p:childTnLst>
                          </p:cTn>
                        </p:par>
                        <p:par>
                          <p:cTn id="81" fill="hold">
                            <p:stCondLst>
                              <p:cond delay="8000"/>
                            </p:stCondLst>
                            <p:childTnLst>
                              <p:par>
                                <p:cTn id="82" presetID="47" presetClass="entr" presetSubtype="0"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childTnLst>
                          </p:cTn>
                        </p:par>
                        <p:par>
                          <p:cTn id="87" fill="hold">
                            <p:stCondLst>
                              <p:cond delay="9000"/>
                            </p:stCondLst>
                            <p:childTnLst>
                              <p:par>
                                <p:cTn id="88" presetID="22" presetClass="entr" presetSubtype="8" fill="hold"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childTnLst>
                          </p:cTn>
                        </p:par>
                        <p:par>
                          <p:cTn id="91" fill="hold">
                            <p:stCondLst>
                              <p:cond delay="9500"/>
                            </p:stCondLst>
                            <p:childTnLst>
                              <p:par>
                                <p:cTn id="92" presetID="22" presetClass="entr" presetSubtype="8" fill="hold" grpId="0"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wipe(left)">
                                      <p:cBhvr>
                                        <p:cTn id="94" dur="500"/>
                                        <p:tgtEl>
                                          <p:spTgt spid="6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left)">
                                      <p:cBhvr>
                                        <p:cTn id="97" dur="500"/>
                                        <p:tgtEl>
                                          <p:spTgt spid="67"/>
                                        </p:tgtEl>
                                      </p:cBhvr>
                                    </p:animEffect>
                                  </p:childTnLst>
                                </p:cTn>
                              </p:par>
                            </p:childTnLst>
                          </p:cTn>
                        </p:par>
                        <p:par>
                          <p:cTn id="98" fill="hold">
                            <p:stCondLst>
                              <p:cond delay="10000"/>
                            </p:stCondLst>
                            <p:childTnLst>
                              <p:par>
                                <p:cTn id="99" presetID="47" presetClass="entr" presetSubtype="0" fill="hold" grpId="0"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1000"/>
                                        <p:tgtEl>
                                          <p:spTgt spid="68"/>
                                        </p:tgtEl>
                                      </p:cBhvr>
                                    </p:animEffect>
                                    <p:anim calcmode="lin" valueType="num">
                                      <p:cBhvr>
                                        <p:cTn id="102" dur="1000" fill="hold"/>
                                        <p:tgtEl>
                                          <p:spTgt spid="68"/>
                                        </p:tgtEl>
                                        <p:attrNameLst>
                                          <p:attrName>ppt_x</p:attrName>
                                        </p:attrNameLst>
                                      </p:cBhvr>
                                      <p:tavLst>
                                        <p:tav tm="0">
                                          <p:val>
                                            <p:strVal val="#ppt_x"/>
                                          </p:val>
                                        </p:tav>
                                        <p:tav tm="100000">
                                          <p:val>
                                            <p:strVal val="#ppt_x"/>
                                          </p:val>
                                        </p:tav>
                                      </p:tavLst>
                                    </p:anim>
                                    <p:anim calcmode="lin" valueType="num">
                                      <p:cBhvr>
                                        <p:cTn id="103" dur="1000" fill="hold"/>
                                        <p:tgtEl>
                                          <p:spTgt spid="68"/>
                                        </p:tgtEl>
                                        <p:attrNameLst>
                                          <p:attrName>ppt_y</p:attrName>
                                        </p:attrNameLst>
                                      </p:cBhvr>
                                      <p:tavLst>
                                        <p:tav tm="0">
                                          <p:val>
                                            <p:strVal val="#ppt_y-.1"/>
                                          </p:val>
                                        </p:tav>
                                        <p:tav tm="100000">
                                          <p:val>
                                            <p:strVal val="#ppt_y"/>
                                          </p:val>
                                        </p:tav>
                                      </p:tavLst>
                                    </p:anim>
                                  </p:childTnLst>
                                </p:cTn>
                              </p:par>
                            </p:childTnLst>
                          </p:cTn>
                        </p:par>
                        <p:par>
                          <p:cTn id="104" fill="hold">
                            <p:stCondLst>
                              <p:cond delay="11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500"/>
                                        <p:tgtEl>
                                          <p:spTgt spid="69"/>
                                        </p:tgtEl>
                                      </p:cBhvr>
                                    </p:animEffect>
                                  </p:childTnLst>
                                </p:cTn>
                              </p:par>
                            </p:childTnLst>
                          </p:cTn>
                        </p:par>
                        <p:par>
                          <p:cTn id="108" fill="hold">
                            <p:stCondLst>
                              <p:cond delay="11500"/>
                            </p:stCondLst>
                            <p:childTnLst>
                              <p:par>
                                <p:cTn id="109" presetID="22" presetClass="entr" presetSubtype="8"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wipe(left)">
                                      <p:cBhvr>
                                        <p:cTn id="111" dur="500"/>
                                        <p:tgtEl>
                                          <p:spTgt spid="7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wipe(left)">
                                      <p:cBhvr>
                                        <p:cTn id="114" dur="500"/>
                                        <p:tgtEl>
                                          <p:spTgt spid="71"/>
                                        </p:tgtEl>
                                      </p:cBhvr>
                                    </p:animEffect>
                                  </p:childTnLst>
                                </p:cTn>
                              </p:par>
                            </p:childTnLst>
                          </p:cTn>
                        </p:par>
                        <p:par>
                          <p:cTn id="115" fill="hold">
                            <p:stCondLst>
                              <p:cond delay="12000"/>
                            </p:stCondLst>
                            <p:childTnLst>
                              <p:par>
                                <p:cTn id="116" presetID="47" presetClass="entr" presetSubtype="0"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fade">
                                      <p:cBhvr>
                                        <p:cTn id="118" dur="1000"/>
                                        <p:tgtEl>
                                          <p:spTgt spid="72"/>
                                        </p:tgtEl>
                                      </p:cBhvr>
                                    </p:animEffect>
                                    <p:anim calcmode="lin" valueType="num">
                                      <p:cBhvr>
                                        <p:cTn id="119" dur="1000" fill="hold"/>
                                        <p:tgtEl>
                                          <p:spTgt spid="72"/>
                                        </p:tgtEl>
                                        <p:attrNameLst>
                                          <p:attrName>ppt_x</p:attrName>
                                        </p:attrNameLst>
                                      </p:cBhvr>
                                      <p:tavLst>
                                        <p:tav tm="0">
                                          <p:val>
                                            <p:strVal val="#ppt_x"/>
                                          </p:val>
                                        </p:tav>
                                        <p:tav tm="100000">
                                          <p:val>
                                            <p:strVal val="#ppt_x"/>
                                          </p:val>
                                        </p:tav>
                                      </p:tavLst>
                                    </p:anim>
                                    <p:anim calcmode="lin" valueType="num">
                                      <p:cBhvr>
                                        <p:cTn id="120" dur="1000" fill="hold"/>
                                        <p:tgtEl>
                                          <p:spTgt spid="72"/>
                                        </p:tgtEl>
                                        <p:attrNameLst>
                                          <p:attrName>ppt_y</p:attrName>
                                        </p:attrNameLst>
                                      </p:cBhvr>
                                      <p:tavLst>
                                        <p:tav tm="0">
                                          <p:val>
                                            <p:strVal val="#ppt_y-.1"/>
                                          </p:val>
                                        </p:tav>
                                        <p:tav tm="100000">
                                          <p:val>
                                            <p:strVal val="#ppt_y"/>
                                          </p:val>
                                        </p:tav>
                                      </p:tavLst>
                                    </p:anim>
                                  </p:childTnLst>
                                </p:cTn>
                              </p:par>
                            </p:childTnLst>
                          </p:cTn>
                        </p:par>
                        <p:par>
                          <p:cTn id="121" fill="hold">
                            <p:stCondLst>
                              <p:cond delay="13000"/>
                            </p:stCondLst>
                            <p:childTnLst>
                              <p:par>
                                <p:cTn id="122" presetID="22" presetClass="entr" presetSubtype="8" fill="hold" nodeType="after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wipe(left)">
                                      <p:cBhvr>
                                        <p:cTn id="124" dur="500"/>
                                        <p:tgtEl>
                                          <p:spTgt spid="73"/>
                                        </p:tgtEl>
                                      </p:cBhvr>
                                    </p:animEffect>
                                  </p:childTnLst>
                                </p:cTn>
                              </p:par>
                            </p:childTnLst>
                          </p:cTn>
                        </p:par>
                        <p:par>
                          <p:cTn id="125" fill="hold">
                            <p:stCondLst>
                              <p:cond delay="13500"/>
                            </p:stCondLst>
                            <p:childTnLst>
                              <p:par>
                                <p:cTn id="126" presetID="22" presetClass="entr" presetSubtype="8" fill="hold" grpId="0" nodeType="after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wipe(left)">
                                      <p:cBhvr>
                                        <p:cTn id="128" dur="500"/>
                                        <p:tgtEl>
                                          <p:spTgt spid="7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left)">
                                      <p:cBhvr>
                                        <p:cTn id="131" dur="500"/>
                                        <p:tgtEl>
                                          <p:spTgt spid="75"/>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76"/>
                                        </p:tgtEl>
                                        <p:attrNameLst>
                                          <p:attrName>style.visibility</p:attrName>
                                        </p:attrNameLst>
                                      </p:cBhvr>
                                      <p:to>
                                        <p:strVal val="visible"/>
                                      </p:to>
                                    </p:set>
                                    <p:anim calcmode="lin" valueType="num">
                                      <p:cBhvr additive="base">
                                        <p:cTn id="134" dur="500"/>
                                        <p:tgtEl>
                                          <p:spTgt spid="76"/>
                                        </p:tgtEl>
                                        <p:attrNameLst>
                                          <p:attrName>ppt_x</p:attrName>
                                        </p:attrNameLst>
                                      </p:cBhvr>
                                      <p:tavLst>
                                        <p:tav tm="0">
                                          <p:val>
                                            <p:strVal val="#ppt_x-#ppt_w*1.125000"/>
                                          </p:val>
                                        </p:tav>
                                        <p:tav tm="100000">
                                          <p:val>
                                            <p:strVal val="#ppt_x"/>
                                          </p:val>
                                        </p:tav>
                                      </p:tavLst>
                                    </p:anim>
                                    <p:animEffect transition="in" filter="wipe(right)">
                                      <p:cBhvr>
                                        <p:cTn id="135" dur="500"/>
                                        <p:tgtEl>
                                          <p:spTgt spid="76"/>
                                        </p:tgtEl>
                                      </p:cBhvr>
                                    </p:animEffect>
                                  </p:childTnLst>
                                </p:cTn>
                              </p:par>
                            </p:childTnLst>
                          </p:cTn>
                        </p:par>
                        <p:par>
                          <p:cTn id="136" fill="hold">
                            <p:stCondLst>
                              <p:cond delay="14000"/>
                            </p:stCondLst>
                            <p:childTnLst>
                              <p:par>
                                <p:cTn id="137" presetID="10" presetClass="entr" presetSubtype="0" fill="hold" grpId="0" nodeType="after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fade">
                                      <p:cBhvr>
                                        <p:cTn id="139" dur="1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4" grpId="0" animBg="1"/>
      <p:bldP spid="56" grpId="0"/>
      <p:bldP spid="57" grpId="0"/>
      <p:bldP spid="58" grpId="0"/>
      <p:bldP spid="59" grpId="0"/>
      <p:bldP spid="60" grpId="0" animBg="1"/>
      <p:bldP spid="62" grpId="0"/>
      <p:bldP spid="63" grpId="0"/>
      <p:bldP spid="64" grpId="0" animBg="1"/>
      <p:bldP spid="66" grpId="0"/>
      <p:bldP spid="67" grpId="0"/>
      <p:bldP spid="68" grpId="0" animBg="1"/>
      <p:bldP spid="70" grpId="0"/>
      <p:bldP spid="71" grpId="0"/>
      <p:bldP spid="72" grpId="0" animBg="1"/>
      <p:bldP spid="74" grpId="0"/>
      <p:bldP spid="75" grpId="0"/>
      <p:bldP spid="76"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18</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7373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anose="020B0503020204020204" pitchFamily="34" charset="-122"/>
                <a:ea typeface="微软雅黑" panose="020B0503020204020204" pitchFamily="34" charset="-122"/>
              </a:rPr>
              <a:t>此处添加标题</a:t>
            </a:r>
          </a:p>
          <a:p>
            <a:pPr marL="0" lvl="1" algn="ctr"/>
            <a:r>
              <a:rPr lang="zh-CN" altLang="en-US" sz="1400" dirty="0">
                <a:solidFill>
                  <a:schemeClr val="bg1"/>
                </a:solidFill>
                <a:latin typeface="微软雅黑" panose="020B0503020204020204" pitchFamily="34" charset="-122"/>
                <a:ea typeface="微软雅黑" panose="020B0503020204020204"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第三章  </a:t>
            </a:r>
            <a:r>
              <a:rPr lang="en-US" altLang="zh-CN" b="1" dirty="0">
                <a:solidFill>
                  <a:srgbClr val="2F5EB0"/>
                </a:solidFill>
              </a:rPr>
              <a:t>SECTION</a:t>
            </a:r>
            <a:endParaRPr lang="en-US" altLang="ko-KR" kern="0" dirty="0">
              <a:solidFill>
                <a:srgbClr val="2F5EB0"/>
              </a:solidFill>
              <a:latin typeface="微软雅黑" panose="020B0503020204020204" pitchFamily="34" charset="-122"/>
              <a:ea typeface="微软雅黑" panose="020B0503020204020204" pitchFamily="34" charset="-122"/>
            </a:endParaRPr>
          </a:p>
        </p:txBody>
      </p:sp>
      <p:sp>
        <p:nvSpPr>
          <p:cNvPr id="55" name="KSO_Shape"/>
          <p:cNvSpPr/>
          <p:nvPr/>
        </p:nvSpPr>
        <p:spPr bwMode="auto">
          <a:xfrm>
            <a:off x="4599105" y="3109851"/>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9" name="TextBox 5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5" grpId="0" animBg="1"/>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19</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83" name="Freeform 6"/>
          <p:cNvSpPr/>
          <p:nvPr/>
        </p:nvSpPr>
        <p:spPr bwMode="auto">
          <a:xfrm>
            <a:off x="8036283"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2F5EB0"/>
          </a:solidFill>
          <a:ln>
            <a:noFill/>
          </a:ln>
          <a:effectLst>
            <a:innerShdw blurRad="63500" dist="50800" dir="13500000">
              <a:prstClr val="black">
                <a:alpha val="50000"/>
              </a:prstClr>
            </a:innerShdw>
          </a:effectLst>
        </p:spPr>
        <p:txBody>
          <a:bodyPr vert="horz" wrap="square" lIns="91440" tIns="756000" rIns="91440" bIns="45720" numCol="1" anchor="t" anchorCtr="0" compatLnSpc="1"/>
          <a:lstStyle/>
          <a:p>
            <a:pPr algn="ctr">
              <a:lnSpc>
                <a:spcPts val="1500"/>
              </a:lnSpc>
            </a:pP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62</a:t>
            </a:r>
            <a:r>
              <a:rPr lang="en-US" altLang="zh-CN" sz="2400" dirty="0">
                <a:solidFill>
                  <a:schemeClr val="bg1"/>
                </a:solidFill>
                <a:latin typeface="微软雅黑" panose="020B0503020204020204" pitchFamily="34" charset="-122"/>
                <a:ea typeface="微软雅黑" panose="020B0503020204020204" pitchFamily="34" charset="-122"/>
                <a:cs typeface="UKIJ Qolyazma" pitchFamily="18" charset="0"/>
              </a:rPr>
              <a:t>%</a:t>
            </a:r>
          </a:p>
          <a:p>
            <a:pPr algn="ctr">
              <a:lnSpc>
                <a:spcPts val="15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84" name="Freeform 7"/>
          <p:cNvSpPr/>
          <p:nvPr/>
        </p:nvSpPr>
        <p:spPr bwMode="auto">
          <a:xfrm>
            <a:off x="8036283" y="3349916"/>
            <a:ext cx="2485774" cy="1078536"/>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F5EB0"/>
          </a:solidFill>
          <a:ln>
            <a:noFill/>
          </a:ln>
          <a:effectLst>
            <a:innerShdw blurRad="63500" dist="50800" dir="13500000">
              <a:prstClr val="black">
                <a:alpha val="50000"/>
              </a:prstClr>
            </a:innerShdw>
          </a:effectLst>
        </p:spPr>
        <p:txBody>
          <a:bodyPr vert="horz" wrap="square" lIns="91440" tIns="612000" rIns="91440" bIns="45720" numCol="1" anchor="t" anchorCtr="0" compatLnSpc="1"/>
          <a:lstStyle/>
          <a:p>
            <a:pPr lvl="0" algn="ctr">
              <a:lnSpc>
                <a:spcPts val="1500"/>
              </a:lnSpc>
            </a:pPr>
            <a:r>
              <a:rPr lang="en-US" altLang="zh-CN" sz="5400" dirty="0">
                <a:solidFill>
                  <a:prstClr val="white"/>
                </a:solidFill>
                <a:latin typeface="微软雅黑" panose="020B0503020204020204" pitchFamily="34" charset="-122"/>
                <a:ea typeface="微软雅黑" panose="020B0503020204020204" pitchFamily="34" charset="-122"/>
                <a:cs typeface="UKIJ Qolyazma" pitchFamily="18" charset="0"/>
              </a:rPr>
              <a:t>38</a:t>
            </a:r>
            <a:r>
              <a:rPr lang="en-US" altLang="zh-CN" sz="2400" dirty="0">
                <a:solidFill>
                  <a:prstClr val="white"/>
                </a:solidFill>
                <a:latin typeface="微软雅黑" panose="020B0503020204020204" pitchFamily="34" charset="-122"/>
                <a:ea typeface="微软雅黑" panose="020B0503020204020204" pitchFamily="34" charset="-122"/>
                <a:cs typeface="UKIJ Qolyazma" pitchFamily="18" charset="0"/>
              </a:rPr>
              <a:t>%</a:t>
            </a:r>
          </a:p>
          <a:p>
            <a:endParaRPr lang="zh-CN" altLang="en-US" dirty="0">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H="1">
            <a:off x="1807591" y="312730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84" idx="0"/>
          </p:cNvCxnSpPr>
          <p:nvPr/>
        </p:nvCxnSpPr>
        <p:spPr>
          <a:xfrm flipH="1">
            <a:off x="1807591" y="334991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87" name="TextBox 13"/>
          <p:cNvSpPr txBox="1"/>
          <p:nvPr/>
        </p:nvSpPr>
        <p:spPr>
          <a:xfrm flipH="1">
            <a:off x="1807591"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2F5EB0"/>
                </a:solidFill>
                <a:cs typeface="Arial" panose="020B0604020202020204" pitchFamily="34" charset="0"/>
              </a:rPr>
              <a:t>点击输入标题</a:t>
            </a:r>
          </a:p>
        </p:txBody>
      </p:sp>
      <p:sp>
        <p:nvSpPr>
          <p:cNvPr id="88" name="TextBox 14"/>
          <p:cNvSpPr txBox="1"/>
          <p:nvPr/>
        </p:nvSpPr>
        <p:spPr>
          <a:xfrm>
            <a:off x="1807591"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89" name="TextBox 15"/>
          <p:cNvSpPr txBox="1"/>
          <p:nvPr/>
        </p:nvSpPr>
        <p:spPr>
          <a:xfrm flipH="1">
            <a:off x="1807591"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sz="1800" dirty="0">
                <a:solidFill>
                  <a:srgbClr val="2F5EB0"/>
                </a:solidFill>
                <a:cs typeface="Arial" panose="020B0604020202020204" pitchFamily="34" charset="0"/>
              </a:rPr>
              <a:t>点击输入标题</a:t>
            </a:r>
          </a:p>
        </p:txBody>
      </p:sp>
      <p:sp>
        <p:nvSpPr>
          <p:cNvPr id="90" name="TextBox 16"/>
          <p:cNvSpPr txBox="1"/>
          <p:nvPr/>
        </p:nvSpPr>
        <p:spPr>
          <a:xfrm>
            <a:off x="1807591"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a:t>
            </a: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rPr>
              <a:t>文本后您的内容打在这里。</a:t>
            </a:r>
          </a:p>
        </p:txBody>
      </p:sp>
      <p:sp>
        <p:nvSpPr>
          <p:cNvPr id="91" name="矩形 47"/>
          <p:cNvSpPr>
            <a:spLocks noChangeArrowheads="1"/>
          </p:cNvSpPr>
          <p:nvPr/>
        </p:nvSpPr>
        <p:spPr bwMode="auto">
          <a:xfrm>
            <a:off x="1705099" y="5283146"/>
            <a:ext cx="893928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92" name="TextBox 9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p:tgtEl>
                                          <p:spTgt spid="84"/>
                                        </p:tgtEl>
                                        <p:attrNameLst>
                                          <p:attrName>ppt_y</p:attrName>
                                        </p:attrNameLst>
                                      </p:cBhvr>
                                      <p:tavLst>
                                        <p:tav tm="0">
                                          <p:val>
                                            <p:strVal val="#ppt_y-#ppt_h*1.125000"/>
                                          </p:val>
                                        </p:tav>
                                        <p:tav tm="100000">
                                          <p:val>
                                            <p:strVal val="#ppt_y"/>
                                          </p:val>
                                        </p:tav>
                                      </p:tavLst>
                                    </p:anim>
                                    <p:animEffect transition="in" filter="wipe(down)">
                                      <p:cBhvr>
                                        <p:cTn id="12" dur="500"/>
                                        <p:tgtEl>
                                          <p:spTgt spid="84"/>
                                        </p:tgtEl>
                                      </p:cBhvr>
                                    </p:animEffect>
                                  </p:childTnLst>
                                </p:cTn>
                              </p:par>
                              <p:par>
                                <p:cTn id="13" presetID="22" presetClass="entr" presetSubtype="2"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Effect transition="in" filter="wipe(right)">
                                      <p:cBhvr>
                                        <p:cTn id="15" dur="500"/>
                                        <p:tgtEl>
                                          <p:spTgt spid="85"/>
                                        </p:tgtEl>
                                      </p:cBhvr>
                                    </p:animEffect>
                                  </p:childTnLst>
                                </p:cTn>
                              </p:par>
                              <p:par>
                                <p:cTn id="16" presetID="22" presetClass="entr" presetSubtype="2" fill="hold" nodeType="withEffect">
                                  <p:stCondLst>
                                    <p:cond delay="400"/>
                                  </p:stCondLst>
                                  <p:childTnLst>
                                    <p:set>
                                      <p:cBhvr>
                                        <p:cTn id="17" dur="1" fill="hold">
                                          <p:stCondLst>
                                            <p:cond delay="0"/>
                                          </p:stCondLst>
                                        </p:cTn>
                                        <p:tgtEl>
                                          <p:spTgt spid="86"/>
                                        </p:tgtEl>
                                        <p:attrNameLst>
                                          <p:attrName>style.visibility</p:attrName>
                                        </p:attrNameLst>
                                      </p:cBhvr>
                                      <p:to>
                                        <p:strVal val="visible"/>
                                      </p:to>
                                    </p:set>
                                    <p:animEffect transition="in" filter="wipe(right)">
                                      <p:cBhvr>
                                        <p:cTn id="18" dur="500"/>
                                        <p:tgtEl>
                                          <p:spTgt spid="86"/>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87"/>
                                        </p:tgtEl>
                                        <p:attrNameLst>
                                          <p:attrName>style.visibility</p:attrName>
                                        </p:attrNameLst>
                                      </p:cBhvr>
                                      <p:to>
                                        <p:strVal val="visible"/>
                                      </p:to>
                                    </p:set>
                                    <p:animEffect transition="in" filter="fade">
                                      <p:cBhvr>
                                        <p:cTn id="21" dur="100"/>
                                        <p:tgtEl>
                                          <p:spTgt spid="87"/>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88"/>
                                        </p:tgtEl>
                                        <p:attrNameLst>
                                          <p:attrName>style.visibility</p:attrName>
                                        </p:attrNameLst>
                                      </p:cBhvr>
                                      <p:to>
                                        <p:strVal val="visible"/>
                                      </p:to>
                                    </p:set>
                                    <p:animEffect transition="in" filter="fade">
                                      <p:cBhvr>
                                        <p:cTn id="24" dur="100"/>
                                        <p:tgtEl>
                                          <p:spTgt spid="88"/>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89"/>
                                        </p:tgtEl>
                                        <p:attrNameLst>
                                          <p:attrName>style.visibility</p:attrName>
                                        </p:attrNameLst>
                                      </p:cBhvr>
                                      <p:to>
                                        <p:strVal val="visible"/>
                                      </p:to>
                                    </p:set>
                                    <p:animEffect transition="in" filter="fade">
                                      <p:cBhvr>
                                        <p:cTn id="27" dur="100"/>
                                        <p:tgtEl>
                                          <p:spTgt spid="89"/>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90"/>
                                        </p:tgtEl>
                                        <p:attrNameLst>
                                          <p:attrName>style.visibility</p:attrName>
                                        </p:attrNameLst>
                                      </p:cBhvr>
                                      <p:to>
                                        <p:strVal val="visible"/>
                                      </p:to>
                                    </p:set>
                                    <p:animEffect transition="in" filter="fade">
                                      <p:cBhvr>
                                        <p:cTn id="30" dur="100"/>
                                        <p:tgtEl>
                                          <p:spTgt spid="90"/>
                                        </p:tgtEl>
                                      </p:cBhvr>
                                    </p:animEffect>
                                  </p:childTnLst>
                                </p:cTn>
                              </p:par>
                            </p:childTnLst>
                          </p:cTn>
                        </p:par>
                        <p:par>
                          <p:cTn id="31" fill="hold">
                            <p:stCondLst>
                              <p:cond delay="1769"/>
                            </p:stCondLst>
                            <p:childTnLst>
                              <p:par>
                                <p:cTn id="32" presetID="16" presetClass="entr" presetSubtype="37"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barn(outVertical)">
                                      <p:cBhvr>
                                        <p:cTn id="34" dur="500"/>
                                        <p:tgtEl>
                                          <p:spTgt spid="91"/>
                                        </p:tgtEl>
                                      </p:cBhvr>
                                    </p:animEffect>
                                  </p:childTnLst>
                                </p:cTn>
                              </p:par>
                            </p:childTnLst>
                          </p:cTn>
                        </p:par>
                        <p:par>
                          <p:cTn id="35" fill="hold">
                            <p:stCondLst>
                              <p:cond delay="2269"/>
                            </p:stCondLst>
                            <p:childTnLst>
                              <p:par>
                                <p:cTn id="36" presetID="10" presetClass="entr" presetSubtype="0" fill="hold" grpId="0"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7" grpId="0"/>
      <p:bldP spid="88" grpId="0"/>
      <p:bldP spid="89" grpId="0"/>
      <p:bldP spid="90" grpId="0"/>
      <p:bldP spid="91" grpId="0"/>
      <p:bldP spid="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20</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graphicFrame>
        <p:nvGraphicFramePr>
          <p:cNvPr id="14" name="图表 13"/>
          <p:cNvGraphicFramePr/>
          <p:nvPr/>
        </p:nvGraphicFramePr>
        <p:xfrm>
          <a:off x="5305499" y="1052736"/>
          <a:ext cx="5760640" cy="3752898"/>
        </p:xfrm>
        <a:graphic>
          <a:graphicData uri="http://schemas.openxmlformats.org/drawingml/2006/chart">
            <c:chart xmlns:c="http://schemas.openxmlformats.org/drawingml/2006/chart" xmlns:r="http://schemas.openxmlformats.org/officeDocument/2006/relationships" r:id="rId3"/>
          </a:graphicData>
        </a:graphic>
      </p:graphicFrame>
      <p:sp>
        <p:nvSpPr>
          <p:cNvPr id="15" name="标题 11"/>
          <p:cNvSpPr txBox="1"/>
          <p:nvPr/>
        </p:nvSpPr>
        <p:spPr>
          <a:xfrm>
            <a:off x="1993131" y="1411959"/>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64%</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6" name="标题 11"/>
          <p:cNvSpPr txBox="1"/>
          <p:nvPr/>
        </p:nvSpPr>
        <p:spPr>
          <a:xfrm>
            <a:off x="2546693" y="1483967"/>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p:nvPr/>
        </p:nvSpPr>
        <p:spPr>
          <a:xfrm>
            <a:off x="2546693" y="11284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18" name="标题 11"/>
          <p:cNvSpPr txBox="1"/>
          <p:nvPr/>
        </p:nvSpPr>
        <p:spPr>
          <a:xfrm>
            <a:off x="1993131" y="2712227"/>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25%</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9" name="标题 11"/>
          <p:cNvSpPr txBox="1"/>
          <p:nvPr/>
        </p:nvSpPr>
        <p:spPr>
          <a:xfrm>
            <a:off x="2546693" y="2784235"/>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0" name="标题 11"/>
          <p:cNvSpPr txBox="1"/>
          <p:nvPr/>
        </p:nvSpPr>
        <p:spPr>
          <a:xfrm>
            <a:off x="2546693" y="242875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1" name="标题 11"/>
          <p:cNvSpPr txBox="1"/>
          <p:nvPr/>
        </p:nvSpPr>
        <p:spPr>
          <a:xfrm>
            <a:off x="1993131" y="3928492"/>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11%</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22" name="标题 11"/>
          <p:cNvSpPr txBox="1"/>
          <p:nvPr/>
        </p:nvSpPr>
        <p:spPr>
          <a:xfrm>
            <a:off x="2546693" y="4000500"/>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3" name="标题 11"/>
          <p:cNvSpPr txBox="1"/>
          <p:nvPr/>
        </p:nvSpPr>
        <p:spPr>
          <a:xfrm>
            <a:off x="2546693" y="3645024"/>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4" name="TextBox 23"/>
          <p:cNvSpPr txBox="1"/>
          <p:nvPr/>
        </p:nvSpPr>
        <p:spPr>
          <a:xfrm>
            <a:off x="1957127" y="5374957"/>
            <a:ext cx="8172908" cy="646331"/>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5" name="TextBox 24"/>
          <p:cNvSpPr txBox="1"/>
          <p:nvPr/>
        </p:nvSpPr>
        <p:spPr>
          <a:xfrm>
            <a:off x="5046356" y="4940007"/>
            <a:ext cx="2059343" cy="276999"/>
          </a:xfrm>
          <a:prstGeom prst="rect">
            <a:avLst/>
          </a:prstGeom>
          <a:noFill/>
        </p:spPr>
        <p:txBody>
          <a:bodyPr wrap="square" lIns="0" tIns="0" rIns="0" bIns="0" rtlCol="0">
            <a:spAutoFit/>
          </a:bodyPr>
          <a:lstStyle/>
          <a:p>
            <a:r>
              <a:rPr lang="zh-CN" altLang="en-US" b="1" dirty="0">
                <a:solidFill>
                  <a:srgbClr val="2F5EB0"/>
                </a:solidFill>
                <a:latin typeface="Impact MT Std" pitchFamily="34" charset="0"/>
                <a:ea typeface="微软雅黑" panose="020B0503020204020204" pitchFamily="34" charset="-122"/>
              </a:rPr>
              <a:t>点击输入标题文本</a:t>
            </a:r>
          </a:p>
        </p:txBody>
      </p:sp>
      <p:sp>
        <p:nvSpPr>
          <p:cNvPr id="26" name="TextBox 2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childTnLst>
                          </p:cTn>
                        </p:par>
                        <p:par>
                          <p:cTn id="55" fill="hold">
                            <p:stCondLst>
                              <p:cond delay="50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300" fill="hold"/>
                                        <p:tgtEl>
                                          <p:spTgt spid="25"/>
                                        </p:tgtEl>
                                        <p:attrNameLst>
                                          <p:attrName>ppt_x</p:attrName>
                                        </p:attrNameLst>
                                      </p:cBhvr>
                                      <p:tavLst>
                                        <p:tav tm="0">
                                          <p:val>
                                            <p:strVal val="1+#ppt_w/2"/>
                                          </p:val>
                                        </p:tav>
                                        <p:tav tm="100000">
                                          <p:val>
                                            <p:strVal val="#ppt_x"/>
                                          </p:val>
                                        </p:tav>
                                      </p:tavLst>
                                    </p:anim>
                                    <p:anim calcmode="lin" valueType="num">
                                      <p:cBhvr additive="base">
                                        <p:cTn id="59" dur="3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300" fill="hold"/>
                                        <p:tgtEl>
                                          <p:spTgt spid="24"/>
                                        </p:tgtEl>
                                        <p:attrNameLst>
                                          <p:attrName>ppt_x</p:attrName>
                                        </p:attrNameLst>
                                      </p:cBhvr>
                                      <p:tavLst>
                                        <p:tav tm="0">
                                          <p:val>
                                            <p:strVal val="1+#ppt_w/2"/>
                                          </p:val>
                                        </p:tav>
                                        <p:tav tm="100000">
                                          <p:val>
                                            <p:strVal val="#ppt_x"/>
                                          </p:val>
                                        </p:tav>
                                      </p:tavLst>
                                    </p:anim>
                                    <p:anim calcmode="lin" valueType="num">
                                      <p:cBhvr additive="base">
                                        <p:cTn id="64" dur="3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10026783"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21</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15" name="矩形 14"/>
          <p:cNvSpPr/>
          <p:nvPr/>
        </p:nvSpPr>
        <p:spPr>
          <a:xfrm>
            <a:off x="-167108" y="1236948"/>
            <a:ext cx="12362284" cy="2664296"/>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736322" y="4278043"/>
            <a:ext cx="663125" cy="663125"/>
            <a:chOff x="8077071" y="845254"/>
            <a:chExt cx="2036801" cy="2036802"/>
          </a:xfrm>
        </p:grpSpPr>
        <p:sp>
          <p:nvSpPr>
            <p:cNvPr id="17" name="椭圆 16"/>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19" name="组合 18"/>
          <p:cNvGrpSpPr/>
          <p:nvPr/>
        </p:nvGrpSpPr>
        <p:grpSpPr>
          <a:xfrm>
            <a:off x="3715344" y="4278043"/>
            <a:ext cx="663125" cy="663125"/>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2" name="组合 21"/>
          <p:cNvGrpSpPr/>
          <p:nvPr/>
        </p:nvGrpSpPr>
        <p:grpSpPr>
          <a:xfrm>
            <a:off x="5737550" y="4278043"/>
            <a:ext cx="663125" cy="663125"/>
            <a:chOff x="8125599" y="1434035"/>
            <a:chExt cx="2036802" cy="2036802"/>
          </a:xfrm>
        </p:grpSpPr>
        <p:sp>
          <p:nvSpPr>
            <p:cNvPr id="23" name="椭圆 2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4" name="组合 23"/>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5"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8" name="组合 27"/>
          <p:cNvGrpSpPr/>
          <p:nvPr/>
        </p:nvGrpSpPr>
        <p:grpSpPr>
          <a:xfrm>
            <a:off x="7787262" y="4278043"/>
            <a:ext cx="663125" cy="663125"/>
            <a:chOff x="8125599" y="1434035"/>
            <a:chExt cx="2036802" cy="2036802"/>
          </a:xfrm>
        </p:grpSpPr>
        <p:sp>
          <p:nvSpPr>
            <p:cNvPr id="29" name="椭圆 2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1" name="组合 30"/>
          <p:cNvGrpSpPr/>
          <p:nvPr/>
        </p:nvGrpSpPr>
        <p:grpSpPr>
          <a:xfrm>
            <a:off x="9898958" y="4278043"/>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4" name="矩形 33"/>
          <p:cNvSpPr/>
          <p:nvPr/>
        </p:nvSpPr>
        <p:spPr>
          <a:xfrm>
            <a:off x="913011"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3001243"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6" name="矩形 35"/>
          <p:cNvSpPr/>
          <p:nvPr/>
        </p:nvSpPr>
        <p:spPr>
          <a:xfrm>
            <a:off x="5018141"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7" name="矩形 36"/>
          <p:cNvSpPr/>
          <p:nvPr/>
        </p:nvSpPr>
        <p:spPr>
          <a:xfrm>
            <a:off x="7034365"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8" name="矩形 37"/>
          <p:cNvSpPr/>
          <p:nvPr/>
        </p:nvSpPr>
        <p:spPr>
          <a:xfrm>
            <a:off x="9122597"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3000">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53000">
                                          <p:cBhvr additive="base">
                                            <p:cTn id="12" dur="750" fill="hold"/>
                                            <p:tgtEl>
                                              <p:spTgt spid="16"/>
                                            </p:tgtEl>
                                            <p:attrNameLst>
                                              <p:attrName>ppt_x</p:attrName>
                                            </p:attrNameLst>
                                          </p:cBhvr>
                                          <p:tavLst>
                                            <p:tav tm="0">
                                              <p:val>
                                                <p:strVal val="#ppt_x"/>
                                              </p:val>
                                            </p:tav>
                                            <p:tav tm="100000">
                                              <p:val>
                                                <p:strVal val="#ppt_x"/>
                                              </p:val>
                                            </p:tav>
                                          </p:tavLst>
                                        </p:anim>
                                        <p:anim calcmode="lin" valueType="num" p14:bounceEnd="53000">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2000"/>
                                </p:stCondLst>
                                <p:childTnLst>
                                  <p:par>
                                    <p:cTn id="19" presetID="2" presetClass="entr" presetSubtype="1" fill="hold" nodeType="afterEffect" p14:presetBounceEnd="53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3000">
                                          <p:cBhvr additive="base">
                                            <p:cTn id="21" dur="750" fill="hold"/>
                                            <p:tgtEl>
                                              <p:spTgt spid="19"/>
                                            </p:tgtEl>
                                            <p:attrNameLst>
                                              <p:attrName>ppt_x</p:attrName>
                                            </p:attrNameLst>
                                          </p:cBhvr>
                                          <p:tavLst>
                                            <p:tav tm="0">
                                              <p:val>
                                                <p:strVal val="#ppt_x"/>
                                              </p:val>
                                            </p:tav>
                                            <p:tav tm="100000">
                                              <p:val>
                                                <p:strVal val="#ppt_x"/>
                                              </p:val>
                                            </p:tav>
                                          </p:tavLst>
                                        </p:anim>
                                        <p:anim calcmode="lin" valueType="num" p14:bounceEnd="53000">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500"/>
                                </p:stCondLst>
                                <p:childTnLst>
                                  <p:par>
                                    <p:cTn id="28" presetID="2" presetClass="entr" presetSubtype="1" fill="hold" nodeType="afterEffect" p14:presetBounceEnd="53000">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14:bounceEnd="53000">
                                          <p:cBhvr additive="base">
                                            <p:cTn id="30" dur="750" fill="hold"/>
                                            <p:tgtEl>
                                              <p:spTgt spid="22"/>
                                            </p:tgtEl>
                                            <p:attrNameLst>
                                              <p:attrName>ppt_x</p:attrName>
                                            </p:attrNameLst>
                                          </p:cBhvr>
                                          <p:tavLst>
                                            <p:tav tm="0">
                                              <p:val>
                                                <p:strVal val="#ppt_x"/>
                                              </p:val>
                                            </p:tav>
                                            <p:tav tm="100000">
                                              <p:val>
                                                <p:strVal val="#ppt_x"/>
                                              </p:val>
                                            </p:tav>
                                          </p:tavLst>
                                        </p:anim>
                                        <p:anim calcmode="lin" valueType="num" p14:bounceEnd="53000">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450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5000"/>
                                </p:stCondLst>
                                <p:childTnLst>
                                  <p:par>
                                    <p:cTn id="37" presetID="2" presetClass="entr" presetSubtype="1" fill="hold" nodeType="afterEffect" p14:presetBounceEnd="53000">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14:bounceEnd="53000">
                                          <p:cBhvr additive="base">
                                            <p:cTn id="39" dur="750" fill="hold"/>
                                            <p:tgtEl>
                                              <p:spTgt spid="28"/>
                                            </p:tgtEl>
                                            <p:attrNameLst>
                                              <p:attrName>ppt_x</p:attrName>
                                            </p:attrNameLst>
                                          </p:cBhvr>
                                          <p:tavLst>
                                            <p:tav tm="0">
                                              <p:val>
                                                <p:strVal val="#ppt_x"/>
                                              </p:val>
                                            </p:tav>
                                            <p:tav tm="100000">
                                              <p:val>
                                                <p:strVal val="#ppt_x"/>
                                              </p:val>
                                            </p:tav>
                                          </p:tavLst>
                                        </p:anim>
                                        <p:anim calcmode="lin" valueType="num" p14:bounceEnd="53000">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6500"/>
                                </p:stCondLst>
                                <p:childTnLst>
                                  <p:par>
                                    <p:cTn id="46" presetID="2" presetClass="entr" presetSubtype="1" fill="hold" nodeType="afterEffect" p14:presetBounceEnd="53000">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000">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000">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750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750" fill="hold"/>
                                            <p:tgtEl>
                                              <p:spTgt spid="16"/>
                                            </p:tgtEl>
                                            <p:attrNameLst>
                                              <p:attrName>ppt_x</p:attrName>
                                            </p:attrNameLst>
                                          </p:cBhvr>
                                          <p:tavLst>
                                            <p:tav tm="0">
                                              <p:val>
                                                <p:strVal val="#ppt_x"/>
                                              </p:val>
                                            </p:tav>
                                            <p:tav tm="100000">
                                              <p:val>
                                                <p:strVal val="#ppt_x"/>
                                              </p:val>
                                            </p:tav>
                                          </p:tavLst>
                                        </p:anim>
                                        <p:anim calcmode="lin" valueType="num">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2000"/>
                                </p:stCondLst>
                                <p:childTnLst>
                                  <p:par>
                                    <p:cTn id="19" presetID="2" presetClass="entr" presetSubtype="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750" fill="hold"/>
                                            <p:tgtEl>
                                              <p:spTgt spid="19"/>
                                            </p:tgtEl>
                                            <p:attrNameLst>
                                              <p:attrName>ppt_x</p:attrName>
                                            </p:attrNameLst>
                                          </p:cBhvr>
                                          <p:tavLst>
                                            <p:tav tm="0">
                                              <p:val>
                                                <p:strVal val="#ppt_x"/>
                                              </p:val>
                                            </p:tav>
                                            <p:tav tm="100000">
                                              <p:val>
                                                <p:strVal val="#ppt_x"/>
                                              </p:val>
                                            </p:tav>
                                          </p:tavLst>
                                        </p:anim>
                                        <p:anim calcmode="lin" valueType="num">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500"/>
                                </p:stCondLst>
                                <p:childTnLst>
                                  <p:par>
                                    <p:cTn id="28" presetID="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ppt_x"/>
                                              </p:val>
                                            </p:tav>
                                            <p:tav tm="100000">
                                              <p:val>
                                                <p:strVal val="#ppt_x"/>
                                              </p:val>
                                            </p:tav>
                                          </p:tavLst>
                                        </p:anim>
                                        <p:anim calcmode="lin" valueType="num">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450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5000"/>
                                </p:stCondLst>
                                <p:childTnLst>
                                  <p:par>
                                    <p:cTn id="37" presetID="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750" fill="hold"/>
                                            <p:tgtEl>
                                              <p:spTgt spid="28"/>
                                            </p:tgtEl>
                                            <p:attrNameLst>
                                              <p:attrName>ppt_x</p:attrName>
                                            </p:attrNameLst>
                                          </p:cBhvr>
                                          <p:tavLst>
                                            <p:tav tm="0">
                                              <p:val>
                                                <p:strVal val="#ppt_x"/>
                                              </p:val>
                                            </p:tav>
                                            <p:tav tm="100000">
                                              <p:val>
                                                <p:strVal val="#ppt_x"/>
                                              </p:val>
                                            </p:tav>
                                          </p:tavLst>
                                        </p:anim>
                                        <p:anim calcmode="lin" valueType="num">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650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750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24</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53" name="矩形 52"/>
          <p:cNvSpPr/>
          <p:nvPr/>
        </p:nvSpPr>
        <p:spPr>
          <a:xfrm>
            <a:off x="1344049" y="1567311"/>
            <a:ext cx="2245895" cy="2887579"/>
          </a:xfrm>
          <a:prstGeom prst="rect">
            <a:avLst/>
          </a:prstGeom>
          <a:blipFill>
            <a:blip r:embed="rId3" cstate="print"/>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344049"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417680"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1376133" y="5176071"/>
            <a:ext cx="2245895" cy="54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buNone/>
            </a:pPr>
            <a:r>
              <a:rPr lang="zh-CN" altLang="en-US" sz="1400" dirty="0">
                <a:solidFill>
                  <a:schemeClr val="tx1">
                    <a:lumMod val="50000"/>
                    <a:lumOff val="50000"/>
                  </a:schemeClr>
                </a:solidFill>
                <a:sym typeface="微软雅黑" panose="020B0503020204020204" pitchFamily="34" charset="-122"/>
              </a:rPr>
              <a:t>右键点击图片选择设置图片格式可直接替换图片。</a:t>
            </a:r>
            <a:endParaRPr lang="en-US" altLang="zh-CN" sz="1400" dirty="0">
              <a:solidFill>
                <a:schemeClr val="tx1">
                  <a:lumMod val="50000"/>
                  <a:lumOff val="50000"/>
                </a:schemeClr>
              </a:solidFill>
              <a:sym typeface="微软雅黑" panose="020B0503020204020204" pitchFamily="34" charset="-122"/>
            </a:endParaRPr>
          </a:p>
        </p:txBody>
      </p:sp>
      <p:sp>
        <p:nvSpPr>
          <p:cNvPr id="57" name="矩形 56"/>
          <p:cNvSpPr/>
          <p:nvPr/>
        </p:nvSpPr>
        <p:spPr>
          <a:xfrm>
            <a:off x="3753411" y="1567311"/>
            <a:ext cx="2245895" cy="2887579"/>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3753411"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827042"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0" name="矩形 47"/>
          <p:cNvSpPr>
            <a:spLocks noChangeArrowheads="1"/>
          </p:cNvSpPr>
          <p:nvPr/>
        </p:nvSpPr>
        <p:spPr bwMode="auto">
          <a:xfrm>
            <a:off x="3785495"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buNone/>
            </a:pPr>
            <a:r>
              <a:rPr lang="zh-CN" altLang="en-US" sz="1400" dirty="0">
                <a:solidFill>
                  <a:schemeClr val="tx1">
                    <a:lumMod val="50000"/>
                    <a:lumOff val="50000"/>
                  </a:schemeClr>
                </a:solidFill>
                <a:sym typeface="微软雅黑" panose="020B0503020204020204" pitchFamily="34" charset="-122"/>
              </a:rPr>
              <a:t>右键点击图片选择设置图片格式可直接替换图片。</a:t>
            </a:r>
            <a:endParaRPr lang="en-US" altLang="zh-CN" sz="1400" dirty="0">
              <a:solidFill>
                <a:schemeClr val="tx1">
                  <a:lumMod val="50000"/>
                  <a:lumOff val="50000"/>
                </a:schemeClr>
              </a:solidFill>
              <a:sym typeface="微软雅黑" panose="020B0503020204020204" pitchFamily="34" charset="-122"/>
            </a:endParaRPr>
          </a:p>
        </p:txBody>
      </p:sp>
      <p:sp>
        <p:nvSpPr>
          <p:cNvPr id="61" name="矩形 60"/>
          <p:cNvSpPr/>
          <p:nvPr/>
        </p:nvSpPr>
        <p:spPr>
          <a:xfrm>
            <a:off x="6162773" y="1567311"/>
            <a:ext cx="2245895" cy="2887579"/>
          </a:xfrm>
          <a:prstGeom prst="rect">
            <a:avLst/>
          </a:prstGeom>
          <a:blipFill>
            <a:blip r:embed="rId5" cstate="screen">
              <a:extLst>
                <a:ext uri="{28A0092B-C50C-407E-A947-70E740481C1C}">
                  <a14:useLocalDpi xmlns:a14="http://schemas.microsoft.com/office/drawing/2010/main"/>
                </a:ext>
              </a:extLst>
            </a:blip>
            <a:srcRect/>
            <a:stretch>
              <a:fillRect b="1"/>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6162773"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6236404"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6194857"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buNone/>
            </a:pPr>
            <a:r>
              <a:rPr lang="zh-CN" altLang="en-US" sz="1400" dirty="0">
                <a:solidFill>
                  <a:schemeClr val="tx1">
                    <a:lumMod val="50000"/>
                    <a:lumOff val="50000"/>
                  </a:schemeClr>
                </a:solidFill>
                <a:sym typeface="微软雅黑" panose="020B0503020204020204" pitchFamily="34" charset="-122"/>
              </a:rPr>
              <a:t>右键点击图片选择设置图片格式可直接替换图片。</a:t>
            </a:r>
            <a:endParaRPr lang="en-US" altLang="zh-CN" sz="1400" dirty="0">
              <a:solidFill>
                <a:schemeClr val="tx1">
                  <a:lumMod val="50000"/>
                  <a:lumOff val="50000"/>
                </a:schemeClr>
              </a:solidFill>
              <a:sym typeface="微软雅黑" panose="020B0503020204020204" pitchFamily="34" charset="-122"/>
            </a:endParaRPr>
          </a:p>
        </p:txBody>
      </p:sp>
      <p:sp>
        <p:nvSpPr>
          <p:cNvPr id="65" name="矩形 64"/>
          <p:cNvSpPr/>
          <p:nvPr/>
        </p:nvSpPr>
        <p:spPr>
          <a:xfrm>
            <a:off x="8572136" y="1567311"/>
            <a:ext cx="2245895" cy="2887579"/>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8572136"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8645767"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8" name="矩形 47"/>
          <p:cNvSpPr>
            <a:spLocks noChangeArrowheads="1"/>
          </p:cNvSpPr>
          <p:nvPr/>
        </p:nvSpPr>
        <p:spPr bwMode="auto">
          <a:xfrm>
            <a:off x="8604220"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buNone/>
            </a:pPr>
            <a:r>
              <a:rPr lang="zh-CN" altLang="en-US" sz="1400" dirty="0">
                <a:solidFill>
                  <a:schemeClr val="tx1">
                    <a:lumMod val="50000"/>
                    <a:lumOff val="50000"/>
                  </a:schemeClr>
                </a:solidFill>
                <a:sym typeface="微软雅黑" panose="020B0503020204020204" pitchFamily="34" charset="-122"/>
              </a:rPr>
              <a:t>右键点击图片选择设置图片格式可直接替换图片。</a:t>
            </a:r>
            <a:endParaRPr lang="en-US" altLang="zh-CN" sz="1400" dirty="0">
              <a:solidFill>
                <a:schemeClr val="tx1">
                  <a:lumMod val="50000"/>
                  <a:lumOff val="50000"/>
                </a:schemeClr>
              </a:solidFill>
              <a:sym typeface="微软雅黑" panose="020B0503020204020204" pitchFamily="34" charset="-122"/>
            </a:endParaRPr>
          </a:p>
        </p:txBody>
      </p:sp>
      <p:sp>
        <p:nvSpPr>
          <p:cNvPr id="69" name="TextBox 6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ppt_x"/>
                                          </p:val>
                                        </p:tav>
                                        <p:tav tm="100000">
                                          <p:val>
                                            <p:strVal val="#ppt_x"/>
                                          </p:val>
                                        </p:tav>
                                      </p:tavLst>
                                    </p:anim>
                                    <p:anim calcmode="lin" valueType="num">
                                      <p:cBhvr additive="base">
                                        <p:cTn id="17" dur="500" fill="hold"/>
                                        <p:tgtEl>
                                          <p:spTgt spid="57"/>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ppt_x"/>
                                          </p:val>
                                        </p:tav>
                                        <p:tav tm="100000">
                                          <p:val>
                                            <p:strVal val="#ppt_x"/>
                                          </p:val>
                                        </p:tav>
                                      </p:tavLst>
                                    </p:anim>
                                    <p:anim calcmode="lin" valueType="num">
                                      <p:cBhvr additive="base">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ppt_x"/>
                                          </p:val>
                                        </p:tav>
                                        <p:tav tm="100000">
                                          <p:val>
                                            <p:strVal val="#ppt_x"/>
                                          </p:val>
                                        </p:tav>
                                      </p:tavLst>
                                    </p:anim>
                                    <p:anim calcmode="lin" valueType="num">
                                      <p:cBhvr additive="base">
                                        <p:cTn id="26" dur="500" fill="hold"/>
                                        <p:tgtEl>
                                          <p:spTgt spid="61"/>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ppt_x"/>
                                          </p:val>
                                        </p:tav>
                                        <p:tav tm="100000">
                                          <p:val>
                                            <p:strVal val="#ppt_x"/>
                                          </p:val>
                                        </p:tav>
                                      </p:tavLst>
                                    </p:anim>
                                    <p:anim calcmode="lin" valueType="num">
                                      <p:cBhvr additive="base">
                                        <p:cTn id="30" dur="500" fill="hold"/>
                                        <p:tgtEl>
                                          <p:spTgt spid="6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500" fill="hold"/>
                                        <p:tgtEl>
                                          <p:spTgt spid="65"/>
                                        </p:tgtEl>
                                        <p:attrNameLst>
                                          <p:attrName>ppt_x</p:attrName>
                                        </p:attrNameLst>
                                      </p:cBhvr>
                                      <p:tavLst>
                                        <p:tav tm="0">
                                          <p:val>
                                            <p:strVal val="#ppt_x"/>
                                          </p:val>
                                        </p:tav>
                                        <p:tav tm="100000">
                                          <p:val>
                                            <p:strVal val="#ppt_x"/>
                                          </p:val>
                                        </p:tav>
                                      </p:tavLst>
                                    </p:anim>
                                    <p:anim calcmode="lin" valueType="num">
                                      <p:cBhvr additive="base">
                                        <p:cTn id="35" dur="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500" fill="hold"/>
                                        <p:tgtEl>
                                          <p:spTgt spid="66"/>
                                        </p:tgtEl>
                                        <p:attrNameLst>
                                          <p:attrName>ppt_x</p:attrName>
                                        </p:attrNameLst>
                                      </p:cBhvr>
                                      <p:tavLst>
                                        <p:tav tm="0">
                                          <p:val>
                                            <p:strVal val="#ppt_x"/>
                                          </p:val>
                                        </p:tav>
                                        <p:tav tm="100000">
                                          <p:val>
                                            <p:strVal val="#ppt_x"/>
                                          </p:val>
                                        </p:tav>
                                      </p:tavLst>
                                    </p:anim>
                                    <p:anim calcmode="lin" valueType="num">
                                      <p:cBhvr additive="base">
                                        <p:cTn id="39" dur="500" fill="hold"/>
                                        <p:tgtEl>
                                          <p:spTgt spid="6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randombar(horizontal)">
                                      <p:cBhvr>
                                        <p:cTn id="43" dur="400"/>
                                        <p:tgtEl>
                                          <p:spTgt spid="55"/>
                                        </p:tgtEl>
                                      </p:cBhvr>
                                    </p:animEffect>
                                  </p:childTnLst>
                                </p:cTn>
                              </p:par>
                            </p:childTnLst>
                          </p:cTn>
                        </p:par>
                        <p:par>
                          <p:cTn id="44" fill="hold">
                            <p:stCondLst>
                              <p:cond delay="2500"/>
                            </p:stCondLst>
                            <p:childTnLst>
                              <p:par>
                                <p:cTn id="45" presetID="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14" presetClass="entr" presetSubtype="10"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randombar(horizontal)">
                                      <p:cBhvr>
                                        <p:cTn id="52" dur="400"/>
                                        <p:tgtEl>
                                          <p:spTgt spid="59"/>
                                        </p:tgtEl>
                                      </p:cBhvr>
                                    </p:animEffect>
                                  </p:childTnLst>
                                </p:cTn>
                              </p:par>
                            </p:childTnLst>
                          </p:cTn>
                        </p:par>
                        <p:par>
                          <p:cTn id="53" fill="hold">
                            <p:stCondLst>
                              <p:cond delay="3500"/>
                            </p:stCondLst>
                            <p:childTnLst>
                              <p:par>
                                <p:cTn id="54" presetID="2" presetClass="entr" presetSubtype="4"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fill="hold"/>
                                        <p:tgtEl>
                                          <p:spTgt spid="60"/>
                                        </p:tgtEl>
                                        <p:attrNameLst>
                                          <p:attrName>ppt_x</p:attrName>
                                        </p:attrNameLst>
                                      </p:cBhvr>
                                      <p:tavLst>
                                        <p:tav tm="0">
                                          <p:val>
                                            <p:strVal val="#ppt_x"/>
                                          </p:val>
                                        </p:tav>
                                        <p:tav tm="100000">
                                          <p:val>
                                            <p:strVal val="#ppt_x"/>
                                          </p:val>
                                        </p:tav>
                                      </p:tavLst>
                                    </p:anim>
                                    <p:anim calcmode="lin" valueType="num">
                                      <p:cBhvr additive="base">
                                        <p:cTn id="57" dur="500" fill="hold"/>
                                        <p:tgtEl>
                                          <p:spTgt spid="60"/>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14" presetClass="entr" presetSubtype="1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randombar(horizontal)">
                                      <p:cBhvr>
                                        <p:cTn id="61" dur="400"/>
                                        <p:tgtEl>
                                          <p:spTgt spid="63"/>
                                        </p:tgtEl>
                                      </p:cBhvr>
                                    </p:animEffect>
                                  </p:childTnLst>
                                </p:cTn>
                              </p:par>
                            </p:childTnLst>
                          </p:cTn>
                        </p:par>
                        <p:par>
                          <p:cTn id="62" fill="hold">
                            <p:stCondLst>
                              <p:cond delay="4500"/>
                            </p:stCondLst>
                            <p:childTnLst>
                              <p:par>
                                <p:cTn id="63" presetID="2" presetClass="entr" presetSubtype="4"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ppt_x"/>
                                          </p:val>
                                        </p:tav>
                                        <p:tav tm="100000">
                                          <p:val>
                                            <p:strVal val="#ppt_x"/>
                                          </p:val>
                                        </p:tav>
                                      </p:tavLst>
                                    </p:anim>
                                    <p:anim calcmode="lin" valueType="num">
                                      <p:cBhvr additive="base">
                                        <p:cTn id="66" dur="500" fill="hold"/>
                                        <p:tgtEl>
                                          <p:spTgt spid="64"/>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14" presetClass="entr" presetSubtype="10"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randombar(horizontal)">
                                      <p:cBhvr>
                                        <p:cTn id="70" dur="400"/>
                                        <p:tgtEl>
                                          <p:spTgt spid="67"/>
                                        </p:tgtEl>
                                      </p:cBhvr>
                                    </p:animEffect>
                                  </p:childTnLst>
                                </p:cTn>
                              </p:par>
                            </p:childTnLst>
                          </p:cTn>
                        </p:par>
                        <p:par>
                          <p:cTn id="71" fill="hold">
                            <p:stCondLst>
                              <p:cond delay="5500"/>
                            </p:stCondLst>
                            <p:childTnLst>
                              <p:par>
                                <p:cTn id="72" presetID="2" presetClass="entr" presetSubtype="4"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additive="base">
                                        <p:cTn id="74" dur="500" fill="hold"/>
                                        <p:tgtEl>
                                          <p:spTgt spid="68"/>
                                        </p:tgtEl>
                                        <p:attrNameLst>
                                          <p:attrName>ppt_x</p:attrName>
                                        </p:attrNameLst>
                                      </p:cBhvr>
                                      <p:tavLst>
                                        <p:tav tm="0">
                                          <p:val>
                                            <p:strVal val="#ppt_x"/>
                                          </p:val>
                                        </p:tav>
                                        <p:tav tm="100000">
                                          <p:val>
                                            <p:strVal val="#ppt_x"/>
                                          </p:val>
                                        </p:tav>
                                      </p:tavLst>
                                    </p:anim>
                                    <p:anim calcmode="lin" valueType="num">
                                      <p:cBhvr additive="base">
                                        <p:cTn id="75" dur="500" fill="hold"/>
                                        <p:tgtEl>
                                          <p:spTgt spid="68"/>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p:bldP spid="56" grpId="0"/>
      <p:bldP spid="57" grpId="0" animBg="1"/>
      <p:bldP spid="58" grpId="0" animBg="1"/>
      <p:bldP spid="59" grpId="0"/>
      <p:bldP spid="60" grpId="0"/>
      <p:bldP spid="61" grpId="0" animBg="1"/>
      <p:bldP spid="62" grpId="0" animBg="1"/>
      <p:bldP spid="63" grpId="0"/>
      <p:bldP spid="64" grpId="0"/>
      <p:bldP spid="65" grpId="0" animBg="1"/>
      <p:bldP spid="66" grpId="0" animBg="1"/>
      <p:bldP spid="67" grpId="0"/>
      <p:bldP spid="68"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22</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44" name="Freeform 9"/>
          <p:cNvSpPr/>
          <p:nvPr/>
        </p:nvSpPr>
        <p:spPr bwMode="auto">
          <a:xfrm rot="13500000">
            <a:off x="1860263" y="2934094"/>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p>
        </p:txBody>
      </p:sp>
      <p:sp>
        <p:nvSpPr>
          <p:cNvPr id="45" name="Freeform 9"/>
          <p:cNvSpPr/>
          <p:nvPr/>
        </p:nvSpPr>
        <p:spPr bwMode="auto">
          <a:xfrm rot="13500000">
            <a:off x="4196798" y="2934095"/>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p>
        </p:txBody>
      </p:sp>
      <p:sp>
        <p:nvSpPr>
          <p:cNvPr id="46" name="Freeform 9"/>
          <p:cNvSpPr/>
          <p:nvPr/>
        </p:nvSpPr>
        <p:spPr bwMode="auto">
          <a:xfrm rot="2700000">
            <a:off x="3025258" y="1794990"/>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p>
        </p:txBody>
      </p:sp>
      <p:grpSp>
        <p:nvGrpSpPr>
          <p:cNvPr id="47" name="Group 10"/>
          <p:cNvGrpSpPr/>
          <p:nvPr/>
        </p:nvGrpSpPr>
        <p:grpSpPr>
          <a:xfrm>
            <a:off x="2081813" y="3121182"/>
            <a:ext cx="599208" cy="492388"/>
            <a:chOff x="7836195" y="3464708"/>
            <a:chExt cx="599208" cy="492388"/>
          </a:xfrm>
        </p:grpSpPr>
        <p:sp>
          <p:nvSpPr>
            <p:cNvPr id="48" name="Oval 11"/>
            <p:cNvSpPr/>
            <p:nvPr/>
          </p:nvSpPr>
          <p:spPr>
            <a:xfrm rot="2700000">
              <a:off x="7882236" y="3464708"/>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7836195" y="3536805"/>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01</a:t>
              </a:r>
            </a:p>
          </p:txBody>
        </p:sp>
      </p:grpSp>
      <p:grpSp>
        <p:nvGrpSpPr>
          <p:cNvPr id="50" name="Group 13"/>
          <p:cNvGrpSpPr/>
          <p:nvPr/>
        </p:nvGrpSpPr>
        <p:grpSpPr>
          <a:xfrm>
            <a:off x="3791228" y="1612073"/>
            <a:ext cx="599208" cy="492388"/>
            <a:chOff x="9545610" y="1955599"/>
            <a:chExt cx="599208" cy="492388"/>
          </a:xfrm>
        </p:grpSpPr>
        <p:sp>
          <p:nvSpPr>
            <p:cNvPr id="51" name="Oval 14"/>
            <p:cNvSpPr/>
            <p:nvPr/>
          </p:nvSpPr>
          <p:spPr>
            <a:xfrm rot="2700000">
              <a:off x="9603416" y="1955599"/>
              <a:ext cx="492388" cy="492388"/>
            </a:xfrm>
            <a:prstGeom prst="ellipse">
              <a:avLst/>
            </a:prstGeom>
            <a:solidFill>
              <a:schemeClr val="bg1"/>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2" name="TextBox 51"/>
            <p:cNvSpPr txBox="1"/>
            <p:nvPr/>
          </p:nvSpPr>
          <p:spPr>
            <a:xfrm>
              <a:off x="9545610" y="2019602"/>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02</a:t>
              </a:r>
            </a:p>
          </p:txBody>
        </p:sp>
      </p:grpSp>
      <p:grpSp>
        <p:nvGrpSpPr>
          <p:cNvPr id="53" name="Group 16"/>
          <p:cNvGrpSpPr/>
          <p:nvPr/>
        </p:nvGrpSpPr>
        <p:grpSpPr>
          <a:xfrm>
            <a:off x="5544028" y="3131751"/>
            <a:ext cx="599208" cy="492388"/>
            <a:chOff x="10716797" y="5108091"/>
            <a:chExt cx="599208" cy="492388"/>
          </a:xfrm>
        </p:grpSpPr>
        <p:sp>
          <p:nvSpPr>
            <p:cNvPr id="54" name="Oval 17"/>
            <p:cNvSpPr/>
            <p:nvPr/>
          </p:nvSpPr>
          <p:spPr>
            <a:xfrm rot="2700000">
              <a:off x="10774955" y="5108091"/>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5" name="TextBox 54"/>
            <p:cNvSpPr txBox="1"/>
            <p:nvPr/>
          </p:nvSpPr>
          <p:spPr>
            <a:xfrm>
              <a:off x="10716797" y="5178591"/>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03</a:t>
              </a:r>
            </a:p>
          </p:txBody>
        </p:sp>
      </p:grpSp>
      <p:sp>
        <p:nvSpPr>
          <p:cNvPr id="56" name="Freeform 19"/>
          <p:cNvSpPr>
            <a:spLocks noEditPoints="1"/>
          </p:cNvSpPr>
          <p:nvPr/>
        </p:nvSpPr>
        <p:spPr bwMode="auto">
          <a:xfrm>
            <a:off x="3861512" y="2599293"/>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2F5EB0"/>
          </a:solidFill>
          <a:ln>
            <a:noFill/>
          </a:ln>
        </p:spPr>
        <p:txBody>
          <a:bodyPr vert="horz" wrap="square" lIns="91440" tIns="45720" rIns="91440" bIns="45720" numCol="1" anchor="t" anchorCtr="0" compatLnSpc="1"/>
          <a:lstStyle/>
          <a:p>
            <a:endParaRPr lang="id-ID">
              <a:solidFill>
                <a:srgbClr val="2F5EB0"/>
              </a:solidFill>
            </a:endParaRPr>
          </a:p>
        </p:txBody>
      </p:sp>
      <p:sp>
        <p:nvSpPr>
          <p:cNvPr id="57" name="Freeform 23"/>
          <p:cNvSpPr>
            <a:spLocks noEditPoints="1"/>
          </p:cNvSpPr>
          <p:nvPr/>
        </p:nvSpPr>
        <p:spPr bwMode="auto">
          <a:xfrm>
            <a:off x="2702942" y="3908474"/>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F5EB0"/>
          </a:solidFill>
          <a:ln>
            <a:noFill/>
          </a:ln>
        </p:spPr>
        <p:txBody>
          <a:bodyPr vert="horz" wrap="square" lIns="91440" tIns="45720" rIns="91440" bIns="45720" numCol="1" anchor="t" anchorCtr="0" compatLnSpc="1"/>
          <a:lstStyle/>
          <a:p>
            <a:endParaRPr lang="id-ID">
              <a:solidFill>
                <a:srgbClr val="2F5EB0"/>
              </a:solidFill>
            </a:endParaRPr>
          </a:p>
        </p:txBody>
      </p:sp>
      <p:grpSp>
        <p:nvGrpSpPr>
          <p:cNvPr id="58" name="Group 24"/>
          <p:cNvGrpSpPr/>
          <p:nvPr/>
        </p:nvGrpSpPr>
        <p:grpSpPr>
          <a:xfrm>
            <a:off x="5036282" y="3853211"/>
            <a:ext cx="451474" cy="442875"/>
            <a:chOff x="6786562" y="796925"/>
            <a:chExt cx="500063" cy="490538"/>
          </a:xfrm>
          <a:solidFill>
            <a:srgbClr val="2F5EB0"/>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2F5EB0"/>
                </a:solidFill>
              </a:endParaRPr>
            </a:p>
          </p:txBody>
        </p:sp>
        <p:sp>
          <p:nvSpPr>
            <p:cNvPr id="61"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2F5EB0"/>
                </a:solidFill>
              </a:endParaRPr>
            </a:p>
          </p:txBody>
        </p:sp>
        <p:sp>
          <p:nvSpPr>
            <p:cNvPr id="62"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2F5EB0"/>
                </a:solidFill>
              </a:endParaRPr>
            </a:p>
          </p:txBody>
        </p:sp>
      </p:grpSp>
      <p:sp>
        <p:nvSpPr>
          <p:cNvPr id="63" name="椭圆 62"/>
          <p:cNvSpPr/>
          <p:nvPr/>
        </p:nvSpPr>
        <p:spPr>
          <a:xfrm>
            <a:off x="5941150" y="1800086"/>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标题 4"/>
          <p:cNvSpPr txBox="1"/>
          <p:nvPr/>
        </p:nvSpPr>
        <p:spPr>
          <a:xfrm>
            <a:off x="5970279" y="1894659"/>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01</a:t>
            </a:r>
          </a:p>
        </p:txBody>
      </p:sp>
      <p:sp>
        <p:nvSpPr>
          <p:cNvPr id="65" name="椭圆 64"/>
          <p:cNvSpPr/>
          <p:nvPr/>
        </p:nvSpPr>
        <p:spPr>
          <a:xfrm>
            <a:off x="666123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6" name="标题 4"/>
          <p:cNvSpPr txBox="1"/>
          <p:nvPr/>
        </p:nvSpPr>
        <p:spPr>
          <a:xfrm>
            <a:off x="6690360" y="29027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02</a:t>
            </a:r>
          </a:p>
        </p:txBody>
      </p:sp>
      <p:sp>
        <p:nvSpPr>
          <p:cNvPr id="67" name="椭圆 66"/>
          <p:cNvSpPr/>
          <p:nvPr/>
        </p:nvSpPr>
        <p:spPr>
          <a:xfrm>
            <a:off x="7372651" y="3859189"/>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标题 4"/>
          <p:cNvSpPr txBox="1"/>
          <p:nvPr/>
        </p:nvSpPr>
        <p:spPr>
          <a:xfrm>
            <a:off x="7401780" y="3953762"/>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03</a:t>
            </a:r>
          </a:p>
        </p:txBody>
      </p:sp>
      <p:sp>
        <p:nvSpPr>
          <p:cNvPr id="69" name="矩形 68"/>
          <p:cNvSpPr/>
          <p:nvPr/>
        </p:nvSpPr>
        <p:spPr>
          <a:xfrm>
            <a:off x="6704797" y="1654273"/>
            <a:ext cx="2758205"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70" name="矩形 47"/>
          <p:cNvSpPr>
            <a:spLocks noChangeArrowheads="1"/>
          </p:cNvSpPr>
          <p:nvPr/>
        </p:nvSpPr>
        <p:spPr bwMode="auto">
          <a:xfrm>
            <a:off x="6704110" y="195551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71" name="矩形 70"/>
          <p:cNvSpPr/>
          <p:nvPr/>
        </p:nvSpPr>
        <p:spPr>
          <a:xfrm>
            <a:off x="7496885" y="2734393"/>
            <a:ext cx="3188134"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72" name="矩形 47"/>
          <p:cNvSpPr>
            <a:spLocks noChangeArrowheads="1"/>
          </p:cNvSpPr>
          <p:nvPr/>
        </p:nvSpPr>
        <p:spPr bwMode="auto">
          <a:xfrm>
            <a:off x="7496198" y="303563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73" name="矩形 72"/>
          <p:cNvSpPr/>
          <p:nvPr/>
        </p:nvSpPr>
        <p:spPr>
          <a:xfrm>
            <a:off x="8208305" y="3733221"/>
            <a:ext cx="2123549"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74" name="矩形 47"/>
          <p:cNvSpPr>
            <a:spLocks noChangeArrowheads="1"/>
          </p:cNvSpPr>
          <p:nvPr/>
        </p:nvSpPr>
        <p:spPr bwMode="auto">
          <a:xfrm>
            <a:off x="8207618" y="4043746"/>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75" name="TextBox 74"/>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animEffect transition="in" filter="fade">
                                      <p:cBhvr>
                                        <p:cTn id="64" dur="500"/>
                                        <p:tgtEl>
                                          <p:spTgt spid="6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ppt_w</p:attrName>
                                        </p:attrNameLst>
                                      </p:cBhvr>
                                      <p:tavLst>
                                        <p:tav tm="0">
                                          <p:val>
                                            <p:fltVal val="0"/>
                                          </p:val>
                                        </p:tav>
                                        <p:tav tm="100000">
                                          <p:val>
                                            <p:strVal val="#ppt_w"/>
                                          </p:val>
                                        </p:tav>
                                      </p:tavLst>
                                    </p:anim>
                                    <p:anim calcmode="lin" valueType="num">
                                      <p:cBhvr>
                                        <p:cTn id="78" dur="500" fill="hold"/>
                                        <p:tgtEl>
                                          <p:spTgt spid="72"/>
                                        </p:tgtEl>
                                        <p:attrNameLst>
                                          <p:attrName>ppt_h</p:attrName>
                                        </p:attrNameLst>
                                      </p:cBhvr>
                                      <p:tavLst>
                                        <p:tav tm="0">
                                          <p:val>
                                            <p:fltVal val="0"/>
                                          </p:val>
                                        </p:tav>
                                        <p:tav tm="100000">
                                          <p:val>
                                            <p:strVal val="#ppt_h"/>
                                          </p:val>
                                        </p:tav>
                                      </p:tavLst>
                                    </p:anim>
                                    <p:animEffect transition="in" filter="fade">
                                      <p:cBhvr>
                                        <p:cTn id="79" dur="500"/>
                                        <p:tgtEl>
                                          <p:spTgt spid="7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animEffect transition="in" filter="fade">
                                      <p:cBhvr>
                                        <p:cTn id="84" dur="500"/>
                                        <p:tgtEl>
                                          <p:spTgt spid="67"/>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68"/>
                                        </p:tgtEl>
                                        <p:attrNameLst>
                                          <p:attrName>style.visibility</p:attrName>
                                        </p:attrNameLst>
                                      </p:cBhvr>
                                      <p:to>
                                        <p:strVal val="visible"/>
                                      </p:to>
                                    </p:set>
                                    <p:anim calcmode="lin" valueType="num">
                                      <p:cBhvr>
                                        <p:cTn id="87" dur="500" fill="hold"/>
                                        <p:tgtEl>
                                          <p:spTgt spid="68"/>
                                        </p:tgtEl>
                                        <p:attrNameLst>
                                          <p:attrName>ppt_w</p:attrName>
                                        </p:attrNameLst>
                                      </p:cBhvr>
                                      <p:tavLst>
                                        <p:tav tm="0">
                                          <p:val>
                                            <p:fltVal val="0"/>
                                          </p:val>
                                        </p:tav>
                                        <p:tav tm="100000">
                                          <p:val>
                                            <p:strVal val="#ppt_w"/>
                                          </p:val>
                                        </p:tav>
                                      </p:tavLst>
                                    </p:anim>
                                    <p:anim calcmode="lin" valueType="num">
                                      <p:cBhvr>
                                        <p:cTn id="88" dur="500" fill="hold"/>
                                        <p:tgtEl>
                                          <p:spTgt spid="68"/>
                                        </p:tgtEl>
                                        <p:attrNameLst>
                                          <p:attrName>ppt_h</p:attrName>
                                        </p:attrNameLst>
                                      </p:cBhvr>
                                      <p:tavLst>
                                        <p:tav tm="0">
                                          <p:val>
                                            <p:fltVal val="0"/>
                                          </p:val>
                                        </p:tav>
                                        <p:tav tm="100000">
                                          <p:val>
                                            <p:strVal val="#ppt_h"/>
                                          </p:val>
                                        </p:tav>
                                      </p:tavLst>
                                    </p:anim>
                                    <p:animEffect transition="in" filter="fade">
                                      <p:cBhvr>
                                        <p:cTn id="89" dur="500"/>
                                        <p:tgtEl>
                                          <p:spTgt spid="68"/>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Effect transition="in" filter="fade">
                                      <p:cBhvr>
                                        <p:cTn id="94" dur="500"/>
                                        <p:tgtEl>
                                          <p:spTgt spid="73"/>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childTnLst>
                          </p:cTn>
                        </p:par>
                        <p:par>
                          <p:cTn id="100" fill="hold">
                            <p:stCondLst>
                              <p:cond delay="1500"/>
                            </p:stCondLst>
                            <p:childTnLst>
                              <p:par>
                                <p:cTn id="101" presetID="10"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6" grpId="0" animBg="1"/>
      <p:bldP spid="57" grpId="0" animBg="1"/>
      <p:bldP spid="63" grpId="0" animBg="1"/>
      <p:bldP spid="64" grpId="0"/>
      <p:bldP spid="65" grpId="0" animBg="1"/>
      <p:bldP spid="66" grpId="0"/>
      <p:bldP spid="67" grpId="0" animBg="1"/>
      <p:bldP spid="68" grpId="0"/>
      <p:bldP spid="69" grpId="0"/>
      <p:bldP spid="70" grpId="0"/>
      <p:bldP spid="71" grpId="0"/>
      <p:bldP spid="72" grpId="0"/>
      <p:bldP spid="73" grpId="0"/>
      <p:bldP spid="74"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25</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7373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anose="020B0503020204020204" pitchFamily="34" charset="-122"/>
                <a:ea typeface="微软雅黑" panose="020B0503020204020204" pitchFamily="34" charset="-122"/>
              </a:rPr>
              <a:t>此处添加标题</a:t>
            </a:r>
          </a:p>
          <a:p>
            <a:pPr marL="0" lvl="1" algn="ctr"/>
            <a:r>
              <a:rPr lang="zh-CN" altLang="en-US" sz="1400" dirty="0">
                <a:solidFill>
                  <a:schemeClr val="bg1"/>
                </a:solidFill>
                <a:latin typeface="微软雅黑" panose="020B0503020204020204" pitchFamily="34" charset="-122"/>
                <a:ea typeface="微软雅黑" panose="020B0503020204020204"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第四章  </a:t>
            </a:r>
            <a:r>
              <a:rPr lang="en-US" altLang="zh-CN" b="1" dirty="0">
                <a:solidFill>
                  <a:srgbClr val="2F5EB0"/>
                </a:solidFill>
              </a:rPr>
              <a:t>SECTION</a:t>
            </a:r>
            <a:endParaRPr lang="en-US" altLang="ko-KR" kern="0" dirty="0">
              <a:solidFill>
                <a:srgbClr val="2F5EB0"/>
              </a:solidFill>
              <a:latin typeface="微软雅黑" panose="020B0503020204020204" pitchFamily="34" charset="-122"/>
              <a:ea typeface="微软雅黑" panose="020B0503020204020204" pitchFamily="34" charset="-122"/>
            </a:endParaRPr>
          </a:p>
        </p:txBody>
      </p:sp>
      <p:sp>
        <p:nvSpPr>
          <p:cNvPr id="56" name="KSO_Shape"/>
          <p:cNvSpPr/>
          <p:nvPr/>
        </p:nvSpPr>
        <p:spPr bwMode="auto">
          <a:xfrm>
            <a:off x="4633240" y="3133079"/>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
        <p:nvSpPr>
          <p:cNvPr id="50" name="KSO_Shape"/>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3411" y="-27384"/>
            <a:ext cx="3167443" cy="1340768"/>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67" name="TextBox 59"/>
          <p:cNvSpPr txBox="1">
            <a:spLocks noChangeArrowheads="1"/>
          </p:cNvSpPr>
          <p:nvPr/>
        </p:nvSpPr>
        <p:spPr bwMode="auto">
          <a:xfrm>
            <a:off x="4441403" y="421038"/>
            <a:ext cx="3312368" cy="1495794"/>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lnSpc>
                <a:spcPct val="120000"/>
              </a:lnSpc>
              <a:defRPr/>
            </a:pPr>
            <a:r>
              <a:rPr lang="zh-CN" altLang="en-US" sz="4800" b="1" kern="0" dirty="0">
                <a:solidFill>
                  <a:schemeClr val="bg1"/>
                </a:solidFill>
                <a:latin typeface="微软雅黑" panose="020B0503020204020204" pitchFamily="34" charset="-122"/>
                <a:ea typeface="微软雅黑" panose="020B0503020204020204" pitchFamily="34" charset="-122"/>
              </a:rPr>
              <a:t>目录</a:t>
            </a:r>
            <a:r>
              <a:rPr lang="zh-CN" altLang="en-US" sz="4000" b="1" kern="0" dirty="0">
                <a:solidFill>
                  <a:schemeClr val="bg1"/>
                </a:solidFill>
                <a:latin typeface="微软雅黑" panose="020B0503020204020204" pitchFamily="34" charset="-122"/>
                <a:ea typeface="微软雅黑" panose="020B0503020204020204" pitchFamily="34" charset="-122"/>
              </a:rPr>
              <a:t> </a:t>
            </a:r>
            <a:endParaRPr lang="en-US" altLang="zh-CN" sz="4000" b="1" kern="0" dirty="0">
              <a:solidFill>
                <a:schemeClr val="bg1"/>
              </a:solidFill>
              <a:latin typeface="微软雅黑" panose="020B0503020204020204" pitchFamily="34" charset="-122"/>
              <a:ea typeface="微软雅黑" panose="020B0503020204020204" pitchFamily="34" charset="-122"/>
            </a:endParaRPr>
          </a:p>
          <a:p>
            <a:pPr algn="ctr" defTabSz="913765">
              <a:lnSpc>
                <a:spcPct val="120000"/>
              </a:lnSpc>
              <a:defRPr/>
            </a:pPr>
            <a:r>
              <a:rPr lang="en-US" altLang="zh-CN" sz="2800" kern="0" dirty="0">
                <a:solidFill>
                  <a:srgbClr val="2F5EB0"/>
                </a:solidFill>
                <a:latin typeface="微软雅黑" panose="020B0503020204020204" pitchFamily="34" charset="-122"/>
                <a:ea typeface="微软雅黑" panose="020B0503020204020204" pitchFamily="34" charset="-122"/>
              </a:rPr>
              <a:t>Contents</a:t>
            </a:r>
            <a:endParaRPr lang="en-US" altLang="ko-KR" sz="2800" kern="0" dirty="0">
              <a:solidFill>
                <a:srgbClr val="2F5EB0"/>
              </a:solidFill>
              <a:latin typeface="微软雅黑" panose="020B0503020204020204" pitchFamily="34" charset="-122"/>
              <a:ea typeface="微软雅黑" panose="020B0503020204020204" pitchFamily="34" charset="-122"/>
            </a:endParaRPr>
          </a:p>
        </p:txBody>
      </p:sp>
      <p:sp>
        <p:nvSpPr>
          <p:cNvPr id="69" name="Freeform 5"/>
          <p:cNvSpPr/>
          <p:nvPr/>
        </p:nvSpPr>
        <p:spPr bwMode="auto">
          <a:xfrm>
            <a:off x="186392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0" name="文本框 9"/>
          <p:cNvSpPr txBox="1"/>
          <p:nvPr/>
        </p:nvSpPr>
        <p:spPr>
          <a:xfrm>
            <a:off x="1417067"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anose="020B0503020204020204" pitchFamily="34" charset="-122"/>
                <a:ea typeface="微软雅黑" panose="020B0503020204020204" pitchFamily="34" charset="-122"/>
              </a:rPr>
              <a:t>年度工作概述</a:t>
            </a:r>
            <a:endParaRPr lang="en-US" altLang="zh-CN" sz="2000" b="1" dirty="0">
              <a:solidFill>
                <a:srgbClr val="2F5EB0"/>
              </a:solidFill>
              <a:latin typeface="微软雅黑" panose="020B0503020204020204" pitchFamily="34" charset="-122"/>
              <a:ea typeface="微软雅黑" panose="020B0503020204020204" pitchFamily="34" charset="-122"/>
            </a:endParaRPr>
          </a:p>
          <a:p>
            <a:pPr marL="0" lvl="1" algn="ctr"/>
            <a:r>
              <a:rPr lang="zh-CN" altLang="en-US" sz="1200" dirty="0">
                <a:solidFill>
                  <a:srgbClr val="2F5EB0"/>
                </a:solidFill>
                <a:latin typeface="微软雅黑" panose="020B0503020204020204" pitchFamily="34" charset="-122"/>
                <a:ea typeface="微软雅黑" panose="020B0503020204020204" pitchFamily="34" charset="-122"/>
              </a:rPr>
              <a:t>（添加二级标题）</a:t>
            </a:r>
          </a:p>
        </p:txBody>
      </p:sp>
      <p:sp>
        <p:nvSpPr>
          <p:cNvPr id="71" name="Freeform 5"/>
          <p:cNvSpPr/>
          <p:nvPr/>
        </p:nvSpPr>
        <p:spPr bwMode="auto">
          <a:xfrm>
            <a:off x="3691138"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2" name="Freeform 5"/>
          <p:cNvSpPr/>
          <p:nvPr/>
        </p:nvSpPr>
        <p:spPr bwMode="auto">
          <a:xfrm>
            <a:off x="550559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73" name="Freeform 5"/>
          <p:cNvSpPr/>
          <p:nvPr/>
        </p:nvSpPr>
        <p:spPr bwMode="auto">
          <a:xfrm>
            <a:off x="7341205"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4" name="Freeform 5"/>
          <p:cNvSpPr/>
          <p:nvPr/>
        </p:nvSpPr>
        <p:spPr bwMode="auto">
          <a:xfrm>
            <a:off x="9204461"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5" name="KSO_Shape"/>
          <p:cNvSpPr/>
          <p:nvPr/>
        </p:nvSpPr>
        <p:spPr bwMode="auto">
          <a:xfrm>
            <a:off x="3997516" y="3309825"/>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6" name="KSO_Shape"/>
          <p:cNvSpPr/>
          <p:nvPr/>
        </p:nvSpPr>
        <p:spPr bwMode="auto">
          <a:xfrm>
            <a:off x="5798096" y="3253323"/>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7" name="KSO_Shape"/>
          <p:cNvSpPr/>
          <p:nvPr/>
        </p:nvSpPr>
        <p:spPr bwMode="auto">
          <a:xfrm>
            <a:off x="9566431" y="3308637"/>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8" name="文本框 9"/>
          <p:cNvSpPr txBox="1"/>
          <p:nvPr/>
        </p:nvSpPr>
        <p:spPr>
          <a:xfrm>
            <a:off x="3233065"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anose="020B0503020204020204" pitchFamily="34" charset="-122"/>
                <a:ea typeface="微软雅黑" panose="020B0503020204020204" pitchFamily="34" charset="-122"/>
              </a:rPr>
              <a:t>工作完成情况</a:t>
            </a:r>
            <a:endParaRPr lang="en-US" altLang="zh-CN" sz="2000" b="1" dirty="0">
              <a:solidFill>
                <a:srgbClr val="2F5EB0"/>
              </a:solidFill>
              <a:latin typeface="微软雅黑" panose="020B0503020204020204" pitchFamily="34" charset="-122"/>
              <a:ea typeface="微软雅黑" panose="020B0503020204020204" pitchFamily="34" charset="-122"/>
            </a:endParaRPr>
          </a:p>
          <a:p>
            <a:pPr marL="0" lvl="1" algn="ctr"/>
            <a:r>
              <a:rPr lang="zh-CN" altLang="en-US" sz="1200" dirty="0">
                <a:solidFill>
                  <a:srgbClr val="2F5EB0"/>
                </a:solidFill>
                <a:latin typeface="微软雅黑" panose="020B0503020204020204" pitchFamily="34" charset="-122"/>
                <a:ea typeface="微软雅黑" panose="020B0503020204020204" pitchFamily="34" charset="-122"/>
              </a:rPr>
              <a:t>（添加二级标题）</a:t>
            </a:r>
          </a:p>
        </p:txBody>
      </p:sp>
      <p:sp>
        <p:nvSpPr>
          <p:cNvPr id="79" name="文本框 9"/>
          <p:cNvSpPr txBox="1"/>
          <p:nvPr/>
        </p:nvSpPr>
        <p:spPr>
          <a:xfrm>
            <a:off x="5017467"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anose="020B0503020204020204" pitchFamily="34" charset="-122"/>
                <a:ea typeface="微软雅黑" panose="020B0503020204020204" pitchFamily="34" charset="-122"/>
              </a:rPr>
              <a:t>成功项目展示</a:t>
            </a:r>
            <a:endParaRPr lang="en-US" altLang="zh-CN" sz="2000" b="1" dirty="0">
              <a:solidFill>
                <a:srgbClr val="2F5EB0"/>
              </a:solidFill>
              <a:latin typeface="微软雅黑" panose="020B0503020204020204" pitchFamily="34" charset="-122"/>
              <a:ea typeface="微软雅黑" panose="020B0503020204020204" pitchFamily="34" charset="-122"/>
            </a:endParaRPr>
          </a:p>
          <a:p>
            <a:pPr marL="0" lvl="1" algn="ctr"/>
            <a:r>
              <a:rPr lang="zh-CN" altLang="en-US" sz="1200" dirty="0">
                <a:solidFill>
                  <a:srgbClr val="2F5EB0"/>
                </a:solidFill>
                <a:latin typeface="微软雅黑" panose="020B0503020204020204" pitchFamily="34" charset="-122"/>
                <a:ea typeface="微软雅黑" panose="020B0503020204020204" pitchFamily="34" charset="-122"/>
              </a:rPr>
              <a:t>（添加二级标题）</a:t>
            </a:r>
          </a:p>
        </p:txBody>
      </p:sp>
      <p:sp>
        <p:nvSpPr>
          <p:cNvPr id="80" name="文本框 9"/>
          <p:cNvSpPr txBox="1"/>
          <p:nvPr/>
        </p:nvSpPr>
        <p:spPr>
          <a:xfrm>
            <a:off x="6860059"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anose="020B0503020204020204" pitchFamily="34" charset="-122"/>
                <a:ea typeface="微软雅黑" panose="020B0503020204020204" pitchFamily="34" charset="-122"/>
              </a:rPr>
              <a:t>工作不足之处</a:t>
            </a:r>
            <a:endParaRPr lang="en-US" altLang="zh-CN" sz="2000" b="1" dirty="0">
              <a:solidFill>
                <a:srgbClr val="2F5EB0"/>
              </a:solidFill>
              <a:latin typeface="微软雅黑" panose="020B0503020204020204" pitchFamily="34" charset="-122"/>
              <a:ea typeface="微软雅黑" panose="020B0503020204020204" pitchFamily="34" charset="-122"/>
            </a:endParaRPr>
          </a:p>
          <a:p>
            <a:pPr marL="0" lvl="1" algn="ctr"/>
            <a:r>
              <a:rPr lang="zh-CN" altLang="en-US" sz="1200" dirty="0">
                <a:solidFill>
                  <a:srgbClr val="2F5EB0"/>
                </a:solidFill>
                <a:latin typeface="微软雅黑" panose="020B0503020204020204" pitchFamily="34" charset="-122"/>
                <a:ea typeface="微软雅黑" panose="020B0503020204020204" pitchFamily="34" charset="-122"/>
              </a:rPr>
              <a:t>（添加二级标题）</a:t>
            </a:r>
          </a:p>
        </p:txBody>
      </p:sp>
      <p:sp>
        <p:nvSpPr>
          <p:cNvPr id="81" name="文本框 9"/>
          <p:cNvSpPr txBox="1"/>
          <p:nvPr/>
        </p:nvSpPr>
        <p:spPr>
          <a:xfrm>
            <a:off x="8747075"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anose="020B0503020204020204" pitchFamily="34" charset="-122"/>
                <a:ea typeface="微软雅黑" panose="020B0503020204020204" pitchFamily="34" charset="-122"/>
              </a:rPr>
              <a:t>明年工作计划</a:t>
            </a:r>
            <a:endParaRPr lang="en-US" altLang="zh-CN" sz="2000" b="1" dirty="0">
              <a:solidFill>
                <a:srgbClr val="2F5EB0"/>
              </a:solidFill>
              <a:latin typeface="微软雅黑" panose="020B0503020204020204" pitchFamily="34" charset="-122"/>
              <a:ea typeface="微软雅黑" panose="020B0503020204020204" pitchFamily="34" charset="-122"/>
            </a:endParaRPr>
          </a:p>
          <a:p>
            <a:pPr marL="0" lvl="1" algn="ctr"/>
            <a:r>
              <a:rPr lang="zh-CN" altLang="en-US" sz="1200" dirty="0">
                <a:solidFill>
                  <a:srgbClr val="2F5EB0"/>
                </a:solidFill>
                <a:latin typeface="微软雅黑" panose="020B0503020204020204" pitchFamily="34" charset="-122"/>
                <a:ea typeface="微软雅黑" panose="020B0503020204020204" pitchFamily="34" charset="-122"/>
              </a:rPr>
              <a:t>（添加二级标题）</a:t>
            </a:r>
          </a:p>
        </p:txBody>
      </p:sp>
      <p:sp>
        <p:nvSpPr>
          <p:cNvPr id="82" name="KSO_Shape"/>
          <p:cNvSpPr/>
          <p:nvPr/>
        </p:nvSpPr>
        <p:spPr bwMode="auto">
          <a:xfrm>
            <a:off x="7673573" y="3260070"/>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3" name="KSO_Shape"/>
          <p:cNvSpPr/>
          <p:nvPr/>
        </p:nvSpPr>
        <p:spPr bwMode="auto">
          <a:xfrm>
            <a:off x="2175753" y="3308637"/>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4" name="矩形 83"/>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02</a:t>
            </a:r>
            <a:endParaRPr lang="zh-CN" dirty="0">
              <a:latin typeface="方正兰亭超细黑简体" panose="02000000000000000000" pitchFamily="2" charset="-122"/>
              <a:ea typeface="方正兰亭超细黑简体" panose="02000000000000000000" pitchFamily="2" charset="-122"/>
            </a:endParaRPr>
          </a:p>
        </p:txBody>
      </p:sp>
      <p:sp>
        <p:nvSpPr>
          <p:cNvPr id="89" name="TextBox 8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500" fill="hold"/>
                                        <p:tgtEl>
                                          <p:spTgt spid="69"/>
                                        </p:tgtEl>
                                        <p:attrNameLst>
                                          <p:attrName>ppt_x</p:attrName>
                                        </p:attrNameLst>
                                      </p:cBhvr>
                                      <p:tavLst>
                                        <p:tav tm="0">
                                          <p:val>
                                            <p:strVal val="0-#ppt_w/2"/>
                                          </p:val>
                                        </p:tav>
                                        <p:tav tm="100000">
                                          <p:val>
                                            <p:strVal val="#ppt_x"/>
                                          </p:val>
                                        </p:tav>
                                      </p:tavLst>
                                    </p:anim>
                                    <p:anim calcmode="lin" valueType="num">
                                      <p:cBhvr additive="base">
                                        <p:cTn id="21" dur="500" fill="hold"/>
                                        <p:tgtEl>
                                          <p:spTgt spid="69"/>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500" fill="hold"/>
                                        <p:tgtEl>
                                          <p:spTgt spid="72"/>
                                        </p:tgtEl>
                                        <p:attrNameLst>
                                          <p:attrName>ppt_x</p:attrName>
                                        </p:attrNameLst>
                                      </p:cBhvr>
                                      <p:tavLst>
                                        <p:tav tm="0">
                                          <p:val>
                                            <p:strVal val="0-#ppt_w/2"/>
                                          </p:val>
                                        </p:tav>
                                        <p:tav tm="100000">
                                          <p:val>
                                            <p:strVal val="#ppt_x"/>
                                          </p:val>
                                        </p:tav>
                                      </p:tavLst>
                                    </p:anim>
                                    <p:anim calcmode="lin" valueType="num">
                                      <p:cBhvr additive="base">
                                        <p:cTn id="29" dur="500" fill="hold"/>
                                        <p:tgtEl>
                                          <p:spTgt spid="7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fill="hold"/>
                                        <p:tgtEl>
                                          <p:spTgt spid="73"/>
                                        </p:tgtEl>
                                        <p:attrNameLst>
                                          <p:attrName>ppt_x</p:attrName>
                                        </p:attrNameLst>
                                      </p:cBhvr>
                                      <p:tavLst>
                                        <p:tav tm="0">
                                          <p:val>
                                            <p:strVal val="0-#ppt_w/2"/>
                                          </p:val>
                                        </p:tav>
                                        <p:tav tm="100000">
                                          <p:val>
                                            <p:strVal val="#ppt_x"/>
                                          </p:val>
                                        </p:tav>
                                      </p:tavLst>
                                    </p:anim>
                                    <p:anim calcmode="lin" valueType="num">
                                      <p:cBhvr additive="base">
                                        <p:cTn id="33" dur="500" fill="hold"/>
                                        <p:tgtEl>
                                          <p:spTgt spid="73"/>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par>
                                <p:cTn id="38" presetID="45" presetClass="entr" presetSubtype="0" fill="hold" grpId="0" nodeType="withEffect">
                                  <p:stCondLst>
                                    <p:cond delay="175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2000"/>
                                        <p:tgtEl>
                                          <p:spTgt spid="83"/>
                                        </p:tgtEl>
                                      </p:cBhvr>
                                    </p:animEffect>
                                    <p:anim calcmode="lin" valueType="num">
                                      <p:cBhvr>
                                        <p:cTn id="41" dur="2000" fill="hold"/>
                                        <p:tgtEl>
                                          <p:spTgt spid="83"/>
                                        </p:tgtEl>
                                        <p:attrNameLst>
                                          <p:attrName>ppt_w</p:attrName>
                                        </p:attrNameLst>
                                      </p:cBhvr>
                                      <p:tavLst>
                                        <p:tav tm="0" fmla="#ppt_w*sin(2.5*pi*$)">
                                          <p:val>
                                            <p:fltVal val="0"/>
                                          </p:val>
                                        </p:tav>
                                        <p:tav tm="100000">
                                          <p:val>
                                            <p:fltVal val="1"/>
                                          </p:val>
                                        </p:tav>
                                      </p:tavLst>
                                    </p:anim>
                                    <p:anim calcmode="lin" valueType="num">
                                      <p:cBhvr>
                                        <p:cTn id="42" dur="2000" fill="hold"/>
                                        <p:tgtEl>
                                          <p:spTgt spid="83"/>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175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2000"/>
                                        <p:tgtEl>
                                          <p:spTgt spid="75"/>
                                        </p:tgtEl>
                                      </p:cBhvr>
                                    </p:animEffect>
                                    <p:anim calcmode="lin" valueType="num">
                                      <p:cBhvr>
                                        <p:cTn id="46" dur="2000" fill="hold"/>
                                        <p:tgtEl>
                                          <p:spTgt spid="75"/>
                                        </p:tgtEl>
                                        <p:attrNameLst>
                                          <p:attrName>ppt_w</p:attrName>
                                        </p:attrNameLst>
                                      </p:cBhvr>
                                      <p:tavLst>
                                        <p:tav tm="0" fmla="#ppt_w*sin(2.5*pi*$)">
                                          <p:val>
                                            <p:fltVal val="0"/>
                                          </p:val>
                                        </p:tav>
                                        <p:tav tm="100000">
                                          <p:val>
                                            <p:fltVal val="1"/>
                                          </p:val>
                                        </p:tav>
                                      </p:tavLst>
                                    </p:anim>
                                    <p:anim calcmode="lin" valueType="num">
                                      <p:cBhvr>
                                        <p:cTn id="47" dur="2000" fill="hold"/>
                                        <p:tgtEl>
                                          <p:spTgt spid="75"/>
                                        </p:tgtEl>
                                        <p:attrNameLst>
                                          <p:attrName>ppt_h</p:attrName>
                                        </p:attrNameLst>
                                      </p:cBhvr>
                                      <p:tavLst>
                                        <p:tav tm="0">
                                          <p:val>
                                            <p:strVal val="#ppt_h"/>
                                          </p:val>
                                        </p:tav>
                                        <p:tav tm="100000">
                                          <p:val>
                                            <p:strVal val="#ppt_h"/>
                                          </p:val>
                                        </p:tav>
                                      </p:tavLst>
                                    </p:anim>
                                  </p:childTnLst>
                                </p:cTn>
                              </p:par>
                              <p:par>
                                <p:cTn id="48" presetID="45" presetClass="entr" presetSubtype="0" fill="hold" grpId="0" nodeType="withEffect">
                                  <p:stCondLst>
                                    <p:cond delay="175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2000"/>
                                        <p:tgtEl>
                                          <p:spTgt spid="76"/>
                                        </p:tgtEl>
                                      </p:cBhvr>
                                    </p:animEffect>
                                    <p:anim calcmode="lin" valueType="num">
                                      <p:cBhvr>
                                        <p:cTn id="51" dur="2000" fill="hold"/>
                                        <p:tgtEl>
                                          <p:spTgt spid="76"/>
                                        </p:tgtEl>
                                        <p:attrNameLst>
                                          <p:attrName>ppt_w</p:attrName>
                                        </p:attrNameLst>
                                      </p:cBhvr>
                                      <p:tavLst>
                                        <p:tav tm="0" fmla="#ppt_w*sin(2.5*pi*$)">
                                          <p:val>
                                            <p:fltVal val="0"/>
                                          </p:val>
                                        </p:tav>
                                        <p:tav tm="100000">
                                          <p:val>
                                            <p:fltVal val="1"/>
                                          </p:val>
                                        </p:tav>
                                      </p:tavLst>
                                    </p:anim>
                                    <p:anim calcmode="lin" valueType="num">
                                      <p:cBhvr>
                                        <p:cTn id="52" dur="2000" fill="hold"/>
                                        <p:tgtEl>
                                          <p:spTgt spid="76"/>
                                        </p:tgtEl>
                                        <p:attrNameLst>
                                          <p:attrName>ppt_h</p:attrName>
                                        </p:attrNameLst>
                                      </p:cBhvr>
                                      <p:tavLst>
                                        <p:tav tm="0">
                                          <p:val>
                                            <p:strVal val="#ppt_h"/>
                                          </p:val>
                                        </p:tav>
                                        <p:tav tm="100000">
                                          <p:val>
                                            <p:strVal val="#ppt_h"/>
                                          </p:val>
                                        </p:tav>
                                      </p:tavLst>
                                    </p:anim>
                                  </p:childTnLst>
                                </p:cTn>
                              </p:par>
                              <p:par>
                                <p:cTn id="53" presetID="45" presetClass="entr" presetSubtype="0" fill="hold" grpId="0" nodeType="withEffect">
                                  <p:stCondLst>
                                    <p:cond delay="175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2000"/>
                                        <p:tgtEl>
                                          <p:spTgt spid="82"/>
                                        </p:tgtEl>
                                      </p:cBhvr>
                                    </p:animEffect>
                                    <p:anim calcmode="lin" valueType="num">
                                      <p:cBhvr>
                                        <p:cTn id="56" dur="2000" fill="hold"/>
                                        <p:tgtEl>
                                          <p:spTgt spid="82"/>
                                        </p:tgtEl>
                                        <p:attrNameLst>
                                          <p:attrName>ppt_w</p:attrName>
                                        </p:attrNameLst>
                                      </p:cBhvr>
                                      <p:tavLst>
                                        <p:tav tm="0" fmla="#ppt_w*sin(2.5*pi*$)">
                                          <p:val>
                                            <p:fltVal val="0"/>
                                          </p:val>
                                        </p:tav>
                                        <p:tav tm="100000">
                                          <p:val>
                                            <p:fltVal val="1"/>
                                          </p:val>
                                        </p:tav>
                                      </p:tavLst>
                                    </p:anim>
                                    <p:anim calcmode="lin" valueType="num">
                                      <p:cBhvr>
                                        <p:cTn id="57" dur="2000" fill="hold"/>
                                        <p:tgtEl>
                                          <p:spTgt spid="82"/>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175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2000"/>
                                        <p:tgtEl>
                                          <p:spTgt spid="77"/>
                                        </p:tgtEl>
                                      </p:cBhvr>
                                    </p:animEffect>
                                    <p:anim calcmode="lin" valueType="num">
                                      <p:cBhvr>
                                        <p:cTn id="61" dur="2000" fill="hold"/>
                                        <p:tgtEl>
                                          <p:spTgt spid="77"/>
                                        </p:tgtEl>
                                        <p:attrNameLst>
                                          <p:attrName>ppt_w</p:attrName>
                                        </p:attrNameLst>
                                      </p:cBhvr>
                                      <p:tavLst>
                                        <p:tav tm="0" fmla="#ppt_w*sin(2.5*pi*$)">
                                          <p:val>
                                            <p:fltVal val="0"/>
                                          </p:val>
                                        </p:tav>
                                        <p:tav tm="100000">
                                          <p:val>
                                            <p:fltVal val="1"/>
                                          </p:val>
                                        </p:tav>
                                      </p:tavLst>
                                    </p:anim>
                                    <p:anim calcmode="lin" valueType="num">
                                      <p:cBhvr>
                                        <p:cTn id="62" dur="2000" fill="hold"/>
                                        <p:tgtEl>
                                          <p:spTgt spid="77"/>
                                        </p:tgtEl>
                                        <p:attrNameLst>
                                          <p:attrName>ppt_h</p:attrName>
                                        </p:attrNameLst>
                                      </p:cBhvr>
                                      <p:tavLst>
                                        <p:tav tm="0">
                                          <p:val>
                                            <p:strVal val="#ppt_h"/>
                                          </p:val>
                                        </p:tav>
                                        <p:tav tm="100000">
                                          <p:val>
                                            <p:strVal val="#ppt_h"/>
                                          </p:val>
                                        </p:tav>
                                      </p:tavLst>
                                    </p:anim>
                                  </p:childTnLst>
                                </p:cTn>
                              </p:par>
                              <p:par>
                                <p:cTn id="63" presetID="16" presetClass="entr" presetSubtype="21" fill="hold" grpId="0" nodeType="withEffect">
                                  <p:stCondLst>
                                    <p:cond delay="3250"/>
                                  </p:stCondLst>
                                  <p:childTnLst>
                                    <p:set>
                                      <p:cBhvr>
                                        <p:cTn id="64" dur="1" fill="hold">
                                          <p:stCondLst>
                                            <p:cond delay="0"/>
                                          </p:stCondLst>
                                        </p:cTn>
                                        <p:tgtEl>
                                          <p:spTgt spid="70"/>
                                        </p:tgtEl>
                                        <p:attrNameLst>
                                          <p:attrName>style.visibility</p:attrName>
                                        </p:attrNameLst>
                                      </p:cBhvr>
                                      <p:to>
                                        <p:strVal val="visible"/>
                                      </p:to>
                                    </p:set>
                                    <p:animEffect transition="in" filter="barn(inVertical)">
                                      <p:cBhvr>
                                        <p:cTn id="65" dur="500"/>
                                        <p:tgtEl>
                                          <p:spTgt spid="70"/>
                                        </p:tgtEl>
                                      </p:cBhvr>
                                    </p:animEffect>
                                  </p:childTnLst>
                                </p:cTn>
                              </p:par>
                              <p:par>
                                <p:cTn id="66" presetID="16" presetClass="entr" presetSubtype="21" fill="hold" grpId="0" nodeType="withEffect">
                                  <p:stCondLst>
                                    <p:cond delay="3250"/>
                                  </p:stCondLst>
                                  <p:childTnLst>
                                    <p:set>
                                      <p:cBhvr>
                                        <p:cTn id="67" dur="1" fill="hold">
                                          <p:stCondLst>
                                            <p:cond delay="0"/>
                                          </p:stCondLst>
                                        </p:cTn>
                                        <p:tgtEl>
                                          <p:spTgt spid="78"/>
                                        </p:tgtEl>
                                        <p:attrNameLst>
                                          <p:attrName>style.visibility</p:attrName>
                                        </p:attrNameLst>
                                      </p:cBhvr>
                                      <p:to>
                                        <p:strVal val="visible"/>
                                      </p:to>
                                    </p:set>
                                    <p:animEffect transition="in" filter="barn(inVertical)">
                                      <p:cBhvr>
                                        <p:cTn id="68" dur="500"/>
                                        <p:tgtEl>
                                          <p:spTgt spid="78"/>
                                        </p:tgtEl>
                                      </p:cBhvr>
                                    </p:animEffect>
                                  </p:childTnLst>
                                </p:cTn>
                              </p:par>
                              <p:par>
                                <p:cTn id="69" presetID="16" presetClass="entr" presetSubtype="21" fill="hold" grpId="0" nodeType="withEffect">
                                  <p:stCondLst>
                                    <p:cond delay="3250"/>
                                  </p:stCondLst>
                                  <p:childTnLst>
                                    <p:set>
                                      <p:cBhvr>
                                        <p:cTn id="70" dur="1" fill="hold">
                                          <p:stCondLst>
                                            <p:cond delay="0"/>
                                          </p:stCondLst>
                                        </p:cTn>
                                        <p:tgtEl>
                                          <p:spTgt spid="79"/>
                                        </p:tgtEl>
                                        <p:attrNameLst>
                                          <p:attrName>style.visibility</p:attrName>
                                        </p:attrNameLst>
                                      </p:cBhvr>
                                      <p:to>
                                        <p:strVal val="visible"/>
                                      </p:to>
                                    </p:set>
                                    <p:animEffect transition="in" filter="barn(inVertical)">
                                      <p:cBhvr>
                                        <p:cTn id="71" dur="500"/>
                                        <p:tgtEl>
                                          <p:spTgt spid="79"/>
                                        </p:tgtEl>
                                      </p:cBhvr>
                                    </p:animEffect>
                                  </p:childTnLst>
                                </p:cTn>
                              </p:par>
                              <p:par>
                                <p:cTn id="72" presetID="16" presetClass="entr" presetSubtype="21" fill="hold" grpId="0" nodeType="withEffect">
                                  <p:stCondLst>
                                    <p:cond delay="3250"/>
                                  </p:stCondLst>
                                  <p:childTnLst>
                                    <p:set>
                                      <p:cBhvr>
                                        <p:cTn id="73" dur="1" fill="hold">
                                          <p:stCondLst>
                                            <p:cond delay="0"/>
                                          </p:stCondLst>
                                        </p:cTn>
                                        <p:tgtEl>
                                          <p:spTgt spid="80"/>
                                        </p:tgtEl>
                                        <p:attrNameLst>
                                          <p:attrName>style.visibility</p:attrName>
                                        </p:attrNameLst>
                                      </p:cBhvr>
                                      <p:to>
                                        <p:strVal val="visible"/>
                                      </p:to>
                                    </p:set>
                                    <p:animEffect transition="in" filter="barn(inVertical)">
                                      <p:cBhvr>
                                        <p:cTn id="74" dur="500"/>
                                        <p:tgtEl>
                                          <p:spTgt spid="80"/>
                                        </p:tgtEl>
                                      </p:cBhvr>
                                    </p:animEffect>
                                  </p:childTnLst>
                                </p:cTn>
                              </p:par>
                              <p:par>
                                <p:cTn id="75" presetID="16" presetClass="entr" presetSubtype="21" fill="hold" grpId="0" nodeType="withEffect">
                                  <p:stCondLst>
                                    <p:cond delay="3250"/>
                                  </p:stCondLst>
                                  <p:childTnLst>
                                    <p:set>
                                      <p:cBhvr>
                                        <p:cTn id="76" dur="1" fill="hold">
                                          <p:stCondLst>
                                            <p:cond delay="0"/>
                                          </p:stCondLst>
                                        </p:cTn>
                                        <p:tgtEl>
                                          <p:spTgt spid="81"/>
                                        </p:tgtEl>
                                        <p:attrNameLst>
                                          <p:attrName>style.visibility</p:attrName>
                                        </p:attrNameLst>
                                      </p:cBhvr>
                                      <p:to>
                                        <p:strVal val="visible"/>
                                      </p:to>
                                    </p:set>
                                    <p:animEffect transition="in" filter="barn(inVertical)">
                                      <p:cBhvr>
                                        <p:cTn id="77" dur="500"/>
                                        <p:tgtEl>
                                          <p:spTgt spid="81"/>
                                        </p:tgtEl>
                                      </p:cBhvr>
                                    </p:animEffect>
                                  </p:childTnLst>
                                </p:cTn>
                              </p:par>
                            </p:childTnLst>
                          </p:cTn>
                        </p:par>
                        <p:par>
                          <p:cTn id="78" fill="hold">
                            <p:stCondLst>
                              <p:cond delay="4750"/>
                            </p:stCondLst>
                            <p:childTnLst>
                              <p:par>
                                <p:cTn id="79" presetID="10" presetClass="entr" presetSubtype="0" fill="hold" grpId="0" nodeType="afterEffect">
                                  <p:stCondLst>
                                    <p:cond delay="0"/>
                                  </p:stCondLst>
                                  <p:childTnLst>
                                    <p:set>
                                      <p:cBhvr>
                                        <p:cTn id="80" dur="1" fill="hold">
                                          <p:stCondLst>
                                            <p:cond delay="0"/>
                                          </p:stCondLst>
                                        </p:cTn>
                                        <p:tgtEl>
                                          <p:spTgt spid="89"/>
                                        </p:tgtEl>
                                        <p:attrNameLst>
                                          <p:attrName>style.visibility</p:attrName>
                                        </p:attrNameLst>
                                      </p:cBhvr>
                                      <p:to>
                                        <p:strVal val="visible"/>
                                      </p:to>
                                    </p:set>
                                    <p:animEffect transition="in" filter="fade">
                                      <p:cBhvr>
                                        <p:cTn id="81"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69" grpId="0" animBg="1"/>
      <p:bldP spid="70" grpId="0"/>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animBg="1"/>
      <p:bldP spid="83" grpId="0" animBg="1"/>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26</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cxnSp>
        <p:nvCxnSpPr>
          <p:cNvPr id="59" name="直接连接符 58"/>
          <p:cNvCxnSpPr/>
          <p:nvPr/>
        </p:nvCxnSpPr>
        <p:spPr>
          <a:xfrm flipH="1">
            <a:off x="6050562" y="472473"/>
            <a:ext cx="1" cy="1300343"/>
          </a:xfrm>
          <a:prstGeom prst="line">
            <a:avLst/>
          </a:prstGeom>
          <a:ln w="9525">
            <a:solidFill>
              <a:srgbClr val="2F5EB0"/>
            </a:solidFill>
            <a:prstDash val="sysDash"/>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4660794" y="1605969"/>
            <a:ext cx="2779537" cy="2779537"/>
            <a:chOff x="3325860" y="1074902"/>
            <a:chExt cx="2531533" cy="2531533"/>
          </a:xfrm>
          <a:gradFill>
            <a:gsLst>
              <a:gs pos="0">
                <a:srgbClr val="0E1A40"/>
              </a:gs>
              <a:gs pos="100000">
                <a:srgbClr val="2F5EB0"/>
              </a:gs>
            </a:gsLst>
            <a:lin ang="13800000" scaled="0"/>
          </a:gradFill>
        </p:grpSpPr>
        <p:sp>
          <p:nvSpPr>
            <p:cNvPr id="61" name="椭圆 60"/>
            <p:cNvSpPr/>
            <p:nvPr/>
          </p:nvSpPr>
          <p:spPr>
            <a:xfrm>
              <a:off x="3325860" y="1074902"/>
              <a:ext cx="2531533" cy="253153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2"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accent1">
                <a:lumMod val="60000"/>
                <a:lumOff val="40000"/>
              </a:schemeClr>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sp>
          <p:nvSpPr>
            <p:cNvPr id="63"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4078343" y="1872196"/>
            <a:ext cx="939800" cy="939800"/>
            <a:chOff x="2386060" y="1495059"/>
            <a:chExt cx="939800" cy="939800"/>
          </a:xfrm>
        </p:grpSpPr>
        <p:sp>
          <p:nvSpPr>
            <p:cNvPr id="65" name="椭圆 64"/>
            <p:cNvSpPr/>
            <p:nvPr/>
          </p:nvSpPr>
          <p:spPr>
            <a:xfrm>
              <a:off x="2386060" y="1495059"/>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6"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6773534" y="1593639"/>
            <a:ext cx="939800" cy="939800"/>
            <a:chOff x="5454052" y="1074902"/>
            <a:chExt cx="939800" cy="939800"/>
          </a:xfrm>
        </p:grpSpPr>
        <p:sp>
          <p:nvSpPr>
            <p:cNvPr id="68" name="椭圆 67"/>
            <p:cNvSpPr/>
            <p:nvPr/>
          </p:nvSpPr>
          <p:spPr>
            <a:xfrm>
              <a:off x="5454052" y="1074902"/>
              <a:ext cx="939800" cy="939800"/>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69" name="组合 68"/>
            <p:cNvGrpSpPr/>
            <p:nvPr/>
          </p:nvGrpSpPr>
          <p:grpSpPr>
            <a:xfrm>
              <a:off x="5729640" y="1309909"/>
              <a:ext cx="411300" cy="441104"/>
              <a:chOff x="5995987" y="547688"/>
              <a:chExt cx="219075" cy="234950"/>
            </a:xfrm>
            <a:solidFill>
              <a:schemeClr val="bg1"/>
            </a:solidFill>
          </p:grpSpPr>
          <p:sp>
            <p:nvSpPr>
              <p:cNvPr id="70"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4653731" y="3501008"/>
            <a:ext cx="939800" cy="939800"/>
            <a:chOff x="3080330" y="2789142"/>
            <a:chExt cx="939800" cy="939800"/>
          </a:xfrm>
        </p:grpSpPr>
        <p:sp>
          <p:nvSpPr>
            <p:cNvPr id="73" name="椭圆 72"/>
            <p:cNvSpPr/>
            <p:nvPr/>
          </p:nvSpPr>
          <p:spPr>
            <a:xfrm>
              <a:off x="3080330" y="2789142"/>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74" name="组合 73"/>
            <p:cNvGrpSpPr/>
            <p:nvPr/>
          </p:nvGrpSpPr>
          <p:grpSpPr>
            <a:xfrm>
              <a:off x="3294687" y="3010257"/>
              <a:ext cx="497794" cy="491067"/>
              <a:chOff x="8123237" y="3667126"/>
              <a:chExt cx="234950" cy="231775"/>
            </a:xfrm>
            <a:solidFill>
              <a:schemeClr val="bg1"/>
            </a:solidFill>
          </p:grpSpPr>
          <p:sp>
            <p:nvSpPr>
              <p:cNvPr id="75"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6"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7076985" y="3242525"/>
            <a:ext cx="901165" cy="901165"/>
            <a:chOff x="5719249" y="3077288"/>
            <a:chExt cx="767347" cy="767347"/>
          </a:xfrm>
        </p:grpSpPr>
        <p:sp>
          <p:nvSpPr>
            <p:cNvPr id="84" name="椭圆 83"/>
            <p:cNvSpPr/>
            <p:nvPr/>
          </p:nvSpPr>
          <p:spPr>
            <a:xfrm>
              <a:off x="5719249" y="3077288"/>
              <a:ext cx="767347" cy="767347"/>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85"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grpSp>
      <p:sp>
        <p:nvSpPr>
          <p:cNvPr id="86" name="椭圆 85"/>
          <p:cNvSpPr/>
          <p:nvPr/>
        </p:nvSpPr>
        <p:spPr>
          <a:xfrm>
            <a:off x="5733891" y="419393"/>
            <a:ext cx="633343" cy="63334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2857227" y="3861048"/>
            <a:ext cx="1656184" cy="369324"/>
          </a:xfrm>
          <a:prstGeom prst="rect">
            <a:avLst/>
          </a:prstGeom>
        </p:spPr>
        <p:txBody>
          <a:bodyPr wrap="square" lIns="91431" tIns="45716" rIns="91431" bIns="45716">
            <a:spAutoFit/>
          </a:bodyPr>
          <a:lstStyle/>
          <a:p>
            <a:pPr algn="r"/>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88" name="矩形 87"/>
          <p:cNvSpPr/>
          <p:nvPr/>
        </p:nvSpPr>
        <p:spPr>
          <a:xfrm>
            <a:off x="2065139" y="2204864"/>
            <a:ext cx="1841984" cy="369324"/>
          </a:xfrm>
          <a:prstGeom prst="rect">
            <a:avLst/>
          </a:prstGeom>
        </p:spPr>
        <p:txBody>
          <a:bodyPr wrap="square" lIns="91431" tIns="45716" rIns="91431" bIns="45716">
            <a:spAutoFit/>
          </a:bodyPr>
          <a:lstStyle/>
          <a:p>
            <a:pPr algn="r"/>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89" name="矩形 88"/>
          <p:cNvSpPr/>
          <p:nvPr/>
        </p:nvSpPr>
        <p:spPr>
          <a:xfrm>
            <a:off x="7825779" y="1772816"/>
            <a:ext cx="1841984" cy="369324"/>
          </a:xfrm>
          <a:prstGeom prst="rect">
            <a:avLst/>
          </a:prstGeom>
        </p:spPr>
        <p:txBody>
          <a:bodyPr wrap="squar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90" name="矩形 89"/>
          <p:cNvSpPr/>
          <p:nvPr/>
        </p:nvSpPr>
        <p:spPr>
          <a:xfrm>
            <a:off x="8113811" y="3501008"/>
            <a:ext cx="2171800" cy="369324"/>
          </a:xfrm>
          <a:prstGeom prst="rect">
            <a:avLst/>
          </a:prstGeom>
        </p:spPr>
        <p:txBody>
          <a:bodyPr wrap="square" lIns="91431" tIns="45716" rIns="91431" bIns="45716">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endParaRPr lang="en-US" altLang="zh-CN" b="1" dirty="0">
              <a:solidFill>
                <a:srgbClr val="2F5EB0"/>
              </a:solidFill>
              <a:latin typeface="微软雅黑" panose="020B0503020204020204" pitchFamily="34" charset="-122"/>
              <a:ea typeface="微软雅黑" panose="020B0503020204020204" pitchFamily="34" charset="-122"/>
            </a:endParaRPr>
          </a:p>
        </p:txBody>
      </p:sp>
      <p:sp>
        <p:nvSpPr>
          <p:cNvPr id="91" name="Freeform 12"/>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92" name="Freeform 12"/>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93" name="TextBox 92"/>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94" name="TextBox 9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up)">
                                      <p:cBhvr>
                                        <p:cTn id="12" dur="500"/>
                                        <p:tgtEl>
                                          <p:spTgt spid="59"/>
                                        </p:tgtEl>
                                      </p:cBhvr>
                                    </p:animEffect>
                                  </p:childTnLst>
                                </p:cTn>
                              </p:par>
                              <p:par>
                                <p:cTn id="13" presetID="23" presetClass="entr" presetSubtype="3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strVal val="4*#ppt_w"/>
                                          </p:val>
                                        </p:tav>
                                        <p:tav tm="100000">
                                          <p:val>
                                            <p:strVal val="#ppt_w"/>
                                          </p:val>
                                        </p:tav>
                                      </p:tavLst>
                                    </p:anim>
                                    <p:anim calcmode="lin" valueType="num">
                                      <p:cBhvr>
                                        <p:cTn id="16" dur="500" fill="hold"/>
                                        <p:tgtEl>
                                          <p:spTgt spid="60"/>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400" fill="hold"/>
                                        <p:tgtEl>
                                          <p:spTgt spid="64"/>
                                        </p:tgtEl>
                                        <p:attrNameLst>
                                          <p:attrName>ppt_w</p:attrName>
                                        </p:attrNameLst>
                                      </p:cBhvr>
                                      <p:tavLst>
                                        <p:tav tm="0">
                                          <p:val>
                                            <p:fltVal val="0"/>
                                          </p:val>
                                        </p:tav>
                                        <p:tav tm="100000">
                                          <p:val>
                                            <p:strVal val="#ppt_w"/>
                                          </p:val>
                                        </p:tav>
                                      </p:tavLst>
                                    </p:anim>
                                    <p:anim calcmode="lin" valueType="num">
                                      <p:cBhvr>
                                        <p:cTn id="21" dur="400" fill="hold"/>
                                        <p:tgtEl>
                                          <p:spTgt spid="64"/>
                                        </p:tgtEl>
                                        <p:attrNameLst>
                                          <p:attrName>ppt_h</p:attrName>
                                        </p:attrNameLst>
                                      </p:cBhvr>
                                      <p:tavLst>
                                        <p:tav tm="0">
                                          <p:val>
                                            <p:fltVal val="0"/>
                                          </p:val>
                                        </p:tav>
                                        <p:tav tm="100000">
                                          <p:val>
                                            <p:strVal val="#ppt_h"/>
                                          </p:val>
                                        </p:tav>
                                      </p:tavLst>
                                    </p:anim>
                                    <p:animEffect transition="in" filter="fade">
                                      <p:cBhvr>
                                        <p:cTn id="22" dur="400"/>
                                        <p:tgtEl>
                                          <p:spTgt spid="6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randombar(horizontal)">
                                      <p:cBhvr>
                                        <p:cTn id="25" dur="400"/>
                                        <p:tgtEl>
                                          <p:spTgt spid="88"/>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400" fill="hold"/>
                                        <p:tgtEl>
                                          <p:spTgt spid="72"/>
                                        </p:tgtEl>
                                        <p:attrNameLst>
                                          <p:attrName>ppt_w</p:attrName>
                                        </p:attrNameLst>
                                      </p:cBhvr>
                                      <p:tavLst>
                                        <p:tav tm="0">
                                          <p:val>
                                            <p:fltVal val="0"/>
                                          </p:val>
                                        </p:tav>
                                        <p:tav tm="100000">
                                          <p:val>
                                            <p:strVal val="#ppt_w"/>
                                          </p:val>
                                        </p:tav>
                                      </p:tavLst>
                                    </p:anim>
                                    <p:anim calcmode="lin" valueType="num">
                                      <p:cBhvr>
                                        <p:cTn id="30" dur="400" fill="hold"/>
                                        <p:tgtEl>
                                          <p:spTgt spid="72"/>
                                        </p:tgtEl>
                                        <p:attrNameLst>
                                          <p:attrName>ppt_h</p:attrName>
                                        </p:attrNameLst>
                                      </p:cBhvr>
                                      <p:tavLst>
                                        <p:tav tm="0">
                                          <p:val>
                                            <p:fltVal val="0"/>
                                          </p:val>
                                        </p:tav>
                                        <p:tav tm="100000">
                                          <p:val>
                                            <p:strVal val="#ppt_h"/>
                                          </p:val>
                                        </p:tav>
                                      </p:tavLst>
                                    </p:anim>
                                    <p:animEffect transition="in" filter="fade">
                                      <p:cBhvr>
                                        <p:cTn id="31" dur="400"/>
                                        <p:tgtEl>
                                          <p:spTgt spid="7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randombar(horizontal)">
                                      <p:cBhvr>
                                        <p:cTn id="34" dur="400"/>
                                        <p:tgtEl>
                                          <p:spTgt spid="87"/>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400" fill="hold"/>
                                        <p:tgtEl>
                                          <p:spTgt spid="83"/>
                                        </p:tgtEl>
                                        <p:attrNameLst>
                                          <p:attrName>ppt_w</p:attrName>
                                        </p:attrNameLst>
                                      </p:cBhvr>
                                      <p:tavLst>
                                        <p:tav tm="0">
                                          <p:val>
                                            <p:fltVal val="0"/>
                                          </p:val>
                                        </p:tav>
                                        <p:tav tm="100000">
                                          <p:val>
                                            <p:strVal val="#ppt_w"/>
                                          </p:val>
                                        </p:tav>
                                      </p:tavLst>
                                    </p:anim>
                                    <p:anim calcmode="lin" valueType="num">
                                      <p:cBhvr>
                                        <p:cTn id="39" dur="400" fill="hold"/>
                                        <p:tgtEl>
                                          <p:spTgt spid="83"/>
                                        </p:tgtEl>
                                        <p:attrNameLst>
                                          <p:attrName>ppt_h</p:attrName>
                                        </p:attrNameLst>
                                      </p:cBhvr>
                                      <p:tavLst>
                                        <p:tav tm="0">
                                          <p:val>
                                            <p:fltVal val="0"/>
                                          </p:val>
                                        </p:tav>
                                        <p:tav tm="100000">
                                          <p:val>
                                            <p:strVal val="#ppt_h"/>
                                          </p:val>
                                        </p:tav>
                                      </p:tavLst>
                                    </p:anim>
                                    <p:animEffect transition="in" filter="fade">
                                      <p:cBhvr>
                                        <p:cTn id="40" dur="400"/>
                                        <p:tgtEl>
                                          <p:spTgt spid="8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randombar(horizontal)">
                                      <p:cBhvr>
                                        <p:cTn id="43" dur="400"/>
                                        <p:tgtEl>
                                          <p:spTgt spid="90"/>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400" fill="hold"/>
                                        <p:tgtEl>
                                          <p:spTgt spid="67"/>
                                        </p:tgtEl>
                                        <p:attrNameLst>
                                          <p:attrName>ppt_w</p:attrName>
                                        </p:attrNameLst>
                                      </p:cBhvr>
                                      <p:tavLst>
                                        <p:tav tm="0">
                                          <p:val>
                                            <p:fltVal val="0"/>
                                          </p:val>
                                        </p:tav>
                                        <p:tav tm="100000">
                                          <p:val>
                                            <p:strVal val="#ppt_w"/>
                                          </p:val>
                                        </p:tav>
                                      </p:tavLst>
                                    </p:anim>
                                    <p:anim calcmode="lin" valueType="num">
                                      <p:cBhvr>
                                        <p:cTn id="48" dur="400" fill="hold"/>
                                        <p:tgtEl>
                                          <p:spTgt spid="67"/>
                                        </p:tgtEl>
                                        <p:attrNameLst>
                                          <p:attrName>ppt_h</p:attrName>
                                        </p:attrNameLst>
                                      </p:cBhvr>
                                      <p:tavLst>
                                        <p:tav tm="0">
                                          <p:val>
                                            <p:fltVal val="0"/>
                                          </p:val>
                                        </p:tav>
                                        <p:tav tm="100000">
                                          <p:val>
                                            <p:strVal val="#ppt_h"/>
                                          </p:val>
                                        </p:tav>
                                      </p:tavLst>
                                    </p:anim>
                                    <p:animEffect transition="in" filter="fade">
                                      <p:cBhvr>
                                        <p:cTn id="49" dur="400"/>
                                        <p:tgtEl>
                                          <p:spTgt spid="6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randombar(horizontal)">
                                      <p:cBhvr>
                                        <p:cTn id="52" dur="400"/>
                                        <p:tgtEl>
                                          <p:spTgt spid="89"/>
                                        </p:tgtEl>
                                      </p:cBhvr>
                                    </p:animEffect>
                                  </p:childTnLst>
                                </p:cTn>
                              </p:par>
                            </p:childTnLst>
                          </p:cTn>
                        </p:par>
                        <p:par>
                          <p:cTn id="53" fill="hold">
                            <p:stCondLst>
                              <p:cond delay="3000"/>
                            </p:stCondLst>
                            <p:childTnLst>
                              <p:par>
                                <p:cTn id="54" presetID="1" presetClass="entr" presetSubtype="0"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91"/>
                                        </p:tgtEl>
                                        <p:attrNameLst>
                                          <p:attrName>ppt_x</p:attrName>
                                          <p:attrName>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92"/>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92"/>
                                        </p:tgtEl>
                                        <p:attrNameLst>
                                          <p:attrName>ppt_x</p:attrName>
                                          <p:attrName>ppt_y</p:attrName>
                                        </p:attrNameLst>
                                      </p:cBhvr>
                                      <p:rCtr x="-19748" y="-5509"/>
                                    </p:animMotion>
                                  </p:childTnLst>
                                </p:cTn>
                              </p:par>
                            </p:childTnLst>
                          </p:cTn>
                        </p:par>
                        <p:par>
                          <p:cTn id="62" fill="hold">
                            <p:stCondLst>
                              <p:cond delay="3000"/>
                            </p:stCondLst>
                            <p:childTnLst>
                              <p:par>
                                <p:cTn id="63" presetID="18" presetClass="entr" presetSubtype="3"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strips(upRight)">
                                      <p:cBhvr>
                                        <p:cTn id="65" dur="500"/>
                                        <p:tgtEl>
                                          <p:spTgt spid="93"/>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125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p:bldP spid="89" grpId="0"/>
      <p:bldP spid="90" grpId="0"/>
      <p:bldP spid="91" grpId="0" animBg="1"/>
      <p:bldP spid="91" grpId="1" animBg="1"/>
      <p:bldP spid="92" grpId="0" animBg="1"/>
      <p:bldP spid="92" grpId="1" animBg="1"/>
      <p:bldP spid="93" grpId="0"/>
      <p:bldP spid="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27</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14" name="Freeform 6"/>
          <p:cNvSpPr/>
          <p:nvPr/>
        </p:nvSpPr>
        <p:spPr bwMode="auto">
          <a:xfrm>
            <a:off x="8952414"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 name="Freeform 7"/>
          <p:cNvSpPr/>
          <p:nvPr/>
        </p:nvSpPr>
        <p:spPr bwMode="auto">
          <a:xfrm>
            <a:off x="6379651"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 name="Oval 8"/>
          <p:cNvSpPr>
            <a:spLocks noChangeArrowheads="1"/>
          </p:cNvSpPr>
          <p:nvPr/>
        </p:nvSpPr>
        <p:spPr bwMode="auto">
          <a:xfrm>
            <a:off x="1993131" y="1923926"/>
            <a:ext cx="1840882" cy="1833732"/>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7" name="Oval 9"/>
          <p:cNvSpPr>
            <a:spLocks noChangeArrowheads="1"/>
          </p:cNvSpPr>
          <p:nvPr/>
        </p:nvSpPr>
        <p:spPr bwMode="auto">
          <a:xfrm>
            <a:off x="3362176" y="1830988"/>
            <a:ext cx="2287698" cy="228054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pPr algn="r"/>
            <a:r>
              <a:rPr lang="zh-CN" altLang="en-US" sz="2400" dirty="0">
                <a:solidFill>
                  <a:schemeClr val="bg1"/>
                </a:solidFill>
                <a:latin typeface="微软雅黑" panose="020B0503020204020204" pitchFamily="34" charset="-122"/>
                <a:ea typeface="微软雅黑" panose="020B0503020204020204" pitchFamily="34" charset="-122"/>
              </a:rPr>
              <a:t>添加标题</a:t>
            </a:r>
          </a:p>
        </p:txBody>
      </p:sp>
      <p:sp>
        <p:nvSpPr>
          <p:cNvPr id="18" name="Freeform 15"/>
          <p:cNvSpPr/>
          <p:nvPr/>
        </p:nvSpPr>
        <p:spPr bwMode="auto">
          <a:xfrm>
            <a:off x="7659750"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 name="TextBox 14"/>
          <p:cNvSpPr txBox="1"/>
          <p:nvPr/>
        </p:nvSpPr>
        <p:spPr>
          <a:xfrm>
            <a:off x="6556740" y="3060423"/>
            <a:ext cx="617478"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0" name="TextBox 18"/>
          <p:cNvSpPr txBox="1"/>
          <p:nvPr/>
        </p:nvSpPr>
        <p:spPr>
          <a:xfrm>
            <a:off x="7856991" y="2564755"/>
            <a:ext cx="620684"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9"/>
          <p:cNvSpPr txBox="1"/>
          <p:nvPr/>
        </p:nvSpPr>
        <p:spPr>
          <a:xfrm>
            <a:off x="9146266" y="1972386"/>
            <a:ext cx="623889"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2" name="直接连接符 21"/>
          <p:cNvCxnSpPr/>
          <p:nvPr/>
        </p:nvCxnSpPr>
        <p:spPr>
          <a:xfrm>
            <a:off x="4343220" y="3223361"/>
            <a:ext cx="1655835"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9055"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9055" y="4627236"/>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800" dirty="0">
                <a:solidFill>
                  <a:srgbClr val="2F5EB0"/>
                </a:solidFill>
                <a:latin typeface="微软雅黑" panose="020B0503020204020204" pitchFamily="34" charset="-122"/>
                <a:cs typeface="Arial" panose="020B0604020202020204" pitchFamily="34" charset="0"/>
              </a:rPr>
              <a:t>点击输入标题</a:t>
            </a:r>
          </a:p>
        </p:txBody>
      </p:sp>
      <p:sp>
        <p:nvSpPr>
          <p:cNvPr id="25" name="TextBox 30"/>
          <p:cNvSpPr txBox="1"/>
          <p:nvPr/>
        </p:nvSpPr>
        <p:spPr>
          <a:xfrm>
            <a:off x="5999054" y="4941168"/>
            <a:ext cx="4602129"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26" name="Oval 10"/>
          <p:cNvSpPr>
            <a:spLocks noChangeArrowheads="1"/>
          </p:cNvSpPr>
          <p:nvPr/>
        </p:nvSpPr>
        <p:spPr bwMode="auto">
          <a:xfrm>
            <a:off x="2568630" y="3049902"/>
            <a:ext cx="1915947" cy="1923095"/>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ctr" anchorCtr="0" compatLnSpc="1"/>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a:t>
            </a: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350" fill="hold"/>
                                        <p:tgtEl>
                                          <p:spTgt spid="16"/>
                                        </p:tgtEl>
                                        <p:attrNameLst>
                                          <p:attrName>ppt_x</p:attrName>
                                        </p:attrNameLst>
                                      </p:cBhvr>
                                      <p:tavLst>
                                        <p:tav tm="0">
                                          <p:val>
                                            <p:strVal val="0-#ppt_w/2"/>
                                          </p:val>
                                        </p:tav>
                                        <p:tav tm="100000">
                                          <p:val>
                                            <p:strVal val="#ppt_x"/>
                                          </p:val>
                                        </p:tav>
                                      </p:tavLst>
                                    </p:anim>
                                    <p:anim calcmode="lin" valueType="num">
                                      <p:cBhvr additive="base">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fill="hold"/>
                                        <p:tgtEl>
                                          <p:spTgt spid="26"/>
                                        </p:tgtEl>
                                        <p:attrNameLst>
                                          <p:attrName>ppt_x</p:attrName>
                                        </p:attrNameLst>
                                      </p:cBhvr>
                                      <p:tavLst>
                                        <p:tav tm="0">
                                          <p:val>
                                            <p:strVal val="#ppt_x"/>
                                          </p:val>
                                        </p:tav>
                                        <p:tav tm="100000">
                                          <p:val>
                                            <p:strVal val="#ppt_x"/>
                                          </p:val>
                                        </p:tav>
                                      </p:tavLst>
                                    </p:anim>
                                    <p:anim calcmode="lin" valueType="num">
                                      <p:cBhvr additive="base">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400" fill="hold"/>
                                        <p:tgtEl>
                                          <p:spTgt spid="17"/>
                                        </p:tgtEl>
                                        <p:attrNameLst>
                                          <p:attrName>ppt_x</p:attrName>
                                        </p:attrNameLst>
                                      </p:cBhvr>
                                      <p:tavLst>
                                        <p:tav tm="0">
                                          <p:val>
                                            <p:strVal val="1+#ppt_w/2"/>
                                          </p:val>
                                        </p:tav>
                                        <p:tav tm="100000">
                                          <p:val>
                                            <p:strVal val="#ppt_x"/>
                                          </p:val>
                                        </p:tav>
                                      </p:tavLst>
                                    </p:anim>
                                    <p:anim calcmode="lin" valueType="num">
                                      <p:cBhvr additive="base">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4" grpId="0"/>
      <p:bldP spid="25" grpId="0"/>
      <p:bldP spid="26" grpId="0" animBg="1"/>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28</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14" name="Bent Arrow 21"/>
          <p:cNvSpPr/>
          <p:nvPr/>
        </p:nvSpPr>
        <p:spPr>
          <a:xfrm>
            <a:off x="8415711" y="2206058"/>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15" name="Bent Arrow 18"/>
          <p:cNvSpPr/>
          <p:nvPr/>
        </p:nvSpPr>
        <p:spPr>
          <a:xfrm>
            <a:off x="1129035" y="3756975"/>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16" name="Bent Arrow 20"/>
          <p:cNvSpPr/>
          <p:nvPr/>
        </p:nvSpPr>
        <p:spPr>
          <a:xfrm>
            <a:off x="5986817" y="2809191"/>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17" name="Bent Arrow 19"/>
          <p:cNvSpPr/>
          <p:nvPr/>
        </p:nvSpPr>
        <p:spPr>
          <a:xfrm>
            <a:off x="3557925" y="3240003"/>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18" name="组合 17"/>
          <p:cNvGrpSpPr/>
          <p:nvPr/>
        </p:nvGrpSpPr>
        <p:grpSpPr>
          <a:xfrm>
            <a:off x="9377495" y="980728"/>
            <a:ext cx="887355" cy="1291435"/>
            <a:chOff x="8516938" y="5619750"/>
            <a:chExt cx="693738" cy="1009650"/>
          </a:xfrm>
          <a:solidFill>
            <a:srgbClr val="2F5EB0"/>
          </a:solidFill>
          <a:effectLst>
            <a:innerShdw blurRad="63500" dist="50800" dir="13500000">
              <a:prstClr val="black">
                <a:alpha val="50000"/>
              </a:prstClr>
            </a:innerShdw>
          </a:effectLst>
        </p:grpSpPr>
        <p:sp>
          <p:nvSpPr>
            <p:cNvPr id="19"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0"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1"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2"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3"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4"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25"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grpSp>
      <p:sp>
        <p:nvSpPr>
          <p:cNvPr id="26" name="Freeform 368"/>
          <p:cNvSpPr/>
          <p:nvPr/>
        </p:nvSpPr>
        <p:spPr bwMode="auto">
          <a:xfrm>
            <a:off x="2115487" y="345410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solidFill>
                <a:prstClr val="black"/>
              </a:solidFill>
            </a:endParaRPr>
          </a:p>
        </p:txBody>
      </p:sp>
      <p:sp>
        <p:nvSpPr>
          <p:cNvPr id="27" name="Freeform 336"/>
          <p:cNvSpPr>
            <a:spLocks noEditPoints="1"/>
          </p:cNvSpPr>
          <p:nvPr/>
        </p:nvSpPr>
        <p:spPr bwMode="auto">
          <a:xfrm>
            <a:off x="4603358" y="298151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solidFill>
                <a:prstClr val="black"/>
              </a:solidFill>
            </a:endParaRPr>
          </a:p>
        </p:txBody>
      </p:sp>
      <p:sp>
        <p:nvSpPr>
          <p:cNvPr id="28" name="Freeform 261"/>
          <p:cNvSpPr>
            <a:spLocks noEditPoints="1"/>
          </p:cNvSpPr>
          <p:nvPr/>
        </p:nvSpPr>
        <p:spPr bwMode="auto">
          <a:xfrm>
            <a:off x="6973790" y="253608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id-ID">
              <a:solidFill>
                <a:prstClr val="black"/>
              </a:solidFill>
            </a:endParaRPr>
          </a:p>
        </p:txBody>
      </p:sp>
      <p:sp>
        <p:nvSpPr>
          <p:cNvPr id="29" name="TextBox 7"/>
          <p:cNvSpPr>
            <a:spLocks noChangeArrowheads="1"/>
          </p:cNvSpPr>
          <p:nvPr/>
        </p:nvSpPr>
        <p:spPr bwMode="auto">
          <a:xfrm>
            <a:off x="1870799" y="48047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0" name="圆角矩形 29"/>
          <p:cNvSpPr/>
          <p:nvPr/>
        </p:nvSpPr>
        <p:spPr>
          <a:xfrm>
            <a:off x="1659591" y="47251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文本框 49"/>
          <p:cNvSpPr txBox="1"/>
          <p:nvPr/>
        </p:nvSpPr>
        <p:spPr>
          <a:xfrm>
            <a:off x="1561083" y="526419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2" name="TextBox 7"/>
          <p:cNvSpPr>
            <a:spLocks noChangeArrowheads="1"/>
          </p:cNvSpPr>
          <p:nvPr/>
        </p:nvSpPr>
        <p:spPr bwMode="auto">
          <a:xfrm>
            <a:off x="4302203" y="4300722"/>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3" name="圆角矩形 32"/>
          <p:cNvSpPr/>
          <p:nvPr/>
        </p:nvSpPr>
        <p:spPr>
          <a:xfrm>
            <a:off x="4090995" y="4221088"/>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4" name="文本框 49"/>
          <p:cNvSpPr txBox="1"/>
          <p:nvPr/>
        </p:nvSpPr>
        <p:spPr>
          <a:xfrm>
            <a:off x="3992487" y="4760141"/>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5" name="TextBox 7"/>
          <p:cNvSpPr>
            <a:spLocks noChangeArrowheads="1"/>
          </p:cNvSpPr>
          <p:nvPr/>
        </p:nvSpPr>
        <p:spPr bwMode="auto">
          <a:xfrm>
            <a:off x="6750475" y="38565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6" name="圆角矩形 35"/>
          <p:cNvSpPr/>
          <p:nvPr/>
        </p:nvSpPr>
        <p:spPr>
          <a:xfrm>
            <a:off x="6539267" y="37769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7" name="文本框 49"/>
          <p:cNvSpPr txBox="1"/>
          <p:nvPr/>
        </p:nvSpPr>
        <p:spPr>
          <a:xfrm>
            <a:off x="6440759" y="431599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8" name="TextBox 7"/>
          <p:cNvSpPr>
            <a:spLocks noChangeArrowheads="1"/>
          </p:cNvSpPr>
          <p:nvPr/>
        </p:nvSpPr>
        <p:spPr bwMode="auto">
          <a:xfrm>
            <a:off x="9215615" y="3280514"/>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9" name="圆角矩形 38"/>
          <p:cNvSpPr/>
          <p:nvPr/>
        </p:nvSpPr>
        <p:spPr>
          <a:xfrm>
            <a:off x="9004407" y="3200880"/>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文本框 49"/>
          <p:cNvSpPr txBox="1"/>
          <p:nvPr/>
        </p:nvSpPr>
        <p:spPr>
          <a:xfrm>
            <a:off x="8905899" y="373993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41" name="TextBox 13"/>
          <p:cNvSpPr txBox="1"/>
          <p:nvPr/>
        </p:nvSpPr>
        <p:spPr>
          <a:xfrm flipH="1">
            <a:off x="1134916" y="1196752"/>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2F5EB0"/>
                </a:solidFill>
                <a:cs typeface="Arial" panose="020B0604020202020204" pitchFamily="34" charset="0"/>
              </a:rPr>
              <a:t>点击输入标题</a:t>
            </a:r>
          </a:p>
        </p:txBody>
      </p:sp>
      <p:sp>
        <p:nvSpPr>
          <p:cNvPr id="42" name="TextBox 14"/>
          <p:cNvSpPr txBox="1"/>
          <p:nvPr/>
        </p:nvSpPr>
        <p:spPr>
          <a:xfrm>
            <a:off x="1134916" y="1561402"/>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3" name="TextBox 42"/>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500"/>
                                        <p:tgtEl>
                                          <p:spTgt spid="3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Effect transition="in" filter="fade">
                                      <p:cBhvr>
                                        <p:cTn id="109" dur="500"/>
                                        <p:tgtEl>
                                          <p:spTgt spid="38"/>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41"/>
                                        </p:tgtEl>
                                        <p:attrNameLst>
                                          <p:attrName>style.visibility</p:attrName>
                                        </p:attrNameLst>
                                      </p:cBhvr>
                                      <p:to>
                                        <p:strVal val="visible"/>
                                      </p:to>
                                    </p:set>
                                    <p:animEffect transition="in" filter="fade">
                                      <p:cBhvr>
                                        <p:cTn id="118" dur="100"/>
                                        <p:tgtEl>
                                          <p:spTgt spid="41"/>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42"/>
                                        </p:tgtEl>
                                        <p:attrNameLst>
                                          <p:attrName>style.visibility</p:attrName>
                                        </p:attrNameLst>
                                      </p:cBhvr>
                                      <p:to>
                                        <p:strVal val="visible"/>
                                      </p:to>
                                    </p:set>
                                    <p:animEffect transition="in" filter="fade">
                                      <p:cBhvr>
                                        <p:cTn id="121" dur="100"/>
                                        <p:tgtEl>
                                          <p:spTgt spid="42"/>
                                        </p:tgtEl>
                                      </p:cBhvr>
                                    </p:animEffect>
                                  </p:childTnLst>
                                </p:cTn>
                              </p:par>
                            </p:childTnLst>
                          </p:cTn>
                        </p:par>
                        <p:par>
                          <p:cTn id="122" fill="hold">
                            <p:stCondLst>
                              <p:cond delay="14770"/>
                            </p:stCondLst>
                            <p:childTnLst>
                              <p:par>
                                <p:cTn id="123" presetID="10" presetClass="entr" presetSubtype="0" fill="hold" grpId="0" nodeType="after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6" grpId="0" animBg="1"/>
      <p:bldP spid="27" grpId="0" animBg="1"/>
      <p:bldP spid="28" grpId="0" animBg="1"/>
      <p:bldP spid="2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29</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grpSp>
        <p:nvGrpSpPr>
          <p:cNvPr id="14" name="组合 13"/>
          <p:cNvGrpSpPr/>
          <p:nvPr/>
        </p:nvGrpSpPr>
        <p:grpSpPr>
          <a:xfrm>
            <a:off x="36602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5" name="椭圆 1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7" name="组合 16"/>
          <p:cNvGrpSpPr/>
          <p:nvPr/>
        </p:nvGrpSpPr>
        <p:grpSpPr>
          <a:xfrm>
            <a:off x="479054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8" name="椭圆 17"/>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6039793"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1" name="椭圆 20"/>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3" name="Straight Connector 22"/>
          <p:cNvCxnSpPr/>
          <p:nvPr/>
        </p:nvCxnSpPr>
        <p:spPr>
          <a:xfrm rot="16200000" flipH="1">
            <a:off x="2342860"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71777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5" name="椭圆 2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7" name="Straight Connector 21"/>
          <p:cNvCxnSpPr/>
          <p:nvPr/>
        </p:nvCxnSpPr>
        <p:spPr>
          <a:xfrm rot="5400000">
            <a:off x="9852314"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148089" y="2460287"/>
            <a:ext cx="392388" cy="569273"/>
            <a:chOff x="5690315" y="3674507"/>
            <a:chExt cx="314729" cy="458061"/>
          </a:xfrm>
          <a:solidFill>
            <a:srgbClr val="2F5EB0"/>
          </a:solidFill>
          <a:effectLst>
            <a:outerShdw blurRad="50800" dist="38100" dir="2700000" algn="tl" rotWithShape="0">
              <a:prstClr val="black">
                <a:alpha val="40000"/>
              </a:prstClr>
            </a:outerShdw>
          </a:effectLst>
        </p:grpSpPr>
        <p:sp>
          <p:nvSpPr>
            <p:cNvPr id="29"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grpSp>
        <p:nvGrpSpPr>
          <p:cNvPr id="31" name="组合 30"/>
          <p:cNvGrpSpPr/>
          <p:nvPr/>
        </p:nvGrpSpPr>
        <p:grpSpPr>
          <a:xfrm>
            <a:off x="5192903" y="2482866"/>
            <a:ext cx="563439" cy="546694"/>
            <a:chOff x="6345238" y="2830513"/>
            <a:chExt cx="908050" cy="881063"/>
          </a:xfrm>
          <a:solidFill>
            <a:srgbClr val="2F5EB0"/>
          </a:solidFill>
          <a:effectLst>
            <a:outerShdw blurRad="50800" dist="38100" dir="2700000" algn="tl" rotWithShape="0">
              <a:prstClr val="black">
                <a:alpha val="40000"/>
              </a:prstClr>
            </a:outerShdw>
          </a:effectLst>
        </p:grpSpPr>
        <p:sp>
          <p:nvSpPr>
            <p:cNvPr id="32" name="Freeform 15"/>
            <p:cNvSpPr/>
            <p:nvPr/>
          </p:nvSpPr>
          <p:spPr bwMode="auto">
            <a:xfrm>
              <a:off x="6464300" y="3198813"/>
              <a:ext cx="369887" cy="50482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3" name="Freeform 16"/>
            <p:cNvSpPr/>
            <p:nvPr/>
          </p:nvSpPr>
          <p:spPr bwMode="auto">
            <a:xfrm>
              <a:off x="6345238" y="2830513"/>
              <a:ext cx="908050" cy="63658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4" name="Freeform 17"/>
            <p:cNvSpPr/>
            <p:nvPr/>
          </p:nvSpPr>
          <p:spPr bwMode="auto">
            <a:xfrm>
              <a:off x="6780213" y="3205163"/>
              <a:ext cx="369887" cy="506413"/>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6460801" y="2564904"/>
            <a:ext cx="526133" cy="440310"/>
            <a:chOff x="10593388" y="692150"/>
            <a:chExt cx="1119187" cy="936625"/>
          </a:xfrm>
          <a:solidFill>
            <a:srgbClr val="2F5EB0"/>
          </a:solidFill>
          <a:effectLst>
            <a:outerShdw blurRad="50800" dist="38100" dir="2700000" algn="tl" rotWithShape="0">
              <a:prstClr val="black">
                <a:alpha val="40000"/>
              </a:prstClr>
            </a:outerShdw>
          </a:effectLst>
        </p:grpSpPr>
        <p:sp>
          <p:nvSpPr>
            <p:cNvPr id="36" name="Freeform 12"/>
            <p:cNvSpPr>
              <a:spLocks noEditPoints="1"/>
            </p:cNvSpPr>
            <p:nvPr/>
          </p:nvSpPr>
          <p:spPr bwMode="auto">
            <a:xfrm>
              <a:off x="10593388" y="827088"/>
              <a:ext cx="679450" cy="679450"/>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7" name="Freeform 13"/>
            <p:cNvSpPr>
              <a:spLocks noEditPoints="1"/>
            </p:cNvSpPr>
            <p:nvPr/>
          </p:nvSpPr>
          <p:spPr bwMode="auto">
            <a:xfrm>
              <a:off x="11268075" y="1190625"/>
              <a:ext cx="438150" cy="438150"/>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8" name="Freeform 14"/>
            <p:cNvSpPr>
              <a:spLocks noEditPoints="1"/>
            </p:cNvSpPr>
            <p:nvPr/>
          </p:nvSpPr>
          <p:spPr bwMode="auto">
            <a:xfrm>
              <a:off x="11256963" y="692150"/>
              <a:ext cx="455612" cy="454025"/>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grpSp>
      <p:sp>
        <p:nvSpPr>
          <p:cNvPr id="39" name="KSO_Shape"/>
          <p:cNvSpPr/>
          <p:nvPr/>
        </p:nvSpPr>
        <p:spPr bwMode="auto">
          <a:xfrm>
            <a:off x="7601641" y="2564904"/>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F5EB0"/>
          </a:solidFill>
          <a:ln>
            <a:noFill/>
          </a:ln>
          <a:effectLst>
            <a:outerShdw blurRad="50800" dist="38100" dir="2700000" algn="tl" rotWithShape="0">
              <a:prstClr val="black">
                <a:alpha val="40000"/>
              </a:prstClr>
            </a:outerShdw>
          </a:effectLst>
        </p:spPr>
        <p:txBody>
          <a:bodyPr anchor="ctr"/>
          <a:lstStyle/>
          <a:p>
            <a:endParaRPr lang="zh-CN" altLang="en-US"/>
          </a:p>
        </p:txBody>
      </p:sp>
      <p:sp>
        <p:nvSpPr>
          <p:cNvPr id="40" name="文本框 58"/>
          <p:cNvSpPr txBox="1"/>
          <p:nvPr/>
        </p:nvSpPr>
        <p:spPr>
          <a:xfrm>
            <a:off x="2745253" y="3852337"/>
            <a:ext cx="665568"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01</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文本框 59"/>
          <p:cNvSpPr txBox="1"/>
          <p:nvPr/>
        </p:nvSpPr>
        <p:spPr>
          <a:xfrm>
            <a:off x="4754316" y="3852337"/>
            <a:ext cx="665568"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02</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文本框 60"/>
          <p:cNvSpPr txBox="1"/>
          <p:nvPr/>
        </p:nvSpPr>
        <p:spPr>
          <a:xfrm>
            <a:off x="6763378" y="3852337"/>
            <a:ext cx="665567"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03</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文本框 61"/>
          <p:cNvSpPr txBox="1"/>
          <p:nvPr/>
        </p:nvSpPr>
        <p:spPr>
          <a:xfrm>
            <a:off x="8772441" y="3852337"/>
            <a:ext cx="665567"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04</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TextBox 7"/>
          <p:cNvSpPr>
            <a:spLocks noChangeArrowheads="1"/>
          </p:cNvSpPr>
          <p:nvPr/>
        </p:nvSpPr>
        <p:spPr bwMode="auto">
          <a:xfrm>
            <a:off x="2446863"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45" name="圆角矩形 44"/>
          <p:cNvSpPr/>
          <p:nvPr/>
        </p:nvSpPr>
        <p:spPr>
          <a:xfrm>
            <a:off x="2235655"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6" name="文本框 49"/>
          <p:cNvSpPr txBox="1"/>
          <p:nvPr/>
        </p:nvSpPr>
        <p:spPr>
          <a:xfrm>
            <a:off x="2137147" y="5013176"/>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47" name="TextBox 7"/>
          <p:cNvSpPr>
            <a:spLocks noChangeArrowheads="1"/>
          </p:cNvSpPr>
          <p:nvPr/>
        </p:nvSpPr>
        <p:spPr bwMode="auto">
          <a:xfrm>
            <a:off x="4463087"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48" name="圆角矩形 47"/>
          <p:cNvSpPr/>
          <p:nvPr/>
        </p:nvSpPr>
        <p:spPr>
          <a:xfrm>
            <a:off x="4251879"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9" name="文本框 49"/>
          <p:cNvSpPr txBox="1"/>
          <p:nvPr/>
        </p:nvSpPr>
        <p:spPr>
          <a:xfrm>
            <a:off x="4153371" y="503607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50" name="TextBox 7"/>
          <p:cNvSpPr>
            <a:spLocks noChangeArrowheads="1"/>
          </p:cNvSpPr>
          <p:nvPr/>
        </p:nvSpPr>
        <p:spPr bwMode="auto">
          <a:xfrm>
            <a:off x="6534451"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51" name="圆角矩形 50"/>
          <p:cNvSpPr/>
          <p:nvPr/>
        </p:nvSpPr>
        <p:spPr>
          <a:xfrm>
            <a:off x="6323243"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52" name="文本框 49"/>
          <p:cNvSpPr txBox="1"/>
          <p:nvPr/>
        </p:nvSpPr>
        <p:spPr>
          <a:xfrm>
            <a:off x="6224735" y="504817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59" name="TextBox 7"/>
          <p:cNvSpPr>
            <a:spLocks noChangeArrowheads="1"/>
          </p:cNvSpPr>
          <p:nvPr/>
        </p:nvSpPr>
        <p:spPr bwMode="auto">
          <a:xfrm>
            <a:off x="8550675"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60" name="圆角矩形 59"/>
          <p:cNvSpPr/>
          <p:nvPr/>
        </p:nvSpPr>
        <p:spPr>
          <a:xfrm>
            <a:off x="8339467"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61" name="文本框 49"/>
          <p:cNvSpPr txBox="1"/>
          <p:nvPr/>
        </p:nvSpPr>
        <p:spPr>
          <a:xfrm>
            <a:off x="8240959" y="504817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62" name="TextBox 6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nodeType="withEffect">
                                  <p:stCondLst>
                                    <p:cond delay="50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1000"/>
                            </p:stCondLst>
                            <p:childTnLst>
                              <p:par>
                                <p:cTn id="55" presetID="42"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750"/>
                                        <p:tgtEl>
                                          <p:spTgt spid="40"/>
                                        </p:tgtEl>
                                      </p:cBhvr>
                                    </p:animEffect>
                                    <p:anim calcmode="lin" valueType="num">
                                      <p:cBhvr>
                                        <p:cTn id="58" dur="750" fill="hold"/>
                                        <p:tgtEl>
                                          <p:spTgt spid="40"/>
                                        </p:tgtEl>
                                        <p:attrNameLst>
                                          <p:attrName>ppt_x</p:attrName>
                                        </p:attrNameLst>
                                      </p:cBhvr>
                                      <p:tavLst>
                                        <p:tav tm="0">
                                          <p:val>
                                            <p:strVal val="#ppt_x"/>
                                          </p:val>
                                        </p:tav>
                                        <p:tav tm="100000">
                                          <p:val>
                                            <p:strVal val="#ppt_x"/>
                                          </p:val>
                                        </p:tav>
                                      </p:tavLst>
                                    </p:anim>
                                    <p:anim calcmode="lin" valueType="num">
                                      <p:cBhvr>
                                        <p:cTn id="59" dur="75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42"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anim calcmode="lin" valueType="num">
                                      <p:cBhvr>
                                        <p:cTn id="64" dur="750" fill="hold"/>
                                        <p:tgtEl>
                                          <p:spTgt spid="44"/>
                                        </p:tgtEl>
                                        <p:attrNameLst>
                                          <p:attrName>ppt_x</p:attrName>
                                        </p:attrNameLst>
                                      </p:cBhvr>
                                      <p:tavLst>
                                        <p:tav tm="0">
                                          <p:val>
                                            <p:strVal val="#ppt_x"/>
                                          </p:val>
                                        </p:tav>
                                        <p:tav tm="100000">
                                          <p:val>
                                            <p:strVal val="#ppt_x"/>
                                          </p:val>
                                        </p:tav>
                                      </p:tavLst>
                                    </p:anim>
                                    <p:anim calcmode="lin" valueType="num">
                                      <p:cBhvr>
                                        <p:cTn id="65" dur="75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down)">
                                      <p:cBhvr>
                                        <p:cTn id="69" dur="500"/>
                                        <p:tgtEl>
                                          <p:spTgt spid="4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750"/>
                                        <p:tgtEl>
                                          <p:spTgt spid="46"/>
                                        </p:tgtEl>
                                      </p:cBhvr>
                                    </p:animEffect>
                                    <p:anim calcmode="lin" valueType="num">
                                      <p:cBhvr>
                                        <p:cTn id="74" dur="750" fill="hold"/>
                                        <p:tgtEl>
                                          <p:spTgt spid="46"/>
                                        </p:tgtEl>
                                        <p:attrNameLst>
                                          <p:attrName>ppt_x</p:attrName>
                                        </p:attrNameLst>
                                      </p:cBhvr>
                                      <p:tavLst>
                                        <p:tav tm="0">
                                          <p:val>
                                            <p:strVal val="#ppt_x"/>
                                          </p:val>
                                        </p:tav>
                                        <p:tav tm="100000">
                                          <p:val>
                                            <p:strVal val="#ppt_x"/>
                                          </p:val>
                                        </p:tav>
                                      </p:tavLst>
                                    </p:anim>
                                    <p:anim calcmode="lin" valueType="num">
                                      <p:cBhvr>
                                        <p:cTn id="75" dur="750" fill="hold"/>
                                        <p:tgtEl>
                                          <p:spTgt spid="46"/>
                                        </p:tgtEl>
                                        <p:attrNameLst>
                                          <p:attrName>ppt_y</p:attrName>
                                        </p:attrNameLst>
                                      </p:cBhvr>
                                      <p:tavLst>
                                        <p:tav tm="0">
                                          <p:val>
                                            <p:strVal val="#ppt_y+.1"/>
                                          </p:val>
                                        </p:tav>
                                        <p:tav tm="100000">
                                          <p:val>
                                            <p:strVal val="#ppt_y"/>
                                          </p:val>
                                        </p:tav>
                                      </p:tavLst>
                                    </p:anim>
                                  </p:childTnLst>
                                </p:cTn>
                              </p:par>
                            </p:childTnLst>
                          </p:cTn>
                        </p:par>
                        <p:par>
                          <p:cTn id="76" fill="hold">
                            <p:stCondLst>
                              <p:cond delay="4500"/>
                            </p:stCondLst>
                            <p:childTnLst>
                              <p:par>
                                <p:cTn id="77" presetID="42"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750"/>
                                        <p:tgtEl>
                                          <p:spTgt spid="41"/>
                                        </p:tgtEl>
                                      </p:cBhvr>
                                    </p:animEffect>
                                    <p:anim calcmode="lin" valueType="num">
                                      <p:cBhvr>
                                        <p:cTn id="80" dur="750" fill="hold"/>
                                        <p:tgtEl>
                                          <p:spTgt spid="41"/>
                                        </p:tgtEl>
                                        <p:attrNameLst>
                                          <p:attrName>ppt_x</p:attrName>
                                        </p:attrNameLst>
                                      </p:cBhvr>
                                      <p:tavLst>
                                        <p:tav tm="0">
                                          <p:val>
                                            <p:strVal val="#ppt_x"/>
                                          </p:val>
                                        </p:tav>
                                        <p:tav tm="100000">
                                          <p:val>
                                            <p:strVal val="#ppt_x"/>
                                          </p:val>
                                        </p:tav>
                                      </p:tavLst>
                                    </p:anim>
                                    <p:anim calcmode="lin" valueType="num">
                                      <p:cBhvr>
                                        <p:cTn id="81" dur="750" fill="hold"/>
                                        <p:tgtEl>
                                          <p:spTgt spid="41"/>
                                        </p:tgtEl>
                                        <p:attrNameLst>
                                          <p:attrName>ppt_y</p:attrName>
                                        </p:attrNameLst>
                                      </p:cBhvr>
                                      <p:tavLst>
                                        <p:tav tm="0">
                                          <p:val>
                                            <p:strVal val="#ppt_y+.1"/>
                                          </p:val>
                                        </p:tav>
                                        <p:tav tm="100000">
                                          <p:val>
                                            <p:strVal val="#ppt_y"/>
                                          </p:val>
                                        </p:tav>
                                      </p:tavLst>
                                    </p:anim>
                                  </p:childTnLst>
                                </p:cTn>
                              </p:par>
                            </p:childTnLst>
                          </p:cTn>
                        </p:par>
                        <p:par>
                          <p:cTn id="82" fill="hold">
                            <p:stCondLst>
                              <p:cond delay="5500"/>
                            </p:stCondLst>
                            <p:childTnLst>
                              <p:par>
                                <p:cTn id="83" presetID="42"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750"/>
                                        <p:tgtEl>
                                          <p:spTgt spid="47"/>
                                        </p:tgtEl>
                                      </p:cBhvr>
                                    </p:animEffect>
                                    <p:anim calcmode="lin" valueType="num">
                                      <p:cBhvr>
                                        <p:cTn id="86" dur="750" fill="hold"/>
                                        <p:tgtEl>
                                          <p:spTgt spid="47"/>
                                        </p:tgtEl>
                                        <p:attrNameLst>
                                          <p:attrName>ppt_x</p:attrName>
                                        </p:attrNameLst>
                                      </p:cBhvr>
                                      <p:tavLst>
                                        <p:tav tm="0">
                                          <p:val>
                                            <p:strVal val="#ppt_x"/>
                                          </p:val>
                                        </p:tav>
                                        <p:tav tm="100000">
                                          <p:val>
                                            <p:strVal val="#ppt_x"/>
                                          </p:val>
                                        </p:tav>
                                      </p:tavLst>
                                    </p:anim>
                                    <p:anim calcmode="lin" valueType="num">
                                      <p:cBhvr>
                                        <p:cTn id="87" dur="750" fill="hold"/>
                                        <p:tgtEl>
                                          <p:spTgt spid="47"/>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22" presetClass="entr" presetSubtype="4"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7000"/>
                            </p:stCondLst>
                            <p:childTnLst>
                              <p:par>
                                <p:cTn id="93" presetID="42"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750"/>
                                        <p:tgtEl>
                                          <p:spTgt spid="49"/>
                                        </p:tgtEl>
                                      </p:cBhvr>
                                    </p:animEffect>
                                    <p:anim calcmode="lin" valueType="num">
                                      <p:cBhvr>
                                        <p:cTn id="96" dur="750" fill="hold"/>
                                        <p:tgtEl>
                                          <p:spTgt spid="49"/>
                                        </p:tgtEl>
                                        <p:attrNameLst>
                                          <p:attrName>ppt_x</p:attrName>
                                        </p:attrNameLst>
                                      </p:cBhvr>
                                      <p:tavLst>
                                        <p:tav tm="0">
                                          <p:val>
                                            <p:strVal val="#ppt_x"/>
                                          </p:val>
                                        </p:tav>
                                        <p:tav tm="100000">
                                          <p:val>
                                            <p:strVal val="#ppt_x"/>
                                          </p:val>
                                        </p:tav>
                                      </p:tavLst>
                                    </p:anim>
                                    <p:anim calcmode="lin" valueType="num">
                                      <p:cBhvr>
                                        <p:cTn id="97" dur="750" fill="hold"/>
                                        <p:tgtEl>
                                          <p:spTgt spid="49"/>
                                        </p:tgtEl>
                                        <p:attrNameLst>
                                          <p:attrName>ppt_y</p:attrName>
                                        </p:attrNameLst>
                                      </p:cBhvr>
                                      <p:tavLst>
                                        <p:tav tm="0">
                                          <p:val>
                                            <p:strVal val="#ppt_y+.1"/>
                                          </p:val>
                                        </p:tav>
                                        <p:tav tm="100000">
                                          <p:val>
                                            <p:strVal val="#ppt_y"/>
                                          </p:val>
                                        </p:tav>
                                      </p:tavLst>
                                    </p:anim>
                                  </p:childTnLst>
                                </p:cTn>
                              </p:par>
                            </p:childTnLst>
                          </p:cTn>
                        </p:par>
                        <p:par>
                          <p:cTn id="98" fill="hold">
                            <p:stCondLst>
                              <p:cond delay="8000"/>
                            </p:stCondLst>
                            <p:childTnLst>
                              <p:par>
                                <p:cTn id="99" presetID="42" presetClass="entr" presetSubtype="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750"/>
                                        <p:tgtEl>
                                          <p:spTgt spid="42"/>
                                        </p:tgtEl>
                                      </p:cBhvr>
                                    </p:animEffect>
                                    <p:anim calcmode="lin" valueType="num">
                                      <p:cBhvr>
                                        <p:cTn id="102" dur="750" fill="hold"/>
                                        <p:tgtEl>
                                          <p:spTgt spid="42"/>
                                        </p:tgtEl>
                                        <p:attrNameLst>
                                          <p:attrName>ppt_x</p:attrName>
                                        </p:attrNameLst>
                                      </p:cBhvr>
                                      <p:tavLst>
                                        <p:tav tm="0">
                                          <p:val>
                                            <p:strVal val="#ppt_x"/>
                                          </p:val>
                                        </p:tav>
                                        <p:tav tm="100000">
                                          <p:val>
                                            <p:strVal val="#ppt_x"/>
                                          </p:val>
                                        </p:tav>
                                      </p:tavLst>
                                    </p:anim>
                                    <p:anim calcmode="lin" valueType="num">
                                      <p:cBhvr>
                                        <p:cTn id="103" dur="750" fill="hold"/>
                                        <p:tgtEl>
                                          <p:spTgt spid="42"/>
                                        </p:tgtEl>
                                        <p:attrNameLst>
                                          <p:attrName>ppt_y</p:attrName>
                                        </p:attrNameLst>
                                      </p:cBhvr>
                                      <p:tavLst>
                                        <p:tav tm="0">
                                          <p:val>
                                            <p:strVal val="#ppt_y+.1"/>
                                          </p:val>
                                        </p:tav>
                                        <p:tav tm="100000">
                                          <p:val>
                                            <p:strVal val="#ppt_y"/>
                                          </p:val>
                                        </p:tav>
                                      </p:tavLst>
                                    </p:anim>
                                  </p:childTnLst>
                                </p:cTn>
                              </p:par>
                            </p:childTnLst>
                          </p:cTn>
                        </p:par>
                        <p:par>
                          <p:cTn id="104" fill="hold">
                            <p:stCondLst>
                              <p:cond delay="9000"/>
                            </p:stCondLst>
                            <p:childTnLst>
                              <p:par>
                                <p:cTn id="105" presetID="42" presetClass="entr" presetSubtype="0"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750"/>
                                        <p:tgtEl>
                                          <p:spTgt spid="50"/>
                                        </p:tgtEl>
                                      </p:cBhvr>
                                    </p:animEffect>
                                    <p:anim calcmode="lin" valueType="num">
                                      <p:cBhvr>
                                        <p:cTn id="108" dur="750" fill="hold"/>
                                        <p:tgtEl>
                                          <p:spTgt spid="50"/>
                                        </p:tgtEl>
                                        <p:attrNameLst>
                                          <p:attrName>ppt_x</p:attrName>
                                        </p:attrNameLst>
                                      </p:cBhvr>
                                      <p:tavLst>
                                        <p:tav tm="0">
                                          <p:val>
                                            <p:strVal val="#ppt_x"/>
                                          </p:val>
                                        </p:tav>
                                        <p:tav tm="100000">
                                          <p:val>
                                            <p:strVal val="#ppt_x"/>
                                          </p:val>
                                        </p:tav>
                                      </p:tavLst>
                                    </p:anim>
                                    <p:anim calcmode="lin" valueType="num">
                                      <p:cBhvr>
                                        <p:cTn id="109" dur="750" fill="hold"/>
                                        <p:tgtEl>
                                          <p:spTgt spid="50"/>
                                        </p:tgtEl>
                                        <p:attrNameLst>
                                          <p:attrName>ppt_y</p:attrName>
                                        </p:attrNameLst>
                                      </p:cBhvr>
                                      <p:tavLst>
                                        <p:tav tm="0">
                                          <p:val>
                                            <p:strVal val="#ppt_y+.1"/>
                                          </p:val>
                                        </p:tav>
                                        <p:tav tm="100000">
                                          <p:val>
                                            <p:strVal val="#ppt_y"/>
                                          </p:val>
                                        </p:tav>
                                      </p:tavLst>
                                    </p:anim>
                                  </p:childTnLst>
                                </p:cTn>
                              </p:par>
                            </p:childTnLst>
                          </p:cTn>
                        </p:par>
                        <p:par>
                          <p:cTn id="110" fill="hold">
                            <p:stCondLst>
                              <p:cond delay="10000"/>
                            </p:stCondLst>
                            <p:childTnLst>
                              <p:par>
                                <p:cTn id="111" presetID="22" presetClass="entr" presetSubtype="4" fill="hold" grpId="0" nodeType="after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down)">
                                      <p:cBhvr>
                                        <p:cTn id="113" dur="500"/>
                                        <p:tgtEl>
                                          <p:spTgt spid="51"/>
                                        </p:tgtEl>
                                      </p:cBhvr>
                                    </p:animEffect>
                                  </p:childTnLst>
                                </p:cTn>
                              </p:par>
                            </p:childTnLst>
                          </p:cTn>
                        </p:par>
                        <p:par>
                          <p:cTn id="114" fill="hold">
                            <p:stCondLst>
                              <p:cond delay="10500"/>
                            </p:stCondLst>
                            <p:childTnLst>
                              <p:par>
                                <p:cTn id="115" presetID="42" presetClass="entr" presetSubtype="0"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750"/>
                                        <p:tgtEl>
                                          <p:spTgt spid="52"/>
                                        </p:tgtEl>
                                      </p:cBhvr>
                                    </p:animEffect>
                                    <p:anim calcmode="lin" valueType="num">
                                      <p:cBhvr>
                                        <p:cTn id="118" dur="750" fill="hold"/>
                                        <p:tgtEl>
                                          <p:spTgt spid="52"/>
                                        </p:tgtEl>
                                        <p:attrNameLst>
                                          <p:attrName>ppt_x</p:attrName>
                                        </p:attrNameLst>
                                      </p:cBhvr>
                                      <p:tavLst>
                                        <p:tav tm="0">
                                          <p:val>
                                            <p:strVal val="#ppt_x"/>
                                          </p:val>
                                        </p:tav>
                                        <p:tav tm="100000">
                                          <p:val>
                                            <p:strVal val="#ppt_x"/>
                                          </p:val>
                                        </p:tav>
                                      </p:tavLst>
                                    </p:anim>
                                    <p:anim calcmode="lin" valueType="num">
                                      <p:cBhvr>
                                        <p:cTn id="119" dur="750" fill="hold"/>
                                        <p:tgtEl>
                                          <p:spTgt spid="52"/>
                                        </p:tgtEl>
                                        <p:attrNameLst>
                                          <p:attrName>ppt_y</p:attrName>
                                        </p:attrNameLst>
                                      </p:cBhvr>
                                      <p:tavLst>
                                        <p:tav tm="0">
                                          <p:val>
                                            <p:strVal val="#ppt_y+.1"/>
                                          </p:val>
                                        </p:tav>
                                        <p:tav tm="100000">
                                          <p:val>
                                            <p:strVal val="#ppt_y"/>
                                          </p:val>
                                        </p:tav>
                                      </p:tavLst>
                                    </p:anim>
                                  </p:childTnLst>
                                </p:cTn>
                              </p:par>
                            </p:childTnLst>
                          </p:cTn>
                        </p:par>
                        <p:par>
                          <p:cTn id="120" fill="hold">
                            <p:stCondLst>
                              <p:cond delay="11500"/>
                            </p:stCondLst>
                            <p:childTnLst>
                              <p:par>
                                <p:cTn id="121" presetID="42"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750"/>
                                        <p:tgtEl>
                                          <p:spTgt spid="43"/>
                                        </p:tgtEl>
                                      </p:cBhvr>
                                    </p:animEffect>
                                    <p:anim calcmode="lin" valueType="num">
                                      <p:cBhvr>
                                        <p:cTn id="124" dur="750" fill="hold"/>
                                        <p:tgtEl>
                                          <p:spTgt spid="43"/>
                                        </p:tgtEl>
                                        <p:attrNameLst>
                                          <p:attrName>ppt_x</p:attrName>
                                        </p:attrNameLst>
                                      </p:cBhvr>
                                      <p:tavLst>
                                        <p:tav tm="0">
                                          <p:val>
                                            <p:strVal val="#ppt_x"/>
                                          </p:val>
                                        </p:tav>
                                        <p:tav tm="100000">
                                          <p:val>
                                            <p:strVal val="#ppt_x"/>
                                          </p:val>
                                        </p:tav>
                                      </p:tavLst>
                                    </p:anim>
                                    <p:anim calcmode="lin" valueType="num">
                                      <p:cBhvr>
                                        <p:cTn id="125" dur="75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2500"/>
                            </p:stCondLst>
                            <p:childTnLst>
                              <p:par>
                                <p:cTn id="127" presetID="42" presetClass="entr" presetSubtype="0"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750"/>
                                        <p:tgtEl>
                                          <p:spTgt spid="59"/>
                                        </p:tgtEl>
                                      </p:cBhvr>
                                    </p:animEffect>
                                    <p:anim calcmode="lin" valueType="num">
                                      <p:cBhvr>
                                        <p:cTn id="130" dur="750" fill="hold"/>
                                        <p:tgtEl>
                                          <p:spTgt spid="59"/>
                                        </p:tgtEl>
                                        <p:attrNameLst>
                                          <p:attrName>ppt_x</p:attrName>
                                        </p:attrNameLst>
                                      </p:cBhvr>
                                      <p:tavLst>
                                        <p:tav tm="0">
                                          <p:val>
                                            <p:strVal val="#ppt_x"/>
                                          </p:val>
                                        </p:tav>
                                        <p:tav tm="100000">
                                          <p:val>
                                            <p:strVal val="#ppt_x"/>
                                          </p:val>
                                        </p:tav>
                                      </p:tavLst>
                                    </p:anim>
                                    <p:anim calcmode="lin" valueType="num">
                                      <p:cBhvr>
                                        <p:cTn id="131" dur="750" fill="hold"/>
                                        <p:tgtEl>
                                          <p:spTgt spid="59"/>
                                        </p:tgtEl>
                                        <p:attrNameLst>
                                          <p:attrName>ppt_y</p:attrName>
                                        </p:attrNameLst>
                                      </p:cBhvr>
                                      <p:tavLst>
                                        <p:tav tm="0">
                                          <p:val>
                                            <p:strVal val="#ppt_y+.1"/>
                                          </p:val>
                                        </p:tav>
                                        <p:tav tm="100000">
                                          <p:val>
                                            <p:strVal val="#ppt_y"/>
                                          </p:val>
                                        </p:tav>
                                      </p:tavLst>
                                    </p:anim>
                                  </p:childTnLst>
                                </p:cTn>
                              </p:par>
                            </p:childTnLst>
                          </p:cTn>
                        </p:par>
                        <p:par>
                          <p:cTn id="132" fill="hold">
                            <p:stCondLst>
                              <p:cond delay="13500"/>
                            </p:stCondLst>
                            <p:childTnLst>
                              <p:par>
                                <p:cTn id="133" presetID="22" presetClass="entr" presetSubtype="4"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down)">
                                      <p:cBhvr>
                                        <p:cTn id="135" dur="500"/>
                                        <p:tgtEl>
                                          <p:spTgt spid="60"/>
                                        </p:tgtEl>
                                      </p:cBhvr>
                                    </p:animEffect>
                                  </p:childTnLst>
                                </p:cTn>
                              </p:par>
                            </p:childTnLst>
                          </p:cTn>
                        </p:par>
                        <p:par>
                          <p:cTn id="136" fill="hold">
                            <p:stCondLst>
                              <p:cond delay="14000"/>
                            </p:stCondLst>
                            <p:childTnLst>
                              <p:par>
                                <p:cTn id="137" presetID="42" presetClass="entr" presetSubtype="0" fill="hold" grpId="0"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fade">
                                      <p:cBhvr>
                                        <p:cTn id="139" dur="750"/>
                                        <p:tgtEl>
                                          <p:spTgt spid="61"/>
                                        </p:tgtEl>
                                      </p:cBhvr>
                                    </p:animEffect>
                                    <p:anim calcmode="lin" valueType="num">
                                      <p:cBhvr>
                                        <p:cTn id="140" dur="750" fill="hold"/>
                                        <p:tgtEl>
                                          <p:spTgt spid="61"/>
                                        </p:tgtEl>
                                        <p:attrNameLst>
                                          <p:attrName>ppt_x</p:attrName>
                                        </p:attrNameLst>
                                      </p:cBhvr>
                                      <p:tavLst>
                                        <p:tav tm="0">
                                          <p:val>
                                            <p:strVal val="#ppt_x"/>
                                          </p:val>
                                        </p:tav>
                                        <p:tav tm="100000">
                                          <p:val>
                                            <p:strVal val="#ppt_x"/>
                                          </p:val>
                                        </p:tav>
                                      </p:tavLst>
                                    </p:anim>
                                    <p:anim calcmode="lin" valueType="num">
                                      <p:cBhvr>
                                        <p:cTn id="141" dur="750" fill="hold"/>
                                        <p:tgtEl>
                                          <p:spTgt spid="61"/>
                                        </p:tgtEl>
                                        <p:attrNameLst>
                                          <p:attrName>ppt_y</p:attrName>
                                        </p:attrNameLst>
                                      </p:cBhvr>
                                      <p:tavLst>
                                        <p:tav tm="0">
                                          <p:val>
                                            <p:strVal val="#ppt_y+.1"/>
                                          </p:val>
                                        </p:tav>
                                        <p:tav tm="100000">
                                          <p:val>
                                            <p:strVal val="#ppt_y"/>
                                          </p:val>
                                        </p:tav>
                                      </p:tavLst>
                                    </p:anim>
                                  </p:childTnLst>
                                </p:cTn>
                              </p:par>
                            </p:childTnLst>
                          </p:cTn>
                        </p:par>
                        <p:par>
                          <p:cTn id="142" fill="hold">
                            <p:stCondLst>
                              <p:cond delay="150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p:bldP spid="44" grpId="0"/>
      <p:bldP spid="45" grpId="0" animBg="1"/>
      <p:bldP spid="46" grpId="0"/>
      <p:bldP spid="47" grpId="0"/>
      <p:bldP spid="48" grpId="0" animBg="1"/>
      <p:bldP spid="49" grpId="0"/>
      <p:bldP spid="50" grpId="0"/>
      <p:bldP spid="51" grpId="0" animBg="1"/>
      <p:bldP spid="52" grpId="0"/>
      <p:bldP spid="59" grpId="0"/>
      <p:bldP spid="60" grpId="0" animBg="1"/>
      <p:bldP spid="61"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32</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167108" y="2132856"/>
            <a:ext cx="12362284"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7373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anose="020B0503020204020204" pitchFamily="34" charset="-122"/>
                <a:ea typeface="微软雅黑" panose="020B0503020204020204" pitchFamily="34" charset="-122"/>
              </a:rPr>
              <a:t>此处添加标题</a:t>
            </a:r>
            <a:r>
              <a:rPr lang="zh-CN" altLang="en-US" sz="1400" dirty="0">
                <a:solidFill>
                  <a:schemeClr val="bg1"/>
                </a:solidFill>
                <a:latin typeface="微软雅黑" panose="020B0503020204020204" pitchFamily="34" charset="-122"/>
                <a:ea typeface="微软雅黑" panose="020B0503020204020204"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第五章  </a:t>
            </a:r>
            <a:r>
              <a:rPr lang="en-US" altLang="zh-CN" b="1" dirty="0">
                <a:solidFill>
                  <a:srgbClr val="2F5EB0"/>
                </a:solidFill>
              </a:rPr>
              <a:t>SECTION</a:t>
            </a:r>
            <a:endParaRPr lang="en-US" altLang="ko-KR" kern="0" dirty="0">
              <a:solidFill>
                <a:srgbClr val="2F5EB0"/>
              </a:solidFill>
              <a:latin typeface="微软雅黑" panose="020B0503020204020204" pitchFamily="34" charset="-122"/>
              <a:ea typeface="微软雅黑" panose="020B0503020204020204"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KSO_Shape"/>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1" name="KSO_Shape"/>
          <p:cNvSpPr/>
          <p:nvPr/>
        </p:nvSpPr>
        <p:spPr bwMode="auto">
          <a:xfrm>
            <a:off x="4633459" y="3165298"/>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2" name="TextBox 5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1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1" grpId="0" animBg="1"/>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6821"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34</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13"/>
          <p:cNvSpPr/>
          <p:nvPr/>
        </p:nvSpPr>
        <p:spPr>
          <a:xfrm>
            <a:off x="1736432"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5" name="矩形 14"/>
          <p:cNvSpPr/>
          <p:nvPr/>
        </p:nvSpPr>
        <p:spPr>
          <a:xfrm>
            <a:off x="1716888"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点击添加标题</a:t>
            </a:r>
          </a:p>
        </p:txBody>
      </p:sp>
      <p:sp>
        <p:nvSpPr>
          <p:cNvPr id="16" name="矩形 15"/>
          <p:cNvSpPr/>
          <p:nvPr/>
        </p:nvSpPr>
        <p:spPr>
          <a:xfrm>
            <a:off x="3558033"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矩形 16"/>
          <p:cNvSpPr/>
          <p:nvPr/>
        </p:nvSpPr>
        <p:spPr>
          <a:xfrm>
            <a:off x="3538489"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p:txBody>
      </p:sp>
      <p:sp>
        <p:nvSpPr>
          <p:cNvPr id="18" name="矩形 17"/>
          <p:cNvSpPr/>
          <p:nvPr/>
        </p:nvSpPr>
        <p:spPr>
          <a:xfrm>
            <a:off x="5379634"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9" name="矩形 18"/>
          <p:cNvSpPr/>
          <p:nvPr/>
        </p:nvSpPr>
        <p:spPr>
          <a:xfrm>
            <a:off x="5360090"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p:txBody>
      </p:sp>
      <p:sp>
        <p:nvSpPr>
          <p:cNvPr id="20" name="矩形 19"/>
          <p:cNvSpPr/>
          <p:nvPr/>
        </p:nvSpPr>
        <p:spPr>
          <a:xfrm>
            <a:off x="7201235"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1" name="矩形 20"/>
          <p:cNvSpPr/>
          <p:nvPr/>
        </p:nvSpPr>
        <p:spPr>
          <a:xfrm>
            <a:off x="7181691"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p:txBody>
      </p:sp>
      <p:sp>
        <p:nvSpPr>
          <p:cNvPr id="22" name="矩形 21"/>
          <p:cNvSpPr/>
          <p:nvPr/>
        </p:nvSpPr>
        <p:spPr>
          <a:xfrm>
            <a:off x="9007062" y="1412776"/>
            <a:ext cx="1488640" cy="148391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3" name="矩形 22"/>
          <p:cNvSpPr/>
          <p:nvPr/>
        </p:nvSpPr>
        <p:spPr>
          <a:xfrm>
            <a:off x="9007062" y="2896691"/>
            <a:ext cx="1488640" cy="890349"/>
          </a:xfrm>
          <a:prstGeom prst="rect">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solidFill>
                  <a:srgbClr val="2F5EB0"/>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dirty="0">
                <a:solidFill>
                  <a:srgbClr val="2F5EB0"/>
                </a:solidFill>
                <a:latin typeface="微软雅黑" panose="020B0503020204020204" pitchFamily="34" charset="-122"/>
                <a:ea typeface="微软雅黑" panose="020B0503020204020204" pitchFamily="34" charset="-122"/>
                <a:cs typeface="华文黑体" pitchFamily="2" charset="-122"/>
              </a:rPr>
              <a:t>点击添加标题</a:t>
            </a:r>
          </a:p>
        </p:txBody>
      </p:sp>
      <p:grpSp>
        <p:nvGrpSpPr>
          <p:cNvPr id="24" name="组合 23"/>
          <p:cNvGrpSpPr/>
          <p:nvPr/>
        </p:nvGrpSpPr>
        <p:grpSpPr>
          <a:xfrm>
            <a:off x="2172882" y="1590845"/>
            <a:ext cx="535474" cy="686136"/>
            <a:chOff x="3095876" y="2479873"/>
            <a:chExt cx="366231" cy="470769"/>
          </a:xfrm>
          <a:effectLst>
            <a:outerShdw blurRad="50800" dist="38100" dir="2700000" algn="tl" rotWithShape="0">
              <a:prstClr val="black">
                <a:alpha val="40000"/>
              </a:prstClr>
            </a:outerShdw>
          </a:effectLst>
        </p:grpSpPr>
        <p:sp>
          <p:nvSpPr>
            <p:cNvPr id="25"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26"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27"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28"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29" name="Freeform 64"/>
          <p:cNvSpPr>
            <a:spLocks noEditPoints="1"/>
          </p:cNvSpPr>
          <p:nvPr/>
        </p:nvSpPr>
        <p:spPr bwMode="auto">
          <a:xfrm flipH="1">
            <a:off x="3893646" y="1629323"/>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30" name="组合 29"/>
          <p:cNvGrpSpPr/>
          <p:nvPr/>
        </p:nvGrpSpPr>
        <p:grpSpPr>
          <a:xfrm>
            <a:off x="5853735" y="1600107"/>
            <a:ext cx="460172" cy="667613"/>
            <a:chOff x="5690315" y="3674507"/>
            <a:chExt cx="314729" cy="458061"/>
          </a:xfrm>
          <a:effectLst>
            <a:outerShdw blurRad="50800" dist="38100" dir="2700000" algn="tl" rotWithShape="0">
              <a:prstClr val="black">
                <a:alpha val="40000"/>
              </a:prstClr>
            </a:outerShdw>
          </a:effectLst>
        </p:grpSpPr>
        <p:sp>
          <p:nvSpPr>
            <p:cNvPr id="31"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33" name="Freeform 9"/>
          <p:cNvSpPr/>
          <p:nvPr/>
        </p:nvSpPr>
        <p:spPr bwMode="auto">
          <a:xfrm flipH="1">
            <a:off x="7522925" y="1695062"/>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34" name="组合 33"/>
          <p:cNvGrpSpPr/>
          <p:nvPr/>
        </p:nvGrpSpPr>
        <p:grpSpPr>
          <a:xfrm>
            <a:off x="9425307" y="1628593"/>
            <a:ext cx="652151" cy="610641"/>
            <a:chOff x="1784487" y="2486066"/>
            <a:chExt cx="446032" cy="418971"/>
          </a:xfrm>
          <a:effectLst>
            <a:outerShdw blurRad="50800" dist="38100" dir="2700000" algn="tl" rotWithShape="0">
              <a:prstClr val="black">
                <a:alpha val="40000"/>
              </a:prstClr>
            </a:outerShdw>
          </a:effectLst>
        </p:grpSpPr>
        <p:sp>
          <p:nvSpPr>
            <p:cNvPr id="35"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6"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7"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8"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9"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0"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grpSp>
        <p:nvGrpSpPr>
          <p:cNvPr id="41" name="组合 40"/>
          <p:cNvGrpSpPr/>
          <p:nvPr/>
        </p:nvGrpSpPr>
        <p:grpSpPr>
          <a:xfrm>
            <a:off x="2337010" y="2485456"/>
            <a:ext cx="7516800" cy="190800"/>
            <a:chOff x="1918742" y="3212976"/>
            <a:chExt cx="8352927" cy="216024"/>
          </a:xfrm>
          <a:effectLst>
            <a:outerShdw blurRad="50800" dist="38100" dir="2700000" algn="tl" rotWithShape="0">
              <a:prstClr val="black">
                <a:alpha val="40000"/>
              </a:prstClr>
            </a:outerShdw>
          </a:effectLst>
        </p:grpSpPr>
        <p:sp>
          <p:nvSpPr>
            <p:cNvPr id="42" name="椭圆 41"/>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等腰三角形 47"/>
          <p:cNvSpPr/>
          <p:nvPr/>
        </p:nvSpPr>
        <p:spPr>
          <a:xfrm flipV="1">
            <a:off x="2337009"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49" name="等腰三角形 48"/>
          <p:cNvSpPr/>
          <p:nvPr/>
        </p:nvSpPr>
        <p:spPr>
          <a:xfrm flipV="1">
            <a:off x="4158611"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0" name="等腰三角形 49"/>
          <p:cNvSpPr/>
          <p:nvPr/>
        </p:nvSpPr>
        <p:spPr>
          <a:xfrm flipV="1">
            <a:off x="59802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1" name="等腰三角形 50"/>
          <p:cNvSpPr/>
          <p:nvPr/>
        </p:nvSpPr>
        <p:spPr>
          <a:xfrm flipV="1">
            <a:off x="78018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2" name="等腰三角形 51"/>
          <p:cNvSpPr/>
          <p:nvPr/>
        </p:nvSpPr>
        <p:spPr>
          <a:xfrm flipV="1">
            <a:off x="9647773" y="3787039"/>
            <a:ext cx="207219" cy="178070"/>
          </a:xfrm>
          <a:prstGeom prst="triangle">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3" name="TextBox 64"/>
          <p:cNvSpPr txBox="1"/>
          <p:nvPr/>
        </p:nvSpPr>
        <p:spPr>
          <a:xfrm>
            <a:off x="2042134" y="4101563"/>
            <a:ext cx="1075846" cy="353256"/>
          </a:xfrm>
          <a:prstGeom prst="rect">
            <a:avLst/>
          </a:prstGeom>
          <a:noFill/>
        </p:spPr>
        <p:txBody>
          <a:bodyPr wrap="none" lIns="75520" tIns="37760" rIns="75520" bIns="37760" rtlCol="0">
            <a:spAutoFit/>
          </a:bodyPr>
          <a:lstStyle/>
          <a:p>
            <a:pPr algn="ctr"/>
            <a:r>
              <a:rPr lang="zh-CN" altLang="en-US" b="1" dirty="0">
                <a:solidFill>
                  <a:srgbClr val="2F5EB0"/>
                </a:solidFill>
                <a:latin typeface="微软雅黑" panose="020B0503020204020204" pitchFamily="34" charset="-122"/>
                <a:ea typeface="微软雅黑" panose="020B0503020204020204" pitchFamily="34" charset="-122"/>
              </a:rPr>
              <a:t>添加文字</a:t>
            </a:r>
          </a:p>
        </p:txBody>
      </p:sp>
      <p:sp>
        <p:nvSpPr>
          <p:cNvPr id="54" name="TextBox 65"/>
          <p:cNvSpPr txBox="1"/>
          <p:nvPr/>
        </p:nvSpPr>
        <p:spPr>
          <a:xfrm>
            <a:off x="3724298"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anose="020B0503020204020204" pitchFamily="34" charset="-122"/>
                <a:ea typeface="微软雅黑" panose="020B0503020204020204" pitchFamily="34" charset="-122"/>
              </a:rPr>
              <a:t>添加文字</a:t>
            </a:r>
          </a:p>
        </p:txBody>
      </p:sp>
      <p:sp>
        <p:nvSpPr>
          <p:cNvPr id="55" name="TextBox 66"/>
          <p:cNvSpPr txBox="1"/>
          <p:nvPr/>
        </p:nvSpPr>
        <p:spPr>
          <a:xfrm>
            <a:off x="5406462"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anose="020B0503020204020204" pitchFamily="34" charset="-122"/>
                <a:ea typeface="微软雅黑" panose="020B0503020204020204" pitchFamily="34" charset="-122"/>
              </a:rPr>
              <a:t>添加文字</a:t>
            </a:r>
          </a:p>
        </p:txBody>
      </p:sp>
      <p:sp>
        <p:nvSpPr>
          <p:cNvPr id="56" name="TextBox 67"/>
          <p:cNvSpPr txBox="1"/>
          <p:nvPr/>
        </p:nvSpPr>
        <p:spPr>
          <a:xfrm>
            <a:off x="722806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anose="020B0503020204020204" pitchFamily="34" charset="-122"/>
                <a:ea typeface="微软雅黑" panose="020B0503020204020204" pitchFamily="34" charset="-122"/>
              </a:rPr>
              <a:t>添加文字</a:t>
            </a:r>
          </a:p>
        </p:txBody>
      </p:sp>
      <p:sp>
        <p:nvSpPr>
          <p:cNvPr id="57" name="TextBox 68"/>
          <p:cNvSpPr txBox="1"/>
          <p:nvPr/>
        </p:nvSpPr>
        <p:spPr>
          <a:xfrm>
            <a:off x="907402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anose="020B0503020204020204" pitchFamily="34" charset="-122"/>
                <a:ea typeface="微软雅黑" panose="020B0503020204020204" pitchFamily="34" charset="-122"/>
              </a:rPr>
              <a:t>添加文字</a:t>
            </a:r>
          </a:p>
        </p:txBody>
      </p:sp>
      <p:sp>
        <p:nvSpPr>
          <p:cNvPr id="64" name="矩形 63"/>
          <p:cNvSpPr/>
          <p:nvPr/>
        </p:nvSpPr>
        <p:spPr>
          <a:xfrm>
            <a:off x="1696299" y="4681581"/>
            <a:ext cx="8799403" cy="485687"/>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b="1" dirty="0">
                <a:latin typeface="微软雅黑" panose="020B0503020204020204" pitchFamily="34" charset="-122"/>
                <a:ea typeface="微软雅黑" panose="020B0503020204020204" pitchFamily="34" charset="-122"/>
              </a:rPr>
              <a:t>输入文字</a:t>
            </a:r>
          </a:p>
        </p:txBody>
      </p:sp>
      <p:sp>
        <p:nvSpPr>
          <p:cNvPr id="65" name="矩形 64"/>
          <p:cNvSpPr>
            <a:spLocks noChangeArrowheads="1"/>
          </p:cNvSpPr>
          <p:nvPr/>
        </p:nvSpPr>
        <p:spPr bwMode="auto">
          <a:xfrm>
            <a:off x="1920239" y="5355262"/>
            <a:ext cx="835152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66" name="TextBox 6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anim calcmode="lin" valueType="num">
                                      <p:cBhvr>
                                        <p:cTn id="79" dur="500" fill="hold"/>
                                        <p:tgtEl>
                                          <p:spTgt spid="53"/>
                                        </p:tgtEl>
                                        <p:attrNameLst>
                                          <p:attrName>ppt_x</p:attrName>
                                        </p:attrNameLst>
                                      </p:cBhvr>
                                      <p:tavLst>
                                        <p:tav tm="0">
                                          <p:val>
                                            <p:strVal val="#ppt_x"/>
                                          </p:val>
                                        </p:tav>
                                        <p:tav tm="100000">
                                          <p:val>
                                            <p:strVal val="#ppt_x"/>
                                          </p:val>
                                        </p:tav>
                                      </p:tavLst>
                                    </p:anim>
                                    <p:anim calcmode="lin" valueType="num">
                                      <p:cBhvr>
                                        <p:cTn id="80" dur="500" fill="hold"/>
                                        <p:tgtEl>
                                          <p:spTgt spid="5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anim calcmode="lin" valueType="num">
                                      <p:cBhvr>
                                        <p:cTn id="111" dur="500" fill="hold"/>
                                        <p:tgtEl>
                                          <p:spTgt spid="57"/>
                                        </p:tgtEl>
                                        <p:attrNameLst>
                                          <p:attrName>ppt_x</p:attrName>
                                        </p:attrNameLst>
                                      </p:cBhvr>
                                      <p:tavLst>
                                        <p:tav tm="0">
                                          <p:val>
                                            <p:strVal val="#ppt_x"/>
                                          </p:val>
                                        </p:tav>
                                        <p:tav tm="100000">
                                          <p:val>
                                            <p:strVal val="#ppt_x"/>
                                          </p:val>
                                        </p:tav>
                                      </p:tavLst>
                                    </p:anim>
                                    <p:anim calcmode="lin" valueType="num">
                                      <p:cBhvr>
                                        <p:cTn id="112" dur="500" fill="hold"/>
                                        <p:tgtEl>
                                          <p:spTgt spid="57"/>
                                        </p:tgtEl>
                                        <p:attrNameLst>
                                          <p:attrName>ppt_y</p:attrName>
                                        </p:attrNameLst>
                                      </p:cBhvr>
                                      <p:tavLst>
                                        <p:tav tm="0">
                                          <p:val>
                                            <p:strVal val="#ppt_y+.1"/>
                                          </p:val>
                                        </p:tav>
                                        <p:tav tm="100000">
                                          <p:val>
                                            <p:strVal val="#ppt_y"/>
                                          </p:val>
                                        </p:tav>
                                      </p:tavLst>
                                    </p:anim>
                                  </p:childTnLst>
                                </p:cTn>
                              </p:par>
                            </p:childTnLst>
                          </p:cTn>
                        </p:par>
                        <p:par>
                          <p:cTn id="113" fill="hold">
                            <p:stCondLst>
                              <p:cond delay="500"/>
                            </p:stCondLst>
                            <p:childTnLst>
                              <p:par>
                                <p:cTn id="114" presetID="42" presetClass="entr" presetSubtype="0" fill="hold" grpId="0" nodeType="after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1000"/>
                                        <p:tgtEl>
                                          <p:spTgt spid="64"/>
                                        </p:tgtEl>
                                      </p:cBhvr>
                                    </p:animEffect>
                                    <p:anim calcmode="lin" valueType="num">
                                      <p:cBhvr>
                                        <p:cTn id="117" dur="1000" fill="hold"/>
                                        <p:tgtEl>
                                          <p:spTgt spid="64"/>
                                        </p:tgtEl>
                                        <p:attrNameLst>
                                          <p:attrName>ppt_x</p:attrName>
                                        </p:attrNameLst>
                                      </p:cBhvr>
                                      <p:tavLst>
                                        <p:tav tm="0">
                                          <p:val>
                                            <p:strVal val="#ppt_x"/>
                                          </p:val>
                                        </p:tav>
                                        <p:tav tm="100000">
                                          <p:val>
                                            <p:strVal val="#ppt_x"/>
                                          </p:val>
                                        </p:tav>
                                      </p:tavLst>
                                    </p:anim>
                                    <p:anim calcmode="lin" valueType="num">
                                      <p:cBhvr>
                                        <p:cTn id="118" dur="1000" fill="hold"/>
                                        <p:tgtEl>
                                          <p:spTgt spid="64"/>
                                        </p:tgtEl>
                                        <p:attrNameLst>
                                          <p:attrName>ppt_y</p:attrName>
                                        </p:attrNameLst>
                                      </p:cBhvr>
                                      <p:tavLst>
                                        <p:tav tm="0">
                                          <p:val>
                                            <p:strVal val="#ppt_y+.1"/>
                                          </p:val>
                                        </p:tav>
                                        <p:tav tm="100000">
                                          <p:val>
                                            <p:strVal val="#ppt_y"/>
                                          </p:val>
                                        </p:tav>
                                      </p:tavLst>
                                    </p:anim>
                                  </p:childTnLst>
                                </p:cTn>
                              </p:par>
                            </p:childTnLst>
                          </p:cTn>
                        </p:par>
                        <p:par>
                          <p:cTn id="119" fill="hold">
                            <p:stCondLst>
                              <p:cond delay="1500"/>
                            </p:stCondLst>
                            <p:childTnLst>
                              <p:par>
                                <p:cTn id="120" presetID="16" presetClass="entr" presetSubtype="37" fill="hold" grpId="0" nodeType="afterEffect">
                                  <p:stCondLst>
                                    <p:cond delay="0"/>
                                  </p:stCondLst>
                                  <p:childTnLst>
                                    <p:set>
                                      <p:cBhvr>
                                        <p:cTn id="121" dur="1" fill="hold">
                                          <p:stCondLst>
                                            <p:cond delay="0"/>
                                          </p:stCondLst>
                                        </p:cTn>
                                        <p:tgtEl>
                                          <p:spTgt spid="65"/>
                                        </p:tgtEl>
                                        <p:attrNameLst>
                                          <p:attrName>style.visibility</p:attrName>
                                        </p:attrNameLst>
                                      </p:cBhvr>
                                      <p:to>
                                        <p:strVal val="visible"/>
                                      </p:to>
                                    </p:set>
                                    <p:animEffect transition="in" filter="barn(outVertical)">
                                      <p:cBhvr>
                                        <p:cTn id="122" dur="500"/>
                                        <p:tgtEl>
                                          <p:spTgt spid="65"/>
                                        </p:tgtEl>
                                      </p:cBhvr>
                                    </p:animEffect>
                                  </p:childTnLst>
                                </p:cTn>
                              </p:par>
                            </p:childTnLst>
                          </p:cTn>
                        </p:par>
                        <p:par>
                          <p:cTn id="123" fill="hold">
                            <p:stCondLst>
                              <p:cond delay="2000"/>
                            </p:stCondLst>
                            <p:childTnLst>
                              <p:par>
                                <p:cTn id="124" presetID="10" presetClass="entr" presetSubtype="0" fill="hold" grpId="0" nodeType="afterEffect">
                                  <p:stCondLst>
                                    <p:cond delay="0"/>
                                  </p:stCondLst>
                                  <p:childTnLst>
                                    <p:set>
                                      <p:cBhvr>
                                        <p:cTn id="125" dur="1" fill="hold">
                                          <p:stCondLst>
                                            <p:cond delay="0"/>
                                          </p:stCondLst>
                                        </p:cTn>
                                        <p:tgtEl>
                                          <p:spTgt spid="66"/>
                                        </p:tgtEl>
                                        <p:attrNameLst>
                                          <p:attrName>style.visibility</p:attrName>
                                        </p:attrNameLst>
                                      </p:cBhvr>
                                      <p:to>
                                        <p:strVal val="visible"/>
                                      </p:to>
                                    </p:set>
                                    <p:animEffect transition="in" filter="fade">
                                      <p:cBhvr>
                                        <p:cTn id="126" dur="1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9" grpId="0" animBg="1"/>
      <p:bldP spid="33" grpId="0" animBg="1"/>
      <p:bldP spid="48" grpId="0" animBg="1"/>
      <p:bldP spid="49" grpId="0" animBg="1"/>
      <p:bldP spid="50" grpId="0" animBg="1"/>
      <p:bldP spid="51" grpId="0" animBg="1"/>
      <p:bldP spid="52" grpId="0" animBg="1"/>
      <p:bldP spid="53" grpId="0"/>
      <p:bldP spid="54" grpId="0"/>
      <p:bldP spid="55" grpId="0"/>
      <p:bldP spid="56" grpId="0"/>
      <p:bldP spid="57" grpId="0"/>
      <p:bldP spid="64" grpId="0" animBg="1"/>
      <p:bldP spid="65" grpId="0"/>
      <p:bldP spid="6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36</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任意多边形 13"/>
          <p:cNvSpPr/>
          <p:nvPr/>
        </p:nvSpPr>
        <p:spPr>
          <a:xfrm>
            <a:off x="-32084" y="2826234"/>
            <a:ext cx="12240125" cy="186614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73725" y="3147915"/>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2016</a:t>
            </a:r>
          </a:p>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6" name="矩形 15"/>
          <p:cNvSpPr/>
          <p:nvPr/>
        </p:nvSpPr>
        <p:spPr>
          <a:xfrm>
            <a:off x="3283970" y="3435947"/>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2017</a:t>
            </a:r>
          </a:p>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7" name="矩形 16"/>
          <p:cNvSpPr/>
          <p:nvPr/>
        </p:nvSpPr>
        <p:spPr>
          <a:xfrm>
            <a:off x="5306173" y="4268685"/>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8" name="矩形 17"/>
          <p:cNvSpPr/>
          <p:nvPr/>
        </p:nvSpPr>
        <p:spPr>
          <a:xfrm>
            <a:off x="7226250" y="2888664"/>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2019</a:t>
            </a:r>
          </a:p>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9" name="矩形 18"/>
          <p:cNvSpPr/>
          <p:nvPr/>
        </p:nvSpPr>
        <p:spPr>
          <a:xfrm>
            <a:off x="9337947" y="2676158"/>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2020</a:t>
            </a:r>
          </a:p>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grpSp>
        <p:nvGrpSpPr>
          <p:cNvPr id="20" name="组合 19"/>
          <p:cNvGrpSpPr/>
          <p:nvPr/>
        </p:nvGrpSpPr>
        <p:grpSpPr>
          <a:xfrm>
            <a:off x="2032939" y="2460134"/>
            <a:ext cx="663125" cy="663125"/>
            <a:chOff x="8077071" y="845254"/>
            <a:chExt cx="2036801" cy="2036802"/>
          </a:xfrm>
        </p:grpSpPr>
        <p:sp>
          <p:nvSpPr>
            <p:cNvPr id="21" name="椭圆 20"/>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3" name="组合 22"/>
          <p:cNvGrpSpPr/>
          <p:nvPr/>
        </p:nvGrpSpPr>
        <p:grpSpPr>
          <a:xfrm>
            <a:off x="4043184" y="2748166"/>
            <a:ext cx="663125" cy="663125"/>
            <a:chOff x="8125599" y="1434035"/>
            <a:chExt cx="2036802" cy="2036802"/>
          </a:xfrm>
        </p:grpSpPr>
        <p:sp>
          <p:nvSpPr>
            <p:cNvPr id="24" name="椭圆 23"/>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5"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6" name="组合 25"/>
          <p:cNvGrpSpPr/>
          <p:nvPr/>
        </p:nvGrpSpPr>
        <p:grpSpPr>
          <a:xfrm>
            <a:off x="6065390" y="3580904"/>
            <a:ext cx="663125" cy="663125"/>
            <a:chOff x="8125599" y="1434035"/>
            <a:chExt cx="2036802" cy="2036802"/>
          </a:xfrm>
        </p:grpSpPr>
        <p:sp>
          <p:nvSpPr>
            <p:cNvPr id="27" name="椭圆 26"/>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8" name="组合 27"/>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985466" y="4245281"/>
            <a:ext cx="663125" cy="663125"/>
            <a:chOff x="8125599" y="1434035"/>
            <a:chExt cx="2036802" cy="2036802"/>
          </a:xfrm>
        </p:grpSpPr>
        <p:sp>
          <p:nvSpPr>
            <p:cNvPr id="33" name="椭圆 3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5" name="组合 34"/>
          <p:cNvGrpSpPr/>
          <p:nvPr/>
        </p:nvGrpSpPr>
        <p:grpSpPr>
          <a:xfrm>
            <a:off x="10097162" y="4098685"/>
            <a:ext cx="663125" cy="663125"/>
            <a:chOff x="8125599" y="1434035"/>
            <a:chExt cx="2036802" cy="2036802"/>
          </a:xfrm>
        </p:grpSpPr>
        <p:sp>
          <p:nvSpPr>
            <p:cNvPr id="36" name="椭圆 3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8" name="TextBox 3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14:presetBounceEnd="53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3000">
                                          <p:cBhvr additive="base">
                                            <p:cTn id="11" dur="7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2000"/>
                                </p:stCondLst>
                                <p:childTnLst>
                                  <p:par>
                                    <p:cTn id="17" presetID="2" presetClass="entr" presetSubtype="1" fill="hold" nodeType="afterEffect" p14:presetBounceEnd="53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53000">
                                          <p:cBhvr additive="base">
                                            <p:cTn id="19"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3000"/>
                                </p:stCondLst>
                                <p:childTnLst>
                                  <p:par>
                                    <p:cTn id="25" presetID="2" presetClass="entr" presetSubtype="1" fill="hold" nodeType="afterEffect" p14:presetBounceEnd="53000">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14:bounceEnd="53000">
                                          <p:cBhvr additive="base">
                                            <p:cTn id="27" dur="750" fill="hold"/>
                                            <p:tgtEl>
                                              <p:spTgt spid="26"/>
                                            </p:tgtEl>
                                            <p:attrNameLst>
                                              <p:attrName>ppt_x</p:attrName>
                                            </p:attrNameLst>
                                          </p:cBhvr>
                                          <p:tavLst>
                                            <p:tav tm="0">
                                              <p:val>
                                                <p:strVal val="#ppt_x"/>
                                              </p:val>
                                            </p:tav>
                                            <p:tav tm="100000">
                                              <p:val>
                                                <p:strVal val="#ppt_x"/>
                                              </p:val>
                                            </p:tav>
                                          </p:tavLst>
                                        </p:anim>
                                        <p:anim calcmode="lin" valueType="num" p14:bounceEnd="53000">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4000"/>
                                </p:stCondLst>
                                <p:childTnLst>
                                  <p:par>
                                    <p:cTn id="33" presetID="2" presetClass="entr" presetSubtype="1" fill="hold" nodeType="afterEffect" p14:presetBounceEnd="53000">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14:bounceEnd="53000">
                                          <p:cBhvr additive="base">
                                            <p:cTn id="35" dur="750" fill="hold"/>
                                            <p:tgtEl>
                                              <p:spTgt spid="32"/>
                                            </p:tgtEl>
                                            <p:attrNameLst>
                                              <p:attrName>ppt_x</p:attrName>
                                            </p:attrNameLst>
                                          </p:cBhvr>
                                          <p:tavLst>
                                            <p:tav tm="0">
                                              <p:val>
                                                <p:strVal val="#ppt_x"/>
                                              </p:val>
                                            </p:tav>
                                            <p:tav tm="100000">
                                              <p:val>
                                                <p:strVal val="#ppt_x"/>
                                              </p:val>
                                            </p:tav>
                                          </p:tavLst>
                                        </p:anim>
                                        <p:anim calcmode="lin" valueType="num" p14:bounceEnd="53000">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5000"/>
                                </p:stCondLst>
                                <p:childTnLst>
                                  <p:par>
                                    <p:cTn id="41" presetID="2" presetClass="entr" presetSubtype="1" fill="hold" nodeType="afterEffect" p14:presetBounceEnd="53000">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14:bounceEnd="53000">
                                          <p:cBhvr additive="base">
                                            <p:cTn id="43" dur="750" fill="hold"/>
                                            <p:tgtEl>
                                              <p:spTgt spid="35"/>
                                            </p:tgtEl>
                                            <p:attrNameLst>
                                              <p:attrName>ppt_x</p:attrName>
                                            </p:attrNameLst>
                                          </p:cBhvr>
                                          <p:tavLst>
                                            <p:tav tm="0">
                                              <p:val>
                                                <p:strVal val="#ppt_x"/>
                                              </p:val>
                                            </p:tav>
                                            <p:tav tm="100000">
                                              <p:val>
                                                <p:strVal val="#ppt_x"/>
                                              </p:val>
                                            </p:tav>
                                          </p:tavLst>
                                        </p:anim>
                                        <p:anim calcmode="lin" valueType="num" p14:bounceEnd="53000">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2000"/>
                                </p:stCondLst>
                                <p:childTnLst>
                                  <p:par>
                                    <p:cTn id="17" presetID="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ppt_x"/>
                                              </p:val>
                                            </p:tav>
                                            <p:tav tm="100000">
                                              <p:val>
                                                <p:strVal val="#ppt_x"/>
                                              </p:val>
                                            </p:tav>
                                          </p:tavLst>
                                        </p:anim>
                                        <p:anim calcmode="lin" valueType="num">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3000"/>
                                </p:stCondLst>
                                <p:childTnLst>
                                  <p:par>
                                    <p:cTn id="25" presetID="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750" fill="hold"/>
                                            <p:tgtEl>
                                              <p:spTgt spid="26"/>
                                            </p:tgtEl>
                                            <p:attrNameLst>
                                              <p:attrName>ppt_x</p:attrName>
                                            </p:attrNameLst>
                                          </p:cBhvr>
                                          <p:tavLst>
                                            <p:tav tm="0">
                                              <p:val>
                                                <p:strVal val="#ppt_x"/>
                                              </p:val>
                                            </p:tav>
                                            <p:tav tm="100000">
                                              <p:val>
                                                <p:strVal val="#ppt_x"/>
                                              </p:val>
                                            </p:tav>
                                          </p:tavLst>
                                        </p:anim>
                                        <p:anim calcmode="lin" valueType="num">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4000"/>
                                </p:stCondLst>
                                <p:childTnLst>
                                  <p:par>
                                    <p:cTn id="33" presetID="2" presetClass="entr" presetSubtype="1"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750" fill="hold"/>
                                            <p:tgtEl>
                                              <p:spTgt spid="32"/>
                                            </p:tgtEl>
                                            <p:attrNameLst>
                                              <p:attrName>ppt_x</p:attrName>
                                            </p:attrNameLst>
                                          </p:cBhvr>
                                          <p:tavLst>
                                            <p:tav tm="0">
                                              <p:val>
                                                <p:strVal val="#ppt_x"/>
                                              </p:val>
                                            </p:tav>
                                            <p:tav tm="100000">
                                              <p:val>
                                                <p:strVal val="#ppt_x"/>
                                              </p:val>
                                            </p:tav>
                                          </p:tavLst>
                                        </p:anim>
                                        <p:anim calcmode="lin" valueType="num">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5000"/>
                                </p:stCondLst>
                                <p:childTnLst>
                                  <p:par>
                                    <p:cTn id="41" presetID="2" presetClass="entr" presetSubtype="1"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750" fill="hold"/>
                                            <p:tgtEl>
                                              <p:spTgt spid="35"/>
                                            </p:tgtEl>
                                            <p:attrNameLst>
                                              <p:attrName>ppt_x</p:attrName>
                                            </p:attrNameLst>
                                          </p:cBhvr>
                                          <p:tavLst>
                                            <p:tav tm="0">
                                              <p:val>
                                                <p:strVal val="#ppt_x"/>
                                              </p:val>
                                            </p:tav>
                                            <p:tav tm="100000">
                                              <p:val>
                                                <p:strVal val="#ppt_x"/>
                                              </p:val>
                                            </p:tav>
                                          </p:tavLst>
                                        </p:anim>
                                        <p:anim calcmode="lin" valueType="num">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37</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5"/>
          <p:cNvSpPr/>
          <p:nvPr/>
        </p:nvSpPr>
        <p:spPr>
          <a:xfrm rot="2919292">
            <a:off x="6196380" y="28543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5"/>
          <p:cNvSpPr/>
          <p:nvPr/>
        </p:nvSpPr>
        <p:spPr>
          <a:xfrm rot="18719445">
            <a:off x="5063059" y="27881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516126" y="2247372"/>
            <a:ext cx="1008112" cy="1008112"/>
            <a:chOff x="4416945" y="2276872"/>
            <a:chExt cx="1008112" cy="1008112"/>
          </a:xfrm>
        </p:grpSpPr>
        <p:sp>
          <p:nvSpPr>
            <p:cNvPr id="17" name="椭圆 16"/>
            <p:cNvSpPr/>
            <p:nvPr/>
          </p:nvSpPr>
          <p:spPr>
            <a:xfrm>
              <a:off x="4416945" y="2276872"/>
              <a:ext cx="1008112" cy="100811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389677" y="3039460"/>
            <a:ext cx="1285817" cy="1285817"/>
            <a:chOff x="5290496" y="3068960"/>
            <a:chExt cx="1285817" cy="1285817"/>
          </a:xfrm>
        </p:grpSpPr>
        <p:sp>
          <p:nvSpPr>
            <p:cNvPr id="20" name="椭圆 19"/>
            <p:cNvSpPr/>
            <p:nvPr/>
          </p:nvSpPr>
          <p:spPr>
            <a:xfrm>
              <a:off x="5290496" y="3068960"/>
              <a:ext cx="1285817" cy="128581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556808" y="1848286"/>
            <a:ext cx="1512168" cy="1512168"/>
            <a:chOff x="6457627" y="1877786"/>
            <a:chExt cx="1512168" cy="1512168"/>
          </a:xfrm>
        </p:grpSpPr>
        <p:sp>
          <p:nvSpPr>
            <p:cNvPr id="23" name="椭圆 22"/>
            <p:cNvSpPr/>
            <p:nvPr/>
          </p:nvSpPr>
          <p:spPr>
            <a:xfrm>
              <a:off x="6457627" y="1877786"/>
              <a:ext cx="1512168" cy="151216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5" name="弧形 24"/>
          <p:cNvSpPr/>
          <p:nvPr/>
        </p:nvSpPr>
        <p:spPr>
          <a:xfrm rot="15231781">
            <a:off x="4275713" y="21129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弧形 25"/>
          <p:cNvSpPr/>
          <p:nvPr/>
        </p:nvSpPr>
        <p:spPr>
          <a:xfrm rot="8176387">
            <a:off x="5318376" y="30201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nvSpPr>
        <p:spPr>
          <a:xfrm>
            <a:off x="4760030" y="19796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标题 4"/>
          <p:cNvSpPr txBox="1"/>
          <p:nvPr/>
        </p:nvSpPr>
        <p:spPr>
          <a:xfrm>
            <a:off x="4717151" y="19903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01</a:t>
            </a:r>
          </a:p>
        </p:txBody>
      </p:sp>
      <p:sp>
        <p:nvSpPr>
          <p:cNvPr id="29" name="椭圆 28"/>
          <p:cNvSpPr/>
          <p:nvPr/>
        </p:nvSpPr>
        <p:spPr>
          <a:xfrm>
            <a:off x="5289793" y="39648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标题 4"/>
          <p:cNvSpPr txBox="1"/>
          <p:nvPr/>
        </p:nvSpPr>
        <p:spPr>
          <a:xfrm>
            <a:off x="5246914" y="39755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02</a:t>
            </a:r>
          </a:p>
        </p:txBody>
      </p:sp>
      <p:sp>
        <p:nvSpPr>
          <p:cNvPr id="31" name="椭圆 30"/>
          <p:cNvSpPr/>
          <p:nvPr/>
        </p:nvSpPr>
        <p:spPr>
          <a:xfrm>
            <a:off x="7378025" y="15993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标题 4"/>
          <p:cNvSpPr txBox="1"/>
          <p:nvPr/>
        </p:nvSpPr>
        <p:spPr>
          <a:xfrm>
            <a:off x="7335146" y="16100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03</a:t>
            </a:r>
          </a:p>
        </p:txBody>
      </p:sp>
      <p:sp>
        <p:nvSpPr>
          <p:cNvPr id="33" name="矩形 32"/>
          <p:cNvSpPr/>
          <p:nvPr/>
        </p:nvSpPr>
        <p:spPr>
          <a:xfrm>
            <a:off x="1633778" y="1887332"/>
            <a:ext cx="2385512"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34" name="矩形 47"/>
          <p:cNvSpPr>
            <a:spLocks noChangeArrowheads="1"/>
          </p:cNvSpPr>
          <p:nvPr/>
        </p:nvSpPr>
        <p:spPr bwMode="auto">
          <a:xfrm>
            <a:off x="1633091" y="2210330"/>
            <a:ext cx="230425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a:t>
            </a:r>
          </a:p>
        </p:txBody>
      </p:sp>
      <p:sp>
        <p:nvSpPr>
          <p:cNvPr id="35" name="矩形 34"/>
          <p:cNvSpPr/>
          <p:nvPr/>
        </p:nvSpPr>
        <p:spPr>
          <a:xfrm>
            <a:off x="3243407" y="4269171"/>
            <a:ext cx="2146270"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36" name="矩形 47"/>
          <p:cNvSpPr>
            <a:spLocks noChangeArrowheads="1"/>
          </p:cNvSpPr>
          <p:nvPr/>
        </p:nvSpPr>
        <p:spPr bwMode="auto">
          <a:xfrm>
            <a:off x="3242720" y="4592169"/>
            <a:ext cx="2350811"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a:t>
            </a:r>
          </a:p>
        </p:txBody>
      </p:sp>
      <p:sp>
        <p:nvSpPr>
          <p:cNvPr id="37" name="矩形 36"/>
          <p:cNvSpPr/>
          <p:nvPr/>
        </p:nvSpPr>
        <p:spPr>
          <a:xfrm>
            <a:off x="8429703" y="2829011"/>
            <a:ext cx="2276396"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38" name="矩形 47"/>
          <p:cNvSpPr>
            <a:spLocks noChangeArrowheads="1"/>
          </p:cNvSpPr>
          <p:nvPr/>
        </p:nvSpPr>
        <p:spPr bwMode="auto">
          <a:xfrm>
            <a:off x="8429016" y="3152009"/>
            <a:ext cx="227708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a:t>
            </a:r>
          </a:p>
        </p:txBody>
      </p:sp>
      <p:sp>
        <p:nvSpPr>
          <p:cNvPr id="39" name="矩形 85"/>
          <p:cNvSpPr>
            <a:spLocks noChangeArrowheads="1"/>
          </p:cNvSpPr>
          <p:nvPr/>
        </p:nvSpPr>
        <p:spPr bwMode="auto">
          <a:xfrm>
            <a:off x="8040426" y="4446330"/>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lvl="1" indent="0" algn="r">
              <a:buNone/>
            </a:pPr>
            <a:r>
              <a:rPr lang="zh-CN" altLang="en-US" sz="2000" b="1" dirty="0">
                <a:solidFill>
                  <a:srgbClr val="2F5EB0"/>
                </a:solidFill>
              </a:rPr>
              <a:t>添加标题</a:t>
            </a:r>
          </a:p>
        </p:txBody>
      </p:sp>
      <p:sp>
        <p:nvSpPr>
          <p:cNvPr id="40" name="文本框 13"/>
          <p:cNvSpPr txBox="1"/>
          <p:nvPr/>
        </p:nvSpPr>
        <p:spPr>
          <a:xfrm>
            <a:off x="7483979" y="4822826"/>
            <a:ext cx="3654168" cy="1126454"/>
          </a:xfrm>
          <a:prstGeom prst="rect">
            <a:avLst/>
          </a:prstGeom>
          <a:noFill/>
        </p:spPr>
        <p:txBody>
          <a:bodyPr wrap="square" lIns="91435" tIns="45716" rIns="91435" bIns="45716" rtlCol="0">
            <a:spAutoFit/>
          </a:bodyPr>
          <a:lstStyle/>
          <a:p>
            <a:pPr algn="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a:p>
            <a:pPr algn="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TextBox 7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33"/>
                                        </p:tgtEl>
                                        <p:attrNameLst>
                                          <p:attrName>style.visibility</p:attrName>
                                        </p:attrNameLst>
                                      </p:cBhvr>
                                      <p:to>
                                        <p:strVal val="visible"/>
                                      </p:to>
                                    </p:set>
                                    <p:animEffect transition="in" filter="randombar(horizontal)">
                                      <p:cBhvr>
                                        <p:cTn id="58" dur="400"/>
                                        <p:tgtEl>
                                          <p:spTgt spid="33"/>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34"/>
                                        </p:tgtEl>
                                        <p:attrNameLst>
                                          <p:attrName>style.visibility</p:attrName>
                                        </p:attrNameLst>
                                      </p:cBhvr>
                                      <p:to>
                                        <p:strVal val="visible"/>
                                      </p:to>
                                    </p:set>
                                    <p:animEffect transition="in" filter="randombar(horizontal)">
                                      <p:cBhvr>
                                        <p:cTn id="61" dur="400"/>
                                        <p:tgtEl>
                                          <p:spTgt spid="34"/>
                                        </p:tgtEl>
                                      </p:cBhvr>
                                    </p:animEffect>
                                  </p:childTnLst>
                                </p:cTn>
                              </p:par>
                            </p:childTnLst>
                          </p:cTn>
                        </p:par>
                        <p:par>
                          <p:cTn id="62" fill="hold">
                            <p:stCondLst>
                              <p:cond delay="1000"/>
                            </p:stCondLst>
                            <p:childTnLst>
                              <p:par>
                                <p:cTn id="63" presetID="22" presetClass="entr" presetSubtype="1"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up)">
                                      <p:cBhvr>
                                        <p:cTn id="65" dur="500"/>
                                        <p:tgtEl>
                                          <p:spTgt spid="25"/>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400"/>
                                        <p:tgtEl>
                                          <p:spTgt spid="35"/>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36"/>
                                        </p:tgtEl>
                                        <p:attrNameLst>
                                          <p:attrName>style.visibility</p:attrName>
                                        </p:attrNameLst>
                                      </p:cBhvr>
                                      <p:to>
                                        <p:strVal val="visible"/>
                                      </p:to>
                                    </p:set>
                                    <p:animEffect transition="in" filter="randombar(horizontal)">
                                      <p:cBhvr>
                                        <p:cTn id="71" dur="400"/>
                                        <p:tgtEl>
                                          <p:spTgt spid="36"/>
                                        </p:tgtEl>
                                      </p:cBhvr>
                                    </p:animEffect>
                                  </p:childTnLst>
                                </p:cTn>
                              </p:par>
                            </p:childTnLst>
                          </p:cTn>
                        </p:par>
                        <p:par>
                          <p:cTn id="72" fill="hold">
                            <p:stCondLst>
                              <p:cond delay="150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2000"/>
                            </p:stCondLst>
                            <p:childTnLst>
                              <p:par>
                                <p:cTn id="83" presetID="22" presetClass="entr" presetSubtype="2"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750"/>
                                        <p:tgtEl>
                                          <p:spTgt spid="40"/>
                                        </p:tgtEl>
                                      </p:cBhvr>
                                    </p:animEffect>
                                  </p:childTnLst>
                                </p:cTn>
                              </p:par>
                            </p:childTnLst>
                          </p:cTn>
                        </p:par>
                        <p:par>
                          <p:cTn id="89" fill="hold">
                            <p:stCondLst>
                              <p:cond delay="2500"/>
                            </p:stCondLst>
                            <p:childTnLst>
                              <p:par>
                                <p:cTn id="90" presetID="10" presetClass="entr" presetSubtype="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1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5" grpId="0" animBg="1"/>
      <p:bldP spid="26" grpId="0" animBg="1"/>
      <p:bldP spid="27" grpId="0" animBg="1"/>
      <p:bldP spid="28" grpId="0"/>
      <p:bldP spid="29" grpId="0" animBg="1"/>
      <p:bldP spid="30" grpId="0"/>
      <p:bldP spid="31" grpId="0" animBg="1"/>
      <p:bldP spid="32" grpId="0"/>
      <p:bldP spid="33" grpId="0"/>
      <p:bldP spid="34" grpId="0"/>
      <p:bldP spid="35" grpId="0"/>
      <p:bldP spid="36" grpId="0"/>
      <p:bldP spid="37" grpId="0"/>
      <p:bldP spid="38" grpId="0"/>
      <p:bldP spid="39" grpId="0"/>
      <p:bldP spid="40" grpId="0"/>
      <p:bldP spid="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38</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3" name="燕尾形 42"/>
          <p:cNvSpPr/>
          <p:nvPr/>
        </p:nvSpPr>
        <p:spPr>
          <a:xfrm>
            <a:off x="3454171"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4" name="燕尾形 43"/>
          <p:cNvSpPr/>
          <p:nvPr/>
        </p:nvSpPr>
        <p:spPr>
          <a:xfrm>
            <a:off x="6382915"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5" name="燕尾形 44"/>
          <p:cNvSpPr/>
          <p:nvPr/>
        </p:nvSpPr>
        <p:spPr>
          <a:xfrm>
            <a:off x="9337947"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文本框 47"/>
          <p:cNvSpPr txBox="1"/>
          <p:nvPr/>
        </p:nvSpPr>
        <p:spPr>
          <a:xfrm>
            <a:off x="2054090"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47" name="文本框 48"/>
          <p:cNvSpPr txBox="1"/>
          <p:nvPr/>
        </p:nvSpPr>
        <p:spPr>
          <a:xfrm>
            <a:off x="1633091"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639715" y="2600908"/>
            <a:ext cx="720080" cy="720080"/>
            <a:chOff x="3639715" y="2600908"/>
            <a:chExt cx="720080" cy="720080"/>
          </a:xfrm>
        </p:grpSpPr>
        <p:sp>
          <p:nvSpPr>
            <p:cNvPr id="49" name="椭圆 48"/>
            <p:cNvSpPr/>
            <p:nvPr/>
          </p:nvSpPr>
          <p:spPr>
            <a:xfrm>
              <a:off x="3639715"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rgbClr val="2F5EB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rgbClr val="0070C0"/>
                </a:solidFill>
              </a:endParaRPr>
            </a:p>
          </p:txBody>
        </p:sp>
      </p:grpSp>
      <p:grpSp>
        <p:nvGrpSpPr>
          <p:cNvPr id="51" name="组合 50"/>
          <p:cNvGrpSpPr/>
          <p:nvPr/>
        </p:nvGrpSpPr>
        <p:grpSpPr>
          <a:xfrm>
            <a:off x="6568459" y="2600908"/>
            <a:ext cx="720080" cy="720080"/>
            <a:chOff x="6568459" y="2600908"/>
            <a:chExt cx="720080" cy="720080"/>
          </a:xfrm>
        </p:grpSpPr>
        <p:sp>
          <p:nvSpPr>
            <p:cNvPr id="52" name="椭圆 51"/>
            <p:cNvSpPr/>
            <p:nvPr/>
          </p:nvSpPr>
          <p:spPr>
            <a:xfrm>
              <a:off x="6568459"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3" name="Freeform 107"/>
            <p:cNvSpPr>
              <a:spLocks noEditPoints="1"/>
            </p:cNvSpPr>
            <p:nvPr/>
          </p:nvSpPr>
          <p:spPr bwMode="auto">
            <a:xfrm>
              <a:off x="6746415" y="2820736"/>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rgbClr val="2F5EB0"/>
            </a:solidFill>
            <a:ln>
              <a:solidFill>
                <a:srgbClr val="2F5EB0"/>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rgbClr val="0070C0"/>
                </a:solidFill>
              </a:endParaRPr>
            </a:p>
          </p:txBody>
        </p:sp>
      </p:grpSp>
      <p:grpSp>
        <p:nvGrpSpPr>
          <p:cNvPr id="54" name="组合 53"/>
          <p:cNvGrpSpPr/>
          <p:nvPr/>
        </p:nvGrpSpPr>
        <p:grpSpPr>
          <a:xfrm>
            <a:off x="9523491" y="2600908"/>
            <a:ext cx="720080" cy="720080"/>
            <a:chOff x="9523491" y="2600908"/>
            <a:chExt cx="720080" cy="720080"/>
          </a:xfrm>
        </p:grpSpPr>
        <p:sp>
          <p:nvSpPr>
            <p:cNvPr id="55" name="椭圆 54"/>
            <p:cNvSpPr/>
            <p:nvPr/>
          </p:nvSpPr>
          <p:spPr>
            <a:xfrm>
              <a:off x="9523491" y="2600908"/>
              <a:ext cx="720080" cy="720080"/>
            </a:xfrm>
            <a:prstGeom prst="ellipse">
              <a:avLst/>
            </a:prstGeom>
            <a:solidFill>
              <a:schemeClr val="bg1"/>
            </a:solidFill>
            <a:ln w="57150">
              <a:solidFill>
                <a:srgbClr val="2F5EB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6" name="Freeform 105"/>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2F5EB0"/>
            </a:solidFill>
            <a:ln>
              <a:solidFill>
                <a:srgbClr val="2F5EB0"/>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rgbClr val="0070C0"/>
                </a:solidFill>
              </a:endParaRPr>
            </a:p>
          </p:txBody>
        </p:sp>
      </p:grpSp>
      <p:sp>
        <p:nvSpPr>
          <p:cNvPr id="57" name="文本框 47"/>
          <p:cNvSpPr txBox="1"/>
          <p:nvPr/>
        </p:nvSpPr>
        <p:spPr>
          <a:xfrm>
            <a:off x="5013645"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64" name="文本框 48"/>
          <p:cNvSpPr txBox="1"/>
          <p:nvPr/>
        </p:nvSpPr>
        <p:spPr>
          <a:xfrm>
            <a:off x="4592646"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文本框 47"/>
          <p:cNvSpPr txBox="1"/>
          <p:nvPr/>
        </p:nvSpPr>
        <p:spPr>
          <a:xfrm>
            <a:off x="7965973"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66" name="文本框 48"/>
          <p:cNvSpPr txBox="1"/>
          <p:nvPr/>
        </p:nvSpPr>
        <p:spPr>
          <a:xfrm>
            <a:off x="7544974"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Freeform 12"/>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70" name="Freeform 12"/>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71" name="TextBox 70"/>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72" name="TextBox 7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0-#ppt_w/2"/>
                                          </p:val>
                                        </p:tav>
                                        <p:tav tm="100000">
                                          <p:val>
                                            <p:strVal val="#ppt_x"/>
                                          </p:val>
                                        </p:tav>
                                      </p:tavLst>
                                    </p:anim>
                                    <p:anim calcmode="lin" valueType="num">
                                      <p:cBhvr additive="base">
                                        <p:cTn id="18" dur="500" fill="hold"/>
                                        <p:tgtEl>
                                          <p:spTgt spid="4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0-#ppt_w/2"/>
                                          </p:val>
                                        </p:tav>
                                        <p:tav tm="100000">
                                          <p:val>
                                            <p:strVal val="#ppt_x"/>
                                          </p:val>
                                        </p:tav>
                                      </p:tavLst>
                                    </p:anim>
                                    <p:anim calcmode="lin" valueType="num">
                                      <p:cBhvr additive="base">
                                        <p:cTn id="29" dur="500" fill="hold"/>
                                        <p:tgtEl>
                                          <p:spTgt spid="5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additive="base">
                                        <p:cTn id="33" dur="500" fill="hold"/>
                                        <p:tgtEl>
                                          <p:spTgt spid="64"/>
                                        </p:tgtEl>
                                        <p:attrNameLst>
                                          <p:attrName>ppt_x</p:attrName>
                                        </p:attrNameLst>
                                      </p:cBhvr>
                                      <p:tavLst>
                                        <p:tav tm="0">
                                          <p:val>
                                            <p:strVal val="0-#ppt_w/2"/>
                                          </p:val>
                                        </p:tav>
                                        <p:tav tm="100000">
                                          <p:val>
                                            <p:strVal val="#ppt_x"/>
                                          </p:val>
                                        </p:tav>
                                      </p:tavLst>
                                    </p:anim>
                                    <p:anim calcmode="lin" valueType="num">
                                      <p:cBhvr additive="base">
                                        <p:cTn id="34" dur="500" fill="hold"/>
                                        <p:tgtEl>
                                          <p:spTgt spid="64"/>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500" fill="hold"/>
                                        <p:tgtEl>
                                          <p:spTgt spid="44"/>
                                        </p:tgtEl>
                                        <p:attrNameLst>
                                          <p:attrName>ppt_x</p:attrName>
                                        </p:attrNameLst>
                                      </p:cBhvr>
                                      <p:tavLst>
                                        <p:tav tm="0">
                                          <p:val>
                                            <p:strVal val="0-#ppt_w/2"/>
                                          </p:val>
                                        </p:tav>
                                        <p:tav tm="100000">
                                          <p:val>
                                            <p:strVal val="#ppt_x"/>
                                          </p:val>
                                        </p:tav>
                                      </p:tavLst>
                                    </p:anim>
                                    <p:anim calcmode="lin" valueType="num">
                                      <p:cBhvr additive="base">
                                        <p:cTn id="39" dur="500" fill="hold"/>
                                        <p:tgtEl>
                                          <p:spTgt spid="4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500" fill="hold"/>
                                        <p:tgtEl>
                                          <p:spTgt spid="65"/>
                                        </p:tgtEl>
                                        <p:attrNameLst>
                                          <p:attrName>ppt_x</p:attrName>
                                        </p:attrNameLst>
                                      </p:cBhvr>
                                      <p:tavLst>
                                        <p:tav tm="0">
                                          <p:val>
                                            <p:strVal val="0-#ppt_w/2"/>
                                          </p:val>
                                        </p:tav>
                                        <p:tav tm="100000">
                                          <p:val>
                                            <p:strVal val="#ppt_x"/>
                                          </p:val>
                                        </p:tav>
                                      </p:tavLst>
                                    </p:anim>
                                    <p:anim calcmode="lin" valueType="num">
                                      <p:cBhvr additive="base">
                                        <p:cTn id="50" dur="500" fill="hold"/>
                                        <p:tgtEl>
                                          <p:spTgt spid="65"/>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fill="hold"/>
                                        <p:tgtEl>
                                          <p:spTgt spid="66"/>
                                        </p:tgtEl>
                                        <p:attrNameLst>
                                          <p:attrName>ppt_x</p:attrName>
                                        </p:attrNameLst>
                                      </p:cBhvr>
                                      <p:tavLst>
                                        <p:tav tm="0">
                                          <p:val>
                                            <p:strVal val="0-#ppt_w/2"/>
                                          </p:val>
                                        </p:tav>
                                        <p:tav tm="100000">
                                          <p:val>
                                            <p:strVal val="#ppt_x"/>
                                          </p:val>
                                        </p:tav>
                                      </p:tavLst>
                                    </p:anim>
                                    <p:anim calcmode="lin" valueType="num">
                                      <p:cBhvr additive="base">
                                        <p:cTn id="55" dur="500" fill="hold"/>
                                        <p:tgtEl>
                                          <p:spTgt spid="6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69"/>
                                        </p:tgtEl>
                                        <p:attrNameLst>
                                          <p:attrName>ppt_x</p:attrName>
                                          <p:attrName>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70"/>
                                        </p:tgtEl>
                                        <p:attrNameLst>
                                          <p:attrName>ppt_x</p:attrName>
                                          <p:attrName>ppt_y</p:attrName>
                                        </p:attrNameLst>
                                      </p:cBhvr>
                                      <p:rCtr x="-19748" y="-5509"/>
                                    </p:animMotion>
                                  </p:childTnLst>
                                </p:cTn>
                              </p:par>
                            </p:childTnLst>
                          </p:cTn>
                        </p:par>
                        <p:par>
                          <p:cTn id="76" fill="hold">
                            <p:stCondLst>
                              <p:cond delay="6000"/>
                            </p:stCondLst>
                            <p:childTnLst>
                              <p:par>
                                <p:cTn id="77" presetID="18" presetClass="entr" presetSubtype="3"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strips(upRight)">
                                      <p:cBhvr>
                                        <p:cTn id="79" dur="500"/>
                                        <p:tgtEl>
                                          <p:spTgt spid="71"/>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fade">
                                      <p:cBhvr>
                                        <p:cTn id="83" dur="1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57" grpId="0"/>
      <p:bldP spid="64" grpId="0"/>
      <p:bldP spid="65" grpId="0"/>
      <p:bldP spid="66" grpId="0"/>
      <p:bldP spid="69" grpId="0" animBg="1"/>
      <p:bldP spid="69" grpId="1" animBg="1"/>
      <p:bldP spid="70" grpId="0" animBg="1"/>
      <p:bldP spid="70" grpId="1" animBg="1"/>
      <p:bldP spid="71" grpId="0"/>
      <p:bldP spid="7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39</a:t>
            </a:r>
            <a:endParaRPr lang="zh-CN" dirty="0">
              <a:latin typeface="方正兰亭超细黑简体" panose="02000000000000000000" pitchFamily="2" charset="-122"/>
              <a:ea typeface="方正兰亭超细黑简体" panose="02000000000000000000" pitchFamily="2" charset="-122"/>
            </a:endParaRPr>
          </a:p>
        </p:txBody>
      </p:sp>
      <p:sp>
        <p:nvSpPr>
          <p:cNvPr id="14" name="Freeform 5"/>
          <p:cNvSpPr/>
          <p:nvPr/>
        </p:nvSpPr>
        <p:spPr bwMode="auto">
          <a:xfrm>
            <a:off x="4513411" y="-99392"/>
            <a:ext cx="3167443" cy="1440160"/>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5" name="TextBox 59"/>
          <p:cNvSpPr txBox="1">
            <a:spLocks noChangeArrowheads="1"/>
          </p:cNvSpPr>
          <p:nvPr/>
        </p:nvSpPr>
        <p:spPr bwMode="auto">
          <a:xfrm>
            <a:off x="4441403" y="421038"/>
            <a:ext cx="3312368" cy="1495794"/>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lnSpc>
                <a:spcPct val="120000"/>
              </a:lnSpc>
              <a:defRPr/>
            </a:pPr>
            <a:r>
              <a:rPr lang="zh-CN" altLang="en-US" sz="4800" b="1" kern="0" dirty="0">
                <a:solidFill>
                  <a:schemeClr val="bg1"/>
                </a:solidFill>
                <a:latin typeface="微软雅黑" panose="020B0503020204020204" pitchFamily="34" charset="-122"/>
                <a:ea typeface="微软雅黑" panose="020B0503020204020204" pitchFamily="34" charset="-122"/>
              </a:rPr>
              <a:t>结束语</a:t>
            </a:r>
            <a:r>
              <a:rPr lang="zh-CN" altLang="en-US" sz="4000" b="1" kern="0" dirty="0">
                <a:solidFill>
                  <a:schemeClr val="bg1"/>
                </a:solidFill>
                <a:latin typeface="微软雅黑" panose="020B0503020204020204" pitchFamily="34" charset="-122"/>
                <a:ea typeface="微软雅黑" panose="020B0503020204020204" pitchFamily="34" charset="-122"/>
              </a:rPr>
              <a:t> </a:t>
            </a:r>
            <a:endParaRPr lang="en-US" altLang="zh-CN" sz="4000" b="1" kern="0" dirty="0">
              <a:solidFill>
                <a:schemeClr val="bg1"/>
              </a:solidFill>
              <a:latin typeface="微软雅黑" panose="020B0503020204020204" pitchFamily="34" charset="-122"/>
              <a:ea typeface="微软雅黑" panose="020B0503020204020204" pitchFamily="34" charset="-122"/>
            </a:endParaRPr>
          </a:p>
          <a:p>
            <a:pPr algn="ctr" defTabSz="913765">
              <a:lnSpc>
                <a:spcPct val="120000"/>
              </a:lnSpc>
              <a:defRPr/>
            </a:pPr>
            <a:r>
              <a:rPr lang="en-US" altLang="zh-CN" sz="2800" b="1" dirty="0">
                <a:solidFill>
                  <a:srgbClr val="2F5EB0"/>
                </a:solidFill>
              </a:rPr>
              <a:t>conclusion</a:t>
            </a:r>
            <a:endParaRPr lang="en-US" altLang="ko-KR" sz="2800" kern="0" dirty="0">
              <a:solidFill>
                <a:srgbClr val="2F5EB0"/>
              </a:solidFill>
              <a:latin typeface="微软雅黑" panose="020B0503020204020204" pitchFamily="34" charset="-122"/>
              <a:ea typeface="微软雅黑" panose="020B0503020204020204" pitchFamily="34" charset="-122"/>
            </a:endParaRPr>
          </a:p>
        </p:txBody>
      </p:sp>
      <p:sp>
        <p:nvSpPr>
          <p:cNvPr id="16" name="文本框 1"/>
          <p:cNvSpPr txBox="1"/>
          <p:nvPr/>
        </p:nvSpPr>
        <p:spPr>
          <a:xfrm>
            <a:off x="1563914" y="1973075"/>
            <a:ext cx="9358209" cy="978729"/>
          </a:xfrm>
          <a:prstGeom prst="rect">
            <a:avLst/>
          </a:prstGeom>
          <a:noFill/>
        </p:spPr>
        <p:txBody>
          <a:bodyPr wrap="square" rtlCol="0">
            <a:spAutoFit/>
          </a:bodyPr>
          <a:lstStyle/>
          <a:p>
            <a:pPr>
              <a:lnSpc>
                <a:spcPct val="120000"/>
              </a:lnSpc>
            </a:pPr>
            <a:r>
              <a:rPr lang="zh-CN" altLang="en-US" sz="2000" b="1" dirty="0">
                <a:solidFill>
                  <a:srgbClr val="2F5EB0"/>
                </a:solidFill>
                <a:latin typeface="微软雅黑" panose="020B0503020204020204" pitchFamily="34" charset="-122"/>
                <a:ea typeface="微软雅黑" panose="020B0503020204020204" pitchFamily="34" charset="-122"/>
              </a:rPr>
              <a:t>概述：</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17" name="文本框 25"/>
          <p:cNvSpPr txBox="1"/>
          <p:nvPr/>
        </p:nvSpPr>
        <p:spPr>
          <a:xfrm>
            <a:off x="1563914" y="3103026"/>
            <a:ext cx="9358209" cy="2115451"/>
          </a:xfrm>
          <a:prstGeom prst="rect">
            <a:avLst/>
          </a:prstGeom>
          <a:noFill/>
        </p:spPr>
        <p:txBody>
          <a:bodyPr wrap="square" rtlCol="0">
            <a:spAutoFit/>
          </a:bodyPr>
          <a:lstStyle/>
          <a:p>
            <a:pPr>
              <a:lnSpc>
                <a:spcPct val="120000"/>
              </a:lnSpc>
              <a:spcAft>
                <a:spcPts val="800"/>
              </a:spcAft>
            </a:pPr>
            <a:r>
              <a:rPr lang="zh-CN" altLang="en-US" sz="2000" b="1" dirty="0">
                <a:solidFill>
                  <a:srgbClr val="2F5EB0"/>
                </a:solidFill>
                <a:latin typeface="微软雅黑" panose="020B0503020204020204" pitchFamily="34" charset="-122"/>
                <a:ea typeface="微软雅黑" panose="020B0503020204020204" pitchFamily="34" charset="-122"/>
              </a:rPr>
              <a:t>摘要：</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18" name="文本框 26"/>
          <p:cNvSpPr txBox="1"/>
          <p:nvPr/>
        </p:nvSpPr>
        <p:spPr>
          <a:xfrm>
            <a:off x="1547872" y="5480689"/>
            <a:ext cx="9183779" cy="396583"/>
          </a:xfrm>
          <a:prstGeom prst="rect">
            <a:avLst/>
          </a:prstGeom>
          <a:noFill/>
        </p:spPr>
        <p:txBody>
          <a:bodyPr wrap="square" rtlCol="0">
            <a:spAutoFit/>
          </a:bodyPr>
          <a:lstStyle/>
          <a:p>
            <a:pPr>
              <a:lnSpc>
                <a:spcPct val="120000"/>
              </a:lnSpc>
            </a:pPr>
            <a:r>
              <a:rPr lang="zh-CN" altLang="en-US" b="1" dirty="0">
                <a:solidFill>
                  <a:srgbClr val="2F5EB0"/>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5"/>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4" name="KSO_Shape"/>
          <p:cNvSpPr/>
          <p:nvPr/>
        </p:nvSpPr>
        <p:spPr bwMode="auto">
          <a:xfrm>
            <a:off x="4612702" y="3170930"/>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文本框 9"/>
          <p:cNvSpPr txBox="1"/>
          <p:nvPr/>
        </p:nvSpPr>
        <p:spPr>
          <a:xfrm>
            <a:off x="6014256" y="2636912"/>
            <a:ext cx="2103040" cy="67373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anose="020B0503020204020204" pitchFamily="34" charset="-122"/>
                <a:ea typeface="微软雅黑" panose="020B0503020204020204" pitchFamily="34" charset="-122"/>
              </a:rPr>
              <a:t>此处添加标题</a:t>
            </a:r>
          </a:p>
          <a:p>
            <a:pPr marL="0" lvl="1" algn="ctr"/>
            <a:r>
              <a:rPr lang="zh-CN" altLang="en-US" sz="1400" dirty="0">
                <a:solidFill>
                  <a:schemeClr val="bg1"/>
                </a:solidFill>
                <a:latin typeface="微软雅黑" panose="020B0503020204020204" pitchFamily="34" charset="-122"/>
                <a:ea typeface="微软雅黑" panose="020B0503020204020204" pitchFamily="34" charset="-122"/>
              </a:rPr>
              <a:t>（添加二级标题）</a:t>
            </a:r>
          </a:p>
        </p:txBody>
      </p:sp>
      <p:grpSp>
        <p:nvGrpSpPr>
          <p:cNvPr id="8" name="组合 7"/>
          <p:cNvGrpSpPr/>
          <p:nvPr/>
        </p:nvGrpSpPr>
        <p:grpSpPr>
          <a:xfrm>
            <a:off x="5888533" y="3284984"/>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工作概述</a:t>
              </a: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3" name="组合 12"/>
          <p:cNvGrpSpPr/>
          <p:nvPr/>
        </p:nvGrpSpPr>
        <p:grpSpPr>
          <a:xfrm>
            <a:off x="7253200" y="3284984"/>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月度报表</a:t>
              </a: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3" name="组合 22"/>
          <p:cNvGrpSpPr/>
          <p:nvPr/>
        </p:nvGrpSpPr>
        <p:grpSpPr>
          <a:xfrm>
            <a:off x="5885048" y="3573596"/>
            <a:ext cx="1436675" cy="215444"/>
            <a:chOff x="4369395" y="3284984"/>
            <a:chExt cx="1436675" cy="215444"/>
          </a:xfrm>
        </p:grpSpPr>
        <p:sp>
          <p:nvSpPr>
            <p:cNvPr id="2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月度概况</a:t>
              </a:r>
            </a:p>
          </p:txBody>
        </p:sp>
        <p:grpSp>
          <p:nvGrpSpPr>
            <p:cNvPr id="25"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等腰三角形 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8" name="组合 27"/>
          <p:cNvGrpSpPr/>
          <p:nvPr/>
        </p:nvGrpSpPr>
        <p:grpSpPr>
          <a:xfrm>
            <a:off x="7253200" y="3573016"/>
            <a:ext cx="1436675" cy="215444"/>
            <a:chOff x="4369395" y="3284984"/>
            <a:chExt cx="1436675" cy="215444"/>
          </a:xfrm>
        </p:grpSpPr>
        <p:sp>
          <p:nvSpPr>
            <p:cNvPr id="2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历年对比</a:t>
              </a:r>
            </a:p>
          </p:txBody>
        </p:sp>
        <p:grpSp>
          <p:nvGrpSpPr>
            <p:cNvPr id="30"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等腰三角形 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8" name="组合 37"/>
          <p:cNvGrpSpPr/>
          <p:nvPr/>
        </p:nvGrpSpPr>
        <p:grpSpPr>
          <a:xfrm>
            <a:off x="5885048" y="3861628"/>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月度数据</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3" name="组合 42"/>
          <p:cNvGrpSpPr/>
          <p:nvPr/>
        </p:nvGrpSpPr>
        <p:grpSpPr>
          <a:xfrm>
            <a:off x="7253200" y="3861048"/>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总体概述</a:t>
              </a: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1" name="矩形 50"/>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03</a:t>
            </a:r>
            <a:endParaRPr lang="zh-CN" dirty="0">
              <a:latin typeface="方正兰亭超细黑简体" panose="02000000000000000000" pitchFamily="2" charset="-122"/>
              <a:ea typeface="方正兰亭超细黑简体" panose="02000000000000000000" pitchFamily="2" charset="-122"/>
            </a:endParaRPr>
          </a:p>
        </p:txBody>
      </p:sp>
      <p:sp>
        <p:nvSpPr>
          <p:cNvPr id="56" name="矩形 55"/>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8" name="矩形 5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第一章  </a:t>
            </a:r>
            <a:r>
              <a:rPr lang="en-US" altLang="zh-CN" b="1" dirty="0">
                <a:solidFill>
                  <a:srgbClr val="2F5EB0"/>
                </a:solidFill>
              </a:rPr>
              <a:t>SECTION</a:t>
            </a:r>
            <a:endParaRPr lang="en-US" altLang="ko-KR" kern="0" dirty="0">
              <a:solidFill>
                <a:srgbClr val="2F5EB0"/>
              </a:solidFill>
              <a:latin typeface="微软雅黑" panose="020B0503020204020204" pitchFamily="34" charset="-122"/>
              <a:ea typeface="微软雅黑" panose="020B0503020204020204" pitchFamily="34" charset="-122"/>
            </a:endParaRPr>
          </a:p>
        </p:txBody>
      </p:sp>
      <p:sp>
        <p:nvSpPr>
          <p:cNvPr id="61" name="KSO_Shape"/>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4522187"/>
            <a:ext cx="4032448" cy="2198473"/>
            <a:chOff x="5917425" y="3435846"/>
            <a:chExt cx="3226575" cy="1707654"/>
          </a:xfrm>
        </p:grpSpPr>
        <p:pic>
          <p:nvPicPr>
            <p:cNvPr id="3"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2" name="组合 11"/>
          <p:cNvGrpSpPr/>
          <p:nvPr/>
        </p:nvGrpSpPr>
        <p:grpSpPr>
          <a:xfrm>
            <a:off x="7916827" y="4483162"/>
            <a:ext cx="4301440" cy="2276522"/>
            <a:chOff x="5917425" y="3435846"/>
            <a:chExt cx="3226575" cy="1707654"/>
          </a:xfrm>
        </p:grpSpPr>
        <p:pic>
          <p:nvPicPr>
            <p:cNvPr id="13"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 name="矩形 15"/>
          <p:cNvSpPr/>
          <p:nvPr/>
        </p:nvSpPr>
        <p:spPr>
          <a:xfrm>
            <a:off x="2497187" y="2060847"/>
            <a:ext cx="9721080" cy="2422315"/>
          </a:xfrm>
          <a:prstGeom prst="rect">
            <a:avLst/>
          </a:prstGeom>
          <a:solidFill>
            <a:schemeClr val="bg1">
              <a:lumMod val="50000"/>
              <a:alpha val="109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7"/>
          <p:cNvSpPr>
            <a:spLocks noChangeArrowheads="1"/>
          </p:cNvSpPr>
          <p:nvPr/>
        </p:nvSpPr>
        <p:spPr bwMode="auto">
          <a:xfrm>
            <a:off x="4658059" y="2985339"/>
            <a:ext cx="5471976" cy="10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6600" b="1"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谢谢您的观看</a:t>
            </a:r>
          </a:p>
        </p:txBody>
      </p:sp>
      <p:sp>
        <p:nvSpPr>
          <p:cNvPr id="18" name="TextBox 7"/>
          <p:cNvSpPr>
            <a:spLocks noChangeArrowheads="1"/>
          </p:cNvSpPr>
          <p:nvPr/>
        </p:nvSpPr>
        <p:spPr bwMode="auto">
          <a:xfrm>
            <a:off x="4802075" y="2708920"/>
            <a:ext cx="51119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dirty="0">
                <a:solidFill>
                  <a:srgbClr val="2F5EB0"/>
                </a:solidFill>
                <a:latin typeface="方正兰亭黑简体" panose="02000000000000000000" pitchFamily="2" charset="-122"/>
                <a:ea typeface="方正兰亭黑简体" panose="02000000000000000000" pitchFamily="2" charset="-122"/>
                <a:cs typeface="LilyUPC" panose="020B0604020202020204" pitchFamily="34" charset="-34"/>
                <a:sym typeface="微软雅黑" panose="020B0503020204020204" pitchFamily="34" charset="-122"/>
              </a:rPr>
              <a:t>THANK YOU FOR YOUR GUIDANCE.</a:t>
            </a:r>
            <a:endParaRPr lang="zh-CN" altLang="en-US" sz="2000" dirty="0">
              <a:solidFill>
                <a:srgbClr val="2F5EB0"/>
              </a:solidFill>
              <a:latin typeface="方正兰亭黑简体" panose="02000000000000000000" pitchFamily="2" charset="-122"/>
              <a:ea typeface="方正兰亭黑简体" panose="02000000000000000000" pitchFamily="2" charset="-122"/>
              <a:cs typeface="LilyUPC" panose="020B0604020202020204" pitchFamily="34" charset="-34"/>
              <a:sym typeface="微软雅黑" panose="020B0503020204020204" pitchFamily="34" charset="-122"/>
            </a:endParaRPr>
          </a:p>
        </p:txBody>
      </p:sp>
      <p:sp>
        <p:nvSpPr>
          <p:cNvPr id="19" name="矩形 18"/>
          <p:cNvSpPr/>
          <p:nvPr/>
        </p:nvSpPr>
        <p:spPr>
          <a:xfrm>
            <a:off x="0" y="6741368"/>
            <a:ext cx="12195175" cy="11663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38" presetClass="entr" presetSubtype="0" accel="50000" fill="hold" grpId="0" nodeType="afterEffect">
                                  <p:stCondLst>
                                    <p:cond delay="0"/>
                                  </p:stCondLst>
                                  <p:iterate type="lt">
                                    <p:tmPct val="50000"/>
                                  </p:iterate>
                                  <p:childTnLst>
                                    <p:set>
                                      <p:cBhvr>
                                        <p:cTn id="11" dur="1" fill="hold">
                                          <p:stCondLst>
                                            <p:cond delay="0"/>
                                          </p:stCondLst>
                                        </p:cTn>
                                        <p:tgtEl>
                                          <p:spTgt spid="18"/>
                                        </p:tgtEl>
                                        <p:attrNameLst>
                                          <p:attrName>style.visibility</p:attrName>
                                        </p:attrNameLst>
                                      </p:cBhvr>
                                      <p:to>
                                        <p:strVal val="visible"/>
                                      </p:to>
                                    </p:set>
                                    <p:set>
                                      <p:cBhvr>
                                        <p:cTn id="12" dur="114" fill="hold">
                                          <p:stCondLst>
                                            <p:cond delay="0"/>
                                          </p:stCondLst>
                                        </p:cTn>
                                        <p:tgtEl>
                                          <p:spTgt spid="18"/>
                                        </p:tgtEl>
                                        <p:attrNameLst>
                                          <p:attrName>style.rotation</p:attrName>
                                        </p:attrNameLst>
                                      </p:cBhvr>
                                      <p:to>
                                        <p:strVal val="-45.0"/>
                                      </p:to>
                                    </p:set>
                                    <p:anim calcmode="lin" valueType="num">
                                      <p:cBhvr>
                                        <p:cTn id="13" dur="114" fill="hold">
                                          <p:stCondLst>
                                            <p:cond delay="114"/>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14" dur="114"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5" dur="39" decel="50000" autoRev="1" fill="hold">
                                          <p:stCondLst>
                                            <p:cond delay="114"/>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6" dur="34" fill="hold">
                                          <p:stCondLst>
                                            <p:cond delay="216"/>
                                          </p:stCondLst>
                                        </p:cTn>
                                        <p:tgtEl>
                                          <p:spTgt spid="18"/>
                                        </p:tgtEl>
                                        <p:attrNameLst>
                                          <p:attrName>ppt_y</p:attrName>
                                        </p:attrNameLst>
                                      </p:cBhvr>
                                      <p:tavLst>
                                        <p:tav tm="0">
                                          <p:val>
                                            <p:strVal val="#ppt_y-(0.354*#ppt_w-0.172*#ppt_h)"/>
                                          </p:val>
                                        </p:tav>
                                        <p:tav tm="100000">
                                          <p:val>
                                            <p:strVal val="#ppt_y"/>
                                          </p:val>
                                        </p:tav>
                                      </p:tavLst>
                                    </p:anim>
                                  </p:childTnLst>
                                </p:cTn>
                              </p:par>
                            </p:childTnLst>
                          </p:cTn>
                        </p:par>
                        <p:par>
                          <p:cTn id="17" fill="hold">
                            <p:stCondLst>
                              <p:cond delay="3625"/>
                            </p:stCondLst>
                            <p:childTnLst>
                              <p:par>
                                <p:cTn id="18" presetID="52" presetClass="entr" presetSubtype="0"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Scale>
                                      <p:cBhvr>
                                        <p:cTn id="2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17"/>
                                        </p:tgtEl>
                                        <p:attrNameLst>
                                          <p:attrName>ppt_x</p:attrName>
                                          <p:attrName>ppt_y</p:attrName>
                                        </p:attrNameLst>
                                      </p:cBhvr>
                                    </p:animMotion>
                                    <p:animEffect transition="in" filter="fade">
                                      <p:cBhvr>
                                        <p:cTn id="2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6881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工作概述</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04</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57427" y="1639999"/>
            <a:ext cx="2812732" cy="4381289"/>
            <a:chOff x="913011" y="764704"/>
            <a:chExt cx="2812732" cy="4381289"/>
          </a:xfrm>
        </p:grpSpPr>
        <p:grpSp>
          <p:nvGrpSpPr>
            <p:cNvPr id="16" name="组合 15"/>
            <p:cNvGrpSpPr/>
            <p:nvPr/>
          </p:nvGrpSpPr>
          <p:grpSpPr>
            <a:xfrm>
              <a:off x="1747692" y="4222426"/>
              <a:ext cx="1289708" cy="923567"/>
              <a:chOff x="4350532" y="1811995"/>
              <a:chExt cx="3661868" cy="2622287"/>
            </a:xfrm>
          </p:grpSpPr>
          <p:sp>
            <p:nvSpPr>
              <p:cNvPr id="135" name="Freeform 36"/>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1" fmla="*/ 35766 w 3282939"/>
                  <a:gd name="connsiteY0-2" fmla="*/ 320938 h 340225"/>
                  <a:gd name="connsiteX1-3" fmla="*/ 48093 w 3282939"/>
                  <a:gd name="connsiteY1-4" fmla="*/ 338101 h 340225"/>
                  <a:gd name="connsiteX2-5" fmla="*/ 0 w 3282939"/>
                  <a:gd name="connsiteY2-6" fmla="*/ 340225 h 340225"/>
                  <a:gd name="connsiteX3-7" fmla="*/ 35766 w 3282939"/>
                  <a:gd name="connsiteY3-8" fmla="*/ 320938 h 340225"/>
                  <a:gd name="connsiteX4-9" fmla="*/ 3282939 w 3282939"/>
                  <a:gd name="connsiteY4-10" fmla="*/ 0 h 340225"/>
                  <a:gd name="connsiteX5-11" fmla="*/ 3202017 w 3282939"/>
                  <a:gd name="connsiteY5-12" fmla="*/ 103183 h 340225"/>
                  <a:gd name="connsiteX6-13" fmla="*/ 3217148 w 3282939"/>
                  <a:gd name="connsiteY6-14" fmla="*/ 145976 h 340225"/>
                  <a:gd name="connsiteX7-15" fmla="*/ 15867 w 3282939"/>
                  <a:gd name="connsiteY7-16" fmla="*/ 144596 h 340225"/>
                  <a:gd name="connsiteX8-17" fmla="*/ 13528 w 3282939"/>
                  <a:gd name="connsiteY8-18" fmla="*/ 151326 h 340225"/>
                  <a:gd name="connsiteX9-19" fmla="*/ 0 w 3282939"/>
                  <a:gd name="connsiteY9-20" fmla="*/ 145014 h 340225"/>
                  <a:gd name="connsiteX10-21" fmla="*/ 3282939 w 3282939"/>
                  <a:gd name="connsiteY10-22" fmla="*/ 0 h 340225"/>
                  <a:gd name="connsiteX0-23" fmla="*/ 0 w 3282939"/>
                  <a:gd name="connsiteY0-24" fmla="*/ 340225 h 340225"/>
                  <a:gd name="connsiteX1-25" fmla="*/ 48093 w 3282939"/>
                  <a:gd name="connsiteY1-26" fmla="*/ 338101 h 340225"/>
                  <a:gd name="connsiteX2-27" fmla="*/ 0 w 3282939"/>
                  <a:gd name="connsiteY2-28" fmla="*/ 340225 h 340225"/>
                  <a:gd name="connsiteX3-29" fmla="*/ 3282939 w 3282939"/>
                  <a:gd name="connsiteY3-30" fmla="*/ 0 h 340225"/>
                  <a:gd name="connsiteX4-31" fmla="*/ 3202017 w 3282939"/>
                  <a:gd name="connsiteY4-32" fmla="*/ 103183 h 340225"/>
                  <a:gd name="connsiteX5-33" fmla="*/ 3217148 w 3282939"/>
                  <a:gd name="connsiteY5-34" fmla="*/ 145976 h 340225"/>
                  <a:gd name="connsiteX6-35" fmla="*/ 15867 w 3282939"/>
                  <a:gd name="connsiteY6-36" fmla="*/ 144596 h 340225"/>
                  <a:gd name="connsiteX7-37" fmla="*/ 13528 w 3282939"/>
                  <a:gd name="connsiteY7-38" fmla="*/ 151326 h 340225"/>
                  <a:gd name="connsiteX8-39" fmla="*/ 0 w 3282939"/>
                  <a:gd name="connsiteY8-40" fmla="*/ 145014 h 340225"/>
                  <a:gd name="connsiteX9-41" fmla="*/ 3282939 w 3282939"/>
                  <a:gd name="connsiteY9-42" fmla="*/ 0 h 340225"/>
                  <a:gd name="connsiteX0-43" fmla="*/ 3282939 w 3374379"/>
                  <a:gd name="connsiteY0-44" fmla="*/ 0 h 151326"/>
                  <a:gd name="connsiteX1-45" fmla="*/ 3202017 w 3374379"/>
                  <a:gd name="connsiteY1-46" fmla="*/ 103183 h 151326"/>
                  <a:gd name="connsiteX2-47" fmla="*/ 3217148 w 3374379"/>
                  <a:gd name="connsiteY2-48" fmla="*/ 145976 h 151326"/>
                  <a:gd name="connsiteX3-49" fmla="*/ 15867 w 3374379"/>
                  <a:gd name="connsiteY3-50" fmla="*/ 144596 h 151326"/>
                  <a:gd name="connsiteX4-51" fmla="*/ 13528 w 3374379"/>
                  <a:gd name="connsiteY4-52" fmla="*/ 151326 h 151326"/>
                  <a:gd name="connsiteX5-53" fmla="*/ 0 w 3374379"/>
                  <a:gd name="connsiteY5-54" fmla="*/ 145014 h 151326"/>
                  <a:gd name="connsiteX6-55" fmla="*/ 3374379 w 3374379"/>
                  <a:gd name="connsiteY6-56" fmla="*/ 81944 h 151326"/>
                  <a:gd name="connsiteX0-57" fmla="*/ 3282939 w 3282939"/>
                  <a:gd name="connsiteY0-58" fmla="*/ 0 h 151326"/>
                  <a:gd name="connsiteX1-59" fmla="*/ 3202017 w 3282939"/>
                  <a:gd name="connsiteY1-60" fmla="*/ 103183 h 151326"/>
                  <a:gd name="connsiteX2-61" fmla="*/ 3217148 w 3282939"/>
                  <a:gd name="connsiteY2-62" fmla="*/ 145976 h 151326"/>
                  <a:gd name="connsiteX3-63" fmla="*/ 15867 w 3282939"/>
                  <a:gd name="connsiteY3-64" fmla="*/ 144596 h 151326"/>
                  <a:gd name="connsiteX4-65" fmla="*/ 13528 w 3282939"/>
                  <a:gd name="connsiteY4-66" fmla="*/ 151326 h 151326"/>
                  <a:gd name="connsiteX5-67" fmla="*/ 0 w 3282939"/>
                  <a:gd name="connsiteY5-68" fmla="*/ 145014 h 151326"/>
                  <a:gd name="connsiteX6-69" fmla="*/ 3272779 w 3282939"/>
                  <a:gd name="connsiteY6-70" fmla="*/ 7967 h 151326"/>
                  <a:gd name="connsiteX0-71" fmla="*/ 3282939 w 3282939"/>
                  <a:gd name="connsiteY0-72" fmla="*/ 0 h 145976"/>
                  <a:gd name="connsiteX1-73" fmla="*/ 3202017 w 3282939"/>
                  <a:gd name="connsiteY1-74" fmla="*/ 103183 h 145976"/>
                  <a:gd name="connsiteX2-75" fmla="*/ 3217148 w 3282939"/>
                  <a:gd name="connsiteY2-76" fmla="*/ 145976 h 145976"/>
                  <a:gd name="connsiteX3-77" fmla="*/ 15867 w 3282939"/>
                  <a:gd name="connsiteY3-78" fmla="*/ 144596 h 145976"/>
                  <a:gd name="connsiteX4-79" fmla="*/ 0 w 3282939"/>
                  <a:gd name="connsiteY4-80" fmla="*/ 145014 h 145976"/>
                  <a:gd name="connsiteX5-81" fmla="*/ 3272779 w 3282939"/>
                  <a:gd name="connsiteY5-82" fmla="*/ 7967 h 145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136" name="Freeform 38"/>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7" name="Freeform 38"/>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8"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9" name="组合 138"/>
              <p:cNvGrpSpPr/>
              <p:nvPr/>
            </p:nvGrpSpPr>
            <p:grpSpPr>
              <a:xfrm>
                <a:off x="4350532" y="1811995"/>
                <a:ext cx="3661868" cy="598986"/>
                <a:chOff x="4350532" y="2259168"/>
                <a:chExt cx="3661868" cy="598986"/>
              </a:xfrm>
            </p:grpSpPr>
            <p:sp>
              <p:nvSpPr>
                <p:cNvPr id="154" name="Freeform 35"/>
                <p:cNvSpPr/>
                <p:nvPr/>
              </p:nvSpPr>
              <p:spPr bwMode="auto">
                <a:xfrm>
                  <a:off x="4466938" y="2451775"/>
                  <a:ext cx="3396348" cy="406379"/>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155" name="Freeform 40"/>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lstStyle/>
                <a:p>
                  <a:endParaRPr lang="zh-CN" altLang="en-US"/>
                </a:p>
              </p:txBody>
            </p:sp>
            <p:sp>
              <p:nvSpPr>
                <p:cNvPr id="156"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4513666" y="2274205"/>
                <a:ext cx="3282939" cy="340225"/>
                <a:chOff x="4513666" y="2710466"/>
                <a:chExt cx="3282939" cy="340225"/>
              </a:xfrm>
            </p:grpSpPr>
            <p:sp>
              <p:nvSpPr>
                <p:cNvPr id="152"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3"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4513666" y="2657696"/>
                <a:ext cx="3282939" cy="340225"/>
                <a:chOff x="4513666" y="2710466"/>
                <a:chExt cx="3282939" cy="340225"/>
              </a:xfrm>
            </p:grpSpPr>
            <p:sp>
              <p:nvSpPr>
                <p:cNvPr id="150"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1"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2" name="Freeform 37"/>
              <p:cNvSpPr/>
              <p:nvPr/>
            </p:nvSpPr>
            <p:spPr bwMode="auto">
              <a:xfrm>
                <a:off x="4438213" y="2463286"/>
                <a:ext cx="3464275"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43" name="组合 142"/>
              <p:cNvGrpSpPr/>
              <p:nvPr/>
            </p:nvGrpSpPr>
            <p:grpSpPr>
              <a:xfrm>
                <a:off x="4513666" y="3041297"/>
                <a:ext cx="3282939" cy="340225"/>
                <a:chOff x="4513666" y="2710466"/>
                <a:chExt cx="3282939" cy="340225"/>
              </a:xfrm>
            </p:grpSpPr>
            <p:sp>
              <p:nvSpPr>
                <p:cNvPr id="148"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9" name="矩形 2788"/>
                <p:cNvSpPr/>
                <p:nvPr/>
              </p:nvSpPr>
              <p:spPr>
                <a:xfrm rot="21348992">
                  <a:off x="4628996" y="2777337"/>
                  <a:ext cx="3125315" cy="193464"/>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Freeform 37"/>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5" name="Freeform 37"/>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6" name="Freeform 38"/>
              <p:cNvSpPr/>
              <p:nvPr/>
            </p:nvSpPr>
            <p:spPr bwMode="auto">
              <a:xfrm rot="1313089">
                <a:off x="4499718" y="3552380"/>
                <a:ext cx="3266399"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7" name="Freeform 39"/>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lstStyle/>
              <a:p>
                <a:endParaRPr lang="zh-CN" altLang="en-US"/>
              </a:p>
            </p:txBody>
          </p:sp>
        </p:grpSp>
        <p:sp>
          <p:nvSpPr>
            <p:cNvPr id="17" name="Oval 129"/>
            <p:cNvSpPr>
              <a:spLocks noChangeArrowheads="1"/>
            </p:cNvSpPr>
            <p:nvPr/>
          </p:nvSpPr>
          <p:spPr bwMode="auto">
            <a:xfrm>
              <a:off x="3463805" y="2219759"/>
              <a:ext cx="261938" cy="261938"/>
            </a:xfrm>
            <a:prstGeom prst="ellipse">
              <a:avLst/>
            </a:prstGeom>
            <a:gradFill>
              <a:gsLst>
                <a:gs pos="0">
                  <a:srgbClr val="0E1A40"/>
                </a:gs>
                <a:gs pos="100000">
                  <a:srgbClr val="2F5EB0"/>
                </a:gs>
              </a:gsLst>
              <a:lin ang="138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AutoShape 291"/>
            <p:cNvSpPr>
              <a:spLocks noChangeAspect="1" noChangeArrowheads="1" noTextEdit="1"/>
            </p:cNvSpPr>
            <p:nvPr/>
          </p:nvSpPr>
          <p:spPr bwMode="auto">
            <a:xfrm>
              <a:off x="913011" y="764704"/>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293"/>
            <p:cNvSpPr>
              <a:spLocks noChangeArrowheads="1"/>
            </p:cNvSpPr>
            <p:nvPr/>
          </p:nvSpPr>
          <p:spPr bwMode="auto">
            <a:xfrm>
              <a:off x="2306836" y="3182467"/>
              <a:ext cx="26988" cy="857250"/>
            </a:xfrm>
            <a:prstGeom prst="rect">
              <a:avLst/>
            </a:prstGeom>
            <a:solidFill>
              <a:srgbClr val="2F5E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Freeform 294"/>
            <p:cNvSpPr/>
            <p:nvPr/>
          </p:nvSpPr>
          <p:spPr bwMode="auto">
            <a:xfrm>
              <a:off x="2316361" y="4023842"/>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95"/>
            <p:cNvSpPr/>
            <p:nvPr/>
          </p:nvSpPr>
          <p:spPr bwMode="auto">
            <a:xfrm>
              <a:off x="2021086" y="3652367"/>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96"/>
            <p:cNvSpPr/>
            <p:nvPr/>
          </p:nvSpPr>
          <p:spPr bwMode="auto">
            <a:xfrm>
              <a:off x="2300486" y="3696817"/>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97"/>
            <p:cNvSpPr/>
            <p:nvPr/>
          </p:nvSpPr>
          <p:spPr bwMode="auto">
            <a:xfrm>
              <a:off x="1694061" y="4031779"/>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98"/>
            <p:cNvSpPr/>
            <p:nvPr/>
          </p:nvSpPr>
          <p:spPr bwMode="auto">
            <a:xfrm>
              <a:off x="1554361" y="3595217"/>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99"/>
            <p:cNvSpPr/>
            <p:nvPr/>
          </p:nvSpPr>
          <p:spPr bwMode="auto">
            <a:xfrm>
              <a:off x="1679774" y="3657129"/>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00"/>
            <p:cNvSpPr/>
            <p:nvPr/>
          </p:nvSpPr>
          <p:spPr bwMode="auto">
            <a:xfrm>
              <a:off x="1557536" y="3584104"/>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01"/>
            <p:cNvSpPr/>
            <p:nvPr/>
          </p:nvSpPr>
          <p:spPr bwMode="auto">
            <a:xfrm>
              <a:off x="2019499" y="3182467"/>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02"/>
            <p:cNvSpPr/>
            <p:nvPr/>
          </p:nvSpPr>
          <p:spPr bwMode="auto">
            <a:xfrm>
              <a:off x="2729112" y="3439642"/>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03"/>
            <p:cNvSpPr/>
            <p:nvPr/>
          </p:nvSpPr>
          <p:spPr bwMode="auto">
            <a:xfrm>
              <a:off x="2706887" y="3709517"/>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4"/>
            <p:cNvSpPr/>
            <p:nvPr/>
          </p:nvSpPr>
          <p:spPr bwMode="auto">
            <a:xfrm>
              <a:off x="2035374" y="3631729"/>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5"/>
            <p:cNvSpPr/>
            <p:nvPr/>
          </p:nvSpPr>
          <p:spPr bwMode="auto">
            <a:xfrm>
              <a:off x="2714824" y="3239617"/>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6"/>
            <p:cNvSpPr/>
            <p:nvPr/>
          </p:nvSpPr>
          <p:spPr bwMode="auto">
            <a:xfrm>
              <a:off x="2725937" y="3682529"/>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07"/>
            <p:cNvSpPr/>
            <p:nvPr/>
          </p:nvSpPr>
          <p:spPr bwMode="auto">
            <a:xfrm>
              <a:off x="2719587" y="3976217"/>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08"/>
            <p:cNvSpPr/>
            <p:nvPr/>
          </p:nvSpPr>
          <p:spPr bwMode="auto">
            <a:xfrm>
              <a:off x="3024387" y="3452342"/>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09"/>
            <p:cNvSpPr/>
            <p:nvPr/>
          </p:nvSpPr>
          <p:spPr bwMode="auto">
            <a:xfrm>
              <a:off x="3092649" y="2964979"/>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10"/>
            <p:cNvSpPr/>
            <p:nvPr/>
          </p:nvSpPr>
          <p:spPr bwMode="auto">
            <a:xfrm>
              <a:off x="3300612" y="2364904"/>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11"/>
            <p:cNvSpPr/>
            <p:nvPr/>
          </p:nvSpPr>
          <p:spPr bwMode="auto">
            <a:xfrm>
              <a:off x="2998987" y="2634779"/>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12"/>
            <p:cNvSpPr/>
            <p:nvPr/>
          </p:nvSpPr>
          <p:spPr bwMode="auto">
            <a:xfrm>
              <a:off x="2719587" y="2634779"/>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13"/>
            <p:cNvSpPr/>
            <p:nvPr/>
          </p:nvSpPr>
          <p:spPr bwMode="auto">
            <a:xfrm>
              <a:off x="2317949" y="3172942"/>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14"/>
            <p:cNvSpPr/>
            <p:nvPr/>
          </p:nvSpPr>
          <p:spPr bwMode="auto">
            <a:xfrm>
              <a:off x="2729112" y="3228504"/>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15"/>
            <p:cNvSpPr/>
            <p:nvPr/>
          </p:nvSpPr>
          <p:spPr bwMode="auto">
            <a:xfrm>
              <a:off x="2733874" y="2958629"/>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16"/>
            <p:cNvSpPr/>
            <p:nvPr/>
          </p:nvSpPr>
          <p:spPr bwMode="auto">
            <a:xfrm>
              <a:off x="2638624" y="2739554"/>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7"/>
            <p:cNvSpPr/>
            <p:nvPr/>
          </p:nvSpPr>
          <p:spPr bwMode="auto">
            <a:xfrm>
              <a:off x="2303661" y="2747492"/>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18"/>
            <p:cNvSpPr/>
            <p:nvPr/>
          </p:nvSpPr>
          <p:spPr bwMode="auto">
            <a:xfrm>
              <a:off x="2276674" y="2072804"/>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19"/>
            <p:cNvSpPr/>
            <p:nvPr/>
          </p:nvSpPr>
          <p:spPr bwMode="auto">
            <a:xfrm>
              <a:off x="2322712" y="2723679"/>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20"/>
            <p:cNvSpPr/>
            <p:nvPr/>
          </p:nvSpPr>
          <p:spPr bwMode="auto">
            <a:xfrm>
              <a:off x="1846461" y="2755429"/>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21"/>
            <p:cNvSpPr/>
            <p:nvPr/>
          </p:nvSpPr>
          <p:spPr bwMode="auto">
            <a:xfrm>
              <a:off x="1551186" y="3058642"/>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22"/>
            <p:cNvSpPr/>
            <p:nvPr/>
          </p:nvSpPr>
          <p:spPr bwMode="auto">
            <a:xfrm>
              <a:off x="1557536" y="3177704"/>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23"/>
            <p:cNvSpPr/>
            <p:nvPr/>
          </p:nvSpPr>
          <p:spPr bwMode="auto">
            <a:xfrm>
              <a:off x="1844874" y="3058642"/>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24"/>
            <p:cNvSpPr/>
            <p:nvPr/>
          </p:nvSpPr>
          <p:spPr bwMode="auto">
            <a:xfrm>
              <a:off x="1163836" y="2768129"/>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25"/>
            <p:cNvSpPr/>
            <p:nvPr/>
          </p:nvSpPr>
          <p:spPr bwMode="auto">
            <a:xfrm>
              <a:off x="990799" y="1925167"/>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26"/>
            <p:cNvSpPr/>
            <p:nvPr/>
          </p:nvSpPr>
          <p:spPr bwMode="auto">
            <a:xfrm>
              <a:off x="997149" y="1923579"/>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27"/>
            <p:cNvSpPr/>
            <p:nvPr/>
          </p:nvSpPr>
          <p:spPr bwMode="auto">
            <a:xfrm>
              <a:off x="1160661" y="2241079"/>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28"/>
            <p:cNvSpPr/>
            <p:nvPr/>
          </p:nvSpPr>
          <p:spPr bwMode="auto">
            <a:xfrm>
              <a:off x="1371799" y="2229967"/>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29"/>
            <p:cNvSpPr/>
            <p:nvPr/>
          </p:nvSpPr>
          <p:spPr bwMode="auto">
            <a:xfrm>
              <a:off x="1763911" y="2461742"/>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30"/>
            <p:cNvSpPr/>
            <p:nvPr/>
          </p:nvSpPr>
          <p:spPr bwMode="auto">
            <a:xfrm>
              <a:off x="1778199" y="2453804"/>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31"/>
            <p:cNvSpPr/>
            <p:nvPr/>
          </p:nvSpPr>
          <p:spPr bwMode="auto">
            <a:xfrm>
              <a:off x="1716286" y="2145829"/>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32"/>
            <p:cNvSpPr/>
            <p:nvPr/>
          </p:nvSpPr>
          <p:spPr bwMode="auto">
            <a:xfrm>
              <a:off x="1170186" y="2449042"/>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33"/>
            <p:cNvSpPr/>
            <p:nvPr/>
          </p:nvSpPr>
          <p:spPr bwMode="auto">
            <a:xfrm>
              <a:off x="1174949" y="2745904"/>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34"/>
            <p:cNvSpPr/>
            <p:nvPr/>
          </p:nvSpPr>
          <p:spPr bwMode="auto">
            <a:xfrm>
              <a:off x="1859161" y="2958629"/>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35"/>
            <p:cNvSpPr/>
            <p:nvPr/>
          </p:nvSpPr>
          <p:spPr bwMode="auto">
            <a:xfrm>
              <a:off x="3003749" y="2361729"/>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36"/>
            <p:cNvSpPr/>
            <p:nvPr/>
          </p:nvSpPr>
          <p:spPr bwMode="auto">
            <a:xfrm>
              <a:off x="2646562" y="2623667"/>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37"/>
            <p:cNvSpPr/>
            <p:nvPr/>
          </p:nvSpPr>
          <p:spPr bwMode="auto">
            <a:xfrm>
              <a:off x="3548262" y="1604492"/>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38"/>
            <p:cNvSpPr/>
            <p:nvPr/>
          </p:nvSpPr>
          <p:spPr bwMode="auto">
            <a:xfrm>
              <a:off x="3133924" y="1121892"/>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39"/>
            <p:cNvSpPr/>
            <p:nvPr/>
          </p:nvSpPr>
          <p:spPr bwMode="auto">
            <a:xfrm>
              <a:off x="3216474" y="1602904"/>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40"/>
            <p:cNvSpPr/>
            <p:nvPr/>
          </p:nvSpPr>
          <p:spPr bwMode="auto">
            <a:xfrm>
              <a:off x="2865637" y="1855317"/>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41"/>
            <p:cNvSpPr/>
            <p:nvPr/>
          </p:nvSpPr>
          <p:spPr bwMode="auto">
            <a:xfrm>
              <a:off x="2287786" y="2072804"/>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42"/>
            <p:cNvSpPr/>
            <p:nvPr/>
          </p:nvSpPr>
          <p:spPr bwMode="auto">
            <a:xfrm>
              <a:off x="1727399" y="2079154"/>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43"/>
            <p:cNvSpPr/>
            <p:nvPr/>
          </p:nvSpPr>
          <p:spPr bwMode="auto">
            <a:xfrm>
              <a:off x="1001911" y="1918817"/>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4"/>
            <p:cNvSpPr/>
            <p:nvPr/>
          </p:nvSpPr>
          <p:spPr bwMode="auto">
            <a:xfrm>
              <a:off x="1378149" y="2145829"/>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45"/>
            <p:cNvSpPr/>
            <p:nvPr/>
          </p:nvSpPr>
          <p:spPr bwMode="auto">
            <a:xfrm>
              <a:off x="1773436" y="2152179"/>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46"/>
            <p:cNvSpPr/>
            <p:nvPr/>
          </p:nvSpPr>
          <p:spPr bwMode="auto">
            <a:xfrm>
              <a:off x="1773436" y="2085504"/>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47"/>
            <p:cNvSpPr/>
            <p:nvPr/>
          </p:nvSpPr>
          <p:spPr bwMode="auto">
            <a:xfrm>
              <a:off x="2300486" y="1855317"/>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48"/>
            <p:cNvSpPr/>
            <p:nvPr/>
          </p:nvSpPr>
          <p:spPr bwMode="auto">
            <a:xfrm>
              <a:off x="2864049" y="2168054"/>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49"/>
            <p:cNvSpPr/>
            <p:nvPr/>
          </p:nvSpPr>
          <p:spPr bwMode="auto">
            <a:xfrm>
              <a:off x="2616399" y="1496542"/>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0"/>
            <p:cNvSpPr/>
            <p:nvPr/>
          </p:nvSpPr>
          <p:spPr bwMode="auto">
            <a:xfrm>
              <a:off x="2613224" y="1123479"/>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1"/>
            <p:cNvSpPr/>
            <p:nvPr/>
          </p:nvSpPr>
          <p:spPr bwMode="auto">
            <a:xfrm>
              <a:off x="990799" y="1345729"/>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2"/>
            <p:cNvSpPr/>
            <p:nvPr/>
          </p:nvSpPr>
          <p:spPr bwMode="auto">
            <a:xfrm>
              <a:off x="1236861" y="1334617"/>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3"/>
            <p:cNvSpPr/>
            <p:nvPr/>
          </p:nvSpPr>
          <p:spPr bwMode="auto">
            <a:xfrm>
              <a:off x="1640086" y="1863254"/>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54"/>
            <p:cNvSpPr/>
            <p:nvPr/>
          </p:nvSpPr>
          <p:spPr bwMode="auto">
            <a:xfrm>
              <a:off x="1624211" y="1872779"/>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55"/>
            <p:cNvSpPr/>
            <p:nvPr/>
          </p:nvSpPr>
          <p:spPr bwMode="auto">
            <a:xfrm>
              <a:off x="1367036" y="1866429"/>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56"/>
            <p:cNvSpPr/>
            <p:nvPr/>
          </p:nvSpPr>
          <p:spPr bwMode="auto">
            <a:xfrm>
              <a:off x="1224161" y="982192"/>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57"/>
            <p:cNvSpPr/>
            <p:nvPr/>
          </p:nvSpPr>
          <p:spPr bwMode="auto">
            <a:xfrm>
              <a:off x="1657549" y="986954"/>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58"/>
            <p:cNvSpPr/>
            <p:nvPr/>
          </p:nvSpPr>
          <p:spPr bwMode="auto">
            <a:xfrm>
              <a:off x="1624211" y="1537817"/>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59"/>
            <p:cNvSpPr/>
            <p:nvPr/>
          </p:nvSpPr>
          <p:spPr bwMode="auto">
            <a:xfrm>
              <a:off x="1006674" y="1863254"/>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
            <p:cNvSpPr/>
            <p:nvPr/>
          </p:nvSpPr>
          <p:spPr bwMode="auto">
            <a:xfrm>
              <a:off x="2132211" y="1491779"/>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1"/>
            <p:cNvSpPr/>
            <p:nvPr/>
          </p:nvSpPr>
          <p:spPr bwMode="auto">
            <a:xfrm>
              <a:off x="2427487" y="820267"/>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2"/>
            <p:cNvSpPr/>
            <p:nvPr/>
          </p:nvSpPr>
          <p:spPr bwMode="auto">
            <a:xfrm>
              <a:off x="1662311" y="817092"/>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3"/>
            <p:cNvSpPr/>
            <p:nvPr/>
          </p:nvSpPr>
          <p:spPr bwMode="auto">
            <a:xfrm>
              <a:off x="2421137" y="826617"/>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4"/>
            <p:cNvSpPr/>
            <p:nvPr/>
          </p:nvSpPr>
          <p:spPr bwMode="auto">
            <a:xfrm>
              <a:off x="2108399" y="839317"/>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5"/>
            <p:cNvSpPr/>
            <p:nvPr/>
          </p:nvSpPr>
          <p:spPr bwMode="auto">
            <a:xfrm>
              <a:off x="1613099" y="990129"/>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6"/>
            <p:cNvSpPr/>
            <p:nvPr/>
          </p:nvSpPr>
          <p:spPr bwMode="auto">
            <a:xfrm>
              <a:off x="2611637" y="1499717"/>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7"/>
            <p:cNvSpPr/>
            <p:nvPr/>
          </p:nvSpPr>
          <p:spPr bwMode="auto">
            <a:xfrm>
              <a:off x="2127449" y="1547342"/>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8"/>
            <p:cNvSpPr/>
            <p:nvPr/>
          </p:nvSpPr>
          <p:spPr bwMode="auto">
            <a:xfrm>
              <a:off x="2278261" y="1509242"/>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9"/>
            <p:cNvSpPr/>
            <p:nvPr/>
          </p:nvSpPr>
          <p:spPr bwMode="auto">
            <a:xfrm>
              <a:off x="2630687" y="1498129"/>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70"/>
            <p:cNvSpPr/>
            <p:nvPr/>
          </p:nvSpPr>
          <p:spPr bwMode="auto">
            <a:xfrm>
              <a:off x="3211712" y="1866429"/>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71"/>
            <p:cNvSpPr/>
            <p:nvPr/>
          </p:nvSpPr>
          <p:spPr bwMode="auto">
            <a:xfrm>
              <a:off x="3010099" y="1883892"/>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72"/>
            <p:cNvSpPr/>
            <p:nvPr/>
          </p:nvSpPr>
          <p:spPr bwMode="auto">
            <a:xfrm>
              <a:off x="2284611" y="2085504"/>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73"/>
            <p:cNvSpPr/>
            <p:nvPr/>
          </p:nvSpPr>
          <p:spPr bwMode="auto">
            <a:xfrm>
              <a:off x="2630687" y="2163292"/>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4"/>
            <p:cNvSpPr/>
            <p:nvPr/>
          </p:nvSpPr>
          <p:spPr bwMode="auto">
            <a:xfrm>
              <a:off x="2311599" y="2733204"/>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75"/>
            <p:cNvSpPr/>
            <p:nvPr/>
          </p:nvSpPr>
          <p:spPr bwMode="auto">
            <a:xfrm>
              <a:off x="2311599" y="3206279"/>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76"/>
            <p:cNvSpPr/>
            <p:nvPr/>
          </p:nvSpPr>
          <p:spPr bwMode="auto">
            <a:xfrm>
              <a:off x="1767086" y="2472854"/>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rgbClr val="2F5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Oval 378"/>
            <p:cNvSpPr>
              <a:spLocks noChangeArrowheads="1"/>
            </p:cNvSpPr>
            <p:nvPr/>
          </p:nvSpPr>
          <p:spPr bwMode="auto">
            <a:xfrm>
              <a:off x="1046361" y="263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Oval 379"/>
            <p:cNvSpPr>
              <a:spLocks noChangeArrowheads="1"/>
            </p:cNvSpPr>
            <p:nvPr/>
          </p:nvSpPr>
          <p:spPr bwMode="auto">
            <a:xfrm>
              <a:off x="2192536" y="390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Oval 380"/>
            <p:cNvSpPr>
              <a:spLocks noChangeArrowheads="1"/>
            </p:cNvSpPr>
            <p:nvPr/>
          </p:nvSpPr>
          <p:spPr bwMode="auto">
            <a:xfrm>
              <a:off x="1945678" y="1977641"/>
              <a:ext cx="840584" cy="840584"/>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Oval 381"/>
            <p:cNvSpPr>
              <a:spLocks noChangeArrowheads="1"/>
            </p:cNvSpPr>
            <p:nvPr/>
          </p:nvSpPr>
          <p:spPr bwMode="auto">
            <a:xfrm>
              <a:off x="3466980" y="2224410"/>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Oval 382"/>
            <p:cNvSpPr>
              <a:spLocks noChangeArrowheads="1"/>
            </p:cNvSpPr>
            <p:nvPr/>
          </p:nvSpPr>
          <p:spPr bwMode="auto">
            <a:xfrm>
              <a:off x="1551186" y="869479"/>
              <a:ext cx="260350"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Oval 383"/>
            <p:cNvSpPr>
              <a:spLocks noChangeArrowheads="1"/>
            </p:cNvSpPr>
            <p:nvPr/>
          </p:nvSpPr>
          <p:spPr bwMode="auto">
            <a:xfrm>
              <a:off x="1549599" y="1787054"/>
              <a:ext cx="185738" cy="18573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10" name="Oval 384"/>
            <p:cNvSpPr>
              <a:spLocks noChangeArrowheads="1"/>
            </p:cNvSpPr>
            <p:nvPr/>
          </p:nvSpPr>
          <p:spPr bwMode="auto">
            <a:xfrm>
              <a:off x="913011" y="1834679"/>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Oval 385"/>
            <p:cNvSpPr>
              <a:spLocks noChangeArrowheads="1"/>
            </p:cNvSpPr>
            <p:nvPr/>
          </p:nvSpPr>
          <p:spPr bwMode="auto">
            <a:xfrm>
              <a:off x="1147961" y="1253654"/>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Oval 386"/>
            <p:cNvSpPr>
              <a:spLocks noChangeArrowheads="1"/>
            </p:cNvSpPr>
            <p:nvPr/>
          </p:nvSpPr>
          <p:spPr bwMode="auto">
            <a:xfrm>
              <a:off x="2527499" y="1413992"/>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Oval 387"/>
            <p:cNvSpPr>
              <a:spLocks noChangeArrowheads="1"/>
            </p:cNvSpPr>
            <p:nvPr/>
          </p:nvSpPr>
          <p:spPr bwMode="auto">
            <a:xfrm>
              <a:off x="3472062" y="150765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Oval 388"/>
            <p:cNvSpPr>
              <a:spLocks noChangeArrowheads="1"/>
            </p:cNvSpPr>
            <p:nvPr/>
          </p:nvSpPr>
          <p:spPr bwMode="auto">
            <a:xfrm>
              <a:off x="2921199" y="255381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Oval 389"/>
            <p:cNvSpPr>
              <a:spLocks noChangeArrowheads="1"/>
            </p:cNvSpPr>
            <p:nvPr/>
          </p:nvSpPr>
          <p:spPr bwMode="auto">
            <a:xfrm>
              <a:off x="3137099" y="1775942"/>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Oval 390"/>
            <p:cNvSpPr>
              <a:spLocks noChangeArrowheads="1"/>
            </p:cNvSpPr>
            <p:nvPr/>
          </p:nvSpPr>
          <p:spPr bwMode="auto">
            <a:xfrm>
              <a:off x="1473399" y="349996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Oval 391"/>
            <p:cNvSpPr>
              <a:spLocks noChangeArrowheads="1"/>
            </p:cNvSpPr>
            <p:nvPr/>
          </p:nvSpPr>
          <p:spPr bwMode="auto">
            <a:xfrm>
              <a:off x="2981524" y="3350742"/>
              <a:ext cx="188913" cy="188913"/>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18" name="Oval 392"/>
            <p:cNvSpPr>
              <a:spLocks noChangeArrowheads="1"/>
            </p:cNvSpPr>
            <p:nvPr/>
          </p:nvSpPr>
          <p:spPr bwMode="auto">
            <a:xfrm>
              <a:off x="2070299" y="149177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Oval 393"/>
            <p:cNvSpPr>
              <a:spLocks noChangeArrowheads="1"/>
            </p:cNvSpPr>
            <p:nvPr/>
          </p:nvSpPr>
          <p:spPr bwMode="auto">
            <a:xfrm>
              <a:off x="1316236" y="2175992"/>
              <a:ext cx="133350" cy="133350"/>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Oval 394"/>
            <p:cNvSpPr>
              <a:spLocks noChangeArrowheads="1"/>
            </p:cNvSpPr>
            <p:nvPr/>
          </p:nvSpPr>
          <p:spPr bwMode="auto">
            <a:xfrm>
              <a:off x="1667074" y="2087092"/>
              <a:ext cx="133350" cy="1365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Oval 395"/>
            <p:cNvSpPr>
              <a:spLocks noChangeArrowheads="1"/>
            </p:cNvSpPr>
            <p:nvPr/>
          </p:nvSpPr>
          <p:spPr bwMode="auto">
            <a:xfrm>
              <a:off x="2814837" y="2096617"/>
              <a:ext cx="134938" cy="13493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23" name="Oval 397"/>
            <p:cNvSpPr>
              <a:spLocks noChangeArrowheads="1"/>
            </p:cNvSpPr>
            <p:nvPr/>
          </p:nvSpPr>
          <p:spPr bwMode="auto">
            <a:xfrm>
              <a:off x="2365574" y="764704"/>
              <a:ext cx="134938" cy="13493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24" name="Oval 398"/>
            <p:cNvSpPr>
              <a:spLocks noChangeArrowheads="1"/>
            </p:cNvSpPr>
            <p:nvPr/>
          </p:nvSpPr>
          <p:spPr bwMode="auto">
            <a:xfrm>
              <a:off x="3078362" y="1071092"/>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Oval 399"/>
            <p:cNvSpPr>
              <a:spLocks noChangeArrowheads="1"/>
            </p:cNvSpPr>
            <p:nvPr/>
          </p:nvSpPr>
          <p:spPr bwMode="auto">
            <a:xfrm>
              <a:off x="3279974" y="2903067"/>
              <a:ext cx="134938"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Oval 400"/>
            <p:cNvSpPr>
              <a:spLocks noChangeArrowheads="1"/>
            </p:cNvSpPr>
            <p:nvPr/>
          </p:nvSpPr>
          <p:spPr bwMode="auto">
            <a:xfrm>
              <a:off x="2938662" y="391112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Oval 401"/>
            <p:cNvSpPr>
              <a:spLocks noChangeArrowheads="1"/>
            </p:cNvSpPr>
            <p:nvPr/>
          </p:nvSpPr>
          <p:spPr bwMode="auto">
            <a:xfrm>
              <a:off x="2648149" y="3982567"/>
              <a:ext cx="136525"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Oval 402"/>
            <p:cNvSpPr>
              <a:spLocks noChangeArrowheads="1"/>
            </p:cNvSpPr>
            <p:nvPr/>
          </p:nvSpPr>
          <p:spPr bwMode="auto">
            <a:xfrm>
              <a:off x="1628974" y="3988917"/>
              <a:ext cx="134938" cy="133350"/>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29" name="Oval 403"/>
            <p:cNvSpPr>
              <a:spLocks noChangeArrowheads="1"/>
            </p:cNvSpPr>
            <p:nvPr/>
          </p:nvSpPr>
          <p:spPr bwMode="auto">
            <a:xfrm>
              <a:off x="1770261" y="2964979"/>
              <a:ext cx="188913"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Oval 404"/>
            <p:cNvSpPr>
              <a:spLocks noChangeArrowheads="1"/>
            </p:cNvSpPr>
            <p:nvPr/>
          </p:nvSpPr>
          <p:spPr bwMode="auto">
            <a:xfrm>
              <a:off x="2640212" y="3139604"/>
              <a:ext cx="185738" cy="18891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Oval 405"/>
            <p:cNvSpPr>
              <a:spLocks noChangeArrowheads="1"/>
            </p:cNvSpPr>
            <p:nvPr/>
          </p:nvSpPr>
          <p:spPr bwMode="auto">
            <a:xfrm>
              <a:off x="2648149" y="3606329"/>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Oval 406"/>
            <p:cNvSpPr>
              <a:spLocks noChangeArrowheads="1"/>
            </p:cNvSpPr>
            <p:nvPr/>
          </p:nvSpPr>
          <p:spPr bwMode="auto">
            <a:xfrm>
              <a:off x="1946474" y="3561879"/>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Oval 407"/>
            <p:cNvSpPr>
              <a:spLocks noChangeArrowheads="1"/>
            </p:cNvSpPr>
            <p:nvPr/>
          </p:nvSpPr>
          <p:spPr bwMode="auto">
            <a:xfrm>
              <a:off x="1694061" y="237760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Oval 128"/>
            <p:cNvSpPr>
              <a:spLocks noChangeArrowheads="1"/>
            </p:cNvSpPr>
            <p:nvPr/>
          </p:nvSpPr>
          <p:spPr bwMode="auto">
            <a:xfrm>
              <a:off x="2144911" y="3002424"/>
              <a:ext cx="339725" cy="3397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组合 5"/>
          <p:cNvGrpSpPr/>
          <p:nvPr/>
        </p:nvGrpSpPr>
        <p:grpSpPr>
          <a:xfrm>
            <a:off x="7393731" y="1630597"/>
            <a:ext cx="546935" cy="546935"/>
            <a:chOff x="7393731" y="1630597"/>
            <a:chExt cx="546935" cy="546935"/>
          </a:xfrm>
          <a:effectLst>
            <a:outerShdw blurRad="50800" dist="38100" dir="2700000" algn="tl" rotWithShape="0">
              <a:prstClr val="black">
                <a:alpha val="40000"/>
              </a:prstClr>
            </a:outerShdw>
          </a:effectLst>
        </p:grpSpPr>
        <p:sp>
          <p:nvSpPr>
            <p:cNvPr id="157" name="椭圆 156"/>
            <p:cNvSpPr/>
            <p:nvPr/>
          </p:nvSpPr>
          <p:spPr>
            <a:xfrm>
              <a:off x="7393731" y="163059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58" name="标题 4"/>
            <p:cNvSpPr txBox="1"/>
            <p:nvPr/>
          </p:nvSpPr>
          <p:spPr>
            <a:xfrm>
              <a:off x="7422860" y="172517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01</a:t>
              </a:r>
            </a:p>
          </p:txBody>
        </p:sp>
      </p:grpSp>
      <p:sp>
        <p:nvSpPr>
          <p:cNvPr id="159" name="矩形 158"/>
          <p:cNvSpPr/>
          <p:nvPr/>
        </p:nvSpPr>
        <p:spPr>
          <a:xfrm>
            <a:off x="8157378" y="1412776"/>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0" name="矩形 47"/>
          <p:cNvSpPr>
            <a:spLocks noChangeArrowheads="1"/>
          </p:cNvSpPr>
          <p:nvPr/>
        </p:nvSpPr>
        <p:spPr bwMode="auto">
          <a:xfrm>
            <a:off x="8156691" y="178602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grpSp>
        <p:nvGrpSpPr>
          <p:cNvPr id="8" name="组合 7"/>
          <p:cNvGrpSpPr/>
          <p:nvPr/>
        </p:nvGrpSpPr>
        <p:grpSpPr>
          <a:xfrm>
            <a:off x="7710891" y="2808198"/>
            <a:ext cx="546935" cy="546935"/>
            <a:chOff x="7710891" y="2808198"/>
            <a:chExt cx="546935" cy="546935"/>
          </a:xfrm>
        </p:grpSpPr>
        <p:sp>
          <p:nvSpPr>
            <p:cNvPr id="161" name="椭圆 160"/>
            <p:cNvSpPr/>
            <p:nvPr/>
          </p:nvSpPr>
          <p:spPr>
            <a:xfrm>
              <a:off x="771089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2" name="标题 4"/>
            <p:cNvSpPr txBox="1"/>
            <p:nvPr/>
          </p:nvSpPr>
          <p:spPr>
            <a:xfrm>
              <a:off x="7740020" y="2902771"/>
              <a:ext cx="517805" cy="36004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3" name="矩形 162"/>
          <p:cNvSpPr/>
          <p:nvPr/>
        </p:nvSpPr>
        <p:spPr>
          <a:xfrm>
            <a:off x="8474538" y="2590377"/>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4" name="矩形 47"/>
          <p:cNvSpPr>
            <a:spLocks noChangeArrowheads="1"/>
          </p:cNvSpPr>
          <p:nvPr/>
        </p:nvSpPr>
        <p:spPr bwMode="auto">
          <a:xfrm>
            <a:off x="8473851" y="29636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grpSp>
        <p:nvGrpSpPr>
          <p:cNvPr id="182" name="组合 181"/>
          <p:cNvGrpSpPr/>
          <p:nvPr/>
        </p:nvGrpSpPr>
        <p:grpSpPr>
          <a:xfrm>
            <a:off x="7321723" y="4032334"/>
            <a:ext cx="546935" cy="546935"/>
            <a:chOff x="7321723" y="4032334"/>
            <a:chExt cx="546935" cy="546935"/>
          </a:xfrm>
        </p:grpSpPr>
        <p:sp>
          <p:nvSpPr>
            <p:cNvPr id="165" name="椭圆 164"/>
            <p:cNvSpPr/>
            <p:nvPr/>
          </p:nvSpPr>
          <p:spPr>
            <a:xfrm>
              <a:off x="7321723" y="403233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6" name="标题 4"/>
            <p:cNvSpPr txBox="1"/>
            <p:nvPr/>
          </p:nvSpPr>
          <p:spPr>
            <a:xfrm>
              <a:off x="7350852" y="412690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7" name="矩形 166"/>
          <p:cNvSpPr/>
          <p:nvPr/>
        </p:nvSpPr>
        <p:spPr>
          <a:xfrm>
            <a:off x="8085370" y="3814513"/>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8" name="矩形 47"/>
          <p:cNvSpPr>
            <a:spLocks noChangeArrowheads="1"/>
          </p:cNvSpPr>
          <p:nvPr/>
        </p:nvSpPr>
        <p:spPr bwMode="auto">
          <a:xfrm>
            <a:off x="8084683" y="418776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grpSp>
        <p:nvGrpSpPr>
          <p:cNvPr id="183" name="组合 182"/>
          <p:cNvGrpSpPr/>
          <p:nvPr/>
        </p:nvGrpSpPr>
        <p:grpSpPr>
          <a:xfrm>
            <a:off x="4110492" y="1656070"/>
            <a:ext cx="546935" cy="546935"/>
            <a:chOff x="4110492" y="1656070"/>
            <a:chExt cx="546935" cy="546935"/>
          </a:xfrm>
        </p:grpSpPr>
        <p:sp>
          <p:nvSpPr>
            <p:cNvPr id="169" name="椭圆 168"/>
            <p:cNvSpPr/>
            <p:nvPr/>
          </p:nvSpPr>
          <p:spPr>
            <a:xfrm>
              <a:off x="4110492" y="1656070"/>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0" name="标题 4"/>
            <p:cNvSpPr txBox="1"/>
            <p:nvPr/>
          </p:nvSpPr>
          <p:spPr>
            <a:xfrm>
              <a:off x="4139621" y="175064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４</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1" name="矩形 170"/>
          <p:cNvSpPr/>
          <p:nvPr/>
        </p:nvSpPr>
        <p:spPr>
          <a:xfrm>
            <a:off x="1366038" y="1438249"/>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2" name="矩形 47"/>
          <p:cNvSpPr>
            <a:spLocks noChangeArrowheads="1"/>
          </p:cNvSpPr>
          <p:nvPr/>
        </p:nvSpPr>
        <p:spPr bwMode="auto">
          <a:xfrm>
            <a:off x="1099907" y="1811498"/>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grpSp>
        <p:nvGrpSpPr>
          <p:cNvPr id="184" name="组合 183"/>
          <p:cNvGrpSpPr/>
          <p:nvPr/>
        </p:nvGrpSpPr>
        <p:grpSpPr>
          <a:xfrm>
            <a:off x="3966476" y="2926741"/>
            <a:ext cx="546935" cy="546935"/>
            <a:chOff x="3966476" y="2926741"/>
            <a:chExt cx="546935" cy="546935"/>
          </a:xfrm>
        </p:grpSpPr>
        <p:sp>
          <p:nvSpPr>
            <p:cNvPr id="173" name="椭圆 172"/>
            <p:cNvSpPr/>
            <p:nvPr/>
          </p:nvSpPr>
          <p:spPr>
            <a:xfrm>
              <a:off x="3966476" y="292674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4" name="标题 4"/>
            <p:cNvSpPr txBox="1"/>
            <p:nvPr/>
          </p:nvSpPr>
          <p:spPr>
            <a:xfrm>
              <a:off x="3995605" y="302131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５</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5" name="矩形 174"/>
          <p:cNvSpPr/>
          <p:nvPr/>
        </p:nvSpPr>
        <p:spPr>
          <a:xfrm>
            <a:off x="1222022" y="2708920"/>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6" name="矩形 47"/>
          <p:cNvSpPr>
            <a:spLocks noChangeArrowheads="1"/>
          </p:cNvSpPr>
          <p:nvPr/>
        </p:nvSpPr>
        <p:spPr bwMode="auto">
          <a:xfrm>
            <a:off x="955891" y="308216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grpSp>
        <p:nvGrpSpPr>
          <p:cNvPr id="185" name="组合 184"/>
          <p:cNvGrpSpPr/>
          <p:nvPr/>
        </p:nvGrpSpPr>
        <p:grpSpPr>
          <a:xfrm>
            <a:off x="4326516" y="4150877"/>
            <a:ext cx="546935" cy="546935"/>
            <a:chOff x="4326516" y="4150877"/>
            <a:chExt cx="546935" cy="546935"/>
          </a:xfrm>
        </p:grpSpPr>
        <p:sp>
          <p:nvSpPr>
            <p:cNvPr id="177" name="椭圆 176"/>
            <p:cNvSpPr/>
            <p:nvPr/>
          </p:nvSpPr>
          <p:spPr>
            <a:xfrm>
              <a:off x="4326516" y="415087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8" name="标题 4"/>
            <p:cNvSpPr txBox="1"/>
            <p:nvPr/>
          </p:nvSpPr>
          <p:spPr>
            <a:xfrm>
              <a:off x="4355645" y="424545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６</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9" name="矩形 178"/>
          <p:cNvSpPr/>
          <p:nvPr/>
        </p:nvSpPr>
        <p:spPr>
          <a:xfrm>
            <a:off x="1582062" y="3933056"/>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80" name="矩形 47"/>
          <p:cNvSpPr>
            <a:spLocks noChangeArrowheads="1"/>
          </p:cNvSpPr>
          <p:nvPr/>
        </p:nvSpPr>
        <p:spPr bwMode="auto">
          <a:xfrm>
            <a:off x="1315931" y="430630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181" name="标题 4"/>
          <p:cNvSpPr txBox="1"/>
          <p:nvPr/>
        </p:nvSpPr>
        <p:spPr>
          <a:xfrm>
            <a:off x="5737547" y="3098912"/>
            <a:ext cx="698327"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solidFill>
                <a:latin typeface="方正兰亭黑简体" panose="02000000000000000000" pitchFamily="2" charset="-122"/>
                <a:ea typeface="方正兰亭黑简体" panose="02000000000000000000" pitchFamily="2" charset="-122"/>
              </a:rPr>
              <a:t>工作概述</a:t>
            </a:r>
            <a:endParaRPr lang="en-US" altLang="zh-CN" sz="2000" b="1" dirty="0">
              <a:solidFill>
                <a:schemeClr val="bg1"/>
              </a:solidFill>
              <a:latin typeface="方正兰亭黑简体" panose="02000000000000000000" pitchFamily="2" charset="-122"/>
              <a:ea typeface="方正兰亭黑简体" panose="02000000000000000000" pitchFamily="2" charset="-122"/>
            </a:endParaRPr>
          </a:p>
        </p:txBody>
      </p:sp>
      <p:sp>
        <p:nvSpPr>
          <p:cNvPr id="186" name="TextBox 18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1"/>
                                        </p:tgtEl>
                                        <p:attrNameLst>
                                          <p:attrName>style.visibility</p:attrName>
                                        </p:attrNameLst>
                                      </p:cBhvr>
                                      <p:to>
                                        <p:strVal val="visible"/>
                                      </p:to>
                                    </p:set>
                                    <p:anim calcmode="lin" valueType="num">
                                      <p:cBhvr>
                                        <p:cTn id="11" dur="500" fill="hold"/>
                                        <p:tgtEl>
                                          <p:spTgt spid="181"/>
                                        </p:tgtEl>
                                        <p:attrNameLst>
                                          <p:attrName>ppt_w</p:attrName>
                                        </p:attrNameLst>
                                      </p:cBhvr>
                                      <p:tavLst>
                                        <p:tav tm="0">
                                          <p:val>
                                            <p:fltVal val="0"/>
                                          </p:val>
                                        </p:tav>
                                        <p:tav tm="100000">
                                          <p:val>
                                            <p:strVal val="#ppt_w"/>
                                          </p:val>
                                        </p:tav>
                                      </p:tavLst>
                                    </p:anim>
                                    <p:anim calcmode="lin" valueType="num">
                                      <p:cBhvr>
                                        <p:cTn id="12" dur="500" fill="hold"/>
                                        <p:tgtEl>
                                          <p:spTgt spid="181"/>
                                        </p:tgtEl>
                                        <p:attrNameLst>
                                          <p:attrName>ppt_h</p:attrName>
                                        </p:attrNameLst>
                                      </p:cBhvr>
                                      <p:tavLst>
                                        <p:tav tm="0">
                                          <p:val>
                                            <p:fltVal val="0"/>
                                          </p:val>
                                        </p:tav>
                                        <p:tav tm="100000">
                                          <p:val>
                                            <p:strVal val="#ppt_h"/>
                                          </p:val>
                                        </p:tav>
                                      </p:tavLst>
                                    </p:anim>
                                    <p:animEffect transition="in" filter="fade">
                                      <p:cBhvr>
                                        <p:cTn id="13" dur="500"/>
                                        <p:tgtEl>
                                          <p:spTgt spid="18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1+#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additive="base">
                                        <p:cTn id="27" dur="500" fill="hold"/>
                                        <p:tgtEl>
                                          <p:spTgt spid="160"/>
                                        </p:tgtEl>
                                        <p:attrNameLst>
                                          <p:attrName>ppt_x</p:attrName>
                                        </p:attrNameLst>
                                      </p:cBhvr>
                                      <p:tavLst>
                                        <p:tav tm="0">
                                          <p:val>
                                            <p:strVal val="1+#ppt_w/2"/>
                                          </p:val>
                                        </p:tav>
                                        <p:tav tm="100000">
                                          <p:val>
                                            <p:strVal val="#ppt_x"/>
                                          </p:val>
                                        </p:tav>
                                      </p:tavLst>
                                    </p:anim>
                                    <p:anim calcmode="lin" valueType="num">
                                      <p:cBhvr additive="base">
                                        <p:cTn id="28" dur="500" fill="hold"/>
                                        <p:tgtEl>
                                          <p:spTgt spid="16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163"/>
                                        </p:tgtEl>
                                        <p:attrNameLst>
                                          <p:attrName>style.visibility</p:attrName>
                                        </p:attrNameLst>
                                      </p:cBhvr>
                                      <p:to>
                                        <p:strVal val="visible"/>
                                      </p:to>
                                    </p:set>
                                    <p:anim calcmode="lin" valueType="num">
                                      <p:cBhvr additive="base">
                                        <p:cTn id="37" dur="500" fill="hold"/>
                                        <p:tgtEl>
                                          <p:spTgt spid="163"/>
                                        </p:tgtEl>
                                        <p:attrNameLst>
                                          <p:attrName>ppt_x</p:attrName>
                                        </p:attrNameLst>
                                      </p:cBhvr>
                                      <p:tavLst>
                                        <p:tav tm="0">
                                          <p:val>
                                            <p:strVal val="1+#ppt_w/2"/>
                                          </p:val>
                                        </p:tav>
                                        <p:tav tm="100000">
                                          <p:val>
                                            <p:strVal val="#ppt_x"/>
                                          </p:val>
                                        </p:tav>
                                      </p:tavLst>
                                    </p:anim>
                                    <p:anim calcmode="lin" valueType="num">
                                      <p:cBhvr additive="base">
                                        <p:cTn id="38" dur="500" fill="hold"/>
                                        <p:tgtEl>
                                          <p:spTgt spid="16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64"/>
                                        </p:tgtEl>
                                        <p:attrNameLst>
                                          <p:attrName>style.visibility</p:attrName>
                                        </p:attrNameLst>
                                      </p:cBhvr>
                                      <p:to>
                                        <p:strVal val="visible"/>
                                      </p:to>
                                    </p:set>
                                    <p:anim calcmode="lin" valueType="num">
                                      <p:cBhvr additive="base">
                                        <p:cTn id="42" dur="500" fill="hold"/>
                                        <p:tgtEl>
                                          <p:spTgt spid="164"/>
                                        </p:tgtEl>
                                        <p:attrNameLst>
                                          <p:attrName>ppt_x</p:attrName>
                                        </p:attrNameLst>
                                      </p:cBhvr>
                                      <p:tavLst>
                                        <p:tav tm="0">
                                          <p:val>
                                            <p:strVal val="1+#ppt_w/2"/>
                                          </p:val>
                                        </p:tav>
                                        <p:tav tm="100000">
                                          <p:val>
                                            <p:strVal val="#ppt_x"/>
                                          </p:val>
                                        </p:tav>
                                      </p:tavLst>
                                    </p:anim>
                                    <p:anim calcmode="lin" valueType="num">
                                      <p:cBhvr additive="base">
                                        <p:cTn id="43" dur="500" fill="hold"/>
                                        <p:tgtEl>
                                          <p:spTgt spid="16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additive="base">
                                        <p:cTn id="47" dur="500" fill="hold"/>
                                        <p:tgtEl>
                                          <p:spTgt spid="182"/>
                                        </p:tgtEl>
                                        <p:attrNameLst>
                                          <p:attrName>ppt_x</p:attrName>
                                        </p:attrNameLst>
                                      </p:cBhvr>
                                      <p:tavLst>
                                        <p:tav tm="0">
                                          <p:val>
                                            <p:strVal val="1+#ppt_w/2"/>
                                          </p:val>
                                        </p:tav>
                                        <p:tav tm="100000">
                                          <p:val>
                                            <p:strVal val="#ppt_x"/>
                                          </p:val>
                                        </p:tav>
                                      </p:tavLst>
                                    </p:anim>
                                    <p:anim calcmode="lin" valueType="num">
                                      <p:cBhvr additive="base">
                                        <p:cTn id="48" dur="500" fill="hold"/>
                                        <p:tgtEl>
                                          <p:spTgt spid="18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67"/>
                                        </p:tgtEl>
                                        <p:attrNameLst>
                                          <p:attrName>style.visibility</p:attrName>
                                        </p:attrNameLst>
                                      </p:cBhvr>
                                      <p:to>
                                        <p:strVal val="visible"/>
                                      </p:to>
                                    </p:set>
                                    <p:anim calcmode="lin" valueType="num">
                                      <p:cBhvr additive="base">
                                        <p:cTn id="52" dur="500" fill="hold"/>
                                        <p:tgtEl>
                                          <p:spTgt spid="167"/>
                                        </p:tgtEl>
                                        <p:attrNameLst>
                                          <p:attrName>ppt_x</p:attrName>
                                        </p:attrNameLst>
                                      </p:cBhvr>
                                      <p:tavLst>
                                        <p:tav tm="0">
                                          <p:val>
                                            <p:strVal val="1+#ppt_w/2"/>
                                          </p:val>
                                        </p:tav>
                                        <p:tav tm="100000">
                                          <p:val>
                                            <p:strVal val="#ppt_x"/>
                                          </p:val>
                                        </p:tav>
                                      </p:tavLst>
                                    </p:anim>
                                    <p:anim calcmode="lin" valueType="num">
                                      <p:cBhvr additive="base">
                                        <p:cTn id="53" dur="500" fill="hold"/>
                                        <p:tgtEl>
                                          <p:spTgt spid="16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cBhvr additive="base">
                                        <p:cTn id="57" dur="500" fill="hold"/>
                                        <p:tgtEl>
                                          <p:spTgt spid="168"/>
                                        </p:tgtEl>
                                        <p:attrNameLst>
                                          <p:attrName>ppt_x</p:attrName>
                                        </p:attrNameLst>
                                      </p:cBhvr>
                                      <p:tavLst>
                                        <p:tav tm="0">
                                          <p:val>
                                            <p:strVal val="1+#ppt_w/2"/>
                                          </p:val>
                                        </p:tav>
                                        <p:tav tm="100000">
                                          <p:val>
                                            <p:strVal val="#ppt_x"/>
                                          </p:val>
                                        </p:tav>
                                      </p:tavLst>
                                    </p:anim>
                                    <p:anim calcmode="lin" valueType="num">
                                      <p:cBhvr additive="base">
                                        <p:cTn id="58" dur="500" fill="hold"/>
                                        <p:tgtEl>
                                          <p:spTgt spid="16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183"/>
                                        </p:tgtEl>
                                        <p:attrNameLst>
                                          <p:attrName>style.visibility</p:attrName>
                                        </p:attrNameLst>
                                      </p:cBhvr>
                                      <p:to>
                                        <p:strVal val="visible"/>
                                      </p:to>
                                    </p:set>
                                    <p:anim calcmode="lin" valueType="num">
                                      <p:cBhvr additive="base">
                                        <p:cTn id="62" dur="500" fill="hold"/>
                                        <p:tgtEl>
                                          <p:spTgt spid="183"/>
                                        </p:tgtEl>
                                        <p:attrNameLst>
                                          <p:attrName>ppt_x</p:attrName>
                                        </p:attrNameLst>
                                      </p:cBhvr>
                                      <p:tavLst>
                                        <p:tav tm="0">
                                          <p:val>
                                            <p:strVal val="0-#ppt_w/2"/>
                                          </p:val>
                                        </p:tav>
                                        <p:tav tm="100000">
                                          <p:val>
                                            <p:strVal val="#ppt_x"/>
                                          </p:val>
                                        </p:tav>
                                      </p:tavLst>
                                    </p:anim>
                                    <p:anim calcmode="lin" valueType="num">
                                      <p:cBhvr additive="base">
                                        <p:cTn id="63" dur="500" fill="hold"/>
                                        <p:tgtEl>
                                          <p:spTgt spid="18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additive="base">
                                        <p:cTn id="67" dur="500" fill="hold"/>
                                        <p:tgtEl>
                                          <p:spTgt spid="171"/>
                                        </p:tgtEl>
                                        <p:attrNameLst>
                                          <p:attrName>ppt_x</p:attrName>
                                        </p:attrNameLst>
                                      </p:cBhvr>
                                      <p:tavLst>
                                        <p:tav tm="0">
                                          <p:val>
                                            <p:strVal val="0-#ppt_w/2"/>
                                          </p:val>
                                        </p:tav>
                                        <p:tav tm="100000">
                                          <p:val>
                                            <p:strVal val="#ppt_x"/>
                                          </p:val>
                                        </p:tav>
                                      </p:tavLst>
                                    </p:anim>
                                    <p:anim calcmode="lin" valueType="num">
                                      <p:cBhvr additive="base">
                                        <p:cTn id="68" dur="500" fill="hold"/>
                                        <p:tgtEl>
                                          <p:spTgt spid="17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172"/>
                                        </p:tgtEl>
                                        <p:attrNameLst>
                                          <p:attrName>style.visibility</p:attrName>
                                        </p:attrNameLst>
                                      </p:cBhvr>
                                      <p:to>
                                        <p:strVal val="visible"/>
                                      </p:to>
                                    </p:set>
                                    <p:anim calcmode="lin" valueType="num">
                                      <p:cBhvr additive="base">
                                        <p:cTn id="72" dur="500" fill="hold"/>
                                        <p:tgtEl>
                                          <p:spTgt spid="172"/>
                                        </p:tgtEl>
                                        <p:attrNameLst>
                                          <p:attrName>ppt_x</p:attrName>
                                        </p:attrNameLst>
                                      </p:cBhvr>
                                      <p:tavLst>
                                        <p:tav tm="0">
                                          <p:val>
                                            <p:strVal val="0-#ppt_w/2"/>
                                          </p:val>
                                        </p:tav>
                                        <p:tav tm="100000">
                                          <p:val>
                                            <p:strVal val="#ppt_x"/>
                                          </p:val>
                                        </p:tav>
                                      </p:tavLst>
                                    </p:anim>
                                    <p:anim calcmode="lin" valueType="num">
                                      <p:cBhvr additive="base">
                                        <p:cTn id="73" dur="500" fill="hold"/>
                                        <p:tgtEl>
                                          <p:spTgt spid="17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184"/>
                                        </p:tgtEl>
                                        <p:attrNameLst>
                                          <p:attrName>style.visibility</p:attrName>
                                        </p:attrNameLst>
                                      </p:cBhvr>
                                      <p:to>
                                        <p:strVal val="visible"/>
                                      </p:to>
                                    </p:set>
                                    <p:anim calcmode="lin" valueType="num">
                                      <p:cBhvr additive="base">
                                        <p:cTn id="77" dur="500" fill="hold"/>
                                        <p:tgtEl>
                                          <p:spTgt spid="184"/>
                                        </p:tgtEl>
                                        <p:attrNameLst>
                                          <p:attrName>ppt_x</p:attrName>
                                        </p:attrNameLst>
                                      </p:cBhvr>
                                      <p:tavLst>
                                        <p:tav tm="0">
                                          <p:val>
                                            <p:strVal val="0-#ppt_w/2"/>
                                          </p:val>
                                        </p:tav>
                                        <p:tav tm="100000">
                                          <p:val>
                                            <p:strVal val="#ppt_x"/>
                                          </p:val>
                                        </p:tav>
                                      </p:tavLst>
                                    </p:anim>
                                    <p:anim calcmode="lin" valueType="num">
                                      <p:cBhvr additive="base">
                                        <p:cTn id="78" dur="500" fill="hold"/>
                                        <p:tgtEl>
                                          <p:spTgt spid="184"/>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5"/>
                                        </p:tgtEl>
                                        <p:attrNameLst>
                                          <p:attrName>style.visibility</p:attrName>
                                        </p:attrNameLst>
                                      </p:cBhvr>
                                      <p:to>
                                        <p:strVal val="visible"/>
                                      </p:to>
                                    </p:set>
                                    <p:anim calcmode="lin" valueType="num">
                                      <p:cBhvr additive="base">
                                        <p:cTn id="82" dur="500" fill="hold"/>
                                        <p:tgtEl>
                                          <p:spTgt spid="175"/>
                                        </p:tgtEl>
                                        <p:attrNameLst>
                                          <p:attrName>ppt_x</p:attrName>
                                        </p:attrNameLst>
                                      </p:cBhvr>
                                      <p:tavLst>
                                        <p:tav tm="0">
                                          <p:val>
                                            <p:strVal val="0-#ppt_w/2"/>
                                          </p:val>
                                        </p:tav>
                                        <p:tav tm="100000">
                                          <p:val>
                                            <p:strVal val="#ppt_x"/>
                                          </p:val>
                                        </p:tav>
                                      </p:tavLst>
                                    </p:anim>
                                    <p:anim calcmode="lin" valueType="num">
                                      <p:cBhvr additive="base">
                                        <p:cTn id="83" dur="500" fill="hold"/>
                                        <p:tgtEl>
                                          <p:spTgt spid="175"/>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76"/>
                                        </p:tgtEl>
                                        <p:attrNameLst>
                                          <p:attrName>style.visibility</p:attrName>
                                        </p:attrNameLst>
                                      </p:cBhvr>
                                      <p:to>
                                        <p:strVal val="visible"/>
                                      </p:to>
                                    </p:set>
                                    <p:anim calcmode="lin" valueType="num">
                                      <p:cBhvr additive="base">
                                        <p:cTn id="87" dur="500" fill="hold"/>
                                        <p:tgtEl>
                                          <p:spTgt spid="176"/>
                                        </p:tgtEl>
                                        <p:attrNameLst>
                                          <p:attrName>ppt_x</p:attrName>
                                        </p:attrNameLst>
                                      </p:cBhvr>
                                      <p:tavLst>
                                        <p:tav tm="0">
                                          <p:val>
                                            <p:strVal val="0-#ppt_w/2"/>
                                          </p:val>
                                        </p:tav>
                                        <p:tav tm="100000">
                                          <p:val>
                                            <p:strVal val="#ppt_x"/>
                                          </p:val>
                                        </p:tav>
                                      </p:tavLst>
                                    </p:anim>
                                    <p:anim calcmode="lin" valueType="num">
                                      <p:cBhvr additive="base">
                                        <p:cTn id="88" dur="500" fill="hold"/>
                                        <p:tgtEl>
                                          <p:spTgt spid="176"/>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nodeType="afterEffect">
                                  <p:stCondLst>
                                    <p:cond delay="0"/>
                                  </p:stCondLst>
                                  <p:childTnLst>
                                    <p:set>
                                      <p:cBhvr>
                                        <p:cTn id="91" dur="1" fill="hold">
                                          <p:stCondLst>
                                            <p:cond delay="0"/>
                                          </p:stCondLst>
                                        </p:cTn>
                                        <p:tgtEl>
                                          <p:spTgt spid="185"/>
                                        </p:tgtEl>
                                        <p:attrNameLst>
                                          <p:attrName>style.visibility</p:attrName>
                                        </p:attrNameLst>
                                      </p:cBhvr>
                                      <p:to>
                                        <p:strVal val="visible"/>
                                      </p:to>
                                    </p:set>
                                    <p:anim calcmode="lin" valueType="num">
                                      <p:cBhvr additive="base">
                                        <p:cTn id="92" dur="500" fill="hold"/>
                                        <p:tgtEl>
                                          <p:spTgt spid="185"/>
                                        </p:tgtEl>
                                        <p:attrNameLst>
                                          <p:attrName>ppt_x</p:attrName>
                                        </p:attrNameLst>
                                      </p:cBhvr>
                                      <p:tavLst>
                                        <p:tav tm="0">
                                          <p:val>
                                            <p:strVal val="0-#ppt_w/2"/>
                                          </p:val>
                                        </p:tav>
                                        <p:tav tm="100000">
                                          <p:val>
                                            <p:strVal val="#ppt_x"/>
                                          </p:val>
                                        </p:tav>
                                      </p:tavLst>
                                    </p:anim>
                                    <p:anim calcmode="lin" valueType="num">
                                      <p:cBhvr additive="base">
                                        <p:cTn id="93" dur="500" fill="hold"/>
                                        <p:tgtEl>
                                          <p:spTgt spid="185"/>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179"/>
                                        </p:tgtEl>
                                        <p:attrNameLst>
                                          <p:attrName>style.visibility</p:attrName>
                                        </p:attrNameLst>
                                      </p:cBhvr>
                                      <p:to>
                                        <p:strVal val="visible"/>
                                      </p:to>
                                    </p:set>
                                    <p:anim calcmode="lin" valueType="num">
                                      <p:cBhvr additive="base">
                                        <p:cTn id="97" dur="500" fill="hold"/>
                                        <p:tgtEl>
                                          <p:spTgt spid="179"/>
                                        </p:tgtEl>
                                        <p:attrNameLst>
                                          <p:attrName>ppt_x</p:attrName>
                                        </p:attrNameLst>
                                      </p:cBhvr>
                                      <p:tavLst>
                                        <p:tav tm="0">
                                          <p:val>
                                            <p:strVal val="0-#ppt_w/2"/>
                                          </p:val>
                                        </p:tav>
                                        <p:tav tm="100000">
                                          <p:val>
                                            <p:strVal val="#ppt_x"/>
                                          </p:val>
                                        </p:tav>
                                      </p:tavLst>
                                    </p:anim>
                                    <p:anim calcmode="lin" valueType="num">
                                      <p:cBhvr additive="base">
                                        <p:cTn id="98" dur="500" fill="hold"/>
                                        <p:tgtEl>
                                          <p:spTgt spid="17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180"/>
                                        </p:tgtEl>
                                        <p:attrNameLst>
                                          <p:attrName>style.visibility</p:attrName>
                                        </p:attrNameLst>
                                      </p:cBhvr>
                                      <p:to>
                                        <p:strVal val="visible"/>
                                      </p:to>
                                    </p:set>
                                    <p:anim calcmode="lin" valueType="num">
                                      <p:cBhvr additive="base">
                                        <p:cTn id="102" dur="500" fill="hold"/>
                                        <p:tgtEl>
                                          <p:spTgt spid="180"/>
                                        </p:tgtEl>
                                        <p:attrNameLst>
                                          <p:attrName>ppt_x</p:attrName>
                                        </p:attrNameLst>
                                      </p:cBhvr>
                                      <p:tavLst>
                                        <p:tav tm="0">
                                          <p:val>
                                            <p:strVal val="0-#ppt_w/2"/>
                                          </p:val>
                                        </p:tav>
                                        <p:tav tm="100000">
                                          <p:val>
                                            <p:strVal val="#ppt_x"/>
                                          </p:val>
                                        </p:tav>
                                      </p:tavLst>
                                    </p:anim>
                                    <p:anim calcmode="lin" valueType="num">
                                      <p:cBhvr additive="base">
                                        <p:cTn id="103" dur="500" fill="hold"/>
                                        <p:tgtEl>
                                          <p:spTgt spid="180"/>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186"/>
                                        </p:tgtEl>
                                        <p:attrNameLst>
                                          <p:attrName>style.visibility</p:attrName>
                                        </p:attrNameLst>
                                      </p:cBhvr>
                                      <p:to>
                                        <p:strVal val="visible"/>
                                      </p:to>
                                    </p:set>
                                    <p:animEffect transition="in" filter="fade">
                                      <p:cBhvr>
                                        <p:cTn id="107" dur="125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3" grpId="0"/>
      <p:bldP spid="164" grpId="0"/>
      <p:bldP spid="167" grpId="0"/>
      <p:bldP spid="168" grpId="0"/>
      <p:bldP spid="171" grpId="0"/>
      <p:bldP spid="172" grpId="0"/>
      <p:bldP spid="175" grpId="0"/>
      <p:bldP spid="176" grpId="0"/>
      <p:bldP spid="179" grpId="0"/>
      <p:bldP spid="180" grpId="0"/>
      <p:bldP spid="181" grpId="0"/>
      <p:bldP spid="1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月度概况</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07</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Oval 12"/>
          <p:cNvSpPr/>
          <p:nvPr/>
        </p:nvSpPr>
        <p:spPr>
          <a:xfrm>
            <a:off x="1768126"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6" name="Oval 13"/>
          <p:cNvSpPr/>
          <p:nvPr/>
        </p:nvSpPr>
        <p:spPr>
          <a:xfrm>
            <a:off x="1966563"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80%</a:t>
            </a:r>
          </a:p>
        </p:txBody>
      </p:sp>
      <p:sp>
        <p:nvSpPr>
          <p:cNvPr id="17" name="Arc 14"/>
          <p:cNvSpPr/>
          <p:nvPr/>
        </p:nvSpPr>
        <p:spPr>
          <a:xfrm>
            <a:off x="1768126" y="1641574"/>
            <a:ext cx="1573212" cy="1573212"/>
          </a:xfrm>
          <a:prstGeom prst="arc">
            <a:avLst>
              <a:gd name="adj1" fmla="val 16018236"/>
              <a:gd name="adj2" fmla="val 983252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18" name="Oval 18"/>
          <p:cNvSpPr/>
          <p:nvPr/>
        </p:nvSpPr>
        <p:spPr>
          <a:xfrm>
            <a:off x="4151435"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9" name="Oval 19"/>
          <p:cNvSpPr/>
          <p:nvPr/>
        </p:nvSpPr>
        <p:spPr>
          <a:xfrm>
            <a:off x="4349872"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50%</a:t>
            </a:r>
          </a:p>
        </p:txBody>
      </p:sp>
      <p:sp>
        <p:nvSpPr>
          <p:cNvPr id="20" name="Arc 20"/>
          <p:cNvSpPr/>
          <p:nvPr/>
        </p:nvSpPr>
        <p:spPr>
          <a:xfrm>
            <a:off x="4151435" y="1641574"/>
            <a:ext cx="1573212" cy="1573212"/>
          </a:xfrm>
          <a:prstGeom prst="arc">
            <a:avLst>
              <a:gd name="adj1" fmla="val 16018236"/>
              <a:gd name="adj2" fmla="val 578879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1" name="Oval 22"/>
          <p:cNvSpPr/>
          <p:nvPr/>
        </p:nvSpPr>
        <p:spPr>
          <a:xfrm>
            <a:off x="6527698"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2" name="Oval 23"/>
          <p:cNvSpPr/>
          <p:nvPr/>
        </p:nvSpPr>
        <p:spPr>
          <a:xfrm>
            <a:off x="6726136"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45%</a:t>
            </a:r>
          </a:p>
        </p:txBody>
      </p:sp>
      <p:sp>
        <p:nvSpPr>
          <p:cNvPr id="23" name="Arc 24"/>
          <p:cNvSpPr/>
          <p:nvPr/>
        </p:nvSpPr>
        <p:spPr>
          <a:xfrm>
            <a:off x="6527698" y="1641574"/>
            <a:ext cx="1573213" cy="1573212"/>
          </a:xfrm>
          <a:prstGeom prst="arc">
            <a:avLst>
              <a:gd name="adj1" fmla="val 16018236"/>
              <a:gd name="adj2" fmla="val 3132458"/>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4" name="Oval 26"/>
          <p:cNvSpPr/>
          <p:nvPr/>
        </p:nvSpPr>
        <p:spPr>
          <a:xfrm>
            <a:off x="8873429"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5" name="Oval 27"/>
          <p:cNvSpPr/>
          <p:nvPr/>
        </p:nvSpPr>
        <p:spPr>
          <a:xfrm>
            <a:off x="9071867"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90%</a:t>
            </a:r>
          </a:p>
        </p:txBody>
      </p:sp>
      <p:sp>
        <p:nvSpPr>
          <p:cNvPr id="26" name="Arc 28"/>
          <p:cNvSpPr/>
          <p:nvPr/>
        </p:nvSpPr>
        <p:spPr>
          <a:xfrm>
            <a:off x="8873429" y="1641574"/>
            <a:ext cx="1573213" cy="1573212"/>
          </a:xfrm>
          <a:prstGeom prst="arc">
            <a:avLst>
              <a:gd name="adj1" fmla="val 16018236"/>
              <a:gd name="adj2" fmla="val 13285852"/>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7" name="矩形 26"/>
          <p:cNvSpPr/>
          <p:nvPr/>
        </p:nvSpPr>
        <p:spPr>
          <a:xfrm>
            <a:off x="1417067" y="3436645"/>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第一季度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8" name="矩形 27"/>
          <p:cNvSpPr/>
          <p:nvPr/>
        </p:nvSpPr>
        <p:spPr>
          <a:xfrm>
            <a:off x="3866013"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第二季度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9" name="矩形 28"/>
          <p:cNvSpPr/>
          <p:nvPr/>
        </p:nvSpPr>
        <p:spPr>
          <a:xfrm>
            <a:off x="6242277"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第三季度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0" name="矩形 29"/>
          <p:cNvSpPr/>
          <p:nvPr/>
        </p:nvSpPr>
        <p:spPr>
          <a:xfrm>
            <a:off x="8618541"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第四季度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1" name="Freeform 12"/>
          <p:cNvSpPr/>
          <p:nvPr/>
        </p:nvSpPr>
        <p:spPr bwMode="auto">
          <a:xfrm>
            <a:off x="1536501"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32" name="Freeform 12"/>
          <p:cNvSpPr/>
          <p:nvPr/>
        </p:nvSpPr>
        <p:spPr bwMode="auto">
          <a:xfrm flipH="1" flipV="1">
            <a:off x="10130035"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33" name="TextBox 32"/>
          <p:cNvSpPr txBox="1"/>
          <p:nvPr/>
        </p:nvSpPr>
        <p:spPr>
          <a:xfrm>
            <a:off x="1896541"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4" name="TextBox 3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15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25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30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31"/>
                                        </p:tgtEl>
                                        <p:attrNameLst>
                                          <p:attrName>ppt_x</p:attrName>
                                          <p:attrName>ppt_y</p:attrName>
                                        </p:attrNameLst>
                                      </p:cBhvr>
                                      <p:rCtr x="18343" y="7639"/>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32"/>
                                        </p:tgtEl>
                                        <p:attrNameLst>
                                          <p:attrName>ppt_x</p:attrName>
                                          <p:attrName>ppt_y</p:attrName>
                                        </p:attrNameLst>
                                      </p:cBhvr>
                                      <p:rCtr x="-19748" y="-5509"/>
                                    </p:animMotion>
                                  </p:childTnLst>
                                </p:cTn>
                              </p:par>
                            </p:childTnLst>
                          </p:cTn>
                        </p:par>
                        <p:par>
                          <p:cTn id="102" fill="hold">
                            <p:stCondLst>
                              <p:cond delay="3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animBg="1"/>
      <p:bldP spid="31" grpId="1" animBg="1"/>
      <p:bldP spid="32" grpId="0" animBg="1"/>
      <p:bldP spid="32" grpId="1" animBg="1"/>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月度数据</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09</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aphicFrame>
        <p:nvGraphicFramePr>
          <p:cNvPr id="145" name="Chart 6"/>
          <p:cNvGraphicFramePr/>
          <p:nvPr/>
        </p:nvGraphicFramePr>
        <p:xfrm>
          <a:off x="1109544" y="831490"/>
          <a:ext cx="10118962" cy="2900458"/>
        </p:xfrm>
        <a:graphic>
          <a:graphicData uri="http://schemas.openxmlformats.org/drawingml/2006/chart">
            <c:chart xmlns:c="http://schemas.openxmlformats.org/drawingml/2006/chart" xmlns:r="http://schemas.openxmlformats.org/officeDocument/2006/relationships" r:id="rId3"/>
          </a:graphicData>
        </a:graphic>
      </p:graphicFrame>
      <p:sp>
        <p:nvSpPr>
          <p:cNvPr id="146" name="Rektangel 76"/>
          <p:cNvSpPr>
            <a:spLocks noChangeArrowheads="1"/>
          </p:cNvSpPr>
          <p:nvPr/>
        </p:nvSpPr>
        <p:spPr bwMode="auto">
          <a:xfrm>
            <a:off x="500552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800" b="1" dirty="0">
                <a:solidFill>
                  <a:srgbClr val="2F5EB0"/>
                </a:solidFill>
                <a:latin typeface="Impact MT Std" pitchFamily="34" charset="0"/>
                <a:ea typeface="微软雅黑" panose="020B0503020204020204" pitchFamily="34" charset="-122"/>
              </a:rPr>
              <a:t>输入标题</a:t>
            </a:r>
            <a:endParaRPr lang="en-US" altLang="zh-CN" sz="4400" b="1" dirty="0">
              <a:solidFill>
                <a:srgbClr val="2F5EB0"/>
              </a:solidFill>
              <a:cs typeface="Arial" panose="020B0604020202020204" pitchFamily="34" charset="0"/>
            </a:endParaRPr>
          </a:p>
        </p:txBody>
      </p:sp>
      <p:sp>
        <p:nvSpPr>
          <p:cNvPr id="147" name="Oval 175"/>
          <p:cNvSpPr>
            <a:spLocks noChangeArrowheads="1"/>
          </p:cNvSpPr>
          <p:nvPr/>
        </p:nvSpPr>
        <p:spPr bwMode="auto">
          <a:xfrm>
            <a:off x="4801443" y="3788145"/>
            <a:ext cx="204079" cy="204079"/>
          </a:xfrm>
          <a:prstGeom prst="ellipse">
            <a:avLst/>
          </a:prstGeom>
          <a:solidFill>
            <a:srgbClr val="2F5EB0"/>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48" name="Rektangel 76"/>
          <p:cNvSpPr>
            <a:spLocks noChangeArrowheads="1"/>
          </p:cNvSpPr>
          <p:nvPr/>
        </p:nvSpPr>
        <p:spPr bwMode="auto">
          <a:xfrm>
            <a:off x="633380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800" b="1" dirty="0">
                <a:solidFill>
                  <a:schemeClr val="tx1">
                    <a:lumMod val="50000"/>
                    <a:lumOff val="50000"/>
                  </a:schemeClr>
                </a:solidFill>
                <a:latin typeface="Impact MT Std" pitchFamily="34" charset="0"/>
                <a:ea typeface="微软雅黑" panose="020B0503020204020204" pitchFamily="34" charset="-122"/>
              </a:rPr>
              <a:t>输入标题</a:t>
            </a:r>
            <a:endParaRPr lang="en-US" altLang="zh-CN" sz="4400" b="1" dirty="0">
              <a:solidFill>
                <a:schemeClr val="tx1">
                  <a:lumMod val="50000"/>
                  <a:lumOff val="50000"/>
                </a:schemeClr>
              </a:solidFill>
              <a:cs typeface="Arial" panose="020B0604020202020204" pitchFamily="34" charset="0"/>
            </a:endParaRPr>
          </a:p>
        </p:txBody>
      </p:sp>
      <p:sp>
        <p:nvSpPr>
          <p:cNvPr id="149" name="Oval 175"/>
          <p:cNvSpPr>
            <a:spLocks noChangeArrowheads="1"/>
          </p:cNvSpPr>
          <p:nvPr/>
        </p:nvSpPr>
        <p:spPr bwMode="auto">
          <a:xfrm>
            <a:off x="6156876" y="3788145"/>
            <a:ext cx="196586" cy="196586"/>
          </a:xfrm>
          <a:prstGeom prst="ellipse">
            <a:avLst/>
          </a:prstGeom>
          <a:solidFill>
            <a:schemeClr val="bg1">
              <a:lumMod val="65000"/>
              <a:alpha val="67059"/>
            </a:schemeClr>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67" name="TextBox 166"/>
          <p:cNvSpPr txBox="1"/>
          <p:nvPr/>
        </p:nvSpPr>
        <p:spPr>
          <a:xfrm>
            <a:off x="1993131" y="5016078"/>
            <a:ext cx="8172908" cy="646331"/>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8" name="TextBox 167"/>
          <p:cNvSpPr txBox="1"/>
          <p:nvPr/>
        </p:nvSpPr>
        <p:spPr>
          <a:xfrm>
            <a:off x="5082360" y="4581128"/>
            <a:ext cx="2059343" cy="307777"/>
          </a:xfrm>
          <a:prstGeom prst="rect">
            <a:avLst/>
          </a:prstGeom>
          <a:noFill/>
        </p:spPr>
        <p:txBody>
          <a:bodyPr wrap="square" lIns="0" tIns="0" rIns="0" bIns="0" rtlCol="0">
            <a:spAutoFit/>
          </a:bodyPr>
          <a:lstStyle/>
          <a:p>
            <a:r>
              <a:rPr lang="zh-CN" altLang="en-US" sz="2000" b="1" dirty="0">
                <a:solidFill>
                  <a:srgbClr val="2F5EB0"/>
                </a:solidFill>
                <a:latin typeface="Impact MT Std" pitchFamily="34" charset="0"/>
                <a:ea typeface="微软雅黑" panose="020B0503020204020204" pitchFamily="34" charset="-122"/>
              </a:rPr>
              <a:t>点击输入标题文本</a:t>
            </a:r>
          </a:p>
        </p:txBody>
      </p:sp>
      <p:sp>
        <p:nvSpPr>
          <p:cNvPr id="169" name="TextBox 16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anim calcmode="lin" valueType="num">
                                      <p:cBhvr>
                                        <p:cTn id="8" dur="1000" fill="hold"/>
                                        <p:tgtEl>
                                          <p:spTgt spid="145"/>
                                        </p:tgtEl>
                                        <p:attrNameLst>
                                          <p:attrName>ppt_x</p:attrName>
                                        </p:attrNameLst>
                                      </p:cBhvr>
                                      <p:tavLst>
                                        <p:tav tm="0">
                                          <p:val>
                                            <p:strVal val="#ppt_x"/>
                                          </p:val>
                                        </p:tav>
                                        <p:tav tm="100000">
                                          <p:val>
                                            <p:strVal val="#ppt_x"/>
                                          </p:val>
                                        </p:tav>
                                      </p:tavLst>
                                    </p:anim>
                                    <p:anim calcmode="lin" valueType="num">
                                      <p:cBhvr>
                                        <p:cTn id="9" dur="1000" fill="hold"/>
                                        <p:tgtEl>
                                          <p:spTgt spid="1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1000"/>
                                        <p:tgtEl>
                                          <p:spTgt spid="146"/>
                                        </p:tgtEl>
                                      </p:cBhvr>
                                    </p:animEffect>
                                    <p:anim calcmode="lin" valueType="num">
                                      <p:cBhvr>
                                        <p:cTn id="14" dur="1000" fill="hold"/>
                                        <p:tgtEl>
                                          <p:spTgt spid="146"/>
                                        </p:tgtEl>
                                        <p:attrNameLst>
                                          <p:attrName>ppt_x</p:attrName>
                                        </p:attrNameLst>
                                      </p:cBhvr>
                                      <p:tavLst>
                                        <p:tav tm="0">
                                          <p:val>
                                            <p:strVal val="#ppt_x"/>
                                          </p:val>
                                        </p:tav>
                                        <p:tav tm="100000">
                                          <p:val>
                                            <p:strVal val="#ppt_x"/>
                                          </p:val>
                                        </p:tav>
                                      </p:tavLst>
                                    </p:anim>
                                    <p:anim calcmode="lin" valueType="num">
                                      <p:cBhvr>
                                        <p:cTn id="15" dur="1000" fill="hold"/>
                                        <p:tgtEl>
                                          <p:spTgt spid="1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fade">
                                      <p:cBhvr>
                                        <p:cTn id="19" dur="1000"/>
                                        <p:tgtEl>
                                          <p:spTgt spid="147"/>
                                        </p:tgtEl>
                                      </p:cBhvr>
                                    </p:animEffect>
                                    <p:anim calcmode="lin" valueType="num">
                                      <p:cBhvr>
                                        <p:cTn id="20" dur="1000" fill="hold"/>
                                        <p:tgtEl>
                                          <p:spTgt spid="147"/>
                                        </p:tgtEl>
                                        <p:attrNameLst>
                                          <p:attrName>ppt_x</p:attrName>
                                        </p:attrNameLst>
                                      </p:cBhvr>
                                      <p:tavLst>
                                        <p:tav tm="0">
                                          <p:val>
                                            <p:strVal val="#ppt_x"/>
                                          </p:val>
                                        </p:tav>
                                        <p:tav tm="100000">
                                          <p:val>
                                            <p:strVal val="#ppt_x"/>
                                          </p:val>
                                        </p:tav>
                                      </p:tavLst>
                                    </p:anim>
                                    <p:anim calcmode="lin" valueType="num">
                                      <p:cBhvr>
                                        <p:cTn id="21" dur="1000" fill="hold"/>
                                        <p:tgtEl>
                                          <p:spTgt spid="1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1000"/>
                                        <p:tgtEl>
                                          <p:spTgt spid="148"/>
                                        </p:tgtEl>
                                      </p:cBhvr>
                                    </p:animEffect>
                                    <p:anim calcmode="lin" valueType="num">
                                      <p:cBhvr>
                                        <p:cTn id="26" dur="1000" fill="hold"/>
                                        <p:tgtEl>
                                          <p:spTgt spid="148"/>
                                        </p:tgtEl>
                                        <p:attrNameLst>
                                          <p:attrName>ppt_x</p:attrName>
                                        </p:attrNameLst>
                                      </p:cBhvr>
                                      <p:tavLst>
                                        <p:tav tm="0">
                                          <p:val>
                                            <p:strVal val="#ppt_x"/>
                                          </p:val>
                                        </p:tav>
                                        <p:tav tm="100000">
                                          <p:val>
                                            <p:strVal val="#ppt_x"/>
                                          </p:val>
                                        </p:tav>
                                      </p:tavLst>
                                    </p:anim>
                                    <p:anim calcmode="lin" valueType="num">
                                      <p:cBhvr>
                                        <p:cTn id="27" dur="10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1000"/>
                                        <p:tgtEl>
                                          <p:spTgt spid="149"/>
                                        </p:tgtEl>
                                      </p:cBhvr>
                                    </p:animEffect>
                                    <p:anim calcmode="lin" valueType="num">
                                      <p:cBhvr>
                                        <p:cTn id="32" dur="1000" fill="hold"/>
                                        <p:tgtEl>
                                          <p:spTgt spid="149"/>
                                        </p:tgtEl>
                                        <p:attrNameLst>
                                          <p:attrName>ppt_x</p:attrName>
                                        </p:attrNameLst>
                                      </p:cBhvr>
                                      <p:tavLst>
                                        <p:tav tm="0">
                                          <p:val>
                                            <p:strVal val="#ppt_x"/>
                                          </p:val>
                                        </p:tav>
                                        <p:tav tm="100000">
                                          <p:val>
                                            <p:strVal val="#ppt_x"/>
                                          </p:val>
                                        </p:tav>
                                      </p:tavLst>
                                    </p:anim>
                                    <p:anim calcmode="lin" valueType="num">
                                      <p:cBhvr>
                                        <p:cTn id="33" dur="1000" fill="hold"/>
                                        <p:tgtEl>
                                          <p:spTgt spid="14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68"/>
                                        </p:tgtEl>
                                        <p:attrNameLst>
                                          <p:attrName>style.visibility</p:attrName>
                                        </p:attrNameLst>
                                      </p:cBhvr>
                                      <p:to>
                                        <p:strVal val="visible"/>
                                      </p:to>
                                    </p:set>
                                    <p:anim calcmode="lin" valueType="num">
                                      <p:cBhvr additive="base">
                                        <p:cTn id="37" dur="300" fill="hold"/>
                                        <p:tgtEl>
                                          <p:spTgt spid="168"/>
                                        </p:tgtEl>
                                        <p:attrNameLst>
                                          <p:attrName>ppt_x</p:attrName>
                                        </p:attrNameLst>
                                      </p:cBhvr>
                                      <p:tavLst>
                                        <p:tav tm="0">
                                          <p:val>
                                            <p:strVal val="1+#ppt_w/2"/>
                                          </p:val>
                                        </p:tav>
                                        <p:tav tm="100000">
                                          <p:val>
                                            <p:strVal val="#ppt_x"/>
                                          </p:val>
                                        </p:tav>
                                      </p:tavLst>
                                    </p:anim>
                                    <p:anim calcmode="lin" valueType="num">
                                      <p:cBhvr additive="base">
                                        <p:cTn id="38" dur="300" fill="hold"/>
                                        <p:tgtEl>
                                          <p:spTgt spid="168"/>
                                        </p:tgtEl>
                                        <p:attrNameLst>
                                          <p:attrName>ppt_y</p:attrName>
                                        </p:attrNameLst>
                                      </p:cBhvr>
                                      <p:tavLst>
                                        <p:tav tm="0">
                                          <p:val>
                                            <p:strVal val="#ppt_y"/>
                                          </p:val>
                                        </p:tav>
                                        <p:tav tm="100000">
                                          <p:val>
                                            <p:strVal val="#ppt_y"/>
                                          </p:val>
                                        </p:tav>
                                      </p:tavLst>
                                    </p:anim>
                                  </p:childTnLst>
                                </p:cTn>
                              </p:par>
                            </p:childTnLst>
                          </p:cTn>
                        </p:par>
                        <p:par>
                          <p:cTn id="39" fill="hold">
                            <p:stCondLst>
                              <p:cond delay="5500"/>
                            </p:stCondLst>
                            <p:childTnLst>
                              <p:par>
                                <p:cTn id="40" presetID="2" presetClass="entr" presetSubtype="2"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 calcmode="lin" valueType="num">
                                      <p:cBhvr additive="base">
                                        <p:cTn id="42" dur="300" fill="hold"/>
                                        <p:tgtEl>
                                          <p:spTgt spid="167"/>
                                        </p:tgtEl>
                                        <p:attrNameLst>
                                          <p:attrName>ppt_x</p:attrName>
                                        </p:attrNameLst>
                                      </p:cBhvr>
                                      <p:tavLst>
                                        <p:tav tm="0">
                                          <p:val>
                                            <p:strVal val="1+#ppt_w/2"/>
                                          </p:val>
                                        </p:tav>
                                        <p:tav tm="100000">
                                          <p:val>
                                            <p:strVal val="#ppt_x"/>
                                          </p:val>
                                        </p:tav>
                                      </p:tavLst>
                                    </p:anim>
                                    <p:anim calcmode="lin" valueType="num">
                                      <p:cBhvr additive="base">
                                        <p:cTn id="43" dur="300" fill="hold"/>
                                        <p:tgtEl>
                                          <p:spTgt spid="167"/>
                                        </p:tgtEl>
                                        <p:attrNameLst>
                                          <p:attrName>ppt_y</p:attrName>
                                        </p:attrNameLst>
                                      </p:cBhvr>
                                      <p:tavLst>
                                        <p:tav tm="0">
                                          <p:val>
                                            <p:strVal val="#ppt_y"/>
                                          </p:val>
                                        </p:tav>
                                        <p:tav tm="100000">
                                          <p:val>
                                            <p:strVal val="#ppt_y"/>
                                          </p:val>
                                        </p:tav>
                                      </p:tavLst>
                                    </p:anim>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fade">
                                      <p:cBhvr>
                                        <p:cTn id="47"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46" grpId="0"/>
      <p:bldP spid="147" grpId="0" animBg="1"/>
      <p:bldP spid="148" grpId="0"/>
      <p:bldP spid="149" grpId="0" animBg="1"/>
      <p:bldP spid="167" grpId="0"/>
      <p:bldP spid="168" grpId="0"/>
      <p:bldP spid="1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总体概述</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10</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矩形 47"/>
          <p:cNvSpPr>
            <a:spLocks noChangeArrowheads="1"/>
          </p:cNvSpPr>
          <p:nvPr/>
        </p:nvSpPr>
        <p:spPr bwMode="auto">
          <a:xfrm>
            <a:off x="6021643" y="1539998"/>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右键点击图片选择设置图片格式可直接替换图片，在此录入上述图表的描述说明。您可以点击文字框输入您的描述说明，或者通过复制粘贴。</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3"/>
          <p:cNvSpPr>
            <a:spLocks noChangeArrowheads="1"/>
          </p:cNvSpPr>
          <p:nvPr/>
        </p:nvSpPr>
        <p:spPr bwMode="auto">
          <a:xfrm>
            <a:off x="6038166" y="1081734"/>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 name="矩形 16"/>
          <p:cNvSpPr/>
          <p:nvPr/>
        </p:nvSpPr>
        <p:spPr>
          <a:xfrm>
            <a:off x="6097289" y="1449292"/>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6712139" y="1449292"/>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6021643" y="3260602"/>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矩形 3"/>
          <p:cNvSpPr>
            <a:spLocks noChangeArrowheads="1"/>
          </p:cNvSpPr>
          <p:nvPr/>
        </p:nvSpPr>
        <p:spPr bwMode="auto">
          <a:xfrm>
            <a:off x="6038166" y="2802338"/>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1" name="矩形 20"/>
          <p:cNvSpPr/>
          <p:nvPr/>
        </p:nvSpPr>
        <p:spPr>
          <a:xfrm>
            <a:off x="6097289" y="3169896"/>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712139" y="3169896"/>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40376" y="1052736"/>
            <a:ext cx="3915332" cy="324547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Freeform 12"/>
          <p:cNvSpPr/>
          <p:nvPr/>
        </p:nvSpPr>
        <p:spPr bwMode="auto">
          <a:xfrm>
            <a:off x="1608509" y="444472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65000"/>
                  <a:lumOff val="35000"/>
                </a:schemeClr>
              </a:solidFill>
            </a:endParaRPr>
          </a:p>
        </p:txBody>
      </p:sp>
      <p:sp>
        <p:nvSpPr>
          <p:cNvPr id="25" name="Freeform 12"/>
          <p:cNvSpPr/>
          <p:nvPr/>
        </p:nvSpPr>
        <p:spPr bwMode="auto">
          <a:xfrm flipH="1" flipV="1">
            <a:off x="10249469" y="5421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p:spPr>
        <p:txBody>
          <a:bodyPr/>
          <a:lstStyle/>
          <a:p>
            <a:endParaRPr lang="zh-CN" altLang="en-US">
              <a:solidFill>
                <a:schemeClr val="tx1">
                  <a:lumMod val="50000"/>
                  <a:lumOff val="50000"/>
                </a:schemeClr>
              </a:solidFill>
            </a:endParaRPr>
          </a:p>
        </p:txBody>
      </p:sp>
      <p:sp>
        <p:nvSpPr>
          <p:cNvPr id="26" name="TextBox 25"/>
          <p:cNvSpPr txBox="1"/>
          <p:nvPr/>
        </p:nvSpPr>
        <p:spPr>
          <a:xfrm>
            <a:off x="1968549" y="475892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750"/>
                                        <p:tgtEl>
                                          <p:spTgt spid="15"/>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childTnLst>
                          </p:cTn>
                        </p:par>
                        <p:par>
                          <p:cTn id="36" fill="hold">
                            <p:stCondLst>
                              <p:cond delay="5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750"/>
                                        <p:tgtEl>
                                          <p:spTgt spid="19"/>
                                        </p:tgtEl>
                                      </p:cBhvr>
                                    </p:animEffect>
                                  </p:childTnLst>
                                </p:cTn>
                              </p:par>
                            </p:childTnLst>
                          </p:cTn>
                        </p:par>
                        <p:par>
                          <p:cTn id="40" fill="hold">
                            <p:stCondLst>
                              <p:cond delay="6500"/>
                            </p:stCondLst>
                            <p:childTnLst>
                              <p:par>
                                <p:cTn id="41" presetID="1"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4"/>
                                        </p:tgtEl>
                                        <p:attrNameLst>
                                          <p:attrName>ppt_x</p:attrName>
                                          <p:attrName>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5"/>
                                        </p:tgtEl>
                                        <p:attrNameLst>
                                          <p:attrName>ppt_x</p:attrName>
                                          <p:attrName>ppt_y</p:attrName>
                                        </p:attrNameLst>
                                      </p:cBhvr>
                                      <p:rCtr x="-19748" y="-5509"/>
                                    </p:animMotion>
                                  </p:childTnLst>
                                </p:cTn>
                              </p:par>
                            </p:childTnLst>
                          </p:cTn>
                        </p:par>
                        <p:par>
                          <p:cTn id="49" fill="hold">
                            <p:stCondLst>
                              <p:cond delay="6500"/>
                            </p:stCondLst>
                            <p:childTnLst>
                              <p:par>
                                <p:cTn id="50" presetID="18" presetClass="entr" presetSubtype="3"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strips(upRight)">
                                      <p:cBhvr>
                                        <p:cTn id="52" dur="500"/>
                                        <p:tgtEl>
                                          <p:spTgt spid="26"/>
                                        </p:tgtEl>
                                      </p:cBhvr>
                                    </p:animEffect>
                                  </p:childTnLst>
                                </p:cTn>
                              </p:par>
                            </p:childTnLst>
                          </p:cTn>
                        </p:par>
                        <p:par>
                          <p:cTn id="53" fill="hold">
                            <p:stCondLst>
                              <p:cond delay="7000"/>
                            </p:stCondLst>
                            <p:childTnLst>
                              <p:par>
                                <p:cTn id="54" presetID="10"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p:bldP spid="20" grpId="0"/>
      <p:bldP spid="21" grpId="0" animBg="1"/>
      <p:bldP spid="22" grpId="0" animBg="1"/>
      <p:bldP spid="23" grpId="0" animBg="1"/>
      <p:bldP spid="24" grpId="0" animBg="1"/>
      <p:bldP spid="24" grpId="1" animBg="1"/>
      <p:bldP spid="25" grpId="0" animBg="1"/>
      <p:bldP spid="25" grpId="1" animBg="1"/>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11</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7373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anose="020B0503020204020204" pitchFamily="34" charset="-122"/>
                <a:ea typeface="微软雅黑" panose="020B0503020204020204" pitchFamily="34" charset="-122"/>
              </a:rPr>
              <a:t>此处添加标题</a:t>
            </a:r>
          </a:p>
          <a:p>
            <a:pPr marL="0" lvl="1" algn="ctr"/>
            <a:r>
              <a:rPr lang="zh-CN" altLang="en-US" sz="1400" dirty="0">
                <a:solidFill>
                  <a:schemeClr val="bg1"/>
                </a:solidFill>
                <a:latin typeface="微软雅黑" panose="020B0503020204020204" pitchFamily="34" charset="-122"/>
                <a:ea typeface="微软雅黑" panose="020B0503020204020204"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项目介绍</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93770"/>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项目分布</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重点项目</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四项工作</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工作进度</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工作提升</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第二章  </a:t>
            </a:r>
            <a:r>
              <a:rPr lang="en-US" altLang="zh-CN" b="1" dirty="0">
                <a:solidFill>
                  <a:srgbClr val="2F5EB0"/>
                </a:solidFill>
              </a:rPr>
              <a:t>SECTION</a:t>
            </a:r>
            <a:endParaRPr lang="en-US" altLang="ko-KR" kern="0" dirty="0">
              <a:solidFill>
                <a:srgbClr val="2F5EB0"/>
              </a:solidFill>
              <a:latin typeface="微软雅黑" panose="020B0503020204020204" pitchFamily="34" charset="-122"/>
              <a:ea typeface="微软雅黑" panose="020B0503020204020204" pitchFamily="34" charset="-122"/>
            </a:endParaRPr>
          </a:p>
        </p:txBody>
      </p:sp>
      <p:sp>
        <p:nvSpPr>
          <p:cNvPr id="56" name="KSO_Shape"/>
          <p:cNvSpPr/>
          <p:nvPr/>
        </p:nvSpPr>
        <p:spPr bwMode="auto">
          <a:xfrm>
            <a:off x="4603050" y="3200349"/>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2F5EB0"/>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7" name="KSO_Shape"/>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TextBox 5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13</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anose="020B0503020204020204" pitchFamily="34" charset="-122"/>
                <a:ea typeface="微软雅黑" panose="020B0503020204020204" pitchFamily="34" charset="-122"/>
              </a:rPr>
              <a:t>项目分布</a:t>
            </a:r>
          </a:p>
        </p:txBody>
      </p:sp>
      <p:grpSp>
        <p:nvGrpSpPr>
          <p:cNvPr id="14" name="组合 184"/>
          <p:cNvGrpSpPr/>
          <p:nvPr/>
        </p:nvGrpSpPr>
        <p:grpSpPr bwMode="auto">
          <a:xfrm>
            <a:off x="1476934" y="1844824"/>
            <a:ext cx="4649788" cy="3625969"/>
            <a:chOff x="0" y="0"/>
            <a:chExt cx="5407191" cy="4756567"/>
          </a:xfrm>
          <a:solidFill>
            <a:schemeClr val="bg1">
              <a:lumMod val="65000"/>
              <a:alpha val="41176"/>
            </a:schemeClr>
          </a:solidFill>
          <a:effectLst/>
        </p:grpSpPr>
        <p:sp>
          <p:nvSpPr>
            <p:cNvPr id="15"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6"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7"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8"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1">
                <a:lumMod val="50000"/>
                <a:lumOff val="50000"/>
              </a:schemeClr>
            </a:solid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9"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0"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1"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2"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3"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4"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5"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6"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1">
                <a:lumMod val="50000"/>
                <a:lumOff val="50000"/>
              </a:schemeClr>
            </a:solid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1">
                <a:lumMod val="50000"/>
                <a:lumOff val="50000"/>
              </a:schemeClr>
            </a:solid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rgbClr val="FFFFFF">
                  <a:alpha val="54118"/>
                </a:srgbClr>
              </a:solidFill>
              <a:bevel/>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grpSp>
      <p:sp>
        <p:nvSpPr>
          <p:cNvPr id="53" name="Freeform 78"/>
          <p:cNvSpPr>
            <a:spLocks noEditPoints="1"/>
          </p:cNvSpPr>
          <p:nvPr/>
        </p:nvSpPr>
        <p:spPr bwMode="auto">
          <a:xfrm>
            <a:off x="5065359" y="22986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54" name="Freeform 78"/>
          <p:cNvSpPr>
            <a:spLocks noEditPoints="1"/>
          </p:cNvSpPr>
          <p:nvPr/>
        </p:nvSpPr>
        <p:spPr bwMode="auto">
          <a:xfrm>
            <a:off x="3985869" y="3127874"/>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55" name="Freeform 78"/>
          <p:cNvSpPr>
            <a:spLocks noEditPoints="1"/>
          </p:cNvSpPr>
          <p:nvPr/>
        </p:nvSpPr>
        <p:spPr bwMode="auto">
          <a:xfrm>
            <a:off x="3245292" y="40574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56" name="椭圆 55"/>
          <p:cNvSpPr/>
          <p:nvPr/>
        </p:nvSpPr>
        <p:spPr>
          <a:xfrm>
            <a:off x="6601643" y="220666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57" name="标题 4"/>
          <p:cNvSpPr txBox="1"/>
          <p:nvPr/>
        </p:nvSpPr>
        <p:spPr>
          <a:xfrm>
            <a:off x="6630772" y="230123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01</a:t>
            </a:r>
          </a:p>
        </p:txBody>
      </p:sp>
      <p:sp>
        <p:nvSpPr>
          <p:cNvPr id="58" name="矩形 57"/>
          <p:cNvSpPr/>
          <p:nvPr/>
        </p:nvSpPr>
        <p:spPr>
          <a:xfrm>
            <a:off x="7365290" y="1988840"/>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9" name="矩形 47"/>
          <p:cNvSpPr>
            <a:spLocks noChangeArrowheads="1"/>
          </p:cNvSpPr>
          <p:nvPr/>
        </p:nvSpPr>
        <p:spPr bwMode="auto">
          <a:xfrm>
            <a:off x="7364603" y="236208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60" name="椭圆 59"/>
          <p:cNvSpPr/>
          <p:nvPr/>
        </p:nvSpPr>
        <p:spPr>
          <a:xfrm>
            <a:off x="6918803" y="3384262"/>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1" name="标题 4"/>
          <p:cNvSpPr txBox="1"/>
          <p:nvPr/>
        </p:nvSpPr>
        <p:spPr>
          <a:xfrm>
            <a:off x="6947932" y="347883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2" name="矩形 61"/>
          <p:cNvSpPr/>
          <p:nvPr/>
        </p:nvSpPr>
        <p:spPr>
          <a:xfrm>
            <a:off x="7682450" y="3166441"/>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3" name="矩形 47"/>
          <p:cNvSpPr>
            <a:spLocks noChangeArrowheads="1"/>
          </p:cNvSpPr>
          <p:nvPr/>
        </p:nvSpPr>
        <p:spPr bwMode="auto">
          <a:xfrm>
            <a:off x="7681763" y="3539690"/>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64" name="椭圆 63"/>
          <p:cNvSpPr/>
          <p:nvPr/>
        </p:nvSpPr>
        <p:spPr>
          <a:xfrm>
            <a:off x="6558763" y="46083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5" name="标题 4"/>
          <p:cNvSpPr txBox="1"/>
          <p:nvPr/>
        </p:nvSpPr>
        <p:spPr>
          <a:xfrm>
            <a:off x="6587892" y="47029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6" name="矩形 65"/>
          <p:cNvSpPr/>
          <p:nvPr/>
        </p:nvSpPr>
        <p:spPr>
          <a:xfrm>
            <a:off x="7322410" y="4390577"/>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7" name="矩形 47"/>
          <p:cNvSpPr>
            <a:spLocks noChangeArrowheads="1"/>
          </p:cNvSpPr>
          <p:nvPr/>
        </p:nvSpPr>
        <p:spPr bwMode="auto">
          <a:xfrm>
            <a:off x="7321723" y="47638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68" name="TextBox 6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10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1+#ppt_w/2"/>
                                          </p:val>
                                        </p:tav>
                                        <p:tav tm="100000">
                                          <p:val>
                                            <p:strVal val="#ppt_x"/>
                                          </p:val>
                                        </p:tav>
                                      </p:tavLst>
                                    </p:anim>
                                    <p:anim calcmode="lin" valueType="num">
                                      <p:cBhvr additive="base">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fill="hold"/>
                                        <p:tgtEl>
                                          <p:spTgt spid="58"/>
                                        </p:tgtEl>
                                        <p:attrNameLst>
                                          <p:attrName>ppt_x</p:attrName>
                                        </p:attrNameLst>
                                      </p:cBhvr>
                                      <p:tavLst>
                                        <p:tav tm="0">
                                          <p:val>
                                            <p:strVal val="1+#ppt_w/2"/>
                                          </p:val>
                                        </p:tav>
                                        <p:tav tm="100000">
                                          <p:val>
                                            <p:strVal val="#ppt_x"/>
                                          </p:val>
                                        </p:tav>
                                      </p:tavLst>
                                    </p:anim>
                                    <p:anim calcmode="lin" valueType="num">
                                      <p:cBhvr additive="base">
                                        <p:cTn id="39" dur="500" fill="hold"/>
                                        <p:tgtEl>
                                          <p:spTgt spid="5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fill="hold"/>
                                        <p:tgtEl>
                                          <p:spTgt spid="59"/>
                                        </p:tgtEl>
                                        <p:attrNameLst>
                                          <p:attrName>ppt_x</p:attrName>
                                        </p:attrNameLst>
                                      </p:cBhvr>
                                      <p:tavLst>
                                        <p:tav tm="0">
                                          <p:val>
                                            <p:strVal val="1+#ppt_w/2"/>
                                          </p:val>
                                        </p:tav>
                                        <p:tav tm="100000">
                                          <p:val>
                                            <p:strVal val="#ppt_x"/>
                                          </p:val>
                                        </p:tav>
                                      </p:tavLst>
                                    </p:anim>
                                    <p:anim calcmode="lin" valueType="num">
                                      <p:cBhvr additive="base">
                                        <p:cTn id="43" dur="500" fill="hold"/>
                                        <p:tgtEl>
                                          <p:spTgt spid="5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500" fill="hold"/>
                                        <p:tgtEl>
                                          <p:spTgt spid="60"/>
                                        </p:tgtEl>
                                        <p:attrNameLst>
                                          <p:attrName>ppt_x</p:attrName>
                                        </p:attrNameLst>
                                      </p:cBhvr>
                                      <p:tavLst>
                                        <p:tav tm="0">
                                          <p:val>
                                            <p:strVal val="1+#ppt_w/2"/>
                                          </p:val>
                                        </p:tav>
                                        <p:tav tm="100000">
                                          <p:val>
                                            <p:strVal val="#ppt_x"/>
                                          </p:val>
                                        </p:tav>
                                      </p:tavLst>
                                    </p:anim>
                                    <p:anim calcmode="lin" valueType="num">
                                      <p:cBhvr additive="base">
                                        <p:cTn id="47" dur="500" fill="hold"/>
                                        <p:tgtEl>
                                          <p:spTgt spid="6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1+#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1+#ppt_w/2"/>
                                          </p:val>
                                        </p:tav>
                                        <p:tav tm="100000">
                                          <p:val>
                                            <p:strVal val="#ppt_x"/>
                                          </p:val>
                                        </p:tav>
                                      </p:tavLst>
                                    </p:anim>
                                    <p:anim calcmode="lin" valueType="num">
                                      <p:cBhvr additive="base">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50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1+#ppt_w/2"/>
                                          </p:val>
                                        </p:tav>
                                        <p:tav tm="100000">
                                          <p:val>
                                            <p:strVal val="#ppt_x"/>
                                          </p:val>
                                        </p:tav>
                                      </p:tavLst>
                                    </p:anim>
                                    <p:anim calcmode="lin" valueType="num">
                                      <p:cBhvr additive="base">
                                        <p:cTn id="63" dur="500" fill="hold"/>
                                        <p:tgtEl>
                                          <p:spTgt spid="6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1500"/>
                                  </p:stCondLst>
                                  <p:childTnLst>
                                    <p:set>
                                      <p:cBhvr>
                                        <p:cTn id="65" dur="1" fill="hold">
                                          <p:stCondLst>
                                            <p:cond delay="0"/>
                                          </p:stCondLst>
                                        </p:cTn>
                                        <p:tgtEl>
                                          <p:spTgt spid="65"/>
                                        </p:tgtEl>
                                        <p:attrNameLst>
                                          <p:attrName>style.visibility</p:attrName>
                                        </p:attrNameLst>
                                      </p:cBhvr>
                                      <p:to>
                                        <p:strVal val="visible"/>
                                      </p:to>
                                    </p:set>
                                    <p:anim calcmode="lin" valueType="num">
                                      <p:cBhvr additive="base">
                                        <p:cTn id="66" dur="500" fill="hold"/>
                                        <p:tgtEl>
                                          <p:spTgt spid="65"/>
                                        </p:tgtEl>
                                        <p:attrNameLst>
                                          <p:attrName>ppt_x</p:attrName>
                                        </p:attrNameLst>
                                      </p:cBhvr>
                                      <p:tavLst>
                                        <p:tav tm="0">
                                          <p:val>
                                            <p:strVal val="1+#ppt_w/2"/>
                                          </p:val>
                                        </p:tav>
                                        <p:tav tm="100000">
                                          <p:val>
                                            <p:strVal val="#ppt_x"/>
                                          </p:val>
                                        </p:tav>
                                      </p:tavLst>
                                    </p:anim>
                                    <p:anim calcmode="lin" valueType="num">
                                      <p:cBhvr additive="base">
                                        <p:cTn id="67" dur="500" fill="hold"/>
                                        <p:tgtEl>
                                          <p:spTgt spid="6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500"/>
                                  </p:stCondLst>
                                  <p:childTnLst>
                                    <p:set>
                                      <p:cBhvr>
                                        <p:cTn id="69" dur="1" fill="hold">
                                          <p:stCondLst>
                                            <p:cond delay="0"/>
                                          </p:stCondLst>
                                        </p:cTn>
                                        <p:tgtEl>
                                          <p:spTgt spid="66"/>
                                        </p:tgtEl>
                                        <p:attrNameLst>
                                          <p:attrName>style.visibility</p:attrName>
                                        </p:attrNameLst>
                                      </p:cBhvr>
                                      <p:to>
                                        <p:strVal val="visible"/>
                                      </p:to>
                                    </p:set>
                                    <p:anim calcmode="lin" valueType="num">
                                      <p:cBhvr additive="base">
                                        <p:cTn id="70" dur="500" fill="hold"/>
                                        <p:tgtEl>
                                          <p:spTgt spid="66"/>
                                        </p:tgtEl>
                                        <p:attrNameLst>
                                          <p:attrName>ppt_x</p:attrName>
                                        </p:attrNameLst>
                                      </p:cBhvr>
                                      <p:tavLst>
                                        <p:tav tm="0">
                                          <p:val>
                                            <p:strVal val="1+#ppt_w/2"/>
                                          </p:val>
                                        </p:tav>
                                        <p:tav tm="100000">
                                          <p:val>
                                            <p:strVal val="#ppt_x"/>
                                          </p:val>
                                        </p:tav>
                                      </p:tavLst>
                                    </p:anim>
                                    <p:anim calcmode="lin" valueType="num">
                                      <p:cBhvr additive="base">
                                        <p:cTn id="71" dur="500" fill="hold"/>
                                        <p:tgtEl>
                                          <p:spTgt spid="6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67"/>
                                        </p:tgtEl>
                                        <p:attrNameLst>
                                          <p:attrName>style.visibility</p:attrName>
                                        </p:attrNameLst>
                                      </p:cBhvr>
                                      <p:to>
                                        <p:strVal val="visible"/>
                                      </p:to>
                                    </p:set>
                                    <p:anim calcmode="lin" valueType="num">
                                      <p:cBhvr additive="base">
                                        <p:cTn id="74" dur="500" fill="hold"/>
                                        <p:tgtEl>
                                          <p:spTgt spid="67"/>
                                        </p:tgtEl>
                                        <p:attrNameLst>
                                          <p:attrName>ppt_x</p:attrName>
                                        </p:attrNameLst>
                                      </p:cBhvr>
                                      <p:tavLst>
                                        <p:tav tm="0">
                                          <p:val>
                                            <p:strVal val="1+#ppt_w/2"/>
                                          </p:val>
                                        </p:tav>
                                        <p:tav tm="100000">
                                          <p:val>
                                            <p:strVal val="#ppt_x"/>
                                          </p:val>
                                        </p:tav>
                                      </p:tavLst>
                                    </p:anim>
                                    <p:anim calcmode="lin" valueType="num">
                                      <p:cBhvr additive="base">
                                        <p:cTn id="75" dur="500" fill="hold"/>
                                        <p:tgtEl>
                                          <p:spTgt spid="67"/>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12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p:bldP spid="58" grpId="0"/>
      <p:bldP spid="59" grpId="0"/>
      <p:bldP spid="60" grpId="0" animBg="1"/>
      <p:bldP spid="61" grpId="0"/>
      <p:bldP spid="62" grpId="0"/>
      <p:bldP spid="63" grpId="0"/>
      <p:bldP spid="64" grpId="0" animBg="1"/>
      <p:bldP spid="65" grpId="0"/>
      <p:bldP spid="66" grpId="0"/>
      <p:bldP spid="67" grpId="0"/>
      <p:bldP spid="6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4624</Words>
  <Application>Microsoft Office PowerPoint</Application>
  <PresentationFormat>自定义</PresentationFormat>
  <Paragraphs>421</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180</cp:revision>
  <dcterms:created xsi:type="dcterms:W3CDTF">2015-12-27T01:24:00Z</dcterms:created>
  <dcterms:modified xsi:type="dcterms:W3CDTF">2019-05-10T14:37:23Z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