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60" r:id="rId6"/>
    <p:sldId id="259" r:id="rId7"/>
    <p:sldId id="261" r:id="rId8"/>
    <p:sldId id="262" r:id="rId9"/>
    <p:sldId id="263" r:id="rId10"/>
    <p:sldId id="267" r:id="rId11"/>
    <p:sldId id="264" r:id="rId12"/>
    <p:sldId id="265" r:id="rId13"/>
    <p:sldId id="266" r:id="rId14"/>
    <p:sldId id="268" r:id="rId15"/>
    <p:sldId id="269" r:id="rId16"/>
    <p:sldId id="270" r:id="rId17"/>
    <p:sldId id="271" r:id="rId18"/>
    <p:sldId id="272" r:id="rId19"/>
    <p:sldId id="274" r:id="rId20"/>
    <p:sldId id="275" r:id="rId21"/>
    <p:sldId id="276" r:id="rId22"/>
    <p:sldId id="277" r:id="rId23"/>
    <p:sldId id="279" r:id="rId24"/>
    <p:sldId id="278" r:id="rId25"/>
    <p:sldId id="280" r:id="rId26"/>
    <p:sldId id="281" r:id="rId27"/>
    <p:sldId id="282" r:id="rId2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AC07"/>
    <a:srgbClr val="FBEEEC"/>
    <a:srgbClr val="CCE9F4"/>
    <a:srgbClr val="C00000"/>
    <a:srgbClr val="A0107D"/>
    <a:srgbClr val="4B01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33" d="100"/>
          <a:sy n="33" d="100"/>
        </p:scale>
        <p:origin x="-1038" y="-211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EBAC07"/>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C0000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bg1">
                <a:lumMod val="7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4</c:v>
                </c:pt>
              </c:numCache>
            </c:numRef>
          </c:val>
        </c:ser>
        <c:dLbls>
          <c:showLegendKey val="0"/>
          <c:showVal val="0"/>
          <c:showCatName val="0"/>
          <c:showSerName val="0"/>
          <c:showPercent val="0"/>
          <c:showBubbleSize val="0"/>
        </c:dLbls>
        <c:gapWidth val="150"/>
        <c:overlap val="100"/>
        <c:axId val="221699072"/>
        <c:axId val="234865408"/>
      </c:barChart>
      <c:catAx>
        <c:axId val="221699072"/>
        <c:scaling>
          <c:orientation val="minMax"/>
        </c:scaling>
        <c:delete val="1"/>
        <c:axPos val="b"/>
        <c:numFmt formatCode="General" sourceLinked="1"/>
        <c:majorTickMark val="none"/>
        <c:minorTickMark val="none"/>
        <c:tickLblPos val="none"/>
        <c:crossAx val="234865408"/>
        <c:crosses val="autoZero"/>
        <c:auto val="1"/>
        <c:lblAlgn val="ctr"/>
        <c:lblOffset val="100"/>
        <c:noMultiLvlLbl val="0"/>
      </c:catAx>
      <c:valAx>
        <c:axId val="234865408"/>
        <c:scaling>
          <c:orientation val="minMax"/>
          <c:max val="12"/>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22169907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5540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424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03566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1728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03400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2735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7101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067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79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3619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562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8750910" y="646860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EEEC"/>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90997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ecc8f88fe104e4a6fcb5f0d65cfe2ca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70" y="-15875"/>
            <a:ext cx="12222480" cy="6944360"/>
          </a:xfrm>
          <a:prstGeom prst="rect">
            <a:avLst/>
          </a:prstGeom>
        </p:spPr>
      </p:pic>
      <p:pic>
        <p:nvPicPr>
          <p:cNvPr id="6" name="图片 5" descr="81"/>
          <p:cNvPicPr>
            <a:picLocks noChangeAspect="1"/>
          </p:cNvPicPr>
          <p:nvPr/>
        </p:nvPicPr>
        <p:blipFill>
          <a:blip r:embed="rId3"/>
          <a:stretch>
            <a:fillRect/>
          </a:stretch>
        </p:blipFill>
        <p:spPr>
          <a:xfrm>
            <a:off x="1520825" y="1668145"/>
            <a:ext cx="8770620" cy="2515235"/>
          </a:xfrm>
          <a:prstGeom prst="rect">
            <a:avLst/>
          </a:prstGeom>
        </p:spPr>
      </p:pic>
      <p:pic>
        <p:nvPicPr>
          <p:cNvPr id="8" name="图片 7" descr="中秋 页面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035415" y="237490"/>
            <a:ext cx="2145030" cy="1600200"/>
          </a:xfrm>
          <a:prstGeom prst="rect">
            <a:avLst/>
          </a:prstGeom>
        </p:spPr>
      </p:pic>
      <p:sp>
        <p:nvSpPr>
          <p:cNvPr id="10" name="文本框 28"/>
          <p:cNvSpPr txBox="1"/>
          <p:nvPr/>
        </p:nvSpPr>
        <p:spPr>
          <a:xfrm>
            <a:off x="3875405" y="3761105"/>
            <a:ext cx="4409440" cy="518160"/>
          </a:xfrm>
          <a:prstGeom prst="rect">
            <a:avLst/>
          </a:prstGeom>
          <a:noFill/>
          <a:ln w="9525">
            <a:noFill/>
          </a:ln>
        </p:spPr>
        <p:txBody>
          <a:bodyPr wrap="square" anchor="t">
            <a:spAutoFit/>
          </a:bodyPr>
          <a:lstStyle/>
          <a:p>
            <a:pPr lvl="0" indent="0" algn="dist" eaLnBrk="1" hangingPunct="1"/>
            <a:r>
              <a:rPr lang="zh-CN" altLang="en-US" sz="2800" b="1" dirty="0">
                <a:solidFill>
                  <a:srgbClr val="A0107D"/>
                </a:solidFill>
                <a:latin typeface="华文中宋" panose="02010600040101010101" pitchFamily="2" charset="-122"/>
                <a:ea typeface="华文中宋" panose="02010600040101010101" pitchFamily="2" charset="-122"/>
              </a:rPr>
              <a:t>我的中国梦</a:t>
            </a:r>
            <a:r>
              <a:rPr lang="en-US" altLang="zh-CN" sz="2800" b="1" dirty="0">
                <a:solidFill>
                  <a:srgbClr val="A0107D"/>
                </a:solidFill>
                <a:latin typeface="华文中宋" panose="02010600040101010101" pitchFamily="2" charset="-122"/>
                <a:ea typeface="华文中宋" panose="02010600040101010101" pitchFamily="2" charset="-122"/>
              </a:rPr>
              <a:t>PPT</a:t>
            </a:r>
            <a:r>
              <a:rPr lang="zh-CN" altLang="en-US" sz="2800" b="1" dirty="0">
                <a:solidFill>
                  <a:srgbClr val="A0107D"/>
                </a:solidFill>
                <a:latin typeface="华文中宋" panose="02010600040101010101" pitchFamily="2" charset="-122"/>
                <a:ea typeface="华文中宋" panose="02010600040101010101" pitchFamily="2" charset="-122"/>
              </a:rPr>
              <a:t>模板</a:t>
            </a:r>
          </a:p>
        </p:txBody>
      </p:sp>
      <p:sp>
        <p:nvSpPr>
          <p:cNvPr id="4108" name="矩形 31"/>
          <p:cNvSpPr/>
          <p:nvPr/>
        </p:nvSpPr>
        <p:spPr>
          <a:xfrm>
            <a:off x="3661410" y="4211320"/>
            <a:ext cx="4834255" cy="396240"/>
          </a:xfrm>
          <a:prstGeom prst="rect">
            <a:avLst/>
          </a:prstGeom>
          <a:noFill/>
          <a:ln w="9525">
            <a:noFill/>
          </a:ln>
        </p:spPr>
        <p:txBody>
          <a:bodyPr wrap="square" anchor="t">
            <a:spAutoFit/>
          </a:bodyPr>
          <a:lstStyle/>
          <a:p>
            <a:pPr lvl="0" indent="0" algn="ctr" eaLnBrk="1" hangingPunct="1"/>
            <a:r>
              <a:rPr lang="en-US" altLang="zh-CN" sz="1000" dirty="0">
                <a:solidFill>
                  <a:srgbClr val="A0107D"/>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chemeClr val="tx1"/>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chemeClr val="tx1"/>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tx1"/>
                </a:solidFill>
                <a:latin typeface="华文中宋" panose="02010600040101010101" pitchFamily="2" charset="-122"/>
                <a:ea typeface="华文中宋" panose="02010600040101010101" pitchFamily="2" charset="-122"/>
              </a:rPr>
              <a:t>01</a:t>
            </a:r>
          </a:p>
        </p:txBody>
      </p:sp>
      <p:sp>
        <p:nvSpPr>
          <p:cNvPr id="45" name="矩形 44"/>
          <p:cNvSpPr>
            <a:spLocks noChangeArrowheads="1"/>
          </p:cNvSpPr>
          <p:nvPr/>
        </p:nvSpPr>
        <p:spPr bwMode="auto">
          <a:xfrm>
            <a:off x="7605783" y="18704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46" name="直接连接符 45"/>
          <p:cNvSpPr>
            <a:spLocks noChangeShapeType="1"/>
          </p:cNvSpPr>
          <p:nvPr/>
        </p:nvSpPr>
        <p:spPr bwMode="auto">
          <a:xfrm>
            <a:off x="7703150" y="2899122"/>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47" name="矩形 46"/>
          <p:cNvSpPr>
            <a:spLocks noChangeArrowheads="1"/>
          </p:cNvSpPr>
          <p:nvPr/>
        </p:nvSpPr>
        <p:spPr bwMode="auto">
          <a:xfrm>
            <a:off x="815516" y="18704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48" name="直接连接符 47"/>
          <p:cNvSpPr>
            <a:spLocks noChangeShapeType="1"/>
          </p:cNvSpPr>
          <p:nvPr/>
        </p:nvSpPr>
        <p:spPr bwMode="auto">
          <a:xfrm>
            <a:off x="912883" y="2899122"/>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49" name="矩形 48"/>
          <p:cNvSpPr>
            <a:spLocks noChangeArrowheads="1"/>
          </p:cNvSpPr>
          <p:nvPr/>
        </p:nvSpPr>
        <p:spPr bwMode="auto">
          <a:xfrm>
            <a:off x="7605783" y="3220855"/>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50" name="直接连接符 49"/>
          <p:cNvSpPr>
            <a:spLocks noChangeShapeType="1"/>
          </p:cNvSpPr>
          <p:nvPr/>
        </p:nvSpPr>
        <p:spPr bwMode="auto">
          <a:xfrm>
            <a:off x="7703150" y="4249555"/>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1" name="矩形 50"/>
          <p:cNvSpPr>
            <a:spLocks noChangeArrowheads="1"/>
          </p:cNvSpPr>
          <p:nvPr/>
        </p:nvSpPr>
        <p:spPr bwMode="auto">
          <a:xfrm>
            <a:off x="815516" y="3220855"/>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52" name="直接连接符 51"/>
          <p:cNvSpPr>
            <a:spLocks noChangeShapeType="1"/>
          </p:cNvSpPr>
          <p:nvPr/>
        </p:nvSpPr>
        <p:spPr bwMode="auto">
          <a:xfrm>
            <a:off x="912883" y="4249555"/>
            <a:ext cx="3649133" cy="2116"/>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2400"/>
          </a:p>
        </p:txBody>
      </p:sp>
      <p:sp>
        <p:nvSpPr>
          <p:cNvPr id="53" name="矩形 52"/>
          <p:cNvSpPr>
            <a:spLocks noChangeArrowheads="1"/>
          </p:cNvSpPr>
          <p:nvPr/>
        </p:nvSpPr>
        <p:spPr bwMode="auto">
          <a:xfrm>
            <a:off x="7605783" y="46390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54" name="矩形 53"/>
          <p:cNvSpPr>
            <a:spLocks noChangeArrowheads="1"/>
          </p:cNvSpPr>
          <p:nvPr/>
        </p:nvSpPr>
        <p:spPr bwMode="auto">
          <a:xfrm>
            <a:off x="815516" y="4639022"/>
            <a:ext cx="3771900"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tx1"/>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grpSp>
        <p:nvGrpSpPr>
          <p:cNvPr id="55" name="组合 54"/>
          <p:cNvGrpSpPr/>
          <p:nvPr/>
        </p:nvGrpSpPr>
        <p:grpSpPr>
          <a:xfrm>
            <a:off x="6282867" y="1578322"/>
            <a:ext cx="1270000" cy="1270000"/>
            <a:chOff x="4711700" y="1321854"/>
            <a:chExt cx="952500" cy="952500"/>
          </a:xfrm>
        </p:grpSpPr>
        <p:sp>
          <p:nvSpPr>
            <p:cNvPr id="56" name="Freeform 28"/>
            <p:cNvSpPr>
              <a:spLocks noEditPoints="1"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9 h 254"/>
                <a:gd name="T14" fmla="*/ 225 w 254"/>
                <a:gd name="T15" fmla="*/ 127 h 254"/>
                <a:gd name="T16" fmla="*/ 127 w 254"/>
                <a:gd name="T17" fmla="*/ 226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3"/>
                    <a:pt x="72" y="29"/>
                    <a:pt x="127" y="29"/>
                  </a:cubicBezTo>
                  <a:cubicBezTo>
                    <a:pt x="181" y="29"/>
                    <a:pt x="225" y="73"/>
                    <a:pt x="225" y="127"/>
                  </a:cubicBezTo>
                  <a:cubicBezTo>
                    <a:pt x="225" y="181"/>
                    <a:pt x="181" y="226"/>
                    <a:pt x="127" y="226"/>
                  </a:cubicBezTo>
                  <a:cubicBezTo>
                    <a:pt x="72" y="226"/>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57" name="Freeform 29"/>
            <p:cNvSpPr>
              <a:spLocks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9 h 254"/>
                <a:gd name="T10" fmla="*/ 225 w 254"/>
                <a:gd name="T11" fmla="*/ 127 h 254"/>
                <a:gd name="T12" fmla="*/ 127 w 254"/>
                <a:gd name="T13" fmla="*/ 226 h 254"/>
                <a:gd name="T14" fmla="*/ 86 w 254"/>
                <a:gd name="T15" fmla="*/ 217 h 254"/>
                <a:gd name="T16" fmla="*/ 75 w 254"/>
                <a:gd name="T17" fmla="*/ 243 h 254"/>
                <a:gd name="T18" fmla="*/ 127 w 254"/>
                <a:gd name="T19" fmla="*/ 254 h 254"/>
                <a:gd name="T20" fmla="*/ 254 w 254"/>
                <a:gd name="T21" fmla="*/ 127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254"/>
                <a:gd name="T35" fmla="*/ 254 w 254"/>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254">
                  <a:moveTo>
                    <a:pt x="254" y="127"/>
                  </a:moveTo>
                  <a:cubicBezTo>
                    <a:pt x="254" y="57"/>
                    <a:pt x="197" y="0"/>
                    <a:pt x="127" y="0"/>
                  </a:cubicBezTo>
                  <a:cubicBezTo>
                    <a:pt x="57" y="0"/>
                    <a:pt x="0" y="57"/>
                    <a:pt x="0" y="127"/>
                  </a:cubicBezTo>
                  <a:cubicBezTo>
                    <a:pt x="28" y="127"/>
                    <a:pt x="28" y="127"/>
                    <a:pt x="28" y="127"/>
                  </a:cubicBezTo>
                  <a:cubicBezTo>
                    <a:pt x="28" y="73"/>
                    <a:pt x="72" y="29"/>
                    <a:pt x="127" y="29"/>
                  </a:cubicBezTo>
                  <a:cubicBezTo>
                    <a:pt x="181" y="29"/>
                    <a:pt x="225" y="73"/>
                    <a:pt x="225" y="127"/>
                  </a:cubicBezTo>
                  <a:cubicBezTo>
                    <a:pt x="225" y="181"/>
                    <a:pt x="181" y="226"/>
                    <a:pt x="127" y="226"/>
                  </a:cubicBezTo>
                  <a:cubicBezTo>
                    <a:pt x="113" y="226"/>
                    <a:pt x="99" y="223"/>
                    <a:pt x="86" y="217"/>
                  </a:cubicBezTo>
                  <a:cubicBezTo>
                    <a:pt x="75" y="243"/>
                    <a:pt x="75" y="243"/>
                    <a:pt x="75" y="243"/>
                  </a:cubicBezTo>
                  <a:cubicBezTo>
                    <a:pt x="91" y="250"/>
                    <a:pt x="109" y="254"/>
                    <a:pt x="127" y="254"/>
                  </a:cubicBezTo>
                  <a:cubicBezTo>
                    <a:pt x="197" y="254"/>
                    <a:pt x="254" y="197"/>
                    <a:pt x="254" y="127"/>
                  </a:cubicBezTo>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58" name="TextBox 682"/>
            <p:cNvSpPr>
              <a:spLocks noChangeArrowheads="1"/>
            </p:cNvSpPr>
            <p:nvPr/>
          </p:nvSpPr>
          <p:spPr bwMode="auto">
            <a:xfrm>
              <a:off x="4928393" y="1544104"/>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82</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59" name="组合 58"/>
          <p:cNvGrpSpPr/>
          <p:nvPr/>
        </p:nvGrpSpPr>
        <p:grpSpPr>
          <a:xfrm>
            <a:off x="4633983" y="1578322"/>
            <a:ext cx="1270000" cy="1270000"/>
            <a:chOff x="3475037" y="1321854"/>
            <a:chExt cx="952500" cy="952500"/>
          </a:xfrm>
        </p:grpSpPr>
        <p:sp>
          <p:nvSpPr>
            <p:cNvPr id="60" name="Freeform 14"/>
            <p:cNvSpPr>
              <a:spLocks noEditPoints="1" noChangeArrowheads="1"/>
            </p:cNvSpPr>
            <p:nvPr/>
          </p:nvSpPr>
          <p:spPr bwMode="auto">
            <a:xfrm>
              <a:off x="3475037"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9" y="73"/>
                    <a:pt x="73" y="29"/>
                    <a:pt x="127" y="29"/>
                  </a:cubicBezTo>
                  <a:cubicBezTo>
                    <a:pt x="182" y="29"/>
                    <a:pt x="226" y="73"/>
                    <a:pt x="226" y="127"/>
                  </a:cubicBezTo>
                  <a:cubicBezTo>
                    <a:pt x="226" y="181"/>
                    <a:pt x="182" y="226"/>
                    <a:pt x="127" y="226"/>
                  </a:cubicBezTo>
                  <a:cubicBezTo>
                    <a:pt x="73" y="226"/>
                    <a:pt x="29" y="181"/>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1" name="Freeform 15"/>
            <p:cNvSpPr>
              <a:spLocks noChangeArrowheads="1"/>
            </p:cNvSpPr>
            <p:nvPr/>
          </p:nvSpPr>
          <p:spPr bwMode="auto">
            <a:xfrm>
              <a:off x="3475037" y="1321854"/>
              <a:ext cx="952500" cy="476250"/>
            </a:xfrm>
            <a:custGeom>
              <a:avLst/>
              <a:gdLst>
                <a:gd name="T0" fmla="*/ 254 w 254"/>
                <a:gd name="T1" fmla="*/ 127 h 127"/>
                <a:gd name="T2" fmla="*/ 127 w 254"/>
                <a:gd name="T3" fmla="*/ 0 h 127"/>
                <a:gd name="T4" fmla="*/ 0 w 254"/>
                <a:gd name="T5" fmla="*/ 127 h 127"/>
                <a:gd name="T6" fmla="*/ 29 w 254"/>
                <a:gd name="T7" fmla="*/ 127 h 127"/>
                <a:gd name="T8" fmla="*/ 127 w 254"/>
                <a:gd name="T9" fmla="*/ 29 h 127"/>
                <a:gd name="T10" fmla="*/ 226 w 254"/>
                <a:gd name="T11" fmla="*/ 127 h 127"/>
                <a:gd name="T12" fmla="*/ 254 w 254"/>
                <a:gd name="T13" fmla="*/ 127 h 127"/>
                <a:gd name="T14" fmla="*/ 0 60000 65536"/>
                <a:gd name="T15" fmla="*/ 0 60000 65536"/>
                <a:gd name="T16" fmla="*/ 0 60000 65536"/>
                <a:gd name="T17" fmla="*/ 0 60000 65536"/>
                <a:gd name="T18" fmla="*/ 0 60000 65536"/>
                <a:gd name="T19" fmla="*/ 0 60000 65536"/>
                <a:gd name="T20" fmla="*/ 0 60000 65536"/>
                <a:gd name="T21" fmla="*/ 0 w 254"/>
                <a:gd name="T22" fmla="*/ 0 h 127"/>
                <a:gd name="T23" fmla="*/ 254 w 25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127">
                  <a:moveTo>
                    <a:pt x="254" y="127"/>
                  </a:moveTo>
                  <a:cubicBezTo>
                    <a:pt x="254" y="57"/>
                    <a:pt x="197" y="0"/>
                    <a:pt x="127" y="0"/>
                  </a:cubicBezTo>
                  <a:cubicBezTo>
                    <a:pt x="57" y="0"/>
                    <a:pt x="0" y="57"/>
                    <a:pt x="0" y="127"/>
                  </a:cubicBezTo>
                  <a:cubicBezTo>
                    <a:pt x="29" y="127"/>
                    <a:pt x="29" y="127"/>
                    <a:pt x="29" y="127"/>
                  </a:cubicBezTo>
                  <a:cubicBezTo>
                    <a:pt x="29" y="73"/>
                    <a:pt x="73" y="29"/>
                    <a:pt x="127" y="29"/>
                  </a:cubicBezTo>
                  <a:cubicBezTo>
                    <a:pt x="182" y="29"/>
                    <a:pt x="226" y="73"/>
                    <a:pt x="226" y="127"/>
                  </a:cubicBezTo>
                  <a:lnTo>
                    <a:pt x="254" y="127"/>
                  </a:ln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2" name="TextBox 682"/>
            <p:cNvSpPr>
              <a:spLocks noChangeArrowheads="1"/>
            </p:cNvSpPr>
            <p:nvPr/>
          </p:nvSpPr>
          <p:spPr bwMode="auto">
            <a:xfrm>
              <a:off x="3691731" y="1544104"/>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chemeClr val="tx1"/>
                  </a:solidFill>
                  <a:latin typeface="方正中等线简体" pitchFamily="2" charset="-122"/>
                  <a:ea typeface="方正中等线简体" pitchFamily="2" charset="-122"/>
                </a:rPr>
                <a:t>50</a:t>
              </a:r>
              <a:r>
                <a:rPr lang="en-US" sz="2135" dirty="0">
                  <a:solidFill>
                    <a:schemeClr val="tx1"/>
                  </a:solidFill>
                  <a:latin typeface="方正中等线简体" pitchFamily="2" charset="-122"/>
                  <a:ea typeface="方正中等线简体" pitchFamily="2" charset="-122"/>
                </a:rPr>
                <a:t>%</a:t>
              </a:r>
              <a:endParaRPr lang="en-US" altLang="en-US" sz="2135" dirty="0">
                <a:solidFill>
                  <a:schemeClr val="tx1"/>
                </a:solidFill>
                <a:latin typeface="方正中等线简体" pitchFamily="2" charset="-122"/>
                <a:ea typeface="方正中等线简体" pitchFamily="2" charset="-122"/>
              </a:endParaRPr>
            </a:p>
          </p:txBody>
        </p:sp>
      </p:grpSp>
      <p:grpSp>
        <p:nvGrpSpPr>
          <p:cNvPr id="63" name="组合 62"/>
          <p:cNvGrpSpPr/>
          <p:nvPr/>
        </p:nvGrpSpPr>
        <p:grpSpPr>
          <a:xfrm>
            <a:off x="6282867" y="2968971"/>
            <a:ext cx="1270000" cy="1270000"/>
            <a:chOff x="4711700" y="2364841"/>
            <a:chExt cx="952500" cy="952500"/>
          </a:xfrm>
        </p:grpSpPr>
        <p:sp>
          <p:nvSpPr>
            <p:cNvPr id="64" name="Freeform 23"/>
            <p:cNvSpPr>
              <a:spLocks noEditPoints="1"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8 h 254"/>
                <a:gd name="T14" fmla="*/ 225 w 254"/>
                <a:gd name="T15" fmla="*/ 127 h 254"/>
                <a:gd name="T16" fmla="*/ 127 w 254"/>
                <a:gd name="T17" fmla="*/ 225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2"/>
                    <a:pt x="72" y="28"/>
                    <a:pt x="127" y="28"/>
                  </a:cubicBezTo>
                  <a:cubicBezTo>
                    <a:pt x="181" y="28"/>
                    <a:pt x="225" y="72"/>
                    <a:pt x="225" y="127"/>
                  </a:cubicBezTo>
                  <a:cubicBezTo>
                    <a:pt x="225" y="181"/>
                    <a:pt x="181" y="225"/>
                    <a:pt x="127" y="225"/>
                  </a:cubicBezTo>
                  <a:cubicBezTo>
                    <a:pt x="72" y="225"/>
                    <a:pt x="28" y="181"/>
                    <a:pt x="28" y="127"/>
                  </a:cubicBezTo>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5" name="Freeform 24"/>
            <p:cNvSpPr>
              <a:spLocks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8 h 254"/>
                <a:gd name="T10" fmla="*/ 225 w 254"/>
                <a:gd name="T11" fmla="*/ 127 h 254"/>
                <a:gd name="T12" fmla="*/ 127 w 254"/>
                <a:gd name="T13" fmla="*/ 225 h 254"/>
                <a:gd name="T14" fmla="*/ 127 w 254"/>
                <a:gd name="T15" fmla="*/ 254 h 254"/>
                <a:gd name="T16" fmla="*/ 254 w 254"/>
                <a:gd name="T17" fmla="*/ 127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254"/>
                <a:gd name="T29" fmla="*/ 254 w 254"/>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254">
                  <a:moveTo>
                    <a:pt x="254" y="127"/>
                  </a:moveTo>
                  <a:cubicBezTo>
                    <a:pt x="254" y="57"/>
                    <a:pt x="197" y="0"/>
                    <a:pt x="127" y="0"/>
                  </a:cubicBezTo>
                  <a:cubicBezTo>
                    <a:pt x="57" y="0"/>
                    <a:pt x="0" y="57"/>
                    <a:pt x="0" y="127"/>
                  </a:cubicBezTo>
                  <a:cubicBezTo>
                    <a:pt x="28" y="127"/>
                    <a:pt x="28" y="127"/>
                    <a:pt x="28" y="127"/>
                  </a:cubicBezTo>
                  <a:cubicBezTo>
                    <a:pt x="28" y="72"/>
                    <a:pt x="72" y="28"/>
                    <a:pt x="127" y="28"/>
                  </a:cubicBezTo>
                  <a:cubicBezTo>
                    <a:pt x="181" y="28"/>
                    <a:pt x="225" y="72"/>
                    <a:pt x="225" y="127"/>
                  </a:cubicBezTo>
                  <a:cubicBezTo>
                    <a:pt x="225" y="181"/>
                    <a:pt x="181" y="225"/>
                    <a:pt x="127" y="225"/>
                  </a:cubicBezTo>
                  <a:cubicBezTo>
                    <a:pt x="127" y="254"/>
                    <a:pt x="127" y="254"/>
                    <a:pt x="127" y="254"/>
                  </a:cubicBezTo>
                  <a:cubicBezTo>
                    <a:pt x="197" y="254"/>
                    <a:pt x="254" y="197"/>
                    <a:pt x="254" y="127"/>
                  </a:cubicBezTo>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66" name="TextBox 682"/>
            <p:cNvSpPr>
              <a:spLocks noChangeArrowheads="1"/>
            </p:cNvSpPr>
            <p:nvPr/>
          </p:nvSpPr>
          <p:spPr bwMode="auto">
            <a:xfrm>
              <a:off x="4928393" y="2556929"/>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75</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67" name="组合 66"/>
          <p:cNvGrpSpPr/>
          <p:nvPr/>
        </p:nvGrpSpPr>
        <p:grpSpPr>
          <a:xfrm>
            <a:off x="4633983" y="2964738"/>
            <a:ext cx="1270000" cy="1274233"/>
            <a:chOff x="3475037" y="2361666"/>
            <a:chExt cx="952500" cy="955675"/>
          </a:xfrm>
        </p:grpSpPr>
        <p:sp>
          <p:nvSpPr>
            <p:cNvPr id="68" name="Freeform 10"/>
            <p:cNvSpPr>
              <a:spLocks noEditPoints="1" noChangeArrowheads="1"/>
            </p:cNvSpPr>
            <p:nvPr/>
          </p:nvSpPr>
          <p:spPr bwMode="auto">
            <a:xfrm>
              <a:off x="3475037" y="2361666"/>
              <a:ext cx="952500" cy="955675"/>
            </a:xfrm>
            <a:custGeom>
              <a:avLst/>
              <a:gdLst>
                <a:gd name="T0" fmla="*/ 254 w 254"/>
                <a:gd name="T1" fmla="*/ 128 h 255"/>
                <a:gd name="T2" fmla="*/ 127 w 254"/>
                <a:gd name="T3" fmla="*/ 0 h 255"/>
                <a:gd name="T4" fmla="*/ 0 w 254"/>
                <a:gd name="T5" fmla="*/ 128 h 255"/>
                <a:gd name="T6" fmla="*/ 127 w 254"/>
                <a:gd name="T7" fmla="*/ 255 h 255"/>
                <a:gd name="T8" fmla="*/ 254 w 254"/>
                <a:gd name="T9" fmla="*/ 128 h 255"/>
                <a:gd name="T10" fmla="*/ 29 w 254"/>
                <a:gd name="T11" fmla="*/ 128 h 255"/>
                <a:gd name="T12" fmla="*/ 127 w 254"/>
                <a:gd name="T13" fmla="*/ 29 h 255"/>
                <a:gd name="T14" fmla="*/ 226 w 254"/>
                <a:gd name="T15" fmla="*/ 128 h 255"/>
                <a:gd name="T16" fmla="*/ 127 w 254"/>
                <a:gd name="T17" fmla="*/ 226 h 255"/>
                <a:gd name="T18" fmla="*/ 29 w 254"/>
                <a:gd name="T19" fmla="*/ 128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5"/>
                <a:gd name="T32" fmla="*/ 254 w 254"/>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5">
                  <a:moveTo>
                    <a:pt x="254" y="128"/>
                  </a:moveTo>
                  <a:cubicBezTo>
                    <a:pt x="254" y="58"/>
                    <a:pt x="197" y="0"/>
                    <a:pt x="127" y="0"/>
                  </a:cubicBezTo>
                  <a:cubicBezTo>
                    <a:pt x="57" y="0"/>
                    <a:pt x="0" y="58"/>
                    <a:pt x="0" y="128"/>
                  </a:cubicBezTo>
                  <a:cubicBezTo>
                    <a:pt x="0" y="198"/>
                    <a:pt x="57" y="255"/>
                    <a:pt x="127" y="255"/>
                  </a:cubicBezTo>
                  <a:cubicBezTo>
                    <a:pt x="197" y="255"/>
                    <a:pt x="254" y="198"/>
                    <a:pt x="254" y="128"/>
                  </a:cubicBezTo>
                  <a:close/>
                  <a:moveTo>
                    <a:pt x="29" y="128"/>
                  </a:moveTo>
                  <a:cubicBezTo>
                    <a:pt x="28" y="73"/>
                    <a:pt x="73" y="29"/>
                    <a:pt x="127" y="29"/>
                  </a:cubicBezTo>
                  <a:cubicBezTo>
                    <a:pt x="182" y="29"/>
                    <a:pt x="226" y="73"/>
                    <a:pt x="226" y="128"/>
                  </a:cubicBezTo>
                  <a:cubicBezTo>
                    <a:pt x="226" y="182"/>
                    <a:pt x="182" y="226"/>
                    <a:pt x="127" y="226"/>
                  </a:cubicBezTo>
                  <a:cubicBezTo>
                    <a:pt x="73" y="226"/>
                    <a:pt x="29" y="182"/>
                    <a:pt x="29" y="128"/>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69" name="Freeform 11"/>
            <p:cNvSpPr>
              <a:spLocks noChangeArrowheads="1"/>
            </p:cNvSpPr>
            <p:nvPr/>
          </p:nvSpPr>
          <p:spPr bwMode="auto">
            <a:xfrm>
              <a:off x="3475037" y="2361666"/>
              <a:ext cx="831850" cy="479425"/>
            </a:xfrm>
            <a:custGeom>
              <a:avLst/>
              <a:gdLst>
                <a:gd name="T0" fmla="*/ 222 w 222"/>
                <a:gd name="T1" fmla="*/ 43 h 128"/>
                <a:gd name="T2" fmla="*/ 127 w 222"/>
                <a:gd name="T3" fmla="*/ 0 h 128"/>
                <a:gd name="T4" fmla="*/ 0 w 222"/>
                <a:gd name="T5" fmla="*/ 128 h 128"/>
                <a:gd name="T6" fmla="*/ 29 w 222"/>
                <a:gd name="T7" fmla="*/ 128 h 128"/>
                <a:gd name="T8" fmla="*/ 127 w 222"/>
                <a:gd name="T9" fmla="*/ 29 h 128"/>
                <a:gd name="T10" fmla="*/ 201 w 222"/>
                <a:gd name="T11" fmla="*/ 62 h 128"/>
                <a:gd name="T12" fmla="*/ 222 w 222"/>
                <a:gd name="T13" fmla="*/ 43 h 128"/>
                <a:gd name="T14" fmla="*/ 0 60000 65536"/>
                <a:gd name="T15" fmla="*/ 0 60000 65536"/>
                <a:gd name="T16" fmla="*/ 0 60000 65536"/>
                <a:gd name="T17" fmla="*/ 0 60000 65536"/>
                <a:gd name="T18" fmla="*/ 0 60000 65536"/>
                <a:gd name="T19" fmla="*/ 0 60000 65536"/>
                <a:gd name="T20" fmla="*/ 0 60000 65536"/>
                <a:gd name="T21" fmla="*/ 0 w 222"/>
                <a:gd name="T22" fmla="*/ 0 h 128"/>
                <a:gd name="T23" fmla="*/ 222 w 222"/>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 h="128">
                  <a:moveTo>
                    <a:pt x="222" y="43"/>
                  </a:moveTo>
                  <a:cubicBezTo>
                    <a:pt x="198" y="16"/>
                    <a:pt x="163" y="0"/>
                    <a:pt x="127" y="0"/>
                  </a:cubicBezTo>
                  <a:cubicBezTo>
                    <a:pt x="57" y="0"/>
                    <a:pt x="0" y="58"/>
                    <a:pt x="0" y="128"/>
                  </a:cubicBezTo>
                  <a:cubicBezTo>
                    <a:pt x="29" y="128"/>
                    <a:pt x="29" y="128"/>
                    <a:pt x="29" y="128"/>
                  </a:cubicBezTo>
                  <a:cubicBezTo>
                    <a:pt x="28" y="73"/>
                    <a:pt x="73" y="29"/>
                    <a:pt x="127" y="29"/>
                  </a:cubicBezTo>
                  <a:cubicBezTo>
                    <a:pt x="155" y="29"/>
                    <a:pt x="182" y="41"/>
                    <a:pt x="201" y="62"/>
                  </a:cubicBezTo>
                  <a:lnTo>
                    <a:pt x="222" y="43"/>
                  </a:lnTo>
                  <a:close/>
                </a:path>
              </a:pathLst>
            </a:custGeom>
            <a:solidFill>
              <a:srgbClr val="EBAC07"/>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70" name="TextBox 682"/>
            <p:cNvSpPr>
              <a:spLocks noChangeArrowheads="1"/>
            </p:cNvSpPr>
            <p:nvPr/>
          </p:nvSpPr>
          <p:spPr bwMode="auto">
            <a:xfrm>
              <a:off x="3691731" y="2556929"/>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28</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71" name="组合 70"/>
          <p:cNvGrpSpPr/>
          <p:nvPr/>
        </p:nvGrpSpPr>
        <p:grpSpPr>
          <a:xfrm>
            <a:off x="6213016" y="4283422"/>
            <a:ext cx="1409700" cy="1409700"/>
            <a:chOff x="4659312" y="3350679"/>
            <a:chExt cx="1057275" cy="1057275"/>
          </a:xfrm>
        </p:grpSpPr>
        <p:sp>
          <p:nvSpPr>
            <p:cNvPr id="72" name="Freeform 18"/>
            <p:cNvSpPr>
              <a:spLocks noEditPoints="1" noChangeArrowheads="1"/>
            </p:cNvSpPr>
            <p:nvPr/>
          </p:nvSpPr>
          <p:spPr bwMode="auto">
            <a:xfrm>
              <a:off x="4659312" y="3350679"/>
              <a:ext cx="1057275" cy="1057275"/>
            </a:xfrm>
            <a:custGeom>
              <a:avLst/>
              <a:gdLst>
                <a:gd name="T0" fmla="*/ 47 w 282"/>
                <a:gd name="T1" fmla="*/ 56 h 282"/>
                <a:gd name="T2" fmla="*/ 55 w 282"/>
                <a:gd name="T3" fmla="*/ 235 h 282"/>
                <a:gd name="T4" fmla="*/ 235 w 282"/>
                <a:gd name="T5" fmla="*/ 227 h 282"/>
                <a:gd name="T6" fmla="*/ 226 w 282"/>
                <a:gd name="T7" fmla="*/ 47 h 282"/>
                <a:gd name="T8" fmla="*/ 47 w 282"/>
                <a:gd name="T9" fmla="*/ 56 h 282"/>
                <a:gd name="T10" fmla="*/ 214 w 282"/>
                <a:gd name="T11" fmla="*/ 208 h 282"/>
                <a:gd name="T12" fmla="*/ 75 w 282"/>
                <a:gd name="T13" fmla="*/ 214 h 282"/>
                <a:gd name="T14" fmla="*/ 68 w 282"/>
                <a:gd name="T15" fmla="*/ 75 h 282"/>
                <a:gd name="T16" fmla="*/ 207 w 282"/>
                <a:gd name="T17" fmla="*/ 68 h 282"/>
                <a:gd name="T18" fmla="*/ 214 w 282"/>
                <a:gd name="T19" fmla="*/ 208 h 2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2"/>
                <a:gd name="T31" fmla="*/ 0 h 282"/>
                <a:gd name="T32" fmla="*/ 282 w 282"/>
                <a:gd name="T33" fmla="*/ 282 h 2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2" h="282">
                  <a:moveTo>
                    <a:pt x="47" y="56"/>
                  </a:moveTo>
                  <a:cubicBezTo>
                    <a:pt x="0" y="107"/>
                    <a:pt x="3" y="188"/>
                    <a:pt x="55" y="235"/>
                  </a:cubicBezTo>
                  <a:cubicBezTo>
                    <a:pt x="107" y="282"/>
                    <a:pt x="188" y="279"/>
                    <a:pt x="235" y="227"/>
                  </a:cubicBezTo>
                  <a:cubicBezTo>
                    <a:pt x="282" y="175"/>
                    <a:pt x="278" y="95"/>
                    <a:pt x="226" y="47"/>
                  </a:cubicBezTo>
                  <a:cubicBezTo>
                    <a:pt x="175" y="0"/>
                    <a:pt x="94" y="4"/>
                    <a:pt x="47" y="56"/>
                  </a:cubicBezTo>
                  <a:moveTo>
                    <a:pt x="214" y="208"/>
                  </a:moveTo>
                  <a:cubicBezTo>
                    <a:pt x="177" y="248"/>
                    <a:pt x="115" y="251"/>
                    <a:pt x="75" y="214"/>
                  </a:cubicBezTo>
                  <a:cubicBezTo>
                    <a:pt x="34" y="177"/>
                    <a:pt x="31" y="115"/>
                    <a:pt x="68" y="75"/>
                  </a:cubicBezTo>
                  <a:cubicBezTo>
                    <a:pt x="105" y="35"/>
                    <a:pt x="167" y="32"/>
                    <a:pt x="207" y="68"/>
                  </a:cubicBezTo>
                  <a:cubicBezTo>
                    <a:pt x="248" y="105"/>
                    <a:pt x="250" y="168"/>
                    <a:pt x="214" y="208"/>
                  </a:cubicBezTo>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73" name="Freeform 19"/>
            <p:cNvSpPr>
              <a:spLocks noChangeArrowheads="1"/>
            </p:cNvSpPr>
            <p:nvPr/>
          </p:nvSpPr>
          <p:spPr bwMode="auto">
            <a:xfrm>
              <a:off x="4711700" y="3876141"/>
              <a:ext cx="828675" cy="531813"/>
            </a:xfrm>
            <a:custGeom>
              <a:avLst/>
              <a:gdLst>
                <a:gd name="T0" fmla="*/ 0 w 221"/>
                <a:gd name="T1" fmla="*/ 0 h 142"/>
                <a:gd name="T2" fmla="*/ 41 w 221"/>
                <a:gd name="T3" fmla="*/ 95 h 142"/>
                <a:gd name="T4" fmla="*/ 221 w 221"/>
                <a:gd name="T5" fmla="*/ 87 h 142"/>
                <a:gd name="T6" fmla="*/ 200 w 221"/>
                <a:gd name="T7" fmla="*/ 68 h 142"/>
                <a:gd name="T8" fmla="*/ 61 w 221"/>
                <a:gd name="T9" fmla="*/ 74 h 142"/>
                <a:gd name="T10" fmla="*/ 28 w 221"/>
                <a:gd name="T11" fmla="*/ 0 h 142"/>
                <a:gd name="T12" fmla="*/ 0 w 221"/>
                <a:gd name="T13" fmla="*/ 0 h 142"/>
                <a:gd name="T14" fmla="*/ 0 60000 65536"/>
                <a:gd name="T15" fmla="*/ 0 60000 65536"/>
                <a:gd name="T16" fmla="*/ 0 60000 65536"/>
                <a:gd name="T17" fmla="*/ 0 60000 65536"/>
                <a:gd name="T18" fmla="*/ 0 60000 65536"/>
                <a:gd name="T19" fmla="*/ 0 60000 65536"/>
                <a:gd name="T20" fmla="*/ 0 60000 65536"/>
                <a:gd name="T21" fmla="*/ 0 w 221"/>
                <a:gd name="T22" fmla="*/ 0 h 142"/>
                <a:gd name="T23" fmla="*/ 221 w 221"/>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142">
                  <a:moveTo>
                    <a:pt x="0" y="0"/>
                  </a:moveTo>
                  <a:cubicBezTo>
                    <a:pt x="0" y="36"/>
                    <a:pt x="15" y="71"/>
                    <a:pt x="41" y="95"/>
                  </a:cubicBezTo>
                  <a:cubicBezTo>
                    <a:pt x="93" y="142"/>
                    <a:pt x="174" y="139"/>
                    <a:pt x="221" y="87"/>
                  </a:cubicBezTo>
                  <a:cubicBezTo>
                    <a:pt x="200" y="68"/>
                    <a:pt x="200" y="68"/>
                    <a:pt x="200" y="68"/>
                  </a:cubicBezTo>
                  <a:cubicBezTo>
                    <a:pt x="163" y="108"/>
                    <a:pt x="101" y="111"/>
                    <a:pt x="61" y="74"/>
                  </a:cubicBezTo>
                  <a:cubicBezTo>
                    <a:pt x="40" y="55"/>
                    <a:pt x="28" y="28"/>
                    <a:pt x="28" y="0"/>
                  </a:cubicBezTo>
                  <a:lnTo>
                    <a:pt x="0" y="0"/>
                  </a:ln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74" name="TextBox 682"/>
            <p:cNvSpPr>
              <a:spLocks noChangeArrowheads="1"/>
            </p:cNvSpPr>
            <p:nvPr/>
          </p:nvSpPr>
          <p:spPr bwMode="auto">
            <a:xfrm>
              <a:off x="4928393" y="3644366"/>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61</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grpSp>
        <p:nvGrpSpPr>
          <p:cNvPr id="75" name="组合 74"/>
          <p:cNvGrpSpPr/>
          <p:nvPr/>
        </p:nvGrpSpPr>
        <p:grpSpPr>
          <a:xfrm>
            <a:off x="4633983" y="4353271"/>
            <a:ext cx="1270000" cy="1270000"/>
            <a:chOff x="3475037" y="3403066"/>
            <a:chExt cx="952500" cy="952500"/>
          </a:xfrm>
        </p:grpSpPr>
        <p:sp>
          <p:nvSpPr>
            <p:cNvPr id="76" name="Freeform 5"/>
            <p:cNvSpPr>
              <a:spLocks noEditPoints="1" noChangeArrowheads="1"/>
            </p:cNvSpPr>
            <p:nvPr/>
          </p:nvSpPr>
          <p:spPr bwMode="auto">
            <a:xfrm>
              <a:off x="3475037" y="3403066"/>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8" y="73"/>
                    <a:pt x="73" y="29"/>
                    <a:pt x="127" y="29"/>
                  </a:cubicBezTo>
                  <a:cubicBezTo>
                    <a:pt x="182" y="29"/>
                    <a:pt x="226" y="73"/>
                    <a:pt x="226" y="127"/>
                  </a:cubicBezTo>
                  <a:cubicBezTo>
                    <a:pt x="226" y="182"/>
                    <a:pt x="182" y="226"/>
                    <a:pt x="127" y="226"/>
                  </a:cubicBezTo>
                  <a:cubicBezTo>
                    <a:pt x="73" y="226"/>
                    <a:pt x="29" y="182"/>
                    <a:pt x="29" y="127"/>
                  </a:cubicBezTo>
                  <a:close/>
                </a:path>
              </a:pathLst>
            </a:custGeom>
            <a:solidFill>
              <a:srgbClr val="D8D8D8"/>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400">
                <a:solidFill>
                  <a:schemeClr val="tx1"/>
                </a:solidFill>
                <a:sym typeface="宋体" panose="02010600030101010101" pitchFamily="2" charset="-122"/>
              </a:endParaRPr>
            </a:p>
          </p:txBody>
        </p:sp>
        <p:sp>
          <p:nvSpPr>
            <p:cNvPr id="77" name="Freeform 6"/>
            <p:cNvSpPr>
              <a:spLocks noChangeArrowheads="1"/>
            </p:cNvSpPr>
            <p:nvPr/>
          </p:nvSpPr>
          <p:spPr bwMode="auto">
            <a:xfrm>
              <a:off x="3475037" y="3485616"/>
              <a:ext cx="269875" cy="393700"/>
            </a:xfrm>
            <a:custGeom>
              <a:avLst/>
              <a:gdLst>
                <a:gd name="T0" fmla="*/ 72 w 72"/>
                <a:gd name="T1" fmla="*/ 23 h 105"/>
                <a:gd name="T2" fmla="*/ 56 w 72"/>
                <a:gd name="T3" fmla="*/ 0 h 105"/>
                <a:gd name="T4" fmla="*/ 0 w 72"/>
                <a:gd name="T5" fmla="*/ 105 h 105"/>
                <a:gd name="T6" fmla="*/ 29 w 72"/>
                <a:gd name="T7" fmla="*/ 105 h 105"/>
                <a:gd name="T8" fmla="*/ 72 w 72"/>
                <a:gd name="T9" fmla="*/ 23 h 105"/>
                <a:gd name="T10" fmla="*/ 0 60000 65536"/>
                <a:gd name="T11" fmla="*/ 0 60000 65536"/>
                <a:gd name="T12" fmla="*/ 0 60000 65536"/>
                <a:gd name="T13" fmla="*/ 0 60000 65536"/>
                <a:gd name="T14" fmla="*/ 0 60000 65536"/>
                <a:gd name="T15" fmla="*/ 0 w 72"/>
                <a:gd name="T16" fmla="*/ 0 h 105"/>
                <a:gd name="T17" fmla="*/ 72 w 72"/>
                <a:gd name="T18" fmla="*/ 105 h 105"/>
              </a:gdLst>
              <a:ahLst/>
              <a:cxnLst>
                <a:cxn ang="T10">
                  <a:pos x="T0" y="T1"/>
                </a:cxn>
                <a:cxn ang="T11">
                  <a:pos x="T2" y="T3"/>
                </a:cxn>
                <a:cxn ang="T12">
                  <a:pos x="T4" y="T5"/>
                </a:cxn>
                <a:cxn ang="T13">
                  <a:pos x="T6" y="T7"/>
                </a:cxn>
                <a:cxn ang="T14">
                  <a:pos x="T8" y="T9"/>
                </a:cxn>
              </a:cxnLst>
              <a:rect l="T15" t="T16" r="T17" b="T18"/>
              <a:pathLst>
                <a:path w="72" h="105">
                  <a:moveTo>
                    <a:pt x="72" y="23"/>
                  </a:moveTo>
                  <a:cubicBezTo>
                    <a:pt x="56" y="0"/>
                    <a:pt x="56" y="0"/>
                    <a:pt x="56" y="0"/>
                  </a:cubicBezTo>
                  <a:cubicBezTo>
                    <a:pt x="21" y="24"/>
                    <a:pt x="0" y="63"/>
                    <a:pt x="0" y="105"/>
                  </a:cubicBezTo>
                  <a:cubicBezTo>
                    <a:pt x="29" y="105"/>
                    <a:pt x="29" y="105"/>
                    <a:pt x="29" y="105"/>
                  </a:cubicBezTo>
                  <a:cubicBezTo>
                    <a:pt x="29" y="72"/>
                    <a:pt x="45" y="42"/>
                    <a:pt x="72" y="23"/>
                  </a:cubicBezTo>
                  <a:close/>
                </a:path>
              </a:pathLst>
            </a:custGeom>
            <a:solidFill>
              <a:srgbClr val="C0000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tx1"/>
                </a:solidFill>
                <a:sym typeface="宋体" panose="02010600030101010101" pitchFamily="2" charset="-122"/>
              </a:endParaRPr>
            </a:p>
          </p:txBody>
        </p:sp>
        <p:sp>
          <p:nvSpPr>
            <p:cNvPr id="78" name="TextBox 682"/>
            <p:cNvSpPr>
              <a:spLocks noChangeArrowheads="1"/>
            </p:cNvSpPr>
            <p:nvPr/>
          </p:nvSpPr>
          <p:spPr bwMode="auto">
            <a:xfrm>
              <a:off x="3691731" y="3644366"/>
              <a:ext cx="595313" cy="49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tx1"/>
                  </a:solidFill>
                  <a:latin typeface="方正中等线简体" pitchFamily="2" charset="-122"/>
                  <a:ea typeface="方正中等线简体" pitchFamily="2" charset="-122"/>
                </a:rPr>
                <a:t>15</a:t>
              </a:r>
              <a:r>
                <a:rPr lang="en-US" sz="2135">
                  <a:solidFill>
                    <a:schemeClr val="tx1"/>
                  </a:solidFill>
                  <a:latin typeface="方正中等线简体" pitchFamily="2" charset="-122"/>
                  <a:ea typeface="方正中等线简体" pitchFamily="2" charset="-122"/>
                </a:rPr>
                <a:t>%</a:t>
              </a:r>
              <a:endParaRPr lang="en-US" altLang="en-US" sz="2135">
                <a:solidFill>
                  <a:schemeClr val="tx1"/>
                </a:solidFill>
                <a:latin typeface="方正中等线简体" pitchFamily="2" charset="-122"/>
                <a:ea typeface="方正中等线简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528"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p:cTn id="21" dur="500" fill="hold"/>
                                        <p:tgtEl>
                                          <p:spTgt spid="59"/>
                                        </p:tgtEl>
                                        <p:attrNameLst>
                                          <p:attrName>ppt_w</p:attrName>
                                        </p:attrNameLst>
                                      </p:cBhvr>
                                      <p:tavLst>
                                        <p:tav tm="0">
                                          <p:val>
                                            <p:fltVal val="0"/>
                                          </p:val>
                                        </p:tav>
                                        <p:tav tm="100000">
                                          <p:val>
                                            <p:strVal val="#ppt_w"/>
                                          </p:val>
                                        </p:tav>
                                      </p:tavLst>
                                    </p:anim>
                                    <p:anim calcmode="lin" valueType="num">
                                      <p:cBhvr>
                                        <p:cTn id="22" dur="500" fill="hold"/>
                                        <p:tgtEl>
                                          <p:spTgt spid="59"/>
                                        </p:tgtEl>
                                        <p:attrNameLst>
                                          <p:attrName>ppt_h</p:attrName>
                                        </p:attrNameLst>
                                      </p:cBhvr>
                                      <p:tavLst>
                                        <p:tav tm="0">
                                          <p:val>
                                            <p:fltVal val="0"/>
                                          </p:val>
                                        </p:tav>
                                        <p:tav tm="100000">
                                          <p:val>
                                            <p:strVal val="#ppt_h"/>
                                          </p:val>
                                        </p:tav>
                                      </p:tavLst>
                                    </p:anim>
                                    <p:animEffect transition="in" filter="fade">
                                      <p:cBhvr>
                                        <p:cTn id="23" dur="500"/>
                                        <p:tgtEl>
                                          <p:spTgt spid="59"/>
                                        </p:tgtEl>
                                      </p:cBhvr>
                                    </p:animEffect>
                                    <p:anim calcmode="lin" valueType="num">
                                      <p:cBhvr>
                                        <p:cTn id="24" dur="500" fill="hold"/>
                                        <p:tgtEl>
                                          <p:spTgt spid="59"/>
                                        </p:tgtEl>
                                        <p:attrNameLst>
                                          <p:attrName>ppt_x</p:attrName>
                                        </p:attrNameLst>
                                      </p:cBhvr>
                                      <p:tavLst>
                                        <p:tav tm="0">
                                          <p:val>
                                            <p:fltVal val="0.5"/>
                                          </p:val>
                                        </p:tav>
                                        <p:tav tm="100000">
                                          <p:val>
                                            <p:strVal val="#ppt_x"/>
                                          </p:val>
                                        </p:tav>
                                      </p:tavLst>
                                    </p:anim>
                                    <p:anim calcmode="lin" valueType="num">
                                      <p:cBhvr>
                                        <p:cTn id="25" dur="500" fill="hold"/>
                                        <p:tgtEl>
                                          <p:spTgt spid="59"/>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67"/>
                                        </p:tgtEl>
                                        <p:attrNameLst>
                                          <p:attrName>style.visibility</p:attrName>
                                        </p:attrNameLst>
                                      </p:cBhvr>
                                      <p:to>
                                        <p:strVal val="visible"/>
                                      </p:to>
                                    </p:set>
                                    <p:anim calcmode="lin" valueType="num">
                                      <p:cBhvr>
                                        <p:cTn id="28" dur="500" fill="hold"/>
                                        <p:tgtEl>
                                          <p:spTgt spid="67"/>
                                        </p:tgtEl>
                                        <p:attrNameLst>
                                          <p:attrName>ppt_w</p:attrName>
                                        </p:attrNameLst>
                                      </p:cBhvr>
                                      <p:tavLst>
                                        <p:tav tm="0">
                                          <p:val>
                                            <p:fltVal val="0"/>
                                          </p:val>
                                        </p:tav>
                                        <p:tav tm="100000">
                                          <p:val>
                                            <p:strVal val="#ppt_w"/>
                                          </p:val>
                                        </p:tav>
                                      </p:tavLst>
                                    </p:anim>
                                    <p:anim calcmode="lin" valueType="num">
                                      <p:cBhvr>
                                        <p:cTn id="29" dur="500" fill="hold"/>
                                        <p:tgtEl>
                                          <p:spTgt spid="67"/>
                                        </p:tgtEl>
                                        <p:attrNameLst>
                                          <p:attrName>ppt_h</p:attrName>
                                        </p:attrNameLst>
                                      </p:cBhvr>
                                      <p:tavLst>
                                        <p:tav tm="0">
                                          <p:val>
                                            <p:fltVal val="0"/>
                                          </p:val>
                                        </p:tav>
                                        <p:tav tm="100000">
                                          <p:val>
                                            <p:strVal val="#ppt_h"/>
                                          </p:val>
                                        </p:tav>
                                      </p:tavLst>
                                    </p:anim>
                                    <p:animEffect transition="in" filter="fade">
                                      <p:cBhvr>
                                        <p:cTn id="30" dur="500"/>
                                        <p:tgtEl>
                                          <p:spTgt spid="67"/>
                                        </p:tgtEl>
                                      </p:cBhvr>
                                    </p:animEffect>
                                    <p:anim calcmode="lin" valueType="num">
                                      <p:cBhvr>
                                        <p:cTn id="31" dur="500" fill="hold"/>
                                        <p:tgtEl>
                                          <p:spTgt spid="67"/>
                                        </p:tgtEl>
                                        <p:attrNameLst>
                                          <p:attrName>ppt_x</p:attrName>
                                        </p:attrNameLst>
                                      </p:cBhvr>
                                      <p:tavLst>
                                        <p:tav tm="0">
                                          <p:val>
                                            <p:fltVal val="0.5"/>
                                          </p:val>
                                        </p:tav>
                                        <p:tav tm="100000">
                                          <p:val>
                                            <p:strVal val="#ppt_x"/>
                                          </p:val>
                                        </p:tav>
                                      </p:tavLst>
                                    </p:anim>
                                    <p:anim calcmode="lin" valueType="num">
                                      <p:cBhvr>
                                        <p:cTn id="32" dur="500" fill="hold"/>
                                        <p:tgtEl>
                                          <p:spTgt spid="67"/>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 calcmode="lin" valueType="num">
                                      <p:cBhvr>
                                        <p:cTn id="35" dur="500" fill="hold"/>
                                        <p:tgtEl>
                                          <p:spTgt spid="75"/>
                                        </p:tgtEl>
                                        <p:attrNameLst>
                                          <p:attrName>ppt_w</p:attrName>
                                        </p:attrNameLst>
                                      </p:cBhvr>
                                      <p:tavLst>
                                        <p:tav tm="0">
                                          <p:val>
                                            <p:fltVal val="0"/>
                                          </p:val>
                                        </p:tav>
                                        <p:tav tm="100000">
                                          <p:val>
                                            <p:strVal val="#ppt_w"/>
                                          </p:val>
                                        </p:tav>
                                      </p:tavLst>
                                    </p:anim>
                                    <p:anim calcmode="lin" valueType="num">
                                      <p:cBhvr>
                                        <p:cTn id="36" dur="500" fill="hold"/>
                                        <p:tgtEl>
                                          <p:spTgt spid="75"/>
                                        </p:tgtEl>
                                        <p:attrNameLst>
                                          <p:attrName>ppt_h</p:attrName>
                                        </p:attrNameLst>
                                      </p:cBhvr>
                                      <p:tavLst>
                                        <p:tav tm="0">
                                          <p:val>
                                            <p:fltVal val="0"/>
                                          </p:val>
                                        </p:tav>
                                        <p:tav tm="100000">
                                          <p:val>
                                            <p:strVal val="#ppt_h"/>
                                          </p:val>
                                        </p:tav>
                                      </p:tavLst>
                                    </p:anim>
                                    <p:animEffect transition="in" filter="fade">
                                      <p:cBhvr>
                                        <p:cTn id="37" dur="500"/>
                                        <p:tgtEl>
                                          <p:spTgt spid="75"/>
                                        </p:tgtEl>
                                      </p:cBhvr>
                                    </p:animEffect>
                                    <p:anim calcmode="lin" valueType="num">
                                      <p:cBhvr>
                                        <p:cTn id="38" dur="500" fill="hold"/>
                                        <p:tgtEl>
                                          <p:spTgt spid="75"/>
                                        </p:tgtEl>
                                        <p:attrNameLst>
                                          <p:attrName>ppt_x</p:attrName>
                                        </p:attrNameLst>
                                      </p:cBhvr>
                                      <p:tavLst>
                                        <p:tav tm="0">
                                          <p:val>
                                            <p:fltVal val="0.5"/>
                                          </p:val>
                                        </p:tav>
                                        <p:tav tm="100000">
                                          <p:val>
                                            <p:strVal val="#ppt_x"/>
                                          </p:val>
                                        </p:tav>
                                      </p:tavLst>
                                    </p:anim>
                                    <p:anim calcmode="lin" valueType="num">
                                      <p:cBhvr>
                                        <p:cTn id="39" dur="500" fill="hold"/>
                                        <p:tgtEl>
                                          <p:spTgt spid="75"/>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50"/>
                                  </p:stCondLst>
                                  <p:childTnLst>
                                    <p:set>
                                      <p:cBhvr>
                                        <p:cTn id="41" dur="1" fill="hold">
                                          <p:stCondLst>
                                            <p:cond delay="0"/>
                                          </p:stCondLst>
                                        </p:cTn>
                                        <p:tgtEl>
                                          <p:spTgt spid="55"/>
                                        </p:tgtEl>
                                        <p:attrNameLst>
                                          <p:attrName>style.visibility</p:attrName>
                                        </p:attrNameLst>
                                      </p:cBhvr>
                                      <p:to>
                                        <p:strVal val="visible"/>
                                      </p:to>
                                    </p:set>
                                    <p:anim calcmode="lin" valueType="num">
                                      <p:cBhvr>
                                        <p:cTn id="42" dur="500" fill="hold"/>
                                        <p:tgtEl>
                                          <p:spTgt spid="55"/>
                                        </p:tgtEl>
                                        <p:attrNameLst>
                                          <p:attrName>ppt_w</p:attrName>
                                        </p:attrNameLst>
                                      </p:cBhvr>
                                      <p:tavLst>
                                        <p:tav tm="0">
                                          <p:val>
                                            <p:fltVal val="0"/>
                                          </p:val>
                                        </p:tav>
                                        <p:tav tm="100000">
                                          <p:val>
                                            <p:strVal val="#ppt_w"/>
                                          </p:val>
                                        </p:tav>
                                      </p:tavLst>
                                    </p:anim>
                                    <p:anim calcmode="lin" valueType="num">
                                      <p:cBhvr>
                                        <p:cTn id="43" dur="500" fill="hold"/>
                                        <p:tgtEl>
                                          <p:spTgt spid="55"/>
                                        </p:tgtEl>
                                        <p:attrNameLst>
                                          <p:attrName>ppt_h</p:attrName>
                                        </p:attrNameLst>
                                      </p:cBhvr>
                                      <p:tavLst>
                                        <p:tav tm="0">
                                          <p:val>
                                            <p:fltVal val="0"/>
                                          </p:val>
                                        </p:tav>
                                        <p:tav tm="100000">
                                          <p:val>
                                            <p:strVal val="#ppt_h"/>
                                          </p:val>
                                        </p:tav>
                                      </p:tavLst>
                                    </p:anim>
                                    <p:animEffect transition="in" filter="fade">
                                      <p:cBhvr>
                                        <p:cTn id="44" dur="500"/>
                                        <p:tgtEl>
                                          <p:spTgt spid="55"/>
                                        </p:tgtEl>
                                      </p:cBhvr>
                                    </p:animEffect>
                                    <p:anim calcmode="lin" valueType="num">
                                      <p:cBhvr>
                                        <p:cTn id="45" dur="500" fill="hold"/>
                                        <p:tgtEl>
                                          <p:spTgt spid="55"/>
                                        </p:tgtEl>
                                        <p:attrNameLst>
                                          <p:attrName>ppt_x</p:attrName>
                                        </p:attrNameLst>
                                      </p:cBhvr>
                                      <p:tavLst>
                                        <p:tav tm="0">
                                          <p:val>
                                            <p:fltVal val="0.5"/>
                                          </p:val>
                                        </p:tav>
                                        <p:tav tm="100000">
                                          <p:val>
                                            <p:strVal val="#ppt_x"/>
                                          </p:val>
                                        </p:tav>
                                      </p:tavLst>
                                    </p:anim>
                                    <p:anim calcmode="lin" valueType="num">
                                      <p:cBhvr>
                                        <p:cTn id="46" dur="500" fill="hold"/>
                                        <p:tgtEl>
                                          <p:spTgt spid="55"/>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anim calcmode="lin" valueType="num">
                                      <p:cBhvr>
                                        <p:cTn id="49" dur="500" fill="hold"/>
                                        <p:tgtEl>
                                          <p:spTgt spid="63"/>
                                        </p:tgtEl>
                                        <p:attrNameLst>
                                          <p:attrName>ppt_w</p:attrName>
                                        </p:attrNameLst>
                                      </p:cBhvr>
                                      <p:tavLst>
                                        <p:tav tm="0">
                                          <p:val>
                                            <p:fltVal val="0"/>
                                          </p:val>
                                        </p:tav>
                                        <p:tav tm="100000">
                                          <p:val>
                                            <p:strVal val="#ppt_w"/>
                                          </p:val>
                                        </p:tav>
                                      </p:tavLst>
                                    </p:anim>
                                    <p:anim calcmode="lin" valueType="num">
                                      <p:cBhvr>
                                        <p:cTn id="50" dur="500" fill="hold"/>
                                        <p:tgtEl>
                                          <p:spTgt spid="63"/>
                                        </p:tgtEl>
                                        <p:attrNameLst>
                                          <p:attrName>ppt_h</p:attrName>
                                        </p:attrNameLst>
                                      </p:cBhvr>
                                      <p:tavLst>
                                        <p:tav tm="0">
                                          <p:val>
                                            <p:fltVal val="0"/>
                                          </p:val>
                                        </p:tav>
                                        <p:tav tm="100000">
                                          <p:val>
                                            <p:strVal val="#ppt_h"/>
                                          </p:val>
                                        </p:tav>
                                      </p:tavLst>
                                    </p:anim>
                                    <p:animEffect transition="in" filter="fade">
                                      <p:cBhvr>
                                        <p:cTn id="51" dur="500"/>
                                        <p:tgtEl>
                                          <p:spTgt spid="63"/>
                                        </p:tgtEl>
                                      </p:cBhvr>
                                    </p:animEffect>
                                    <p:anim calcmode="lin" valueType="num">
                                      <p:cBhvr>
                                        <p:cTn id="52" dur="500" fill="hold"/>
                                        <p:tgtEl>
                                          <p:spTgt spid="63"/>
                                        </p:tgtEl>
                                        <p:attrNameLst>
                                          <p:attrName>ppt_x</p:attrName>
                                        </p:attrNameLst>
                                      </p:cBhvr>
                                      <p:tavLst>
                                        <p:tav tm="0">
                                          <p:val>
                                            <p:fltVal val="0.5"/>
                                          </p:val>
                                        </p:tav>
                                        <p:tav tm="100000">
                                          <p:val>
                                            <p:strVal val="#ppt_x"/>
                                          </p:val>
                                        </p:tav>
                                      </p:tavLst>
                                    </p:anim>
                                    <p:anim calcmode="lin" valueType="num">
                                      <p:cBhvr>
                                        <p:cTn id="53" dur="500" fill="hold"/>
                                        <p:tgtEl>
                                          <p:spTgt spid="63"/>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25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anim calcmode="lin" valueType="num">
                                      <p:cBhvr>
                                        <p:cTn id="59" dur="500" fill="hold"/>
                                        <p:tgtEl>
                                          <p:spTgt spid="71"/>
                                        </p:tgtEl>
                                        <p:attrNameLst>
                                          <p:attrName>ppt_x</p:attrName>
                                        </p:attrNameLst>
                                      </p:cBhvr>
                                      <p:tavLst>
                                        <p:tav tm="0">
                                          <p:val>
                                            <p:fltVal val="0.5"/>
                                          </p:val>
                                        </p:tav>
                                        <p:tav tm="100000">
                                          <p:val>
                                            <p:strVal val="#ppt_x"/>
                                          </p:val>
                                        </p:tav>
                                      </p:tavLst>
                                    </p:anim>
                                    <p:anim calcmode="lin" valueType="num">
                                      <p:cBhvr>
                                        <p:cTn id="60" dur="500" fill="hold"/>
                                        <p:tgtEl>
                                          <p:spTgt spid="71"/>
                                        </p:tgtEl>
                                        <p:attrNameLst>
                                          <p:attrName>ppt_y</p:attrName>
                                        </p:attrNameLst>
                                      </p:cBhvr>
                                      <p:tavLst>
                                        <p:tav tm="0">
                                          <p:val>
                                            <p:fltVal val="0.5"/>
                                          </p:val>
                                        </p:tav>
                                        <p:tav tm="100000">
                                          <p:val>
                                            <p:strVal val="#ppt_y"/>
                                          </p:val>
                                        </p:tav>
                                      </p:tavLst>
                                    </p:anim>
                                  </p:childTnLst>
                                </p:cTn>
                              </p:par>
                              <p:par>
                                <p:cTn id="61" presetID="8" presetClass="emph" presetSubtype="0" fill="hold" nodeType="withEffect">
                                  <p:stCondLst>
                                    <p:cond delay="0"/>
                                  </p:stCondLst>
                                  <p:childTnLst>
                                    <p:animRot by="-21600000">
                                      <p:cBhvr>
                                        <p:cTn id="62" dur="500" fill="hold"/>
                                        <p:tgtEl>
                                          <p:spTgt spid="59"/>
                                        </p:tgtEl>
                                        <p:attrNameLst>
                                          <p:attrName>r</p:attrName>
                                        </p:attrNameLst>
                                      </p:cBhvr>
                                    </p:animRot>
                                  </p:childTnLst>
                                </p:cTn>
                              </p:par>
                              <p:par>
                                <p:cTn id="63" presetID="8" presetClass="emph" presetSubtype="0" fill="hold" nodeType="withEffect">
                                  <p:stCondLst>
                                    <p:cond delay="250"/>
                                  </p:stCondLst>
                                  <p:childTnLst>
                                    <p:animRot by="-21600000">
                                      <p:cBhvr>
                                        <p:cTn id="64" dur="500" fill="hold"/>
                                        <p:tgtEl>
                                          <p:spTgt spid="67"/>
                                        </p:tgtEl>
                                        <p:attrNameLst>
                                          <p:attrName>r</p:attrName>
                                        </p:attrNameLst>
                                      </p:cBhvr>
                                    </p:animRot>
                                  </p:childTnLst>
                                </p:cTn>
                              </p:par>
                              <p:par>
                                <p:cTn id="65" presetID="8" presetClass="emph" presetSubtype="0" fill="hold" nodeType="withEffect">
                                  <p:stCondLst>
                                    <p:cond delay="0"/>
                                  </p:stCondLst>
                                  <p:childTnLst>
                                    <p:animRot by="-21600000">
                                      <p:cBhvr>
                                        <p:cTn id="66" dur="500" fill="hold"/>
                                        <p:tgtEl>
                                          <p:spTgt spid="75"/>
                                        </p:tgtEl>
                                        <p:attrNameLst>
                                          <p:attrName>r</p:attrName>
                                        </p:attrNameLst>
                                      </p:cBhvr>
                                    </p:animRot>
                                  </p:childTnLst>
                                </p:cTn>
                              </p:par>
                              <p:par>
                                <p:cTn id="67" presetID="8" presetClass="emph" presetSubtype="0" fill="hold" nodeType="withEffect">
                                  <p:stCondLst>
                                    <p:cond delay="250"/>
                                  </p:stCondLst>
                                  <p:childTnLst>
                                    <p:animRot by="-21600000">
                                      <p:cBhvr>
                                        <p:cTn id="68" dur="500" fill="hold"/>
                                        <p:tgtEl>
                                          <p:spTgt spid="55"/>
                                        </p:tgtEl>
                                        <p:attrNameLst>
                                          <p:attrName>r</p:attrName>
                                        </p:attrNameLst>
                                      </p:cBhvr>
                                    </p:animRot>
                                  </p:childTnLst>
                                </p:cTn>
                              </p:par>
                              <p:par>
                                <p:cTn id="69" presetID="8" presetClass="emph" presetSubtype="0" fill="hold" nodeType="withEffect">
                                  <p:stCondLst>
                                    <p:cond delay="0"/>
                                  </p:stCondLst>
                                  <p:childTnLst>
                                    <p:animRot by="-21600000">
                                      <p:cBhvr>
                                        <p:cTn id="70" dur="500" fill="hold"/>
                                        <p:tgtEl>
                                          <p:spTgt spid="63"/>
                                        </p:tgtEl>
                                        <p:attrNameLst>
                                          <p:attrName>r</p:attrName>
                                        </p:attrNameLst>
                                      </p:cBhvr>
                                    </p:animRot>
                                  </p:childTnLst>
                                </p:cTn>
                              </p:par>
                              <p:par>
                                <p:cTn id="71" presetID="8" presetClass="emph" presetSubtype="0" fill="hold" nodeType="withEffect">
                                  <p:stCondLst>
                                    <p:cond delay="250"/>
                                  </p:stCondLst>
                                  <p:childTnLst>
                                    <p:animRot by="-21600000">
                                      <p:cBhvr>
                                        <p:cTn id="72" dur="500" fill="hold"/>
                                        <p:tgtEl>
                                          <p:spTgt spid="71"/>
                                        </p:tgtEl>
                                        <p:attrNameLst>
                                          <p:attrName>r</p:attrName>
                                        </p:attrNameLst>
                                      </p:cBhvr>
                                    </p:animRot>
                                  </p:childTnLst>
                                </p:cTn>
                              </p:par>
                            </p:childTnLst>
                          </p:cTn>
                        </p:par>
                        <p:par>
                          <p:cTn id="73" fill="hold">
                            <p:stCondLst>
                              <p:cond delay="2000"/>
                            </p:stCondLst>
                            <p:childTnLst>
                              <p:par>
                                <p:cTn id="74" presetID="12" presetClass="entr" presetSubtype="8"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500"/>
                                        <p:tgtEl>
                                          <p:spTgt spid="46"/>
                                        </p:tgtEl>
                                        <p:attrNameLst>
                                          <p:attrName>ppt_x</p:attrName>
                                        </p:attrNameLst>
                                      </p:cBhvr>
                                      <p:tavLst>
                                        <p:tav tm="0">
                                          <p:val>
                                            <p:strVal val="#ppt_x-#ppt_w*1.125000"/>
                                          </p:val>
                                        </p:tav>
                                        <p:tav tm="100000">
                                          <p:val>
                                            <p:strVal val="#ppt_x"/>
                                          </p:val>
                                        </p:tav>
                                      </p:tavLst>
                                    </p:anim>
                                    <p:animEffect transition="in" filter="wipe(right)">
                                      <p:cBhvr>
                                        <p:cTn id="77" dur="500"/>
                                        <p:tgtEl>
                                          <p:spTgt spid="46"/>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 calcmode="lin" valueType="num">
                                      <p:cBhvr additive="base">
                                        <p:cTn id="80" dur="500"/>
                                        <p:tgtEl>
                                          <p:spTgt spid="50"/>
                                        </p:tgtEl>
                                        <p:attrNameLst>
                                          <p:attrName>ppt_x</p:attrName>
                                        </p:attrNameLst>
                                      </p:cBhvr>
                                      <p:tavLst>
                                        <p:tav tm="0">
                                          <p:val>
                                            <p:strVal val="#ppt_x-#ppt_w*1.125000"/>
                                          </p:val>
                                        </p:tav>
                                        <p:tav tm="100000">
                                          <p:val>
                                            <p:strVal val="#ppt_x"/>
                                          </p:val>
                                        </p:tav>
                                      </p:tavLst>
                                    </p:anim>
                                    <p:animEffect transition="in" filter="wipe(right)">
                                      <p:cBhvr>
                                        <p:cTn id="81" dur="500"/>
                                        <p:tgtEl>
                                          <p:spTgt spid="50"/>
                                        </p:tgtEl>
                                      </p:cBhvr>
                                    </p:animEffect>
                                  </p:childTnLst>
                                </p:cTn>
                              </p:par>
                              <p:par>
                                <p:cTn id="82" presetID="12" presetClass="entr" presetSubtype="2" fill="hold" grpId="0" nodeType="withEffect">
                                  <p:stCondLst>
                                    <p:cond delay="0"/>
                                  </p:stCondLst>
                                  <p:childTnLst>
                                    <p:set>
                                      <p:cBhvr>
                                        <p:cTn id="83" dur="1" fill="hold">
                                          <p:stCondLst>
                                            <p:cond delay="0"/>
                                          </p:stCondLst>
                                        </p:cTn>
                                        <p:tgtEl>
                                          <p:spTgt spid="48"/>
                                        </p:tgtEl>
                                        <p:attrNameLst>
                                          <p:attrName>style.visibility</p:attrName>
                                        </p:attrNameLst>
                                      </p:cBhvr>
                                      <p:to>
                                        <p:strVal val="visible"/>
                                      </p:to>
                                    </p:set>
                                    <p:anim calcmode="lin" valueType="num">
                                      <p:cBhvr additive="base">
                                        <p:cTn id="84" dur="500"/>
                                        <p:tgtEl>
                                          <p:spTgt spid="48"/>
                                        </p:tgtEl>
                                        <p:attrNameLst>
                                          <p:attrName>ppt_x</p:attrName>
                                        </p:attrNameLst>
                                      </p:cBhvr>
                                      <p:tavLst>
                                        <p:tav tm="0">
                                          <p:val>
                                            <p:strVal val="#ppt_x+#ppt_w*1.125000"/>
                                          </p:val>
                                        </p:tav>
                                        <p:tav tm="100000">
                                          <p:val>
                                            <p:strVal val="#ppt_x"/>
                                          </p:val>
                                        </p:tav>
                                      </p:tavLst>
                                    </p:anim>
                                    <p:animEffect transition="in" filter="wipe(left)">
                                      <p:cBhvr>
                                        <p:cTn id="85" dur="500"/>
                                        <p:tgtEl>
                                          <p:spTgt spid="48"/>
                                        </p:tgtEl>
                                      </p:cBhvr>
                                    </p:animEffect>
                                  </p:childTnLst>
                                </p:cTn>
                              </p:par>
                              <p:par>
                                <p:cTn id="86" presetID="12" presetClass="entr" presetSubtype="2" fill="hold" grpId="0" nodeType="withEffect">
                                  <p:stCondLst>
                                    <p:cond delay="0"/>
                                  </p:stCondLst>
                                  <p:childTnLst>
                                    <p:set>
                                      <p:cBhvr>
                                        <p:cTn id="87" dur="1" fill="hold">
                                          <p:stCondLst>
                                            <p:cond delay="0"/>
                                          </p:stCondLst>
                                        </p:cTn>
                                        <p:tgtEl>
                                          <p:spTgt spid="52"/>
                                        </p:tgtEl>
                                        <p:attrNameLst>
                                          <p:attrName>style.visibility</p:attrName>
                                        </p:attrNameLst>
                                      </p:cBhvr>
                                      <p:to>
                                        <p:strVal val="visible"/>
                                      </p:to>
                                    </p:set>
                                    <p:anim calcmode="lin" valueType="num">
                                      <p:cBhvr additive="base">
                                        <p:cTn id="88" dur="500"/>
                                        <p:tgtEl>
                                          <p:spTgt spid="52"/>
                                        </p:tgtEl>
                                        <p:attrNameLst>
                                          <p:attrName>ppt_x</p:attrName>
                                        </p:attrNameLst>
                                      </p:cBhvr>
                                      <p:tavLst>
                                        <p:tav tm="0">
                                          <p:val>
                                            <p:strVal val="#ppt_x+#ppt_w*1.125000"/>
                                          </p:val>
                                        </p:tav>
                                        <p:tav tm="100000">
                                          <p:val>
                                            <p:strVal val="#ppt_x"/>
                                          </p:val>
                                        </p:tav>
                                      </p:tavLst>
                                    </p:anim>
                                    <p:animEffect transition="in" filter="wipe(left)">
                                      <p:cBhvr>
                                        <p:cTn id="89" dur="500"/>
                                        <p:tgtEl>
                                          <p:spTgt spid="52"/>
                                        </p:tgtEl>
                                      </p:cBhvr>
                                    </p:animEffect>
                                  </p:childTnLst>
                                </p:cTn>
                              </p:par>
                            </p:childTnLst>
                          </p:cTn>
                        </p:par>
                        <p:par>
                          <p:cTn id="90" fill="hold">
                            <p:stCondLst>
                              <p:cond delay="2500"/>
                            </p:stCondLst>
                            <p:childTnLst>
                              <p:par>
                                <p:cTn id="91" presetID="10" presetClass="entr" presetSubtype="0"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fade">
                                      <p:cBhvr>
                                        <p:cTn id="99" dur="500"/>
                                        <p:tgtEl>
                                          <p:spTgt spid="54"/>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3"/>
                                        </p:tgtEl>
                                        <p:attrNameLst>
                                          <p:attrName>style.visibility</p:attrName>
                                        </p:attrNameLst>
                                      </p:cBhvr>
                                      <p:to>
                                        <p:strVal val="visible"/>
                                      </p:to>
                                    </p:set>
                                    <p:animEffect transition="in" filter="fade">
                                      <p:cBhvr>
                                        <p:cTn id="102" dur="500"/>
                                        <p:tgtEl>
                                          <p:spTgt spid="5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fade">
                                      <p:cBhvr>
                                        <p:cTn id="105" dur="500"/>
                                        <p:tgtEl>
                                          <p:spTgt spid="4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fade">
                                      <p:cBhvr>
                                        <p:cTn id="108" dur="500"/>
                                        <p:tgtEl>
                                          <p:spTgt spid="45"/>
                                        </p:tgtEl>
                                      </p:cBhvr>
                                    </p:animEffect>
                                  </p:childTnLst>
                                </p:cTn>
                              </p:par>
                            </p:childTnLst>
                          </p:cTn>
                        </p:par>
                        <p:par>
                          <p:cTn id="109" fill="hold">
                            <p:stCondLst>
                              <p:cond delay="3000"/>
                            </p:stCondLst>
                            <p:childTnLst>
                              <p:par>
                                <p:cTn id="110" presetID="26" presetClass="emph" presetSubtype="0" fill="hold" nodeType="afterEffect">
                                  <p:stCondLst>
                                    <p:cond delay="0"/>
                                  </p:stCondLst>
                                  <p:childTnLst>
                                    <p:animEffect transition="out" filter="fade">
                                      <p:cBhvr>
                                        <p:cTn id="111" dur="500" tmFilter="0, 0; .2, .5; .8, .5; 1, 0"/>
                                        <p:tgtEl>
                                          <p:spTgt spid="59"/>
                                        </p:tgtEl>
                                      </p:cBhvr>
                                    </p:animEffect>
                                    <p:animScale>
                                      <p:cBhvr>
                                        <p:cTn id="112" dur="250" autoRev="1" fill="hold"/>
                                        <p:tgtEl>
                                          <p:spTgt spid="59"/>
                                        </p:tgtEl>
                                      </p:cBhvr>
                                      <p:by x="105000" y="105000"/>
                                    </p:animScale>
                                  </p:childTnLst>
                                </p:cTn>
                              </p:par>
                              <p:par>
                                <p:cTn id="113" presetID="26" presetClass="emph" presetSubtype="0" fill="hold" nodeType="withEffect">
                                  <p:stCondLst>
                                    <p:cond delay="250"/>
                                  </p:stCondLst>
                                  <p:childTnLst>
                                    <p:animEffect transition="out" filter="fade">
                                      <p:cBhvr>
                                        <p:cTn id="114" dur="500" tmFilter="0, 0; .2, .5; .8, .5; 1, 0"/>
                                        <p:tgtEl>
                                          <p:spTgt spid="67"/>
                                        </p:tgtEl>
                                      </p:cBhvr>
                                    </p:animEffect>
                                    <p:animScale>
                                      <p:cBhvr>
                                        <p:cTn id="115" dur="250" autoRev="1" fill="hold"/>
                                        <p:tgtEl>
                                          <p:spTgt spid="67"/>
                                        </p:tgtEl>
                                      </p:cBhvr>
                                      <p:by x="105000" y="105000"/>
                                    </p:animScale>
                                  </p:childTnLst>
                                </p:cTn>
                              </p:par>
                              <p:par>
                                <p:cTn id="116" presetID="26" presetClass="emph" presetSubtype="0" fill="hold" nodeType="withEffect">
                                  <p:stCondLst>
                                    <p:cond delay="500"/>
                                  </p:stCondLst>
                                  <p:childTnLst>
                                    <p:animEffect transition="out" filter="fade">
                                      <p:cBhvr>
                                        <p:cTn id="117" dur="500" tmFilter="0, 0; .2, .5; .8, .5; 1, 0"/>
                                        <p:tgtEl>
                                          <p:spTgt spid="75"/>
                                        </p:tgtEl>
                                      </p:cBhvr>
                                    </p:animEffect>
                                    <p:animScale>
                                      <p:cBhvr>
                                        <p:cTn id="118" dur="250" autoRev="1" fill="hold"/>
                                        <p:tgtEl>
                                          <p:spTgt spid="75"/>
                                        </p:tgtEl>
                                      </p:cBhvr>
                                      <p:by x="105000" y="105000"/>
                                    </p:animScale>
                                  </p:childTnLst>
                                </p:cTn>
                              </p:par>
                              <p:par>
                                <p:cTn id="119" presetID="26" presetClass="emph" presetSubtype="0" fill="hold" nodeType="withEffect">
                                  <p:stCondLst>
                                    <p:cond delay="750"/>
                                  </p:stCondLst>
                                  <p:childTnLst>
                                    <p:animEffect transition="out" filter="fade">
                                      <p:cBhvr>
                                        <p:cTn id="120" dur="500" tmFilter="0, 0; .2, .5; .8, .5; 1, 0"/>
                                        <p:tgtEl>
                                          <p:spTgt spid="55"/>
                                        </p:tgtEl>
                                      </p:cBhvr>
                                    </p:animEffect>
                                    <p:animScale>
                                      <p:cBhvr>
                                        <p:cTn id="121" dur="250" autoRev="1" fill="hold"/>
                                        <p:tgtEl>
                                          <p:spTgt spid="55"/>
                                        </p:tgtEl>
                                      </p:cBhvr>
                                      <p:by x="105000" y="105000"/>
                                    </p:animScale>
                                  </p:childTnLst>
                                </p:cTn>
                              </p:par>
                              <p:par>
                                <p:cTn id="122" presetID="26" presetClass="emph" presetSubtype="0" fill="hold" nodeType="withEffect">
                                  <p:stCondLst>
                                    <p:cond delay="1000"/>
                                  </p:stCondLst>
                                  <p:childTnLst>
                                    <p:animEffect transition="out" filter="fade">
                                      <p:cBhvr>
                                        <p:cTn id="123" dur="500" tmFilter="0, 0; .2, .5; .8, .5; 1, 0"/>
                                        <p:tgtEl>
                                          <p:spTgt spid="63"/>
                                        </p:tgtEl>
                                      </p:cBhvr>
                                    </p:animEffect>
                                    <p:animScale>
                                      <p:cBhvr>
                                        <p:cTn id="124" dur="250" autoRev="1" fill="hold"/>
                                        <p:tgtEl>
                                          <p:spTgt spid="63"/>
                                        </p:tgtEl>
                                      </p:cBhvr>
                                      <p:by x="105000" y="105000"/>
                                    </p:animScale>
                                  </p:childTnLst>
                                </p:cTn>
                              </p:par>
                              <p:par>
                                <p:cTn id="125" presetID="26" presetClass="emph" presetSubtype="0" fill="hold" nodeType="withEffect">
                                  <p:stCondLst>
                                    <p:cond delay="1250"/>
                                  </p:stCondLst>
                                  <p:childTnLst>
                                    <p:animEffect transition="out" filter="fade">
                                      <p:cBhvr>
                                        <p:cTn id="126" dur="500" tmFilter="0, 0; .2, .5; .8, .5; 1, 0"/>
                                        <p:tgtEl>
                                          <p:spTgt spid="71"/>
                                        </p:tgtEl>
                                      </p:cBhvr>
                                    </p:animEffect>
                                    <p:animScale>
                                      <p:cBhvr>
                                        <p:cTn id="127" dur="250" autoRev="1" fill="hold"/>
                                        <p:tgtEl>
                                          <p:spTgt spid="7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45" grpId="0"/>
      <p:bldP spid="46" grpId="0" bldLvl="0" animBg="1"/>
      <p:bldP spid="47" grpId="0"/>
      <p:bldP spid="48" grpId="0" bldLvl="0" animBg="1"/>
      <p:bldP spid="49" grpId="0"/>
      <p:bldP spid="50" grpId="0" bldLvl="0" animBg="1"/>
      <p:bldP spid="51" grpId="0"/>
      <p:bldP spid="52" grpId="0" bldLvl="0" animBg="1"/>
      <p:bldP spid="53"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147" name="Rectangle 7"/>
          <p:cNvSpPr>
            <a:spLocks noChangeArrowheads="1"/>
          </p:cNvSpPr>
          <p:nvPr/>
        </p:nvSpPr>
        <p:spPr bwMode="auto">
          <a:xfrm>
            <a:off x="600" y="3543902"/>
            <a:ext cx="12192000" cy="24000"/>
          </a:xfrm>
          <a:prstGeom prst="rect">
            <a:avLst/>
          </a:prstGeom>
          <a:solidFill>
            <a:srgbClr val="C00000"/>
          </a:solidFill>
          <a:ln>
            <a:noFill/>
          </a:ln>
        </p:spPr>
        <p:txBody>
          <a:bodyPr/>
          <a:lstStyle/>
          <a:p>
            <a:pPr eaLnBrk="1" hangingPunct="1"/>
            <a:endParaRPr lang="zh-CN" altLang="zh-CN" sz="2400"/>
          </a:p>
        </p:txBody>
      </p:sp>
      <p:grpSp>
        <p:nvGrpSpPr>
          <p:cNvPr id="2" name="组合 1"/>
          <p:cNvGrpSpPr/>
          <p:nvPr/>
        </p:nvGrpSpPr>
        <p:grpSpPr>
          <a:xfrm>
            <a:off x="2327940" y="2719990"/>
            <a:ext cx="206375" cy="938212"/>
            <a:chOff x="1745505" y="2220491"/>
            <a:chExt cx="154781" cy="703659"/>
          </a:xfrm>
        </p:grpSpPr>
        <p:sp>
          <p:nvSpPr>
            <p:cNvPr id="146" name="Rectangle 6"/>
            <p:cNvSpPr>
              <a:spLocks noChangeArrowheads="1"/>
            </p:cNvSpPr>
            <p:nvPr/>
          </p:nvSpPr>
          <p:spPr bwMode="auto">
            <a:xfrm>
              <a:off x="1814562" y="2220491"/>
              <a:ext cx="16669"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48" name="Oval 8"/>
            <p:cNvSpPr>
              <a:spLocks noChangeArrowheads="1"/>
            </p:cNvSpPr>
            <p:nvPr/>
          </p:nvSpPr>
          <p:spPr bwMode="auto">
            <a:xfrm>
              <a:off x="1745505"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5" name="组合 4"/>
          <p:cNvGrpSpPr/>
          <p:nvPr/>
        </p:nvGrpSpPr>
        <p:grpSpPr>
          <a:xfrm>
            <a:off x="3991872" y="3450239"/>
            <a:ext cx="206375" cy="938213"/>
            <a:chOff x="2993454" y="2768178"/>
            <a:chExt cx="154781" cy="703660"/>
          </a:xfrm>
        </p:grpSpPr>
        <p:sp>
          <p:nvSpPr>
            <p:cNvPr id="145" name="Rectangle 5"/>
            <p:cNvSpPr>
              <a:spLocks noChangeArrowheads="1"/>
            </p:cNvSpPr>
            <p:nvPr/>
          </p:nvSpPr>
          <p:spPr bwMode="auto">
            <a:xfrm>
              <a:off x="3062511"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4" name="Oval 14"/>
            <p:cNvSpPr>
              <a:spLocks noChangeArrowheads="1"/>
            </p:cNvSpPr>
            <p:nvPr/>
          </p:nvSpPr>
          <p:spPr bwMode="auto">
            <a:xfrm>
              <a:off x="2993454"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7" name="组合 6"/>
          <p:cNvGrpSpPr/>
          <p:nvPr/>
        </p:nvGrpSpPr>
        <p:grpSpPr>
          <a:xfrm>
            <a:off x="5420390" y="2719990"/>
            <a:ext cx="207963" cy="938212"/>
            <a:chOff x="4064842" y="2220491"/>
            <a:chExt cx="155972" cy="703659"/>
          </a:xfrm>
        </p:grpSpPr>
        <p:sp>
          <p:nvSpPr>
            <p:cNvPr id="157" name="Rectangle 17"/>
            <p:cNvSpPr>
              <a:spLocks noChangeArrowheads="1"/>
            </p:cNvSpPr>
            <p:nvPr/>
          </p:nvSpPr>
          <p:spPr bwMode="auto">
            <a:xfrm>
              <a:off x="4135089"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8" name="Oval 18"/>
            <p:cNvSpPr>
              <a:spLocks noChangeArrowheads="1"/>
            </p:cNvSpPr>
            <p:nvPr/>
          </p:nvSpPr>
          <p:spPr bwMode="auto">
            <a:xfrm>
              <a:off x="4064842"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9" name="组合 8"/>
          <p:cNvGrpSpPr/>
          <p:nvPr/>
        </p:nvGrpSpPr>
        <p:grpSpPr>
          <a:xfrm>
            <a:off x="6923652" y="3450239"/>
            <a:ext cx="207963" cy="938213"/>
            <a:chOff x="5192289" y="2768178"/>
            <a:chExt cx="155972" cy="703660"/>
          </a:xfrm>
        </p:grpSpPr>
        <p:sp>
          <p:nvSpPr>
            <p:cNvPr id="156" name="Rectangle 16"/>
            <p:cNvSpPr>
              <a:spLocks noChangeArrowheads="1"/>
            </p:cNvSpPr>
            <p:nvPr/>
          </p:nvSpPr>
          <p:spPr bwMode="auto">
            <a:xfrm>
              <a:off x="5262536"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9" name="Oval 19"/>
            <p:cNvSpPr>
              <a:spLocks noChangeArrowheads="1"/>
            </p:cNvSpPr>
            <p:nvPr/>
          </p:nvSpPr>
          <p:spPr bwMode="auto">
            <a:xfrm>
              <a:off x="5192289"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11" name="组合 10"/>
          <p:cNvGrpSpPr/>
          <p:nvPr/>
        </p:nvGrpSpPr>
        <p:grpSpPr>
          <a:xfrm>
            <a:off x="8360274" y="2719990"/>
            <a:ext cx="207963" cy="938212"/>
            <a:chOff x="6269755" y="2220491"/>
            <a:chExt cx="155972" cy="703659"/>
          </a:xfrm>
        </p:grpSpPr>
        <p:sp>
          <p:nvSpPr>
            <p:cNvPr id="162" name="Rectangle 267"/>
            <p:cNvSpPr>
              <a:spLocks noChangeArrowheads="1"/>
            </p:cNvSpPr>
            <p:nvPr/>
          </p:nvSpPr>
          <p:spPr bwMode="auto">
            <a:xfrm>
              <a:off x="6340002"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3" name="Oval 268"/>
            <p:cNvSpPr>
              <a:spLocks noChangeArrowheads="1"/>
            </p:cNvSpPr>
            <p:nvPr/>
          </p:nvSpPr>
          <p:spPr bwMode="auto">
            <a:xfrm>
              <a:off x="6269755"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4" name="组合 3"/>
          <p:cNvGrpSpPr/>
          <p:nvPr/>
        </p:nvGrpSpPr>
        <p:grpSpPr>
          <a:xfrm>
            <a:off x="10210307" y="3450239"/>
            <a:ext cx="207963" cy="938213"/>
            <a:chOff x="7657280" y="2768178"/>
            <a:chExt cx="155972" cy="703660"/>
          </a:xfrm>
        </p:grpSpPr>
        <p:sp>
          <p:nvSpPr>
            <p:cNvPr id="161" name="Rectangle 266"/>
            <p:cNvSpPr>
              <a:spLocks noChangeArrowheads="1"/>
            </p:cNvSpPr>
            <p:nvPr/>
          </p:nvSpPr>
          <p:spPr bwMode="auto">
            <a:xfrm>
              <a:off x="7727527"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5" name="Oval 270"/>
            <p:cNvSpPr>
              <a:spLocks noChangeArrowheads="1"/>
            </p:cNvSpPr>
            <p:nvPr/>
          </p:nvSpPr>
          <p:spPr bwMode="auto">
            <a:xfrm>
              <a:off x="7657280"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6" name="组合 5"/>
          <p:cNvGrpSpPr/>
          <p:nvPr/>
        </p:nvGrpSpPr>
        <p:grpSpPr>
          <a:xfrm>
            <a:off x="2119979" y="2337402"/>
            <a:ext cx="622300" cy="701040"/>
            <a:chOff x="1589534" y="1933550"/>
            <a:chExt cx="466725" cy="525780"/>
          </a:xfrm>
        </p:grpSpPr>
        <p:sp>
          <p:nvSpPr>
            <p:cNvPr id="153" name="Oval 13"/>
            <p:cNvSpPr>
              <a:spLocks noChangeArrowheads="1"/>
            </p:cNvSpPr>
            <p:nvPr/>
          </p:nvSpPr>
          <p:spPr bwMode="auto">
            <a:xfrm>
              <a:off x="1589534" y="1985937"/>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1" name="Rectangle 33"/>
            <p:cNvSpPr>
              <a:spLocks noChangeArrowheads="1"/>
            </p:cNvSpPr>
            <p:nvPr/>
          </p:nvSpPr>
          <p:spPr bwMode="auto">
            <a:xfrm>
              <a:off x="1649065" y="1933550"/>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1</a:t>
              </a:r>
              <a:endParaRPr lang="id-ID" altLang="zh-CN" sz="4000" b="1" dirty="0">
                <a:solidFill>
                  <a:schemeClr val="bg1"/>
                </a:solidFill>
                <a:latin typeface="黑体" panose="02010600030101010101" charset="-122"/>
                <a:ea typeface="黑体" panose="02010600030101010101" charset="-122"/>
              </a:endParaRPr>
            </a:p>
          </p:txBody>
        </p:sp>
      </p:grpSp>
      <p:grpSp>
        <p:nvGrpSpPr>
          <p:cNvPr id="8" name="组合 7"/>
          <p:cNvGrpSpPr/>
          <p:nvPr/>
        </p:nvGrpSpPr>
        <p:grpSpPr>
          <a:xfrm>
            <a:off x="5214015" y="2350102"/>
            <a:ext cx="622300" cy="701040"/>
            <a:chOff x="3910061" y="1943075"/>
            <a:chExt cx="466725" cy="525780"/>
          </a:xfrm>
        </p:grpSpPr>
        <p:sp>
          <p:nvSpPr>
            <p:cNvPr id="170" name="Oval 20"/>
            <p:cNvSpPr>
              <a:spLocks noChangeArrowheads="1"/>
            </p:cNvSpPr>
            <p:nvPr/>
          </p:nvSpPr>
          <p:spPr bwMode="auto">
            <a:xfrm>
              <a:off x="3910061" y="1985937"/>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2" name="Rectangle 34"/>
            <p:cNvSpPr>
              <a:spLocks noChangeArrowheads="1"/>
            </p:cNvSpPr>
            <p:nvPr/>
          </p:nvSpPr>
          <p:spPr bwMode="auto">
            <a:xfrm>
              <a:off x="3986261"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3</a:t>
              </a:r>
              <a:endParaRPr lang="id-ID" altLang="zh-CN" sz="4000" b="1" dirty="0">
                <a:solidFill>
                  <a:schemeClr val="bg1"/>
                </a:solidFill>
                <a:latin typeface="黑体" panose="02010600030101010101" charset="-122"/>
                <a:ea typeface="黑体" panose="02010600030101010101" charset="-122"/>
              </a:endParaRPr>
            </a:p>
          </p:txBody>
        </p:sp>
      </p:grpSp>
      <p:grpSp>
        <p:nvGrpSpPr>
          <p:cNvPr id="12" name="组合 11"/>
          <p:cNvGrpSpPr/>
          <p:nvPr/>
        </p:nvGrpSpPr>
        <p:grpSpPr>
          <a:xfrm>
            <a:off x="8153899" y="2350102"/>
            <a:ext cx="622300" cy="701040"/>
            <a:chOff x="6114974" y="1943075"/>
            <a:chExt cx="466725" cy="525780"/>
          </a:xfrm>
        </p:grpSpPr>
        <p:sp>
          <p:nvSpPr>
            <p:cNvPr id="164" name="Oval 269"/>
            <p:cNvSpPr>
              <a:spLocks noChangeArrowheads="1"/>
            </p:cNvSpPr>
            <p:nvPr/>
          </p:nvSpPr>
          <p:spPr bwMode="auto">
            <a:xfrm>
              <a:off x="6114974" y="1985937"/>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3" name="Rectangle 35"/>
            <p:cNvSpPr>
              <a:spLocks noChangeArrowheads="1"/>
            </p:cNvSpPr>
            <p:nvPr/>
          </p:nvSpPr>
          <p:spPr bwMode="auto">
            <a:xfrm>
              <a:off x="6181649"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5</a:t>
              </a:r>
              <a:endParaRPr lang="id-ID" altLang="zh-CN" sz="4000" b="1" dirty="0">
                <a:solidFill>
                  <a:schemeClr val="bg1"/>
                </a:solidFill>
                <a:latin typeface="黑体" panose="02010600030101010101" charset="-122"/>
                <a:ea typeface="黑体" panose="02010600030101010101" charset="-122"/>
              </a:endParaRPr>
            </a:p>
          </p:txBody>
        </p:sp>
      </p:grpSp>
      <p:grpSp>
        <p:nvGrpSpPr>
          <p:cNvPr id="10" name="组合 9"/>
          <p:cNvGrpSpPr/>
          <p:nvPr/>
        </p:nvGrpSpPr>
        <p:grpSpPr>
          <a:xfrm>
            <a:off x="3783911" y="4023327"/>
            <a:ext cx="622300" cy="701040"/>
            <a:chOff x="2837483" y="3197994"/>
            <a:chExt cx="466725" cy="525780"/>
          </a:xfrm>
        </p:grpSpPr>
        <p:sp>
          <p:nvSpPr>
            <p:cNvPr id="155" name="Oval 15"/>
            <p:cNvSpPr>
              <a:spLocks noChangeArrowheads="1"/>
            </p:cNvSpPr>
            <p:nvPr/>
          </p:nvSpPr>
          <p:spPr bwMode="auto">
            <a:xfrm>
              <a:off x="2837483" y="3237285"/>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5" name="Rectangle 37"/>
            <p:cNvSpPr>
              <a:spLocks noChangeArrowheads="1"/>
            </p:cNvSpPr>
            <p:nvPr/>
          </p:nvSpPr>
          <p:spPr bwMode="auto">
            <a:xfrm>
              <a:off x="2904158" y="3197994"/>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2</a:t>
              </a:r>
              <a:endParaRPr lang="id-ID" altLang="zh-CN" sz="4000" b="1" dirty="0">
                <a:solidFill>
                  <a:schemeClr val="bg1"/>
                </a:solidFill>
                <a:latin typeface="黑体" panose="02010600030101010101" charset="-122"/>
                <a:ea typeface="黑体" panose="02010600030101010101" charset="-122"/>
              </a:endParaRPr>
            </a:p>
          </p:txBody>
        </p:sp>
      </p:grpSp>
      <p:grpSp>
        <p:nvGrpSpPr>
          <p:cNvPr id="14" name="组合 13"/>
          <p:cNvGrpSpPr/>
          <p:nvPr/>
        </p:nvGrpSpPr>
        <p:grpSpPr>
          <a:xfrm>
            <a:off x="6717278" y="4018564"/>
            <a:ext cx="622300" cy="701040"/>
            <a:chOff x="5037508" y="3194422"/>
            <a:chExt cx="466725" cy="525780"/>
          </a:xfrm>
        </p:grpSpPr>
        <p:sp>
          <p:nvSpPr>
            <p:cNvPr id="160" name="Oval 20"/>
            <p:cNvSpPr>
              <a:spLocks noChangeArrowheads="1"/>
            </p:cNvSpPr>
            <p:nvPr/>
          </p:nvSpPr>
          <p:spPr bwMode="auto">
            <a:xfrm>
              <a:off x="5037508" y="3237285"/>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6" name="Rectangle 38"/>
            <p:cNvSpPr>
              <a:spLocks noChangeArrowheads="1"/>
            </p:cNvSpPr>
            <p:nvPr/>
          </p:nvSpPr>
          <p:spPr bwMode="auto">
            <a:xfrm>
              <a:off x="5105373" y="3194422"/>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4</a:t>
              </a:r>
              <a:endParaRPr lang="id-ID" altLang="zh-CN" sz="4000" b="1" dirty="0">
                <a:solidFill>
                  <a:schemeClr val="bg1"/>
                </a:solidFill>
                <a:latin typeface="黑体" panose="02010600030101010101" charset="-122"/>
                <a:ea typeface="黑体" panose="02010600030101010101" charset="-122"/>
              </a:endParaRPr>
            </a:p>
          </p:txBody>
        </p:sp>
      </p:grpSp>
      <p:grpSp>
        <p:nvGrpSpPr>
          <p:cNvPr id="15" name="组合 14"/>
          <p:cNvGrpSpPr/>
          <p:nvPr/>
        </p:nvGrpSpPr>
        <p:grpSpPr>
          <a:xfrm>
            <a:off x="10003932" y="4031264"/>
            <a:ext cx="620712" cy="701040"/>
            <a:chOff x="7502499" y="3203947"/>
            <a:chExt cx="465534" cy="525780"/>
          </a:xfrm>
        </p:grpSpPr>
        <p:sp>
          <p:nvSpPr>
            <p:cNvPr id="166" name="Oval 271"/>
            <p:cNvSpPr>
              <a:spLocks noChangeArrowheads="1"/>
            </p:cNvSpPr>
            <p:nvPr/>
          </p:nvSpPr>
          <p:spPr bwMode="auto">
            <a:xfrm>
              <a:off x="7502499" y="3237285"/>
              <a:ext cx="465534"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7" name="Rectangle 39"/>
            <p:cNvSpPr>
              <a:spLocks noChangeArrowheads="1"/>
            </p:cNvSpPr>
            <p:nvPr/>
          </p:nvSpPr>
          <p:spPr bwMode="auto">
            <a:xfrm>
              <a:off x="7576318" y="3203947"/>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id-ID" sz="4000" b="1" dirty="0">
                  <a:solidFill>
                    <a:schemeClr val="bg1"/>
                  </a:solidFill>
                  <a:latin typeface="黑体" panose="02010600030101010101" charset="-122"/>
                  <a:ea typeface="黑体" panose="02010600030101010101" charset="-122"/>
                </a:rPr>
                <a:t>6</a:t>
              </a:r>
              <a:endParaRPr lang="id-ID" altLang="zh-CN" sz="4000" b="1" dirty="0">
                <a:solidFill>
                  <a:schemeClr val="bg1"/>
                </a:solidFill>
                <a:latin typeface="黑体" panose="02010600030101010101" charset="-122"/>
                <a:ea typeface="黑体" panose="02010600030101010101" charset="-122"/>
              </a:endParaRPr>
            </a:p>
          </p:txBody>
        </p:sp>
      </p:grpSp>
      <p:sp>
        <p:nvSpPr>
          <p:cNvPr id="34" name="TextBox 33"/>
          <p:cNvSpPr txBox="1"/>
          <p:nvPr/>
        </p:nvSpPr>
        <p:spPr>
          <a:xfrm>
            <a:off x="1629779" y="118323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5" name="TextBox 34"/>
          <p:cNvSpPr txBox="1"/>
          <p:nvPr/>
        </p:nvSpPr>
        <p:spPr>
          <a:xfrm>
            <a:off x="1584099" y="1593606"/>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36" name="TextBox 35"/>
          <p:cNvSpPr txBox="1"/>
          <p:nvPr/>
        </p:nvSpPr>
        <p:spPr>
          <a:xfrm>
            <a:off x="4722802" y="118323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7" name="TextBox 36"/>
          <p:cNvSpPr txBox="1"/>
          <p:nvPr/>
        </p:nvSpPr>
        <p:spPr>
          <a:xfrm>
            <a:off x="4677122" y="1593606"/>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38" name="TextBox 37"/>
          <p:cNvSpPr txBox="1"/>
          <p:nvPr/>
        </p:nvSpPr>
        <p:spPr>
          <a:xfrm>
            <a:off x="7622999" y="118323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9" name="TextBox 38"/>
          <p:cNvSpPr txBox="1"/>
          <p:nvPr/>
        </p:nvSpPr>
        <p:spPr>
          <a:xfrm>
            <a:off x="7577319" y="1593606"/>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40" name="TextBox 39"/>
          <p:cNvSpPr txBox="1"/>
          <p:nvPr/>
        </p:nvSpPr>
        <p:spPr>
          <a:xfrm>
            <a:off x="3242692" y="478257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1" name="TextBox 40"/>
          <p:cNvSpPr txBox="1"/>
          <p:nvPr/>
        </p:nvSpPr>
        <p:spPr>
          <a:xfrm>
            <a:off x="3197012" y="5192944"/>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42" name="TextBox 41"/>
          <p:cNvSpPr txBox="1"/>
          <p:nvPr/>
        </p:nvSpPr>
        <p:spPr>
          <a:xfrm>
            <a:off x="6238291" y="478257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3" name="TextBox 42"/>
          <p:cNvSpPr txBox="1"/>
          <p:nvPr/>
        </p:nvSpPr>
        <p:spPr>
          <a:xfrm>
            <a:off x="6192611" y="5192944"/>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44" name="TextBox 43"/>
          <p:cNvSpPr txBox="1"/>
          <p:nvPr/>
        </p:nvSpPr>
        <p:spPr>
          <a:xfrm>
            <a:off x="9502654" y="478257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5" name="TextBox 44"/>
          <p:cNvSpPr txBox="1"/>
          <p:nvPr/>
        </p:nvSpPr>
        <p:spPr>
          <a:xfrm>
            <a:off x="9456974" y="5192944"/>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wipe(left)">
                                      <p:cBhvr>
                                        <p:cTn id="21" dur="6000"/>
                                        <p:tgtEl>
                                          <p:spTgt spid="147"/>
                                        </p:tgtEl>
                                      </p:cBhvr>
                                    </p:animEffect>
                                  </p:childTnLst>
                                </p:cTn>
                              </p:par>
                              <p:par>
                                <p:cTn id="22" presetID="22" presetClass="entr" presetSubtype="4" fill="hold" nodeType="withEffect">
                                  <p:stCondLst>
                                    <p:cond delay="100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00"/>
                                        <p:tgtEl>
                                          <p:spTgt spid="2"/>
                                        </p:tgtEl>
                                      </p:cBhvr>
                                    </p:animEffect>
                                  </p:childTnLst>
                                </p:cTn>
                              </p:par>
                              <p:par>
                                <p:cTn id="25" presetID="23" presetClass="entr" presetSubtype="288" fill="hold" nodeType="withEffect">
                                  <p:stCondLst>
                                    <p:cond delay="15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strVal val="4/3*#ppt_w"/>
                                          </p:val>
                                        </p:tav>
                                        <p:tav tm="100000">
                                          <p:val>
                                            <p:strVal val="#ppt_w"/>
                                          </p:val>
                                        </p:tav>
                                      </p:tavLst>
                                    </p:anim>
                                    <p:anim calcmode="lin" valueType="num">
                                      <p:cBhvr>
                                        <p:cTn id="28" dur="500" fill="hold"/>
                                        <p:tgtEl>
                                          <p:spTgt spid="6"/>
                                        </p:tgtEl>
                                        <p:attrNameLst>
                                          <p:attrName>ppt_h</p:attrName>
                                        </p:attrNameLst>
                                      </p:cBhvr>
                                      <p:tavLst>
                                        <p:tav tm="0">
                                          <p:val>
                                            <p:strVal val="4/3*#ppt_h"/>
                                          </p:val>
                                        </p:tav>
                                        <p:tav tm="100000">
                                          <p:val>
                                            <p:strVal val="#ppt_h"/>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22" presetClass="entr" presetSubtype="1" fill="hold" nodeType="withEffect">
                                  <p:stCondLst>
                                    <p:cond delay="200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par>
                                <p:cTn id="38" presetID="23" presetClass="entr" presetSubtype="288" fill="hold" nodeType="withEffect">
                                  <p:stCondLst>
                                    <p:cond delay="25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strVal val="4/3*#ppt_w"/>
                                          </p:val>
                                        </p:tav>
                                        <p:tav tm="100000">
                                          <p:val>
                                            <p:strVal val="#ppt_w"/>
                                          </p:val>
                                        </p:tav>
                                      </p:tavLst>
                                    </p:anim>
                                    <p:anim calcmode="lin" valueType="num">
                                      <p:cBhvr>
                                        <p:cTn id="41" dur="500" fill="hold"/>
                                        <p:tgtEl>
                                          <p:spTgt spid="10"/>
                                        </p:tgtEl>
                                        <p:attrNameLst>
                                          <p:attrName>ppt_h</p:attrName>
                                        </p:attrNameLst>
                                      </p:cBhvr>
                                      <p:tavLst>
                                        <p:tav tm="0">
                                          <p:val>
                                            <p:strVal val="4/3*#ppt_h"/>
                                          </p:val>
                                        </p:tav>
                                        <p:tav tm="100000">
                                          <p:val>
                                            <p:strVal val="#ppt_h"/>
                                          </p:val>
                                        </p:tav>
                                      </p:tavLst>
                                    </p:anim>
                                  </p:childTnLst>
                                </p:cTn>
                              </p:par>
                              <p:par>
                                <p:cTn id="42" presetID="10" presetClass="entr" presetSubtype="0" fill="hold" grpId="0" nodeType="withEffect">
                                  <p:stCondLst>
                                    <p:cond delay="250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22" presetClass="entr" presetSubtype="4" fill="hold" nodeType="withEffect">
                                  <p:stCondLst>
                                    <p:cond delay="300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par>
                                <p:cTn id="51" presetID="23" presetClass="entr" presetSubtype="288" fill="hold" nodeType="withEffect">
                                  <p:stCondLst>
                                    <p:cond delay="300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strVal val="4/3*#ppt_w"/>
                                          </p:val>
                                        </p:tav>
                                        <p:tav tm="100000">
                                          <p:val>
                                            <p:strVal val="#ppt_w"/>
                                          </p:val>
                                        </p:tav>
                                      </p:tavLst>
                                    </p:anim>
                                    <p:anim calcmode="lin" valueType="num">
                                      <p:cBhvr>
                                        <p:cTn id="54" dur="500" fill="hold"/>
                                        <p:tgtEl>
                                          <p:spTgt spid="8"/>
                                        </p:tgtEl>
                                        <p:attrNameLst>
                                          <p:attrName>ppt_h</p:attrName>
                                        </p:attrNameLst>
                                      </p:cBhvr>
                                      <p:tavLst>
                                        <p:tav tm="0">
                                          <p:val>
                                            <p:strVal val="4/3*#ppt_h"/>
                                          </p:val>
                                        </p:tav>
                                        <p:tav tm="100000">
                                          <p:val>
                                            <p:strVal val="#ppt_h"/>
                                          </p:val>
                                        </p:tav>
                                      </p:tavLst>
                                    </p:anim>
                                  </p:childTnLst>
                                </p:cTn>
                              </p:par>
                              <p:par>
                                <p:cTn id="55" presetID="10" presetClass="entr" presetSubtype="0" fill="hold" grpId="0" nodeType="withEffect">
                                  <p:stCondLst>
                                    <p:cond delay="30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300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22" presetClass="entr" presetSubtype="1" fill="hold" nodeType="withEffect">
                                  <p:stCondLst>
                                    <p:cond delay="3500"/>
                                  </p:stCondLst>
                                  <p:childTnLst>
                                    <p:set>
                                      <p:cBhvr>
                                        <p:cTn id="62" dur="1" fill="hold">
                                          <p:stCondLst>
                                            <p:cond delay="0"/>
                                          </p:stCondLst>
                                        </p:cTn>
                                        <p:tgtEl>
                                          <p:spTgt spid="9"/>
                                        </p:tgtEl>
                                        <p:attrNameLst>
                                          <p:attrName>style.visibility</p:attrName>
                                        </p:attrNameLst>
                                      </p:cBhvr>
                                      <p:to>
                                        <p:strVal val="visible"/>
                                      </p:to>
                                    </p:set>
                                    <p:animEffect transition="in" filter="wipe(up)">
                                      <p:cBhvr>
                                        <p:cTn id="63" dur="500"/>
                                        <p:tgtEl>
                                          <p:spTgt spid="9"/>
                                        </p:tgtEl>
                                      </p:cBhvr>
                                    </p:animEffect>
                                  </p:childTnLst>
                                </p:cTn>
                              </p:par>
                              <p:par>
                                <p:cTn id="64" presetID="23" presetClass="entr" presetSubtype="288" fill="hold" nodeType="withEffect">
                                  <p:stCondLst>
                                    <p:cond delay="40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strVal val="4/3*#ppt_w"/>
                                          </p:val>
                                        </p:tav>
                                        <p:tav tm="100000">
                                          <p:val>
                                            <p:strVal val="#ppt_w"/>
                                          </p:val>
                                        </p:tav>
                                      </p:tavLst>
                                    </p:anim>
                                    <p:anim calcmode="lin" valueType="num">
                                      <p:cBhvr>
                                        <p:cTn id="67" dur="500" fill="hold"/>
                                        <p:tgtEl>
                                          <p:spTgt spid="14"/>
                                        </p:tgtEl>
                                        <p:attrNameLst>
                                          <p:attrName>ppt_h</p:attrName>
                                        </p:attrNameLst>
                                      </p:cBhvr>
                                      <p:tavLst>
                                        <p:tav tm="0">
                                          <p:val>
                                            <p:strVal val="4/3*#ppt_h"/>
                                          </p:val>
                                        </p:tav>
                                        <p:tav tm="100000">
                                          <p:val>
                                            <p:strVal val="#ppt_h"/>
                                          </p:val>
                                        </p:tav>
                                      </p:tavLst>
                                    </p:anim>
                                  </p:childTnLst>
                                </p:cTn>
                              </p:par>
                              <p:par>
                                <p:cTn id="68" presetID="10" presetClass="entr" presetSubtype="0" fill="hold" grpId="0" nodeType="withEffect">
                                  <p:stCondLst>
                                    <p:cond delay="400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22" presetClass="entr" presetSubtype="4" fill="hold" nodeType="withEffect">
                                  <p:stCondLst>
                                    <p:cond delay="450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par>
                                <p:cTn id="77" presetID="23" presetClass="entr" presetSubtype="288" fill="hold" nodeType="withEffect">
                                  <p:stCondLst>
                                    <p:cond delay="50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strVal val="4/3*#ppt_w"/>
                                          </p:val>
                                        </p:tav>
                                        <p:tav tm="100000">
                                          <p:val>
                                            <p:strVal val="#ppt_w"/>
                                          </p:val>
                                        </p:tav>
                                      </p:tavLst>
                                    </p:anim>
                                    <p:anim calcmode="lin" valueType="num">
                                      <p:cBhvr>
                                        <p:cTn id="80" dur="500" fill="hold"/>
                                        <p:tgtEl>
                                          <p:spTgt spid="12"/>
                                        </p:tgtEl>
                                        <p:attrNameLst>
                                          <p:attrName>ppt_h</p:attrName>
                                        </p:attrNameLst>
                                      </p:cBhvr>
                                      <p:tavLst>
                                        <p:tav tm="0">
                                          <p:val>
                                            <p:strVal val="4/3*#ppt_h"/>
                                          </p:val>
                                        </p:tav>
                                        <p:tav tm="100000">
                                          <p:val>
                                            <p:strVal val="#ppt_h"/>
                                          </p:val>
                                        </p:tav>
                                      </p:tavLst>
                                    </p:anim>
                                  </p:childTnLst>
                                </p:cTn>
                              </p:par>
                              <p:par>
                                <p:cTn id="81" presetID="10" presetClass="entr" presetSubtype="0" fill="hold" grpId="0" nodeType="withEffect">
                                  <p:stCondLst>
                                    <p:cond delay="500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500"/>
                                        <p:tgtEl>
                                          <p:spTgt spid="38"/>
                                        </p:tgtEl>
                                      </p:cBhvr>
                                    </p:animEffect>
                                  </p:childTnLst>
                                </p:cTn>
                              </p:par>
                              <p:par>
                                <p:cTn id="84" presetID="10" presetClass="entr" presetSubtype="0" fill="hold" grpId="0" nodeType="withEffect">
                                  <p:stCondLst>
                                    <p:cond delay="500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childTnLst>
                                </p:cTn>
                              </p:par>
                              <p:par>
                                <p:cTn id="87" presetID="22" presetClass="entr" presetSubtype="1" fill="hold" nodeType="withEffect">
                                  <p:stCondLst>
                                    <p:cond delay="5500"/>
                                  </p:stCondLst>
                                  <p:childTnLst>
                                    <p:set>
                                      <p:cBhvr>
                                        <p:cTn id="88" dur="1" fill="hold">
                                          <p:stCondLst>
                                            <p:cond delay="0"/>
                                          </p:stCondLst>
                                        </p:cTn>
                                        <p:tgtEl>
                                          <p:spTgt spid="4"/>
                                        </p:tgtEl>
                                        <p:attrNameLst>
                                          <p:attrName>style.visibility</p:attrName>
                                        </p:attrNameLst>
                                      </p:cBhvr>
                                      <p:to>
                                        <p:strVal val="visible"/>
                                      </p:to>
                                    </p:set>
                                    <p:animEffect transition="in" filter="wipe(up)">
                                      <p:cBhvr>
                                        <p:cTn id="89" dur="500"/>
                                        <p:tgtEl>
                                          <p:spTgt spid="4"/>
                                        </p:tgtEl>
                                      </p:cBhvr>
                                    </p:animEffect>
                                  </p:childTnLst>
                                </p:cTn>
                              </p:par>
                              <p:par>
                                <p:cTn id="90" presetID="23" presetClass="entr" presetSubtype="288" fill="hold" nodeType="withEffect">
                                  <p:stCondLst>
                                    <p:cond delay="6000"/>
                                  </p:stCondLst>
                                  <p:childTnLst>
                                    <p:set>
                                      <p:cBhvr>
                                        <p:cTn id="91" dur="1" fill="hold">
                                          <p:stCondLst>
                                            <p:cond delay="0"/>
                                          </p:stCondLst>
                                        </p:cTn>
                                        <p:tgtEl>
                                          <p:spTgt spid="15"/>
                                        </p:tgtEl>
                                        <p:attrNameLst>
                                          <p:attrName>style.visibility</p:attrName>
                                        </p:attrNameLst>
                                      </p:cBhvr>
                                      <p:to>
                                        <p:strVal val="visible"/>
                                      </p:to>
                                    </p:set>
                                    <p:anim calcmode="lin" valueType="num">
                                      <p:cBhvr>
                                        <p:cTn id="92" dur="500" fill="hold"/>
                                        <p:tgtEl>
                                          <p:spTgt spid="15"/>
                                        </p:tgtEl>
                                        <p:attrNameLst>
                                          <p:attrName>ppt_w</p:attrName>
                                        </p:attrNameLst>
                                      </p:cBhvr>
                                      <p:tavLst>
                                        <p:tav tm="0">
                                          <p:val>
                                            <p:strVal val="4/3*#ppt_w"/>
                                          </p:val>
                                        </p:tav>
                                        <p:tav tm="100000">
                                          <p:val>
                                            <p:strVal val="#ppt_w"/>
                                          </p:val>
                                        </p:tav>
                                      </p:tavLst>
                                    </p:anim>
                                    <p:anim calcmode="lin" valueType="num">
                                      <p:cBhvr>
                                        <p:cTn id="93" dur="500" fill="hold"/>
                                        <p:tgtEl>
                                          <p:spTgt spid="15"/>
                                        </p:tgtEl>
                                        <p:attrNameLst>
                                          <p:attrName>ppt_h</p:attrName>
                                        </p:attrNameLst>
                                      </p:cBhvr>
                                      <p:tavLst>
                                        <p:tav tm="0">
                                          <p:val>
                                            <p:strVal val="4/3*#ppt_h"/>
                                          </p:val>
                                        </p:tav>
                                        <p:tav tm="100000">
                                          <p:val>
                                            <p:strVal val="#ppt_h"/>
                                          </p:val>
                                        </p:tav>
                                      </p:tavLst>
                                    </p:anim>
                                  </p:childTnLst>
                                </p:cTn>
                              </p:par>
                              <p:par>
                                <p:cTn id="94" presetID="10" presetClass="entr" presetSubtype="0" fill="hold" grpId="0" nodeType="withEffect">
                                  <p:stCondLst>
                                    <p:cond delay="600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500"/>
                                        <p:tgtEl>
                                          <p:spTgt spid="44"/>
                                        </p:tgtEl>
                                      </p:cBhvr>
                                    </p:animEffect>
                                  </p:childTnLst>
                                </p:cTn>
                              </p:par>
                              <p:par>
                                <p:cTn id="97" presetID="10" presetClass="entr" presetSubtype="0" fill="hold" grpId="0" nodeType="withEffect">
                                  <p:stCondLst>
                                    <p:cond delay="600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47" grpId="0" bldLvl="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147" name="Rectangle 7"/>
          <p:cNvSpPr>
            <a:spLocks noChangeArrowheads="1"/>
          </p:cNvSpPr>
          <p:nvPr/>
        </p:nvSpPr>
        <p:spPr bwMode="auto">
          <a:xfrm>
            <a:off x="600" y="3501992"/>
            <a:ext cx="12192000" cy="24000"/>
          </a:xfrm>
          <a:prstGeom prst="rect">
            <a:avLst/>
          </a:prstGeom>
          <a:solidFill>
            <a:srgbClr val="C00000"/>
          </a:solidFill>
          <a:ln>
            <a:noFill/>
          </a:ln>
        </p:spPr>
        <p:txBody>
          <a:bodyPr/>
          <a:lstStyle/>
          <a:p>
            <a:pPr eaLnBrk="1" hangingPunct="1"/>
            <a:endParaRPr lang="zh-CN" altLang="zh-CN" sz="2400"/>
          </a:p>
        </p:txBody>
      </p:sp>
      <p:grpSp>
        <p:nvGrpSpPr>
          <p:cNvPr id="2" name="组合 1"/>
          <p:cNvGrpSpPr/>
          <p:nvPr/>
        </p:nvGrpSpPr>
        <p:grpSpPr>
          <a:xfrm>
            <a:off x="2327940" y="2678080"/>
            <a:ext cx="206375" cy="938212"/>
            <a:chOff x="1745505" y="2220491"/>
            <a:chExt cx="154781" cy="703659"/>
          </a:xfrm>
        </p:grpSpPr>
        <p:sp>
          <p:nvSpPr>
            <p:cNvPr id="146" name="Rectangle 6"/>
            <p:cNvSpPr>
              <a:spLocks noChangeArrowheads="1"/>
            </p:cNvSpPr>
            <p:nvPr/>
          </p:nvSpPr>
          <p:spPr bwMode="auto">
            <a:xfrm>
              <a:off x="1814562" y="2220491"/>
              <a:ext cx="16669"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48" name="Oval 8"/>
            <p:cNvSpPr>
              <a:spLocks noChangeArrowheads="1"/>
            </p:cNvSpPr>
            <p:nvPr/>
          </p:nvSpPr>
          <p:spPr bwMode="auto">
            <a:xfrm>
              <a:off x="1745505"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5" name="组合 4"/>
          <p:cNvGrpSpPr/>
          <p:nvPr/>
        </p:nvGrpSpPr>
        <p:grpSpPr>
          <a:xfrm>
            <a:off x="3991872" y="3408329"/>
            <a:ext cx="206375" cy="938213"/>
            <a:chOff x="2993454" y="2768178"/>
            <a:chExt cx="154781" cy="703660"/>
          </a:xfrm>
        </p:grpSpPr>
        <p:sp>
          <p:nvSpPr>
            <p:cNvPr id="145" name="Rectangle 5"/>
            <p:cNvSpPr>
              <a:spLocks noChangeArrowheads="1"/>
            </p:cNvSpPr>
            <p:nvPr/>
          </p:nvSpPr>
          <p:spPr bwMode="auto">
            <a:xfrm>
              <a:off x="3062511"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4" name="Oval 14"/>
            <p:cNvSpPr>
              <a:spLocks noChangeArrowheads="1"/>
            </p:cNvSpPr>
            <p:nvPr/>
          </p:nvSpPr>
          <p:spPr bwMode="auto">
            <a:xfrm>
              <a:off x="2993454" y="2768178"/>
              <a:ext cx="154781"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7" name="组合 6"/>
          <p:cNvGrpSpPr/>
          <p:nvPr/>
        </p:nvGrpSpPr>
        <p:grpSpPr>
          <a:xfrm>
            <a:off x="5420390" y="2678080"/>
            <a:ext cx="207963" cy="938212"/>
            <a:chOff x="4064842" y="2220491"/>
            <a:chExt cx="155972" cy="703659"/>
          </a:xfrm>
        </p:grpSpPr>
        <p:sp>
          <p:nvSpPr>
            <p:cNvPr id="157" name="Rectangle 17"/>
            <p:cNvSpPr>
              <a:spLocks noChangeArrowheads="1"/>
            </p:cNvSpPr>
            <p:nvPr/>
          </p:nvSpPr>
          <p:spPr bwMode="auto">
            <a:xfrm>
              <a:off x="4135089"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8" name="Oval 18"/>
            <p:cNvSpPr>
              <a:spLocks noChangeArrowheads="1"/>
            </p:cNvSpPr>
            <p:nvPr/>
          </p:nvSpPr>
          <p:spPr bwMode="auto">
            <a:xfrm>
              <a:off x="4064842"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9" name="组合 8"/>
          <p:cNvGrpSpPr/>
          <p:nvPr/>
        </p:nvGrpSpPr>
        <p:grpSpPr>
          <a:xfrm>
            <a:off x="6923652" y="3408329"/>
            <a:ext cx="207963" cy="938213"/>
            <a:chOff x="5192289" y="2768178"/>
            <a:chExt cx="155972" cy="703660"/>
          </a:xfrm>
        </p:grpSpPr>
        <p:sp>
          <p:nvSpPr>
            <p:cNvPr id="156" name="Rectangle 16"/>
            <p:cNvSpPr>
              <a:spLocks noChangeArrowheads="1"/>
            </p:cNvSpPr>
            <p:nvPr/>
          </p:nvSpPr>
          <p:spPr bwMode="auto">
            <a:xfrm>
              <a:off x="5262536"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59" name="Oval 19"/>
            <p:cNvSpPr>
              <a:spLocks noChangeArrowheads="1"/>
            </p:cNvSpPr>
            <p:nvPr/>
          </p:nvSpPr>
          <p:spPr bwMode="auto">
            <a:xfrm>
              <a:off x="5192289"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11" name="组合 10"/>
          <p:cNvGrpSpPr/>
          <p:nvPr/>
        </p:nvGrpSpPr>
        <p:grpSpPr>
          <a:xfrm>
            <a:off x="8360274" y="2678080"/>
            <a:ext cx="207963" cy="938212"/>
            <a:chOff x="6269755" y="2220491"/>
            <a:chExt cx="155972" cy="703659"/>
          </a:xfrm>
        </p:grpSpPr>
        <p:sp>
          <p:nvSpPr>
            <p:cNvPr id="162" name="Rectangle 267"/>
            <p:cNvSpPr>
              <a:spLocks noChangeArrowheads="1"/>
            </p:cNvSpPr>
            <p:nvPr/>
          </p:nvSpPr>
          <p:spPr bwMode="auto">
            <a:xfrm>
              <a:off x="6340002" y="2220491"/>
              <a:ext cx="15478" cy="626269"/>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3" name="Oval 268"/>
            <p:cNvSpPr>
              <a:spLocks noChangeArrowheads="1"/>
            </p:cNvSpPr>
            <p:nvPr/>
          </p:nvSpPr>
          <p:spPr bwMode="auto">
            <a:xfrm>
              <a:off x="6269755"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4" name="组合 3"/>
          <p:cNvGrpSpPr/>
          <p:nvPr/>
        </p:nvGrpSpPr>
        <p:grpSpPr>
          <a:xfrm>
            <a:off x="10210307" y="3408329"/>
            <a:ext cx="207963" cy="938213"/>
            <a:chOff x="7657280" y="2768178"/>
            <a:chExt cx="155972" cy="703660"/>
          </a:xfrm>
        </p:grpSpPr>
        <p:sp>
          <p:nvSpPr>
            <p:cNvPr id="161" name="Rectangle 266"/>
            <p:cNvSpPr>
              <a:spLocks noChangeArrowheads="1"/>
            </p:cNvSpPr>
            <p:nvPr/>
          </p:nvSpPr>
          <p:spPr bwMode="auto">
            <a:xfrm>
              <a:off x="7727527" y="2924150"/>
              <a:ext cx="15478" cy="547688"/>
            </a:xfrm>
            <a:prstGeom prst="rect">
              <a:avLst/>
            </a:prstGeom>
            <a:solidFill>
              <a:schemeClr val="tx1">
                <a:lumMod val="50000"/>
                <a:lumOff val="50000"/>
              </a:schemeClr>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65" name="Oval 270"/>
            <p:cNvSpPr>
              <a:spLocks noChangeArrowheads="1"/>
            </p:cNvSpPr>
            <p:nvPr/>
          </p:nvSpPr>
          <p:spPr bwMode="auto">
            <a:xfrm>
              <a:off x="7657280" y="2768178"/>
              <a:ext cx="155972" cy="155972"/>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grpSp>
      <p:grpSp>
        <p:nvGrpSpPr>
          <p:cNvPr id="6" name="组合 5"/>
          <p:cNvGrpSpPr/>
          <p:nvPr/>
        </p:nvGrpSpPr>
        <p:grpSpPr>
          <a:xfrm>
            <a:off x="2119979" y="2308192"/>
            <a:ext cx="622300" cy="701040"/>
            <a:chOff x="1589534" y="1943075"/>
            <a:chExt cx="466725" cy="525780"/>
          </a:xfrm>
        </p:grpSpPr>
        <p:sp>
          <p:nvSpPr>
            <p:cNvPr id="153" name="Oval 13"/>
            <p:cNvSpPr>
              <a:spLocks noChangeArrowheads="1"/>
            </p:cNvSpPr>
            <p:nvPr/>
          </p:nvSpPr>
          <p:spPr bwMode="auto">
            <a:xfrm>
              <a:off x="1589534" y="1985937"/>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1" name="Rectangle 33"/>
            <p:cNvSpPr>
              <a:spLocks noChangeArrowheads="1"/>
            </p:cNvSpPr>
            <p:nvPr/>
          </p:nvSpPr>
          <p:spPr bwMode="auto">
            <a:xfrm>
              <a:off x="1687165"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4000" b="1" dirty="0">
                  <a:solidFill>
                    <a:schemeClr val="bg1"/>
                  </a:solidFill>
                  <a:latin typeface="黑体" panose="02010600030101010101" charset="-122"/>
                  <a:ea typeface="黑体" panose="02010600030101010101" charset="-122"/>
                </a:rPr>
                <a:t>7</a:t>
              </a:r>
              <a:endParaRPr lang="en-US" altLang="zh-CN" sz="4000" b="1" dirty="0">
                <a:solidFill>
                  <a:schemeClr val="bg1"/>
                </a:solidFill>
                <a:latin typeface="黑体" panose="02010600030101010101" charset="-122"/>
                <a:ea typeface="黑体" panose="02010600030101010101" charset="-122"/>
              </a:endParaRPr>
            </a:p>
          </p:txBody>
        </p:sp>
      </p:grpSp>
      <p:grpSp>
        <p:nvGrpSpPr>
          <p:cNvPr id="8" name="组合 7"/>
          <p:cNvGrpSpPr/>
          <p:nvPr/>
        </p:nvGrpSpPr>
        <p:grpSpPr>
          <a:xfrm>
            <a:off x="5214015" y="2308192"/>
            <a:ext cx="622300" cy="701040"/>
            <a:chOff x="3910061" y="1943075"/>
            <a:chExt cx="466725" cy="525780"/>
          </a:xfrm>
        </p:grpSpPr>
        <p:sp>
          <p:nvSpPr>
            <p:cNvPr id="170" name="Oval 20"/>
            <p:cNvSpPr>
              <a:spLocks noChangeArrowheads="1"/>
            </p:cNvSpPr>
            <p:nvPr/>
          </p:nvSpPr>
          <p:spPr bwMode="auto">
            <a:xfrm>
              <a:off x="3910061" y="1985937"/>
              <a:ext cx="466725" cy="469106"/>
            </a:xfrm>
            <a:prstGeom prst="ellipse">
              <a:avLst/>
            </a:prstGeom>
            <a:solidFill>
              <a:srgbClr val="EBAC07"/>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2" name="Rectangle 34"/>
            <p:cNvSpPr>
              <a:spLocks noChangeArrowheads="1"/>
            </p:cNvSpPr>
            <p:nvPr/>
          </p:nvSpPr>
          <p:spPr bwMode="auto">
            <a:xfrm>
              <a:off x="3986261" y="1943075"/>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4000" b="1" dirty="0">
                  <a:solidFill>
                    <a:schemeClr val="bg1"/>
                  </a:solidFill>
                  <a:latin typeface="黑体" panose="02010600030101010101" charset="-122"/>
                  <a:ea typeface="黑体" panose="02010600030101010101" charset="-122"/>
                </a:rPr>
                <a:t>9</a:t>
              </a:r>
              <a:endParaRPr lang="en-US" altLang="zh-CN" sz="4000" b="1" dirty="0">
                <a:solidFill>
                  <a:schemeClr val="bg1"/>
                </a:solidFill>
                <a:latin typeface="黑体" panose="02010600030101010101" charset="-122"/>
                <a:ea typeface="黑体" panose="02010600030101010101" charset="-122"/>
              </a:endParaRPr>
            </a:p>
          </p:txBody>
        </p:sp>
      </p:grpSp>
      <p:grpSp>
        <p:nvGrpSpPr>
          <p:cNvPr id="12" name="组合 11"/>
          <p:cNvGrpSpPr/>
          <p:nvPr/>
        </p:nvGrpSpPr>
        <p:grpSpPr>
          <a:xfrm>
            <a:off x="8153899" y="2365341"/>
            <a:ext cx="622300" cy="625475"/>
            <a:chOff x="6114974" y="1985937"/>
            <a:chExt cx="466725" cy="469106"/>
          </a:xfrm>
        </p:grpSpPr>
        <p:sp>
          <p:nvSpPr>
            <p:cNvPr id="164" name="Oval 269"/>
            <p:cNvSpPr>
              <a:spLocks noChangeArrowheads="1"/>
            </p:cNvSpPr>
            <p:nvPr/>
          </p:nvSpPr>
          <p:spPr bwMode="auto">
            <a:xfrm>
              <a:off x="6114974" y="1985937"/>
              <a:ext cx="466725" cy="469106"/>
            </a:xfrm>
            <a:prstGeom prst="ellipse">
              <a:avLst/>
            </a:prstGeom>
            <a:solidFill>
              <a:srgbClr val="EBAC07"/>
            </a:solidFill>
            <a:ln>
              <a:noFill/>
            </a:ln>
          </p:spPr>
          <p:txBody>
            <a:bodyPr/>
            <a:lstStyle/>
            <a:p>
              <a:pPr eaLnBrk="1" hangingPunct="1"/>
              <a:endParaRPr lang="zh-CN" altLang="zh-CN" sz="1865">
                <a:latin typeface="黑体" panose="02010600030101010101" charset="-122"/>
                <a:ea typeface="黑体" panose="02010600030101010101" charset="-122"/>
              </a:endParaRPr>
            </a:p>
          </p:txBody>
        </p:sp>
        <p:sp>
          <p:nvSpPr>
            <p:cNvPr id="173" name="Rectangle 35"/>
            <p:cNvSpPr>
              <a:spLocks noChangeArrowheads="1"/>
            </p:cNvSpPr>
            <p:nvPr/>
          </p:nvSpPr>
          <p:spPr bwMode="auto">
            <a:xfrm>
              <a:off x="6123322" y="1988795"/>
              <a:ext cx="442913" cy="43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3200" b="1" dirty="0">
                  <a:solidFill>
                    <a:schemeClr val="bg1"/>
                  </a:solidFill>
                  <a:latin typeface="黑体" panose="02010600030101010101" charset="-122"/>
                  <a:ea typeface="黑体" panose="02010600030101010101" charset="-122"/>
                </a:rPr>
                <a:t>11</a:t>
              </a:r>
              <a:endParaRPr lang="en-US" altLang="zh-CN" sz="3200" b="1" dirty="0">
                <a:solidFill>
                  <a:schemeClr val="bg1"/>
                </a:solidFill>
                <a:latin typeface="黑体" panose="02010600030101010101" charset="-122"/>
                <a:ea typeface="黑体" panose="02010600030101010101" charset="-122"/>
              </a:endParaRPr>
            </a:p>
          </p:txBody>
        </p:sp>
      </p:grpSp>
      <p:grpSp>
        <p:nvGrpSpPr>
          <p:cNvPr id="10" name="组合 9"/>
          <p:cNvGrpSpPr/>
          <p:nvPr/>
        </p:nvGrpSpPr>
        <p:grpSpPr>
          <a:xfrm>
            <a:off x="3783911" y="3981417"/>
            <a:ext cx="622300" cy="701040"/>
            <a:chOff x="2837483" y="3197994"/>
            <a:chExt cx="466725" cy="525780"/>
          </a:xfrm>
        </p:grpSpPr>
        <p:sp>
          <p:nvSpPr>
            <p:cNvPr id="155" name="Oval 15"/>
            <p:cNvSpPr>
              <a:spLocks noChangeArrowheads="1"/>
            </p:cNvSpPr>
            <p:nvPr/>
          </p:nvSpPr>
          <p:spPr bwMode="auto">
            <a:xfrm>
              <a:off x="2837483" y="3237285"/>
              <a:ext cx="466725" cy="469106"/>
            </a:xfrm>
            <a:prstGeom prst="ellipse">
              <a:avLst/>
            </a:prstGeom>
            <a:solidFill>
              <a:srgbClr val="C00000"/>
            </a:solidFill>
            <a:ln>
              <a:noFill/>
            </a:ln>
          </p:spPr>
          <p:txBody>
            <a:bodyPr/>
            <a:lstStyle/>
            <a:p>
              <a:pPr eaLnBrk="1" hangingPunct="1"/>
              <a:endParaRPr lang="zh-CN" altLang="zh-CN" sz="2400">
                <a:latin typeface="黑体" panose="02010600030101010101" charset="-122"/>
                <a:ea typeface="黑体" panose="02010600030101010101" charset="-122"/>
              </a:endParaRPr>
            </a:p>
          </p:txBody>
        </p:sp>
        <p:sp>
          <p:nvSpPr>
            <p:cNvPr id="175" name="Rectangle 37"/>
            <p:cNvSpPr>
              <a:spLocks noChangeArrowheads="1"/>
            </p:cNvSpPr>
            <p:nvPr/>
          </p:nvSpPr>
          <p:spPr bwMode="auto">
            <a:xfrm>
              <a:off x="2904158" y="3197994"/>
              <a:ext cx="328136" cy="52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altLang="zh-CN" sz="4000" b="1" dirty="0">
                  <a:solidFill>
                    <a:schemeClr val="bg1"/>
                  </a:solidFill>
                  <a:latin typeface="黑体" panose="02010600030101010101" charset="-122"/>
                  <a:ea typeface="黑体" panose="02010600030101010101" charset="-122"/>
                </a:rPr>
                <a:t>8</a:t>
              </a:r>
            </a:p>
          </p:txBody>
        </p:sp>
      </p:grpSp>
      <p:grpSp>
        <p:nvGrpSpPr>
          <p:cNvPr id="14" name="组合 13"/>
          <p:cNvGrpSpPr/>
          <p:nvPr/>
        </p:nvGrpSpPr>
        <p:grpSpPr>
          <a:xfrm>
            <a:off x="6685364" y="4033805"/>
            <a:ext cx="654213" cy="625475"/>
            <a:chOff x="5013573" y="3237285"/>
            <a:chExt cx="490660" cy="469106"/>
          </a:xfrm>
        </p:grpSpPr>
        <p:sp>
          <p:nvSpPr>
            <p:cNvPr id="160" name="Oval 20"/>
            <p:cNvSpPr>
              <a:spLocks noChangeArrowheads="1"/>
            </p:cNvSpPr>
            <p:nvPr/>
          </p:nvSpPr>
          <p:spPr bwMode="auto">
            <a:xfrm>
              <a:off x="5037508" y="3237285"/>
              <a:ext cx="466725" cy="469106"/>
            </a:xfrm>
            <a:prstGeom prst="ellipse">
              <a:avLst/>
            </a:prstGeom>
            <a:solidFill>
              <a:srgbClr val="C00000"/>
            </a:solidFill>
            <a:ln>
              <a:noFill/>
            </a:ln>
          </p:spPr>
          <p:txBody>
            <a:bodyPr/>
            <a:lstStyle/>
            <a:p>
              <a:pPr eaLnBrk="1" hangingPunct="1"/>
              <a:endParaRPr lang="zh-CN" altLang="zh-CN" sz="1865">
                <a:latin typeface="黑体" panose="02010600030101010101" charset="-122"/>
                <a:ea typeface="黑体" panose="02010600030101010101" charset="-122"/>
              </a:endParaRPr>
            </a:p>
          </p:txBody>
        </p:sp>
        <p:sp>
          <p:nvSpPr>
            <p:cNvPr id="176" name="Rectangle 38"/>
            <p:cNvSpPr>
              <a:spLocks noChangeArrowheads="1"/>
            </p:cNvSpPr>
            <p:nvPr/>
          </p:nvSpPr>
          <p:spPr bwMode="auto">
            <a:xfrm>
              <a:off x="5013573" y="3248397"/>
              <a:ext cx="442913" cy="43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3200" b="1" dirty="0">
                  <a:solidFill>
                    <a:schemeClr val="bg1"/>
                  </a:solidFill>
                  <a:latin typeface="黑体" panose="02010600030101010101" charset="-122"/>
                  <a:ea typeface="黑体" panose="02010600030101010101" charset="-122"/>
                </a:rPr>
                <a:t>10</a:t>
              </a:r>
              <a:endParaRPr lang="en-US" altLang="zh-CN" sz="3200" b="1" dirty="0">
                <a:solidFill>
                  <a:schemeClr val="bg1"/>
                </a:solidFill>
                <a:latin typeface="黑体" panose="02010600030101010101" charset="-122"/>
                <a:ea typeface="黑体" panose="02010600030101010101" charset="-122"/>
              </a:endParaRPr>
            </a:p>
          </p:txBody>
        </p:sp>
      </p:grpSp>
      <p:grpSp>
        <p:nvGrpSpPr>
          <p:cNvPr id="15" name="组合 14"/>
          <p:cNvGrpSpPr/>
          <p:nvPr/>
        </p:nvGrpSpPr>
        <p:grpSpPr>
          <a:xfrm>
            <a:off x="10003932" y="4033805"/>
            <a:ext cx="620712" cy="625475"/>
            <a:chOff x="7502499" y="3237285"/>
            <a:chExt cx="465534" cy="469106"/>
          </a:xfrm>
        </p:grpSpPr>
        <p:sp>
          <p:nvSpPr>
            <p:cNvPr id="166" name="Oval 271"/>
            <p:cNvSpPr>
              <a:spLocks noChangeArrowheads="1"/>
            </p:cNvSpPr>
            <p:nvPr/>
          </p:nvSpPr>
          <p:spPr bwMode="auto">
            <a:xfrm>
              <a:off x="7502499" y="3237285"/>
              <a:ext cx="465534" cy="469106"/>
            </a:xfrm>
            <a:prstGeom prst="ellipse">
              <a:avLst/>
            </a:prstGeom>
            <a:solidFill>
              <a:srgbClr val="C00000"/>
            </a:solidFill>
            <a:ln>
              <a:noFill/>
            </a:ln>
          </p:spPr>
          <p:txBody>
            <a:bodyPr/>
            <a:lstStyle/>
            <a:p>
              <a:pPr eaLnBrk="1" hangingPunct="1"/>
              <a:endParaRPr lang="zh-CN" altLang="zh-CN" sz="1865">
                <a:latin typeface="黑体" panose="02010600030101010101" charset="-122"/>
                <a:ea typeface="黑体" panose="02010600030101010101" charset="-122"/>
              </a:endParaRPr>
            </a:p>
          </p:txBody>
        </p:sp>
        <p:sp>
          <p:nvSpPr>
            <p:cNvPr id="177" name="Rectangle 39"/>
            <p:cNvSpPr>
              <a:spLocks noChangeArrowheads="1"/>
            </p:cNvSpPr>
            <p:nvPr/>
          </p:nvSpPr>
          <p:spPr bwMode="auto">
            <a:xfrm>
              <a:off x="7509643" y="3242047"/>
              <a:ext cx="442913" cy="434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pPr eaLnBrk="1" hangingPunct="1"/>
              <a:r>
                <a:rPr lang="en-US" sz="3200" b="1" dirty="0">
                  <a:solidFill>
                    <a:schemeClr val="bg1"/>
                  </a:solidFill>
                  <a:latin typeface="黑体" panose="02010600030101010101" charset="-122"/>
                  <a:ea typeface="黑体" panose="02010600030101010101" charset="-122"/>
                </a:rPr>
                <a:t>12</a:t>
              </a:r>
              <a:endParaRPr lang="en-US" altLang="zh-CN" sz="3200" b="1" dirty="0">
                <a:solidFill>
                  <a:schemeClr val="bg1"/>
                </a:solidFill>
                <a:latin typeface="黑体" panose="02010600030101010101" charset="-122"/>
                <a:ea typeface="黑体" panose="02010600030101010101" charset="-122"/>
              </a:endParaRPr>
            </a:p>
          </p:txBody>
        </p:sp>
      </p:grpSp>
      <p:sp>
        <p:nvSpPr>
          <p:cNvPr id="34" name="TextBox 33"/>
          <p:cNvSpPr txBox="1"/>
          <p:nvPr/>
        </p:nvSpPr>
        <p:spPr>
          <a:xfrm>
            <a:off x="1629779" y="114132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5" name="TextBox 34"/>
          <p:cNvSpPr txBox="1"/>
          <p:nvPr/>
        </p:nvSpPr>
        <p:spPr>
          <a:xfrm>
            <a:off x="1584099" y="1551696"/>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36" name="TextBox 35"/>
          <p:cNvSpPr txBox="1"/>
          <p:nvPr/>
        </p:nvSpPr>
        <p:spPr>
          <a:xfrm>
            <a:off x="4722802" y="114132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7" name="TextBox 36"/>
          <p:cNvSpPr txBox="1"/>
          <p:nvPr/>
        </p:nvSpPr>
        <p:spPr>
          <a:xfrm>
            <a:off x="4677122" y="1551696"/>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38" name="TextBox 37"/>
          <p:cNvSpPr txBox="1"/>
          <p:nvPr/>
        </p:nvSpPr>
        <p:spPr>
          <a:xfrm>
            <a:off x="7622999" y="1141326"/>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39" name="TextBox 38"/>
          <p:cNvSpPr txBox="1"/>
          <p:nvPr/>
        </p:nvSpPr>
        <p:spPr>
          <a:xfrm>
            <a:off x="7577319" y="1551696"/>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40" name="TextBox 39"/>
          <p:cNvSpPr txBox="1"/>
          <p:nvPr/>
        </p:nvSpPr>
        <p:spPr>
          <a:xfrm>
            <a:off x="3242692" y="474066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1" name="TextBox 40"/>
          <p:cNvSpPr txBox="1"/>
          <p:nvPr/>
        </p:nvSpPr>
        <p:spPr>
          <a:xfrm>
            <a:off x="3197012" y="5151034"/>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42" name="TextBox 41"/>
          <p:cNvSpPr txBox="1"/>
          <p:nvPr/>
        </p:nvSpPr>
        <p:spPr>
          <a:xfrm>
            <a:off x="6238291" y="474066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3" name="TextBox 42"/>
          <p:cNvSpPr txBox="1"/>
          <p:nvPr/>
        </p:nvSpPr>
        <p:spPr>
          <a:xfrm>
            <a:off x="6192611" y="5151034"/>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
        <p:nvSpPr>
          <p:cNvPr id="44" name="TextBox 43"/>
          <p:cNvSpPr txBox="1"/>
          <p:nvPr/>
        </p:nvSpPr>
        <p:spPr>
          <a:xfrm>
            <a:off x="9502654" y="4740665"/>
            <a:ext cx="1607820" cy="396240"/>
          </a:xfrm>
          <a:prstGeom prst="rect">
            <a:avLst/>
          </a:prstGeom>
          <a:noFill/>
        </p:spPr>
        <p:txBody>
          <a:bodyPr wrap="none" rtlCol="0">
            <a:spAutoFit/>
          </a:bodyPr>
          <a:lstStyle/>
          <a:p>
            <a:r>
              <a:rPr lang="zh-CN" altLang="en-US" sz="1865" b="1" dirty="0">
                <a:solidFill>
                  <a:schemeClr val="tx1"/>
                </a:solidFill>
                <a:latin typeface="微软雅黑" panose="020B0503020204020204" charset="-122"/>
                <a:ea typeface="微软雅黑" panose="020B0503020204020204" charset="-122"/>
              </a:rPr>
              <a:t>点击添加文本</a:t>
            </a:r>
          </a:p>
        </p:txBody>
      </p:sp>
      <p:sp>
        <p:nvSpPr>
          <p:cNvPr id="45" name="TextBox 44"/>
          <p:cNvSpPr txBox="1"/>
          <p:nvPr/>
        </p:nvSpPr>
        <p:spPr>
          <a:xfrm>
            <a:off x="9456974" y="5151034"/>
            <a:ext cx="1769021" cy="584006"/>
          </a:xfrm>
          <a:prstGeom prst="rect">
            <a:avLst/>
          </a:prstGeom>
          <a:noFill/>
        </p:spPr>
        <p:txBody>
          <a:bodyPr wrap="square" rtlCol="0">
            <a:spAutoFit/>
          </a:bodyPr>
          <a:lstStyle/>
          <a:p>
            <a:r>
              <a:rPr lang="zh-CN" altLang="en-US" sz="1065"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065" dirty="0" smtClean="0">
                <a:solidFill>
                  <a:schemeClr val="tx1"/>
                </a:solidFill>
                <a:latin typeface="微软雅黑" panose="020B0503020204020204" charset="-122"/>
                <a:ea typeface="微软雅黑" panose="020B0503020204020204" charset="-122"/>
              </a:rPr>
              <a:t>容</a:t>
            </a:r>
            <a:r>
              <a:rPr lang="en-US" altLang="zh-CN" sz="1065" dirty="0" smtClean="0">
                <a:solidFill>
                  <a:schemeClr val="tx1"/>
                </a:solidFill>
                <a:latin typeface="微软雅黑" panose="020B0503020204020204" charset="-122"/>
                <a:ea typeface="微软雅黑" panose="020B0503020204020204" charset="-122"/>
              </a:rPr>
              <a:t>……</a:t>
            </a:r>
            <a:endParaRPr lang="en-US" altLang="zh-CN" sz="1065"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7"/>
                                        </p:tgtEl>
                                        <p:attrNameLst>
                                          <p:attrName>style.visibility</p:attrName>
                                        </p:attrNameLst>
                                      </p:cBhvr>
                                      <p:to>
                                        <p:strVal val="visible"/>
                                      </p:to>
                                    </p:set>
                                    <p:animEffect transition="in" filter="wipe(left)">
                                      <p:cBhvr>
                                        <p:cTn id="21" dur="6000"/>
                                        <p:tgtEl>
                                          <p:spTgt spid="147"/>
                                        </p:tgtEl>
                                      </p:cBhvr>
                                    </p:animEffect>
                                  </p:childTnLst>
                                </p:cTn>
                              </p:par>
                              <p:par>
                                <p:cTn id="22" presetID="22" presetClass="entr" presetSubtype="4" fill="hold" nodeType="withEffect">
                                  <p:stCondLst>
                                    <p:cond delay="1000"/>
                                  </p:stCondLst>
                                  <p:childTnLst>
                                    <p:set>
                                      <p:cBhvr>
                                        <p:cTn id="23" dur="1" fill="hold">
                                          <p:stCondLst>
                                            <p:cond delay="0"/>
                                          </p:stCondLst>
                                        </p:cTn>
                                        <p:tgtEl>
                                          <p:spTgt spid="2"/>
                                        </p:tgtEl>
                                        <p:attrNameLst>
                                          <p:attrName>style.visibility</p:attrName>
                                        </p:attrNameLst>
                                      </p:cBhvr>
                                      <p:to>
                                        <p:strVal val="visible"/>
                                      </p:to>
                                    </p:set>
                                    <p:animEffect transition="in" filter="wipe(down)">
                                      <p:cBhvr>
                                        <p:cTn id="24" dur="500"/>
                                        <p:tgtEl>
                                          <p:spTgt spid="2"/>
                                        </p:tgtEl>
                                      </p:cBhvr>
                                    </p:animEffect>
                                  </p:childTnLst>
                                </p:cTn>
                              </p:par>
                              <p:par>
                                <p:cTn id="25" presetID="23" presetClass="entr" presetSubtype="288" fill="hold" nodeType="withEffect">
                                  <p:stCondLst>
                                    <p:cond delay="15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strVal val="4/3*#ppt_w"/>
                                          </p:val>
                                        </p:tav>
                                        <p:tav tm="100000">
                                          <p:val>
                                            <p:strVal val="#ppt_w"/>
                                          </p:val>
                                        </p:tav>
                                      </p:tavLst>
                                    </p:anim>
                                    <p:anim calcmode="lin" valueType="num">
                                      <p:cBhvr>
                                        <p:cTn id="28" dur="500" fill="hold"/>
                                        <p:tgtEl>
                                          <p:spTgt spid="6"/>
                                        </p:tgtEl>
                                        <p:attrNameLst>
                                          <p:attrName>ppt_h</p:attrName>
                                        </p:attrNameLst>
                                      </p:cBhvr>
                                      <p:tavLst>
                                        <p:tav tm="0">
                                          <p:val>
                                            <p:strVal val="4/3*#ppt_h"/>
                                          </p:val>
                                        </p:tav>
                                        <p:tav tm="100000">
                                          <p:val>
                                            <p:strVal val="#ppt_h"/>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22" presetClass="entr" presetSubtype="1" fill="hold" nodeType="withEffect">
                                  <p:stCondLst>
                                    <p:cond delay="200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par>
                                <p:cTn id="38" presetID="23" presetClass="entr" presetSubtype="288" fill="hold" nodeType="withEffect">
                                  <p:stCondLst>
                                    <p:cond delay="25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strVal val="4/3*#ppt_w"/>
                                          </p:val>
                                        </p:tav>
                                        <p:tav tm="100000">
                                          <p:val>
                                            <p:strVal val="#ppt_w"/>
                                          </p:val>
                                        </p:tav>
                                      </p:tavLst>
                                    </p:anim>
                                    <p:anim calcmode="lin" valueType="num">
                                      <p:cBhvr>
                                        <p:cTn id="41" dur="500" fill="hold"/>
                                        <p:tgtEl>
                                          <p:spTgt spid="10"/>
                                        </p:tgtEl>
                                        <p:attrNameLst>
                                          <p:attrName>ppt_h</p:attrName>
                                        </p:attrNameLst>
                                      </p:cBhvr>
                                      <p:tavLst>
                                        <p:tav tm="0">
                                          <p:val>
                                            <p:strVal val="4/3*#ppt_h"/>
                                          </p:val>
                                        </p:tav>
                                        <p:tav tm="100000">
                                          <p:val>
                                            <p:strVal val="#ppt_h"/>
                                          </p:val>
                                        </p:tav>
                                      </p:tavLst>
                                    </p:anim>
                                  </p:childTnLst>
                                </p:cTn>
                              </p:par>
                              <p:par>
                                <p:cTn id="42" presetID="10" presetClass="entr" presetSubtype="0" fill="hold" grpId="0" nodeType="withEffect">
                                  <p:stCondLst>
                                    <p:cond delay="250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22" presetClass="entr" presetSubtype="4" fill="hold" nodeType="withEffect">
                                  <p:stCondLst>
                                    <p:cond delay="3000"/>
                                  </p:stCondLst>
                                  <p:childTnLst>
                                    <p:set>
                                      <p:cBhvr>
                                        <p:cTn id="49" dur="1" fill="hold">
                                          <p:stCondLst>
                                            <p:cond delay="0"/>
                                          </p:stCondLst>
                                        </p:cTn>
                                        <p:tgtEl>
                                          <p:spTgt spid="7"/>
                                        </p:tgtEl>
                                        <p:attrNameLst>
                                          <p:attrName>style.visibility</p:attrName>
                                        </p:attrNameLst>
                                      </p:cBhvr>
                                      <p:to>
                                        <p:strVal val="visible"/>
                                      </p:to>
                                    </p:set>
                                    <p:animEffect transition="in" filter="wipe(down)">
                                      <p:cBhvr>
                                        <p:cTn id="50" dur="500"/>
                                        <p:tgtEl>
                                          <p:spTgt spid="7"/>
                                        </p:tgtEl>
                                      </p:cBhvr>
                                    </p:animEffect>
                                  </p:childTnLst>
                                </p:cTn>
                              </p:par>
                              <p:par>
                                <p:cTn id="51" presetID="23" presetClass="entr" presetSubtype="288" fill="hold" nodeType="withEffect">
                                  <p:stCondLst>
                                    <p:cond delay="300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strVal val="4/3*#ppt_w"/>
                                          </p:val>
                                        </p:tav>
                                        <p:tav tm="100000">
                                          <p:val>
                                            <p:strVal val="#ppt_w"/>
                                          </p:val>
                                        </p:tav>
                                      </p:tavLst>
                                    </p:anim>
                                    <p:anim calcmode="lin" valueType="num">
                                      <p:cBhvr>
                                        <p:cTn id="54" dur="500" fill="hold"/>
                                        <p:tgtEl>
                                          <p:spTgt spid="8"/>
                                        </p:tgtEl>
                                        <p:attrNameLst>
                                          <p:attrName>ppt_h</p:attrName>
                                        </p:attrNameLst>
                                      </p:cBhvr>
                                      <p:tavLst>
                                        <p:tav tm="0">
                                          <p:val>
                                            <p:strVal val="4/3*#ppt_h"/>
                                          </p:val>
                                        </p:tav>
                                        <p:tav tm="100000">
                                          <p:val>
                                            <p:strVal val="#ppt_h"/>
                                          </p:val>
                                        </p:tav>
                                      </p:tavLst>
                                    </p:anim>
                                  </p:childTnLst>
                                </p:cTn>
                              </p:par>
                              <p:par>
                                <p:cTn id="55" presetID="10" presetClass="entr" presetSubtype="0" fill="hold" grpId="0" nodeType="withEffect">
                                  <p:stCondLst>
                                    <p:cond delay="30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300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par>
                                <p:cTn id="61" presetID="22" presetClass="entr" presetSubtype="1" fill="hold" nodeType="withEffect">
                                  <p:stCondLst>
                                    <p:cond delay="3500"/>
                                  </p:stCondLst>
                                  <p:childTnLst>
                                    <p:set>
                                      <p:cBhvr>
                                        <p:cTn id="62" dur="1" fill="hold">
                                          <p:stCondLst>
                                            <p:cond delay="0"/>
                                          </p:stCondLst>
                                        </p:cTn>
                                        <p:tgtEl>
                                          <p:spTgt spid="9"/>
                                        </p:tgtEl>
                                        <p:attrNameLst>
                                          <p:attrName>style.visibility</p:attrName>
                                        </p:attrNameLst>
                                      </p:cBhvr>
                                      <p:to>
                                        <p:strVal val="visible"/>
                                      </p:to>
                                    </p:set>
                                    <p:animEffect transition="in" filter="wipe(up)">
                                      <p:cBhvr>
                                        <p:cTn id="63" dur="500"/>
                                        <p:tgtEl>
                                          <p:spTgt spid="9"/>
                                        </p:tgtEl>
                                      </p:cBhvr>
                                    </p:animEffect>
                                  </p:childTnLst>
                                </p:cTn>
                              </p:par>
                              <p:par>
                                <p:cTn id="64" presetID="23" presetClass="entr" presetSubtype="288" fill="hold" nodeType="withEffect">
                                  <p:stCondLst>
                                    <p:cond delay="40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strVal val="4/3*#ppt_w"/>
                                          </p:val>
                                        </p:tav>
                                        <p:tav tm="100000">
                                          <p:val>
                                            <p:strVal val="#ppt_w"/>
                                          </p:val>
                                        </p:tav>
                                      </p:tavLst>
                                    </p:anim>
                                    <p:anim calcmode="lin" valueType="num">
                                      <p:cBhvr>
                                        <p:cTn id="67" dur="500" fill="hold"/>
                                        <p:tgtEl>
                                          <p:spTgt spid="14"/>
                                        </p:tgtEl>
                                        <p:attrNameLst>
                                          <p:attrName>ppt_h</p:attrName>
                                        </p:attrNameLst>
                                      </p:cBhvr>
                                      <p:tavLst>
                                        <p:tav tm="0">
                                          <p:val>
                                            <p:strVal val="4/3*#ppt_h"/>
                                          </p:val>
                                        </p:tav>
                                        <p:tav tm="100000">
                                          <p:val>
                                            <p:strVal val="#ppt_h"/>
                                          </p:val>
                                        </p:tav>
                                      </p:tavLst>
                                    </p:anim>
                                  </p:childTnLst>
                                </p:cTn>
                              </p:par>
                              <p:par>
                                <p:cTn id="68" presetID="10" presetClass="entr" presetSubtype="0" fill="hold" grpId="0" nodeType="withEffect">
                                  <p:stCondLst>
                                    <p:cond delay="400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22" presetClass="entr" presetSubtype="4" fill="hold" nodeType="withEffect">
                                  <p:stCondLst>
                                    <p:cond delay="450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par>
                                <p:cTn id="77" presetID="23" presetClass="entr" presetSubtype="288" fill="hold" nodeType="withEffect">
                                  <p:stCondLst>
                                    <p:cond delay="500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strVal val="4/3*#ppt_w"/>
                                          </p:val>
                                        </p:tav>
                                        <p:tav tm="100000">
                                          <p:val>
                                            <p:strVal val="#ppt_w"/>
                                          </p:val>
                                        </p:tav>
                                      </p:tavLst>
                                    </p:anim>
                                    <p:anim calcmode="lin" valueType="num">
                                      <p:cBhvr>
                                        <p:cTn id="80" dur="500" fill="hold"/>
                                        <p:tgtEl>
                                          <p:spTgt spid="12"/>
                                        </p:tgtEl>
                                        <p:attrNameLst>
                                          <p:attrName>ppt_h</p:attrName>
                                        </p:attrNameLst>
                                      </p:cBhvr>
                                      <p:tavLst>
                                        <p:tav tm="0">
                                          <p:val>
                                            <p:strVal val="4/3*#ppt_h"/>
                                          </p:val>
                                        </p:tav>
                                        <p:tav tm="100000">
                                          <p:val>
                                            <p:strVal val="#ppt_h"/>
                                          </p:val>
                                        </p:tav>
                                      </p:tavLst>
                                    </p:anim>
                                  </p:childTnLst>
                                </p:cTn>
                              </p:par>
                              <p:par>
                                <p:cTn id="81" presetID="10" presetClass="entr" presetSubtype="0" fill="hold" grpId="0" nodeType="withEffect">
                                  <p:stCondLst>
                                    <p:cond delay="500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500"/>
                                        <p:tgtEl>
                                          <p:spTgt spid="38"/>
                                        </p:tgtEl>
                                      </p:cBhvr>
                                    </p:animEffect>
                                  </p:childTnLst>
                                </p:cTn>
                              </p:par>
                              <p:par>
                                <p:cTn id="84" presetID="10" presetClass="entr" presetSubtype="0" fill="hold" grpId="0" nodeType="withEffect">
                                  <p:stCondLst>
                                    <p:cond delay="500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childTnLst>
                                </p:cTn>
                              </p:par>
                              <p:par>
                                <p:cTn id="87" presetID="22" presetClass="entr" presetSubtype="1" fill="hold" nodeType="withEffect">
                                  <p:stCondLst>
                                    <p:cond delay="5500"/>
                                  </p:stCondLst>
                                  <p:childTnLst>
                                    <p:set>
                                      <p:cBhvr>
                                        <p:cTn id="88" dur="1" fill="hold">
                                          <p:stCondLst>
                                            <p:cond delay="0"/>
                                          </p:stCondLst>
                                        </p:cTn>
                                        <p:tgtEl>
                                          <p:spTgt spid="4"/>
                                        </p:tgtEl>
                                        <p:attrNameLst>
                                          <p:attrName>style.visibility</p:attrName>
                                        </p:attrNameLst>
                                      </p:cBhvr>
                                      <p:to>
                                        <p:strVal val="visible"/>
                                      </p:to>
                                    </p:set>
                                    <p:animEffect transition="in" filter="wipe(up)">
                                      <p:cBhvr>
                                        <p:cTn id="89" dur="500"/>
                                        <p:tgtEl>
                                          <p:spTgt spid="4"/>
                                        </p:tgtEl>
                                      </p:cBhvr>
                                    </p:animEffect>
                                  </p:childTnLst>
                                </p:cTn>
                              </p:par>
                              <p:par>
                                <p:cTn id="90" presetID="23" presetClass="entr" presetSubtype="288" fill="hold" nodeType="withEffect">
                                  <p:stCondLst>
                                    <p:cond delay="6000"/>
                                  </p:stCondLst>
                                  <p:childTnLst>
                                    <p:set>
                                      <p:cBhvr>
                                        <p:cTn id="91" dur="1" fill="hold">
                                          <p:stCondLst>
                                            <p:cond delay="0"/>
                                          </p:stCondLst>
                                        </p:cTn>
                                        <p:tgtEl>
                                          <p:spTgt spid="15"/>
                                        </p:tgtEl>
                                        <p:attrNameLst>
                                          <p:attrName>style.visibility</p:attrName>
                                        </p:attrNameLst>
                                      </p:cBhvr>
                                      <p:to>
                                        <p:strVal val="visible"/>
                                      </p:to>
                                    </p:set>
                                    <p:anim calcmode="lin" valueType="num">
                                      <p:cBhvr>
                                        <p:cTn id="92" dur="500" fill="hold"/>
                                        <p:tgtEl>
                                          <p:spTgt spid="15"/>
                                        </p:tgtEl>
                                        <p:attrNameLst>
                                          <p:attrName>ppt_w</p:attrName>
                                        </p:attrNameLst>
                                      </p:cBhvr>
                                      <p:tavLst>
                                        <p:tav tm="0">
                                          <p:val>
                                            <p:strVal val="4/3*#ppt_w"/>
                                          </p:val>
                                        </p:tav>
                                        <p:tav tm="100000">
                                          <p:val>
                                            <p:strVal val="#ppt_w"/>
                                          </p:val>
                                        </p:tav>
                                      </p:tavLst>
                                    </p:anim>
                                    <p:anim calcmode="lin" valueType="num">
                                      <p:cBhvr>
                                        <p:cTn id="93" dur="500" fill="hold"/>
                                        <p:tgtEl>
                                          <p:spTgt spid="15"/>
                                        </p:tgtEl>
                                        <p:attrNameLst>
                                          <p:attrName>ppt_h</p:attrName>
                                        </p:attrNameLst>
                                      </p:cBhvr>
                                      <p:tavLst>
                                        <p:tav tm="0">
                                          <p:val>
                                            <p:strVal val="4/3*#ppt_h"/>
                                          </p:val>
                                        </p:tav>
                                        <p:tav tm="100000">
                                          <p:val>
                                            <p:strVal val="#ppt_h"/>
                                          </p:val>
                                        </p:tav>
                                      </p:tavLst>
                                    </p:anim>
                                  </p:childTnLst>
                                </p:cTn>
                              </p:par>
                              <p:par>
                                <p:cTn id="94" presetID="10" presetClass="entr" presetSubtype="0" fill="hold" grpId="0" nodeType="withEffect">
                                  <p:stCondLst>
                                    <p:cond delay="6000"/>
                                  </p:stCondLst>
                                  <p:childTnLst>
                                    <p:set>
                                      <p:cBhvr>
                                        <p:cTn id="95" dur="1" fill="hold">
                                          <p:stCondLst>
                                            <p:cond delay="0"/>
                                          </p:stCondLst>
                                        </p:cTn>
                                        <p:tgtEl>
                                          <p:spTgt spid="44"/>
                                        </p:tgtEl>
                                        <p:attrNameLst>
                                          <p:attrName>style.visibility</p:attrName>
                                        </p:attrNameLst>
                                      </p:cBhvr>
                                      <p:to>
                                        <p:strVal val="visible"/>
                                      </p:to>
                                    </p:set>
                                    <p:animEffect transition="in" filter="fade">
                                      <p:cBhvr>
                                        <p:cTn id="96" dur="500"/>
                                        <p:tgtEl>
                                          <p:spTgt spid="44"/>
                                        </p:tgtEl>
                                      </p:cBhvr>
                                    </p:animEffect>
                                  </p:childTnLst>
                                </p:cTn>
                              </p:par>
                              <p:par>
                                <p:cTn id="97" presetID="10" presetClass="entr" presetSubtype="0" fill="hold" grpId="0" nodeType="withEffect">
                                  <p:stCondLst>
                                    <p:cond delay="6000"/>
                                  </p:stCondLst>
                                  <p:childTnLst>
                                    <p:set>
                                      <p:cBhvr>
                                        <p:cTn id="98" dur="1" fill="hold">
                                          <p:stCondLst>
                                            <p:cond delay="0"/>
                                          </p:stCondLst>
                                        </p:cTn>
                                        <p:tgtEl>
                                          <p:spTgt spid="45"/>
                                        </p:tgtEl>
                                        <p:attrNameLst>
                                          <p:attrName>style.visibility</p:attrName>
                                        </p:attrNameLst>
                                      </p:cBhvr>
                                      <p:to>
                                        <p:strVal val="visible"/>
                                      </p:to>
                                    </p:set>
                                    <p:animEffect transition="in" filter="fade">
                                      <p:cBhvr>
                                        <p:cTn id="9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47" grpId="0" bldLvl="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2" name="Rectangle 6"/>
          <p:cNvSpPr/>
          <p:nvPr/>
        </p:nvSpPr>
        <p:spPr>
          <a:xfrm>
            <a:off x="600" y="1579563"/>
            <a:ext cx="12192000" cy="332105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1" hangingPunct="1"/>
            <a:endParaRPr lang="zh-CN" altLang="zh-CN" sz="2400">
              <a:solidFill>
                <a:srgbClr val="FFFFFF"/>
              </a:solidFill>
            </a:endParaRPr>
          </a:p>
        </p:txBody>
      </p:sp>
      <p:grpSp>
        <p:nvGrpSpPr>
          <p:cNvPr id="22" name="Group 7"/>
          <p:cNvGrpSpPr/>
          <p:nvPr/>
        </p:nvGrpSpPr>
        <p:grpSpPr bwMode="auto">
          <a:xfrm>
            <a:off x="-207364" y="1531938"/>
            <a:ext cx="6688139" cy="4356100"/>
            <a:chOff x="2003612" y="1089213"/>
            <a:chExt cx="8001000" cy="5768788"/>
          </a:xfrm>
        </p:grpSpPr>
        <p:pic>
          <p:nvPicPr>
            <p:cNvPr id="23" name="Picture 8"/>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9"/>
            <p:cNvSpPr/>
            <p:nvPr/>
          </p:nvSpPr>
          <p:spPr>
            <a:xfrm>
              <a:off x="3483028" y="2031056"/>
              <a:ext cx="5148519" cy="3805214"/>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2400">
                <a:solidFill>
                  <a:srgbClr val="FFFFFF"/>
                </a:solidFill>
              </a:endParaRPr>
            </a:p>
          </p:txBody>
        </p:sp>
      </p:grpSp>
      <p:grpSp>
        <p:nvGrpSpPr>
          <p:cNvPr id="5" name="Group 12"/>
          <p:cNvGrpSpPr/>
          <p:nvPr/>
        </p:nvGrpSpPr>
        <p:grpSpPr bwMode="auto">
          <a:xfrm>
            <a:off x="6361714" y="3071813"/>
            <a:ext cx="707488" cy="764840"/>
            <a:chOff x="4459441" y="3503594"/>
            <a:chExt cx="707454" cy="764880"/>
          </a:xfrm>
        </p:grpSpPr>
        <p:sp>
          <p:nvSpPr>
            <p:cNvPr id="6" name="Rectangle 18"/>
            <p:cNvSpPr/>
            <p:nvPr/>
          </p:nvSpPr>
          <p:spPr>
            <a:xfrm>
              <a:off x="4459441" y="3521057"/>
              <a:ext cx="701642" cy="747753"/>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7"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anose="020B0604020202020204" pitchFamily="34" charset="0"/>
                  <a:ea typeface="微软雅黑" panose="020B0503020204020204" charset="-122"/>
                  <a:cs typeface="Arial" panose="020B0604020202020204" pitchFamily="34" charset="0"/>
                </a:rPr>
                <a:t>1</a:t>
              </a:r>
              <a:endParaRPr lang="en-US" altLang="zh-CN" sz="32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grpSp>
        <p:nvGrpSpPr>
          <p:cNvPr id="8" name="Group 13"/>
          <p:cNvGrpSpPr/>
          <p:nvPr/>
        </p:nvGrpSpPr>
        <p:grpSpPr bwMode="auto">
          <a:xfrm>
            <a:off x="6361714" y="4016710"/>
            <a:ext cx="707488" cy="764840"/>
            <a:chOff x="5400121" y="3503594"/>
            <a:chExt cx="707454" cy="764880"/>
          </a:xfrm>
        </p:grpSpPr>
        <p:sp>
          <p:nvSpPr>
            <p:cNvPr id="9" name="Rectangle 16"/>
            <p:cNvSpPr/>
            <p:nvPr/>
          </p:nvSpPr>
          <p:spPr>
            <a:xfrm>
              <a:off x="5400121" y="3520722"/>
              <a:ext cx="701642" cy="7477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335">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10"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3200" dirty="0">
                  <a:solidFill>
                    <a:schemeClr val="bg1"/>
                  </a:solidFill>
                  <a:latin typeface="Arial" panose="020B0604020202020204" pitchFamily="34" charset="0"/>
                  <a:ea typeface="微软雅黑" panose="020B0503020204020204" charset="-122"/>
                  <a:cs typeface="Arial" panose="020B0604020202020204" pitchFamily="34" charset="0"/>
                </a:rPr>
                <a:t>2</a:t>
              </a:r>
              <a:endParaRPr lang="en-US" altLang="zh-CN" sz="3200" dirty="0">
                <a:solidFill>
                  <a:schemeClr val="bg1"/>
                </a:solidFill>
                <a:latin typeface="Arial" panose="020B0604020202020204" pitchFamily="34" charset="0"/>
                <a:ea typeface="微软雅黑" panose="020B0503020204020204" charset="-122"/>
                <a:cs typeface="Arial" panose="020B0604020202020204" pitchFamily="34" charset="0"/>
              </a:endParaRPr>
            </a:p>
          </p:txBody>
        </p:sp>
      </p:grpSp>
      <p:sp>
        <p:nvSpPr>
          <p:cNvPr id="11" name="Content Placeholder 2"/>
          <p:cNvSpPr txBox="1"/>
          <p:nvPr/>
        </p:nvSpPr>
        <p:spPr bwMode="auto">
          <a:xfrm>
            <a:off x="6300923" y="2035175"/>
            <a:ext cx="5748339"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lstStyle>
            <a:lvl1pPr>
              <a:defRPr sz="2800">
                <a:solidFill>
                  <a:schemeClr val="tx1"/>
                </a:solidFill>
                <a:latin typeface="Calibri" panose="020F0502020204030204" charset="0"/>
              </a:defRPr>
            </a:lvl1pPr>
            <a:lvl2pPr marL="742950" indent="-285750">
              <a:defRPr sz="2400">
                <a:solidFill>
                  <a:schemeClr val="tx1"/>
                </a:solidFill>
                <a:latin typeface="Calibri" panose="020F0502020204030204" charset="0"/>
              </a:defRPr>
            </a:lvl2pPr>
            <a:lvl3pPr>
              <a:defRPr sz="2000">
                <a:solidFill>
                  <a:schemeClr val="tx1"/>
                </a:solidFill>
                <a:latin typeface="Calibri" panose="020F0502020204030204" charset="0"/>
              </a:defRPr>
            </a:lvl3pPr>
            <a:lvl4pPr>
              <a:defRPr>
                <a:solidFill>
                  <a:schemeClr val="tx1"/>
                </a:solidFill>
                <a:latin typeface="Calibri" panose="020F0502020204030204" charset="0"/>
              </a:defRPr>
            </a:lvl4pPr>
            <a:lvl5pPr>
              <a:defRPr>
                <a:solidFill>
                  <a:schemeClr val="tx1"/>
                </a:solidFill>
                <a:latin typeface="Calibri" panose="020F0502020204030204" charset="0"/>
              </a:defRPr>
            </a:lvl5pPr>
            <a:lvl6pPr fontAlgn="base">
              <a:spcAft>
                <a:spcPct val="0"/>
              </a:spcAft>
              <a:defRPr>
                <a:solidFill>
                  <a:schemeClr val="tx1"/>
                </a:solidFill>
                <a:latin typeface="Calibri" panose="020F0502020204030204" charset="0"/>
              </a:defRPr>
            </a:lvl6pPr>
            <a:lvl7pPr fontAlgn="base">
              <a:spcAft>
                <a:spcPct val="0"/>
              </a:spcAft>
              <a:defRPr>
                <a:solidFill>
                  <a:schemeClr val="tx1"/>
                </a:solidFill>
                <a:latin typeface="Calibri" panose="020F0502020204030204" charset="0"/>
              </a:defRPr>
            </a:lvl7pPr>
            <a:lvl8pPr fontAlgn="base">
              <a:spcAft>
                <a:spcPct val="0"/>
              </a:spcAft>
              <a:defRPr>
                <a:solidFill>
                  <a:schemeClr val="tx1"/>
                </a:solidFill>
                <a:latin typeface="Calibri" panose="020F0502020204030204" charset="0"/>
              </a:defRPr>
            </a:lvl8pPr>
            <a:lvl9pPr fontAlgn="base">
              <a:spcAft>
                <a:spcPct val="0"/>
              </a:spcAft>
              <a:defRPr>
                <a:solidFill>
                  <a:schemeClr val="tx1"/>
                </a:solidFill>
                <a:latin typeface="Calibri" panose="020F0502020204030204" charset="0"/>
              </a:defRPr>
            </a:lvl9p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400" dirty="0" smtClean="0">
                <a:solidFill>
                  <a:schemeClr val="tx1"/>
                </a:solidFill>
                <a:latin typeface="微软雅黑" panose="020B0503020204020204" charset="-122"/>
                <a:ea typeface="微软雅黑" panose="020B0503020204020204" charset="-122"/>
              </a:rPr>
              <a:t>容</a:t>
            </a:r>
            <a:r>
              <a:rPr lang="en-US" altLang="zh-CN" sz="1400" dirty="0" smtClean="0">
                <a:solidFill>
                  <a:schemeClr val="tx1"/>
                </a:solidFill>
                <a:latin typeface="微软雅黑" panose="020B0503020204020204" charset="-122"/>
                <a:ea typeface="微软雅黑" panose="020B0503020204020204" charset="-122"/>
              </a:rPr>
              <a:t>……</a:t>
            </a:r>
            <a:endParaRPr lang="en-US" altLang="zh-CN" sz="1400" dirty="0">
              <a:solidFill>
                <a:schemeClr val="tx1"/>
              </a:solidFill>
              <a:latin typeface="微软雅黑" panose="020B0503020204020204" charset="-122"/>
              <a:ea typeface="微软雅黑" panose="020B0503020204020204" charset="-122"/>
            </a:endParaRPr>
          </a:p>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400" dirty="0" smtClean="0">
                <a:solidFill>
                  <a:schemeClr val="tx1"/>
                </a:solidFill>
                <a:latin typeface="微软雅黑" panose="020B0503020204020204" charset="-122"/>
                <a:ea typeface="微软雅黑" panose="020B0503020204020204" charset="-122"/>
              </a:rPr>
              <a:t>容</a:t>
            </a:r>
            <a:r>
              <a:rPr lang="en-US" altLang="zh-CN" sz="1400" dirty="0" smtClean="0">
                <a:solidFill>
                  <a:schemeClr val="tx1"/>
                </a:solidFill>
                <a:latin typeface="微软雅黑" panose="020B0503020204020204" charset="-122"/>
                <a:ea typeface="微软雅黑" panose="020B0503020204020204" charset="-122"/>
              </a:rPr>
              <a:t>……</a:t>
            </a:r>
            <a:endParaRPr lang="en-US" altLang="zh-CN" sz="1400" dirty="0">
              <a:solidFill>
                <a:schemeClr val="tx1"/>
              </a:solidFill>
              <a:latin typeface="微软雅黑" panose="020B0503020204020204" charset="-122"/>
              <a:ea typeface="微软雅黑" panose="020B0503020204020204" charset="-122"/>
            </a:endParaRPr>
          </a:p>
          <a:p>
            <a:endParaRPr lang="en-US" altLang="zh-CN" sz="1400" dirty="0">
              <a:solidFill>
                <a:schemeClr val="tx1"/>
              </a:solidFill>
              <a:latin typeface="微软雅黑" panose="020B0503020204020204" charset="-122"/>
              <a:ea typeface="微软雅黑" panose="020B0503020204020204" charset="-122"/>
            </a:endParaRPr>
          </a:p>
        </p:txBody>
      </p:sp>
      <p:sp>
        <p:nvSpPr>
          <p:cNvPr id="12" name="TextBox 16"/>
          <p:cNvSpPr txBox="1"/>
          <p:nvPr/>
        </p:nvSpPr>
        <p:spPr>
          <a:xfrm>
            <a:off x="7157368" y="3055422"/>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14" name="TextBox 17"/>
          <p:cNvSpPr txBox="1"/>
          <p:nvPr/>
        </p:nvSpPr>
        <p:spPr>
          <a:xfrm>
            <a:off x="7157368" y="3369437"/>
            <a:ext cx="3289133" cy="46990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15" name="TextBox 18"/>
          <p:cNvSpPr txBox="1"/>
          <p:nvPr/>
        </p:nvSpPr>
        <p:spPr>
          <a:xfrm>
            <a:off x="7157368" y="3984103"/>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16" name="TextBox 19"/>
          <p:cNvSpPr txBox="1"/>
          <p:nvPr/>
        </p:nvSpPr>
        <p:spPr>
          <a:xfrm>
            <a:off x="7157368" y="4298118"/>
            <a:ext cx="3289133" cy="46990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1000"/>
                                        <p:tgtEl>
                                          <p:spTgt spid="22"/>
                                        </p:tgtEl>
                                      </p:cBhvr>
                                    </p:animEffect>
                                    <p:anim calcmode="lin" valueType="num">
                                      <p:cBhvr>
                                        <p:cTn id="26" dur="1000" fill="hold"/>
                                        <p:tgtEl>
                                          <p:spTgt spid="22"/>
                                        </p:tgtEl>
                                        <p:attrNameLst>
                                          <p:attrName>ppt_x</p:attrName>
                                        </p:attrNameLst>
                                      </p:cBhvr>
                                      <p:tavLst>
                                        <p:tav tm="0">
                                          <p:val>
                                            <p:strVal val="#ppt_x"/>
                                          </p:val>
                                        </p:tav>
                                        <p:tav tm="100000">
                                          <p:val>
                                            <p:strVal val="#ppt_x"/>
                                          </p:val>
                                        </p:tav>
                                      </p:tavLst>
                                    </p:anim>
                                    <p:anim calcmode="lin" valueType="num">
                                      <p:cBhvr>
                                        <p:cTn id="27" dur="1000" fill="hold"/>
                                        <p:tgtEl>
                                          <p:spTgt spid="22"/>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down)">
                                      <p:cBhvr>
                                        <p:cTn id="31" dur="500"/>
                                        <p:tgtEl>
                                          <p:spTgt spid="11"/>
                                        </p:tgtEl>
                                      </p:cBhvr>
                                    </p:animEffect>
                                  </p:childTnLst>
                                </p:cTn>
                              </p:par>
                            </p:childTnLst>
                          </p:cTn>
                        </p:par>
                        <p:par>
                          <p:cTn id="32" fill="hold">
                            <p:stCondLst>
                              <p:cond delay="3500"/>
                            </p:stCondLst>
                            <p:childTnLst>
                              <p:par>
                                <p:cTn id="33" presetID="2" presetClass="entr" presetSubtype="4"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childTnLst>
                          </p:cTn>
                        </p:par>
                        <p:par>
                          <p:cTn id="41" fill="hold">
                            <p:stCondLst>
                              <p:cond delay="4000"/>
                            </p:stCondLst>
                            <p:childTnLst>
                              <p:par>
                                <p:cTn id="42" presetID="16" presetClass="entr" presetSubtype="2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arn(inVertical)">
                                      <p:cBhvr>
                                        <p:cTn id="44" dur="500"/>
                                        <p:tgtEl>
                                          <p:spTgt spid="12"/>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up)">
                                      <p:cBhvr>
                                        <p:cTn id="47" dur="500"/>
                                        <p:tgtEl>
                                          <p:spTgt spid="14"/>
                                        </p:tgtEl>
                                      </p:cBhvr>
                                    </p:animEffect>
                                  </p:childTnLst>
                                </p:cTn>
                              </p:par>
                            </p:childTnLst>
                          </p:cTn>
                        </p:par>
                        <p:par>
                          <p:cTn id="48" fill="hold">
                            <p:stCondLst>
                              <p:cond delay="4500"/>
                            </p:stCondLst>
                            <p:childTnLst>
                              <p:par>
                                <p:cTn id="49" presetID="16" presetClass="entr" presetSubtype="2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inVertical)">
                                      <p:cBhvr>
                                        <p:cTn id="51" dur="500"/>
                                        <p:tgtEl>
                                          <p:spTgt spid="15"/>
                                        </p:tgtEl>
                                      </p:cBhvr>
                                    </p:animEffect>
                                  </p:childTnLst>
                                </p:cTn>
                              </p:par>
                              <p:par>
                                <p:cTn id="52" presetID="22" presetClass="entr" presetSubtype="1"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2" grpId="0" bldLvl="0" animBg="1"/>
      <p:bldP spid="11" grpId="0"/>
      <p:bldP spid="12"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EBAC07">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EBAC07">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a:t>
            </a:r>
            <a:r>
              <a:rPr lang="en-US" sz="4800" dirty="0">
                <a:solidFill>
                  <a:schemeClr val="bg1"/>
                </a:solidFill>
                <a:latin typeface="华文中宋" panose="02010600040101010101" pitchFamily="2" charset="-122"/>
                <a:ea typeface="华文中宋" panose="02010600040101010101" pitchFamily="2" charset="-122"/>
              </a:rPr>
              <a:t>3</a:t>
            </a: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pic>
        <p:nvPicPr>
          <p:cNvPr id="68" name="Picture 5" descr="C:\Users\Administrator\Desktop\rt\QQ截图20170215152137.jpgQQ截图20170215152137"/>
          <p:cNvPicPr>
            <a:picLocks noChangeAspect="1" noChangeArrowheads="1"/>
          </p:cNvPicPr>
          <p:nvPr/>
        </p:nvPicPr>
        <p:blipFill>
          <a:blip r:embed="rId3"/>
          <a:srcRect/>
          <a:stretch>
            <a:fillRect/>
          </a:stretch>
        </p:blipFill>
        <p:spPr bwMode="auto">
          <a:xfrm>
            <a:off x="5773420" y="1777365"/>
            <a:ext cx="5696585" cy="3681730"/>
          </a:xfrm>
          <a:prstGeom prst="rect">
            <a:avLst/>
          </a:prstGeom>
          <a:noFill/>
          <a:ln w="19050" cmpd="sng">
            <a:solidFill>
              <a:srgbClr val="F2F2F2"/>
            </a:solidFill>
            <a:bevel/>
          </a:ln>
          <a:extLst>
            <a:ext uri="{909E8E84-426E-40DD-AFC4-6F175D3DCCD1}">
              <a14:hiddenFill xmlns:a14="http://schemas.microsoft.com/office/drawing/2010/main">
                <a:solidFill>
                  <a:srgbClr val="FFFFFF"/>
                </a:solidFill>
              </a14:hiddenFill>
            </a:ext>
          </a:extLst>
        </p:spPr>
      </p:pic>
      <p:grpSp>
        <p:nvGrpSpPr>
          <p:cNvPr id="69" name="组合 12"/>
          <p:cNvGrpSpPr/>
          <p:nvPr/>
        </p:nvGrpSpPr>
        <p:grpSpPr bwMode="auto">
          <a:xfrm>
            <a:off x="534066" y="1681816"/>
            <a:ext cx="3141663" cy="590551"/>
            <a:chOff x="0" y="0"/>
            <a:chExt cx="3141314" cy="590550"/>
          </a:xfrm>
        </p:grpSpPr>
        <p:sp>
          <p:nvSpPr>
            <p:cNvPr id="70" name="TextBox 1"/>
            <p:cNvSpPr>
              <a:spLocks noChangeArrowheads="1"/>
            </p:cNvSpPr>
            <p:nvPr/>
          </p:nvSpPr>
          <p:spPr bwMode="auto">
            <a:xfrm>
              <a:off x="0" y="0"/>
              <a:ext cx="391117" cy="54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800" dirty="0">
                  <a:solidFill>
                    <a:schemeClr val="tx1"/>
                  </a:solidFill>
                  <a:latin typeface="微软雅黑" panose="020B0503020204020204" charset="-122"/>
                  <a:ea typeface="微软雅黑" panose="020B0503020204020204" charset="-122"/>
                  <a:sym typeface="Impact" panose="020B0806030902050204" pitchFamily="34" charset="0"/>
                </a:rPr>
                <a:t>1</a:t>
              </a:r>
              <a:endParaRPr lang="en-US" altLang="en-US" sz="2800" dirty="0">
                <a:solidFill>
                  <a:schemeClr val="tx1"/>
                </a:solidFill>
                <a:latin typeface="微软雅黑" panose="020B0503020204020204" charset="-122"/>
                <a:ea typeface="微软雅黑" panose="020B0503020204020204" charset="-122"/>
                <a:sym typeface="Impact" panose="020B0806030902050204" pitchFamily="34" charset="0"/>
              </a:endParaRPr>
            </a:p>
          </p:txBody>
        </p:sp>
        <p:sp>
          <p:nvSpPr>
            <p:cNvPr id="71" name="直接连接符 15"/>
            <p:cNvSpPr>
              <a:spLocks noChangeShapeType="1"/>
            </p:cNvSpPr>
            <p:nvPr/>
          </p:nvSpPr>
          <p:spPr bwMode="auto">
            <a:xfrm flipH="1">
              <a:off x="0" y="0"/>
              <a:ext cx="590550" cy="590550"/>
            </a:xfrm>
            <a:prstGeom prst="line">
              <a:avLst/>
            </a:prstGeom>
            <a:noFill/>
            <a:ln w="9525" cap="flat" cmpd="sng">
              <a:solidFill>
                <a:srgbClr val="C00000"/>
              </a:solidFill>
              <a:bevel/>
            </a:ln>
            <a:extLst>
              <a:ext uri="{909E8E84-426E-40DD-AFC4-6F175D3DCCD1}">
                <a14:hiddenFill xmlns:a14="http://schemas.microsoft.com/office/drawing/2010/main">
                  <a:noFill/>
                </a14:hiddenFill>
              </a:ext>
            </a:extLst>
          </p:spPr>
          <p:txBody>
            <a:bodyPr/>
            <a:lstStyle/>
            <a:p>
              <a:endParaRPr lang="zh-CN" altLang="en-US" sz="2400">
                <a:latin typeface="微软雅黑" panose="020B0503020204020204" charset="-122"/>
                <a:ea typeface="微软雅黑" panose="020B0503020204020204" charset="-122"/>
              </a:endParaRPr>
            </a:p>
          </p:txBody>
        </p:sp>
        <p:sp>
          <p:nvSpPr>
            <p:cNvPr id="72" name="矩形 7"/>
            <p:cNvSpPr>
              <a:spLocks noChangeArrowheads="1"/>
            </p:cNvSpPr>
            <p:nvPr/>
          </p:nvSpPr>
          <p:spPr bwMode="auto">
            <a:xfrm>
              <a:off x="452436" y="95251"/>
              <a:ext cx="2688878" cy="483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r>
                <a:rPr lang="zh-CN" altLang="en-US" sz="2400" b="1" dirty="0">
                  <a:solidFill>
                    <a:schemeClr val="tx1"/>
                  </a:solidFill>
                  <a:latin typeface="微软雅黑" panose="020B0503020204020204" charset="-122"/>
                  <a:ea typeface="微软雅黑" panose="020B0503020204020204" charset="-122"/>
                </a:rPr>
                <a:t>经验分享</a:t>
              </a:r>
            </a:p>
          </p:txBody>
        </p:sp>
      </p:grpSp>
      <p:sp>
        <p:nvSpPr>
          <p:cNvPr id="73" name="矩形 8"/>
          <p:cNvSpPr>
            <a:spLocks noChangeArrowheads="1"/>
          </p:cNvSpPr>
          <p:nvPr/>
        </p:nvSpPr>
        <p:spPr bwMode="auto">
          <a:xfrm>
            <a:off x="986503" y="2259665"/>
            <a:ext cx="4344988"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40" tIns="45720" rIns="91440" bIns="45720">
            <a:spAutoFit/>
          </a:bodyPr>
          <a:lstStyle/>
          <a:p>
            <a:pPr algn="just">
              <a:lnSpc>
                <a:spcPct val="150000"/>
              </a:lnSpc>
            </a:pPr>
            <a:r>
              <a:rPr lang="zh-CN" altLang="en-US" sz="1600" dirty="0">
                <a:solidFill>
                  <a:schemeClr val="tx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在这里输入内容文本在这里输入内容文本在这里输入内容文本在这里输入内容文本在这里输入内容文本在这里输入内容文本</a:t>
            </a:r>
          </a:p>
        </p:txBody>
      </p:sp>
      <p:grpSp>
        <p:nvGrpSpPr>
          <p:cNvPr id="74" name="组合 18"/>
          <p:cNvGrpSpPr/>
          <p:nvPr/>
        </p:nvGrpSpPr>
        <p:grpSpPr bwMode="auto">
          <a:xfrm>
            <a:off x="538827" y="3745567"/>
            <a:ext cx="1849779" cy="590551"/>
            <a:chOff x="0" y="0"/>
            <a:chExt cx="1849684" cy="590550"/>
          </a:xfrm>
        </p:grpSpPr>
        <p:sp>
          <p:nvSpPr>
            <p:cNvPr id="75" name="TextBox 10"/>
            <p:cNvSpPr>
              <a:spLocks noChangeArrowheads="1"/>
            </p:cNvSpPr>
            <p:nvPr/>
          </p:nvSpPr>
          <p:spPr bwMode="auto">
            <a:xfrm>
              <a:off x="0" y="0"/>
              <a:ext cx="391140" cy="548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en-US" sz="2800" dirty="0">
                  <a:solidFill>
                    <a:schemeClr val="tx1"/>
                  </a:solidFill>
                  <a:latin typeface="微软雅黑" panose="020B0503020204020204" charset="-122"/>
                  <a:ea typeface="微软雅黑" panose="020B0503020204020204" charset="-122"/>
                  <a:sym typeface="Impact" panose="020B0806030902050204" pitchFamily="34" charset="0"/>
                </a:rPr>
                <a:t>2</a:t>
              </a:r>
              <a:endParaRPr lang="en-US" altLang="en-US" sz="2800" dirty="0">
                <a:solidFill>
                  <a:schemeClr val="tx1"/>
                </a:solidFill>
                <a:latin typeface="微软雅黑" panose="020B0503020204020204" charset="-122"/>
                <a:ea typeface="微软雅黑" panose="020B0503020204020204" charset="-122"/>
                <a:sym typeface="Impact" panose="020B0806030902050204" pitchFamily="34" charset="0"/>
              </a:endParaRPr>
            </a:p>
          </p:txBody>
        </p:sp>
        <p:sp>
          <p:nvSpPr>
            <p:cNvPr id="76" name="直接连接符 20"/>
            <p:cNvSpPr>
              <a:spLocks noChangeShapeType="1"/>
            </p:cNvSpPr>
            <p:nvPr/>
          </p:nvSpPr>
          <p:spPr bwMode="auto">
            <a:xfrm flipH="1">
              <a:off x="0" y="0"/>
              <a:ext cx="590550" cy="590550"/>
            </a:xfrm>
            <a:prstGeom prst="line">
              <a:avLst/>
            </a:prstGeom>
            <a:noFill/>
            <a:ln w="9525" cap="flat" cmpd="sng">
              <a:solidFill>
                <a:srgbClr val="C00000"/>
              </a:solidFill>
              <a:bevel/>
            </a:ln>
            <a:extLst>
              <a:ext uri="{909E8E84-426E-40DD-AFC4-6F175D3DCCD1}">
                <a14:hiddenFill xmlns:a14="http://schemas.microsoft.com/office/drawing/2010/main">
                  <a:noFill/>
                </a14:hiddenFill>
              </a:ext>
            </a:extLst>
          </p:spPr>
          <p:txBody>
            <a:bodyPr/>
            <a:lstStyle/>
            <a:p>
              <a:endParaRPr lang="zh-CN" altLang="en-US" sz="2400">
                <a:latin typeface="微软雅黑" panose="020B0503020204020204" charset="-122"/>
                <a:ea typeface="微软雅黑" panose="020B0503020204020204" charset="-122"/>
              </a:endParaRPr>
            </a:p>
          </p:txBody>
        </p:sp>
        <p:sp>
          <p:nvSpPr>
            <p:cNvPr id="77" name="矩形 12"/>
            <p:cNvSpPr>
              <a:spLocks noChangeArrowheads="1"/>
            </p:cNvSpPr>
            <p:nvPr/>
          </p:nvSpPr>
          <p:spPr bwMode="auto">
            <a:xfrm>
              <a:off x="447676" y="95251"/>
              <a:ext cx="1402008" cy="483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a:spAutoFit/>
            </a:bodyPr>
            <a:lstStyle/>
            <a:p>
              <a:r>
                <a:rPr lang="zh-CN" altLang="en-US" sz="2400" b="1" dirty="0">
                  <a:solidFill>
                    <a:schemeClr val="tx1"/>
                  </a:solidFill>
                  <a:latin typeface="微软雅黑" panose="020B0503020204020204" charset="-122"/>
                  <a:ea typeface="微软雅黑" panose="020B0503020204020204" charset="-122"/>
                </a:rPr>
                <a:t>经验分享</a:t>
              </a:r>
            </a:p>
          </p:txBody>
        </p:sp>
      </p:grpSp>
      <p:sp>
        <p:nvSpPr>
          <p:cNvPr id="78" name="矩形 9"/>
          <p:cNvSpPr>
            <a:spLocks noChangeArrowheads="1"/>
          </p:cNvSpPr>
          <p:nvPr/>
        </p:nvSpPr>
        <p:spPr bwMode="auto">
          <a:xfrm>
            <a:off x="986503" y="4269441"/>
            <a:ext cx="4344988"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91440" tIns="45720" rIns="91440" bIns="45720">
            <a:spAutoFit/>
          </a:bodyPr>
          <a:lstStyle/>
          <a:p>
            <a:pPr algn="just">
              <a:lnSpc>
                <a:spcPct val="150000"/>
              </a:lnSpc>
            </a:pPr>
            <a:r>
              <a:rPr lang="zh-CN" altLang="en-US" sz="1600" dirty="0">
                <a:solidFill>
                  <a:schemeClr val="tx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在这里输入内容文本在这里输入内容文本在这里输入内容文本在这里输入内容文本在这里输入内容文本在这里输入内容文本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 calcmode="lin" valueType="num">
                                      <p:cBhvr>
                                        <p:cTn id="21" dur="500" fill="hold"/>
                                        <p:tgtEl>
                                          <p:spTgt spid="68"/>
                                        </p:tgtEl>
                                        <p:attrNameLst>
                                          <p:attrName>ppt_w</p:attrName>
                                        </p:attrNameLst>
                                      </p:cBhvr>
                                      <p:tavLst>
                                        <p:tav tm="0">
                                          <p:val>
                                            <p:fltVal val="0"/>
                                          </p:val>
                                        </p:tav>
                                        <p:tav tm="100000">
                                          <p:val>
                                            <p:strVal val="#ppt_w"/>
                                          </p:val>
                                        </p:tav>
                                      </p:tavLst>
                                    </p:anim>
                                    <p:anim calcmode="lin" valueType="num">
                                      <p:cBhvr>
                                        <p:cTn id="22" dur="500" fill="hold"/>
                                        <p:tgtEl>
                                          <p:spTgt spid="68"/>
                                        </p:tgtEl>
                                        <p:attrNameLst>
                                          <p:attrName>ppt_h</p:attrName>
                                        </p:attrNameLst>
                                      </p:cBhvr>
                                      <p:tavLst>
                                        <p:tav tm="0">
                                          <p:val>
                                            <p:fltVal val="0"/>
                                          </p:val>
                                        </p:tav>
                                        <p:tav tm="100000">
                                          <p:val>
                                            <p:strVal val="#ppt_h"/>
                                          </p:val>
                                        </p:tav>
                                      </p:tavLst>
                                    </p:anim>
                                    <p:animEffect transition="in" filter="fade">
                                      <p:cBhvr>
                                        <p:cTn id="23" dur="500"/>
                                        <p:tgtEl>
                                          <p:spTgt spid="68"/>
                                        </p:tgtEl>
                                      </p:cBhvr>
                                    </p:animEffect>
                                  </p:childTnLst>
                                </p:cTn>
                              </p:par>
                            </p:childTnLst>
                          </p:cTn>
                        </p:par>
                        <p:par>
                          <p:cTn id="24" fill="hold">
                            <p:stCondLst>
                              <p:cond delay="2000"/>
                            </p:stCondLst>
                            <p:childTnLst>
                              <p:par>
                                <p:cTn id="25" presetID="26" presetClass="emph" presetSubtype="0" fill="hold" nodeType="afterEffect">
                                  <p:stCondLst>
                                    <p:cond delay="0"/>
                                  </p:stCondLst>
                                  <p:childTnLst>
                                    <p:animEffect transition="out" filter="fade">
                                      <p:cBhvr>
                                        <p:cTn id="26" dur="500" tmFilter="0, 0; .2, .5; .8, .5; 1, 0"/>
                                        <p:tgtEl>
                                          <p:spTgt spid="68"/>
                                        </p:tgtEl>
                                      </p:cBhvr>
                                    </p:animEffect>
                                    <p:animScale>
                                      <p:cBhvr>
                                        <p:cTn id="27" dur="250" autoRev="1" fill="hold"/>
                                        <p:tgtEl>
                                          <p:spTgt spid="68"/>
                                        </p:tgtEl>
                                      </p:cBhvr>
                                      <p:by x="105000" y="105000"/>
                                    </p:animScale>
                                  </p:childTnLst>
                                </p:cTn>
                              </p:par>
                            </p:childTnLst>
                          </p:cTn>
                        </p:par>
                        <p:par>
                          <p:cTn id="28" fill="hold">
                            <p:stCondLst>
                              <p:cond delay="2500"/>
                            </p:stCondLst>
                            <p:childTnLst>
                              <p:par>
                                <p:cTn id="29" presetID="2" presetClass="entr" presetSubtype="2" decel="100000" fill="hold" nodeType="afterEffect">
                                  <p:stCondLst>
                                    <p:cond delay="0"/>
                                  </p:stCondLst>
                                  <p:childTnLst>
                                    <p:set>
                                      <p:cBhvr>
                                        <p:cTn id="30" dur="1" fill="hold">
                                          <p:stCondLst>
                                            <p:cond delay="0"/>
                                          </p:stCondLst>
                                        </p:cTn>
                                        <p:tgtEl>
                                          <p:spTgt spid="69"/>
                                        </p:tgtEl>
                                        <p:attrNameLst>
                                          <p:attrName>style.visibility</p:attrName>
                                        </p:attrNameLst>
                                      </p:cBhvr>
                                      <p:to>
                                        <p:strVal val="visible"/>
                                      </p:to>
                                    </p:set>
                                    <p:anim calcmode="lin" valueType="num">
                                      <p:cBhvr>
                                        <p:cTn id="31" dur="500" fill="hold"/>
                                        <p:tgtEl>
                                          <p:spTgt spid="69"/>
                                        </p:tgtEl>
                                        <p:attrNameLst>
                                          <p:attrName>ppt_x</p:attrName>
                                        </p:attrNameLst>
                                      </p:cBhvr>
                                      <p:tavLst>
                                        <p:tav tm="0">
                                          <p:val>
                                            <p:strVal val="1+#ppt_w/2"/>
                                          </p:val>
                                        </p:tav>
                                        <p:tav tm="100000">
                                          <p:val>
                                            <p:strVal val="#ppt_x"/>
                                          </p:val>
                                        </p:tav>
                                      </p:tavLst>
                                    </p:anim>
                                    <p:anim calcmode="lin" valueType="num">
                                      <p:cBhvr>
                                        <p:cTn id="32" dur="500" fill="hold"/>
                                        <p:tgtEl>
                                          <p:spTgt spid="69"/>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anim calcmode="lin" valueType="num">
                                      <p:cBhvr>
                                        <p:cTn id="35" dur="500" fill="hold"/>
                                        <p:tgtEl>
                                          <p:spTgt spid="73"/>
                                        </p:tgtEl>
                                        <p:attrNameLst>
                                          <p:attrName>ppt_x</p:attrName>
                                        </p:attrNameLst>
                                      </p:cBhvr>
                                      <p:tavLst>
                                        <p:tav tm="0">
                                          <p:val>
                                            <p:strVal val="0-#ppt_w/2"/>
                                          </p:val>
                                        </p:tav>
                                        <p:tav tm="100000">
                                          <p:val>
                                            <p:strVal val="#ppt_x"/>
                                          </p:val>
                                        </p:tav>
                                      </p:tavLst>
                                    </p:anim>
                                    <p:anim calcmode="lin" valueType="num">
                                      <p:cBhvr>
                                        <p:cTn id="36" dur="500" fill="hold"/>
                                        <p:tgtEl>
                                          <p:spTgt spid="7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 presetClass="entr" presetSubtype="2" decel="100000" fill="hold" nodeType="afterEffect">
                                  <p:stCondLst>
                                    <p:cond delay="0"/>
                                  </p:stCondLst>
                                  <p:childTnLst>
                                    <p:set>
                                      <p:cBhvr>
                                        <p:cTn id="39" dur="1" fill="hold">
                                          <p:stCondLst>
                                            <p:cond delay="0"/>
                                          </p:stCondLst>
                                        </p:cTn>
                                        <p:tgtEl>
                                          <p:spTgt spid="74"/>
                                        </p:tgtEl>
                                        <p:attrNameLst>
                                          <p:attrName>style.visibility</p:attrName>
                                        </p:attrNameLst>
                                      </p:cBhvr>
                                      <p:to>
                                        <p:strVal val="visible"/>
                                      </p:to>
                                    </p:set>
                                    <p:anim calcmode="lin" valueType="num">
                                      <p:cBhvr>
                                        <p:cTn id="40" dur="500" fill="hold"/>
                                        <p:tgtEl>
                                          <p:spTgt spid="74"/>
                                        </p:tgtEl>
                                        <p:attrNameLst>
                                          <p:attrName>ppt_x</p:attrName>
                                        </p:attrNameLst>
                                      </p:cBhvr>
                                      <p:tavLst>
                                        <p:tav tm="0">
                                          <p:val>
                                            <p:strVal val="1+#ppt_w/2"/>
                                          </p:val>
                                        </p:tav>
                                        <p:tav tm="100000">
                                          <p:val>
                                            <p:strVal val="#ppt_x"/>
                                          </p:val>
                                        </p:tav>
                                      </p:tavLst>
                                    </p:anim>
                                    <p:anim calcmode="lin" valueType="num">
                                      <p:cBhvr>
                                        <p:cTn id="41" dur="500" fill="hold"/>
                                        <p:tgtEl>
                                          <p:spTgt spid="7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0"/>
                                  </p:stCondLst>
                                  <p:childTnLst>
                                    <p:set>
                                      <p:cBhvr>
                                        <p:cTn id="43" dur="1" fill="hold">
                                          <p:stCondLst>
                                            <p:cond delay="0"/>
                                          </p:stCondLst>
                                        </p:cTn>
                                        <p:tgtEl>
                                          <p:spTgt spid="78"/>
                                        </p:tgtEl>
                                        <p:attrNameLst>
                                          <p:attrName>style.visibility</p:attrName>
                                        </p:attrNameLst>
                                      </p:cBhvr>
                                      <p:to>
                                        <p:strVal val="visible"/>
                                      </p:to>
                                    </p:set>
                                    <p:anim calcmode="lin" valueType="num">
                                      <p:cBhvr>
                                        <p:cTn id="44" dur="500" fill="hold"/>
                                        <p:tgtEl>
                                          <p:spTgt spid="78"/>
                                        </p:tgtEl>
                                        <p:attrNameLst>
                                          <p:attrName>ppt_x</p:attrName>
                                        </p:attrNameLst>
                                      </p:cBhvr>
                                      <p:tavLst>
                                        <p:tav tm="0">
                                          <p:val>
                                            <p:strVal val="0-#ppt_w/2"/>
                                          </p:val>
                                        </p:tav>
                                        <p:tav tm="100000">
                                          <p:val>
                                            <p:strVal val="#ppt_x"/>
                                          </p:val>
                                        </p:tav>
                                      </p:tavLst>
                                    </p:anim>
                                    <p:anim calcmode="lin" valueType="num">
                                      <p:cBhvr>
                                        <p:cTn id="45"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73" grpId="0" bldLvl="0" autoUpdateAnimBg="0"/>
      <p:bldP spid="78"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19" name="원호 10"/>
          <p:cNvSpPr/>
          <p:nvPr/>
        </p:nvSpPr>
        <p:spPr>
          <a:xfrm flipH="1">
            <a:off x="1497724" y="1745929"/>
            <a:ext cx="3681079" cy="3681077"/>
          </a:xfrm>
          <a:prstGeom prst="arc">
            <a:avLst>
              <a:gd name="adj1" fmla="val 16200000"/>
              <a:gd name="adj2" fmla="val 16115733"/>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0" name="원호 11"/>
          <p:cNvSpPr/>
          <p:nvPr/>
        </p:nvSpPr>
        <p:spPr>
          <a:xfrm flipH="1">
            <a:off x="1913408" y="2171250"/>
            <a:ext cx="2830439" cy="2830436"/>
          </a:xfrm>
          <a:prstGeom prst="arc">
            <a:avLst>
              <a:gd name="adj1" fmla="val 16200000"/>
              <a:gd name="adj2" fmla="val 16141882"/>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1" name="원호 12"/>
          <p:cNvSpPr/>
          <p:nvPr/>
        </p:nvSpPr>
        <p:spPr>
          <a:xfrm flipH="1">
            <a:off x="1488088" y="1745929"/>
            <a:ext cx="3681079" cy="3681077"/>
          </a:xfrm>
          <a:prstGeom prst="arc">
            <a:avLst>
              <a:gd name="adj1" fmla="val 16200000"/>
              <a:gd name="adj2" fmla="val 9400271"/>
            </a:avLst>
          </a:prstGeom>
          <a:ln w="276225" cap="rnd">
            <a:solidFill>
              <a:srgbClr val="EBAC07"/>
            </a:solidFill>
          </a:ln>
          <a:effectLst>
            <a:outerShdw blurRad="63500" sx="102000" sy="102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2" name="원호 13"/>
          <p:cNvSpPr/>
          <p:nvPr/>
        </p:nvSpPr>
        <p:spPr>
          <a:xfrm flipH="1">
            <a:off x="2040408" y="2298250"/>
            <a:ext cx="2830439" cy="2830436"/>
          </a:xfrm>
          <a:prstGeom prst="arc">
            <a:avLst>
              <a:gd name="adj1" fmla="val 16200000"/>
              <a:gd name="adj2" fmla="val 5418629"/>
            </a:avLst>
          </a:prstGeom>
          <a:ln w="276225" cap="rnd">
            <a:solidFill>
              <a:srgbClr val="C00000"/>
            </a:solidFill>
          </a:ln>
          <a:effectLst>
            <a:outerShdw blurRad="63500" sx="102000" sy="102000" algn="ctr"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3" name="원호 14"/>
          <p:cNvSpPr/>
          <p:nvPr/>
        </p:nvSpPr>
        <p:spPr>
          <a:xfrm flipH="1">
            <a:off x="2342188" y="2600030"/>
            <a:ext cx="1972879" cy="1972875"/>
          </a:xfrm>
          <a:prstGeom prst="arc">
            <a:avLst>
              <a:gd name="adj1" fmla="val 16200000"/>
              <a:gd name="adj2" fmla="val 16147260"/>
            </a:avLst>
          </a:prstGeom>
          <a:ln w="276225" cap="rnd">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sp>
        <p:nvSpPr>
          <p:cNvPr id="2" name="원호 15"/>
          <p:cNvSpPr/>
          <p:nvPr/>
        </p:nvSpPr>
        <p:spPr>
          <a:xfrm flipH="1">
            <a:off x="2469188" y="2727030"/>
            <a:ext cx="1972879" cy="1972875"/>
          </a:xfrm>
          <a:prstGeom prst="arc">
            <a:avLst>
              <a:gd name="adj1" fmla="val 16200000"/>
              <a:gd name="adj2" fmla="val 20963023"/>
            </a:avLst>
          </a:prstGeom>
          <a:ln w="276225" cap="rnd">
            <a:solidFill>
              <a:srgbClr val="EBAC07"/>
            </a:solidFill>
          </a:ln>
          <a:effectLst>
            <a:outerShdw blurRad="50800" dist="38100" dir="5400000" algn="t" rotWithShape="0">
              <a:prstClr val="black">
                <a:alpha val="1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2400">
              <a:solidFill>
                <a:srgbClr val="222D47"/>
              </a:solidFill>
            </a:endParaRPr>
          </a:p>
        </p:txBody>
      </p:sp>
      <p:cxnSp>
        <p:nvCxnSpPr>
          <p:cNvPr id="25" name="직선 화살표 연결선 16"/>
          <p:cNvCxnSpPr/>
          <p:nvPr/>
        </p:nvCxnSpPr>
        <p:spPr>
          <a:xfrm>
            <a:off x="3507508" y="1745929"/>
            <a:ext cx="3538331"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7" name="직선 화살표 연결선 24"/>
          <p:cNvCxnSpPr/>
          <p:nvPr/>
        </p:nvCxnSpPr>
        <p:spPr>
          <a:xfrm>
            <a:off x="3507510" y="2175648"/>
            <a:ext cx="3202767"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8" name="직선 연결선 25"/>
          <p:cNvCxnSpPr/>
          <p:nvPr/>
        </p:nvCxnSpPr>
        <p:spPr>
          <a:xfrm>
            <a:off x="6710276" y="2175648"/>
            <a:ext cx="0" cy="1065196"/>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9" name="직선 화살표 연결선 26"/>
          <p:cNvCxnSpPr/>
          <p:nvPr/>
        </p:nvCxnSpPr>
        <p:spPr>
          <a:xfrm flipH="1">
            <a:off x="6710280" y="3240844"/>
            <a:ext cx="335557"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직선 화살표 연결선 28"/>
          <p:cNvCxnSpPr/>
          <p:nvPr/>
        </p:nvCxnSpPr>
        <p:spPr>
          <a:xfrm>
            <a:off x="3507507" y="2599717"/>
            <a:ext cx="2585673"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직선 연결선 29"/>
          <p:cNvCxnSpPr/>
          <p:nvPr/>
        </p:nvCxnSpPr>
        <p:spPr>
          <a:xfrm>
            <a:off x="6093180" y="2599717"/>
            <a:ext cx="0" cy="2160529"/>
          </a:xfrm>
          <a:prstGeom prst="line">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직선 화살표 연결선 30"/>
          <p:cNvCxnSpPr/>
          <p:nvPr/>
        </p:nvCxnSpPr>
        <p:spPr>
          <a:xfrm flipH="1">
            <a:off x="6093186" y="4760246"/>
            <a:ext cx="926149" cy="0"/>
          </a:xfrm>
          <a:prstGeom prst="straightConnector1">
            <a:avLst/>
          </a:prstGeom>
          <a:ln w="12700">
            <a:solidFill>
              <a:schemeClr val="tx1">
                <a:lumMod val="75000"/>
                <a:lumOff val="2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2" name="Freeform 17"/>
          <p:cNvSpPr>
            <a:spLocks noEditPoints="1"/>
          </p:cNvSpPr>
          <p:nvPr/>
        </p:nvSpPr>
        <p:spPr bwMode="auto">
          <a:xfrm flipH="1">
            <a:off x="3005628" y="3100414"/>
            <a:ext cx="809139" cy="865621"/>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C00000"/>
          </a:solidFill>
          <a:ln>
            <a:noFill/>
          </a:ln>
        </p:spPr>
        <p:txBody>
          <a:bodyPr vert="horz" wrap="square" lIns="91416" tIns="45708" rIns="91416" bIns="45708" numCol="1" anchor="t" anchorCtr="0" compatLnSpc="1"/>
          <a:lstStyle/>
          <a:p>
            <a:endParaRPr lang="zh-CN" altLang="en-US" sz="2400"/>
          </a:p>
        </p:txBody>
      </p:sp>
      <p:sp>
        <p:nvSpPr>
          <p:cNvPr id="50" name="TextBox 49"/>
          <p:cNvSpPr txBox="1"/>
          <p:nvPr/>
        </p:nvSpPr>
        <p:spPr>
          <a:xfrm>
            <a:off x="7204562" y="1543914"/>
            <a:ext cx="1813560" cy="440055"/>
          </a:xfrm>
          <a:prstGeom prst="rect">
            <a:avLst/>
          </a:prstGeom>
          <a:noFill/>
        </p:spPr>
        <p:txBody>
          <a:bodyPr wrap="none" rtlCol="0">
            <a:spAutoFit/>
          </a:bodyPr>
          <a:lstStyle/>
          <a:p>
            <a:r>
              <a:rPr lang="zh-CN" altLang="en-US" sz="2135" b="1" dirty="0">
                <a:solidFill>
                  <a:schemeClr val="tx1"/>
                </a:solidFill>
                <a:latin typeface="微软雅黑" panose="020B0503020204020204" charset="-122"/>
                <a:ea typeface="微软雅黑" panose="020B0503020204020204" charset="-122"/>
              </a:rPr>
              <a:t>点击添加文本</a:t>
            </a:r>
          </a:p>
        </p:txBody>
      </p:sp>
      <p:sp>
        <p:nvSpPr>
          <p:cNvPr id="59" name="TextBox 58"/>
          <p:cNvSpPr txBox="1"/>
          <p:nvPr/>
        </p:nvSpPr>
        <p:spPr>
          <a:xfrm>
            <a:off x="7204562" y="1957216"/>
            <a:ext cx="3289133"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400" dirty="0" smtClean="0">
                <a:solidFill>
                  <a:schemeClr val="tx1"/>
                </a:solidFill>
                <a:latin typeface="微软雅黑" panose="020B0503020204020204" charset="-122"/>
                <a:ea typeface="微软雅黑" panose="020B0503020204020204" charset="-122"/>
              </a:rPr>
              <a:t>容</a:t>
            </a:r>
            <a:r>
              <a:rPr lang="en-US" altLang="zh-CN" sz="1400" dirty="0" smtClean="0">
                <a:solidFill>
                  <a:schemeClr val="tx1"/>
                </a:solidFill>
                <a:latin typeface="微软雅黑" panose="020B0503020204020204" charset="-122"/>
                <a:ea typeface="微软雅黑" panose="020B0503020204020204" charset="-122"/>
              </a:rPr>
              <a:t>……</a:t>
            </a:r>
            <a:endParaRPr lang="en-US" altLang="zh-CN" sz="1400" dirty="0">
              <a:solidFill>
                <a:schemeClr val="tx1"/>
              </a:solidFill>
              <a:latin typeface="微软雅黑" panose="020B0503020204020204" charset="-122"/>
              <a:ea typeface="微软雅黑" panose="020B0503020204020204" charset="-122"/>
            </a:endParaRPr>
          </a:p>
        </p:txBody>
      </p:sp>
      <p:sp>
        <p:nvSpPr>
          <p:cNvPr id="60" name="TextBox 59"/>
          <p:cNvSpPr txBox="1"/>
          <p:nvPr/>
        </p:nvSpPr>
        <p:spPr>
          <a:xfrm>
            <a:off x="7204562" y="3002384"/>
            <a:ext cx="1813560" cy="440055"/>
          </a:xfrm>
          <a:prstGeom prst="rect">
            <a:avLst/>
          </a:prstGeom>
          <a:noFill/>
        </p:spPr>
        <p:txBody>
          <a:bodyPr wrap="none" rtlCol="0">
            <a:spAutoFit/>
          </a:bodyPr>
          <a:lstStyle/>
          <a:p>
            <a:r>
              <a:rPr lang="zh-CN" altLang="en-US" sz="2135" b="1" dirty="0">
                <a:solidFill>
                  <a:schemeClr val="tx1"/>
                </a:solidFill>
                <a:latin typeface="微软雅黑" panose="020B0503020204020204" charset="-122"/>
                <a:ea typeface="微软雅黑" panose="020B0503020204020204" charset="-122"/>
              </a:rPr>
              <a:t>点击添加文本</a:t>
            </a:r>
          </a:p>
        </p:txBody>
      </p:sp>
      <p:sp>
        <p:nvSpPr>
          <p:cNvPr id="61" name="TextBox 60"/>
          <p:cNvSpPr txBox="1"/>
          <p:nvPr/>
        </p:nvSpPr>
        <p:spPr>
          <a:xfrm>
            <a:off x="7204562" y="3397376"/>
            <a:ext cx="3289133"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400" dirty="0" smtClean="0">
                <a:solidFill>
                  <a:schemeClr val="tx1"/>
                </a:solidFill>
                <a:latin typeface="微软雅黑" panose="020B0503020204020204" charset="-122"/>
                <a:ea typeface="微软雅黑" panose="020B0503020204020204" charset="-122"/>
              </a:rPr>
              <a:t>容</a:t>
            </a:r>
            <a:r>
              <a:rPr lang="en-US" altLang="zh-CN" sz="1400" dirty="0" smtClean="0">
                <a:solidFill>
                  <a:schemeClr val="tx1"/>
                </a:solidFill>
                <a:latin typeface="微软雅黑" panose="020B0503020204020204" charset="-122"/>
                <a:ea typeface="微软雅黑" panose="020B0503020204020204" charset="-122"/>
              </a:rPr>
              <a:t>……</a:t>
            </a:r>
            <a:endParaRPr lang="en-US" altLang="zh-CN" sz="1400" dirty="0">
              <a:solidFill>
                <a:schemeClr val="tx1"/>
              </a:solidFill>
              <a:latin typeface="微软雅黑" panose="020B0503020204020204" charset="-122"/>
              <a:ea typeface="微软雅黑" panose="020B0503020204020204" charset="-122"/>
            </a:endParaRPr>
          </a:p>
        </p:txBody>
      </p:sp>
      <p:sp>
        <p:nvSpPr>
          <p:cNvPr id="62" name="TextBox 61"/>
          <p:cNvSpPr txBox="1"/>
          <p:nvPr/>
        </p:nvSpPr>
        <p:spPr>
          <a:xfrm>
            <a:off x="7204562" y="4453493"/>
            <a:ext cx="1813560" cy="440055"/>
          </a:xfrm>
          <a:prstGeom prst="rect">
            <a:avLst/>
          </a:prstGeom>
          <a:noFill/>
        </p:spPr>
        <p:txBody>
          <a:bodyPr wrap="none" rtlCol="0">
            <a:spAutoFit/>
          </a:bodyPr>
          <a:lstStyle/>
          <a:p>
            <a:r>
              <a:rPr lang="zh-CN" altLang="en-US" sz="2135" b="1" dirty="0">
                <a:solidFill>
                  <a:schemeClr val="tx1"/>
                </a:solidFill>
                <a:latin typeface="微软雅黑" panose="020B0503020204020204" charset="-122"/>
                <a:ea typeface="微软雅黑" panose="020B0503020204020204" charset="-122"/>
              </a:rPr>
              <a:t>点击添加文本</a:t>
            </a:r>
          </a:p>
        </p:txBody>
      </p:sp>
      <p:sp>
        <p:nvSpPr>
          <p:cNvPr id="63" name="TextBox 62"/>
          <p:cNvSpPr txBox="1"/>
          <p:nvPr/>
        </p:nvSpPr>
        <p:spPr>
          <a:xfrm>
            <a:off x="7204562" y="4837536"/>
            <a:ext cx="3289133" cy="523220"/>
          </a:xfrm>
          <a:prstGeom prst="rect">
            <a:avLst/>
          </a:prstGeom>
          <a:noFill/>
        </p:spPr>
        <p:txBody>
          <a:bodyPr wrap="square" rtlCol="0">
            <a:spAutoFit/>
          </a:bodyPr>
          <a:lstStyle/>
          <a:p>
            <a:r>
              <a:rPr lang="zh-CN" altLang="en-US" sz="14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400" dirty="0" smtClean="0">
                <a:solidFill>
                  <a:schemeClr val="tx1"/>
                </a:solidFill>
                <a:latin typeface="微软雅黑" panose="020B0503020204020204" charset="-122"/>
                <a:ea typeface="微软雅黑" panose="020B0503020204020204" charset="-122"/>
              </a:rPr>
              <a:t>容</a:t>
            </a:r>
            <a:r>
              <a:rPr lang="en-US" altLang="zh-CN" sz="1400" dirty="0" smtClean="0">
                <a:solidFill>
                  <a:schemeClr val="tx1"/>
                </a:solidFill>
                <a:latin typeface="微软雅黑" panose="020B0503020204020204" charset="-122"/>
                <a:ea typeface="微软雅黑" panose="020B0503020204020204" charset="-122"/>
              </a:rPr>
              <a:t>……</a:t>
            </a:r>
            <a:endParaRPr lang="en-US" altLang="zh-CN" sz="1400"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childTnLst>
                                </p:cTn>
                              </p:par>
                              <p:par>
                                <p:cTn id="24" presetID="53" presetClass="entr" presetSubtype="16" fill="hold" grpId="0" nodeType="withEffect">
                                  <p:stCondLst>
                                    <p:cond delay="25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1000" fill="hold"/>
                                        <p:tgtEl>
                                          <p:spTgt spid="42"/>
                                        </p:tgtEl>
                                        <p:attrNameLst>
                                          <p:attrName>ppt_w</p:attrName>
                                        </p:attrNameLst>
                                      </p:cBhvr>
                                      <p:tavLst>
                                        <p:tav tm="0">
                                          <p:val>
                                            <p:fltVal val="0"/>
                                          </p:val>
                                        </p:tav>
                                        <p:tav tm="100000">
                                          <p:val>
                                            <p:strVal val="#ppt_w"/>
                                          </p:val>
                                        </p:tav>
                                      </p:tavLst>
                                    </p:anim>
                                    <p:anim calcmode="lin" valueType="num">
                                      <p:cBhvr>
                                        <p:cTn id="37" dur="1000" fill="hold"/>
                                        <p:tgtEl>
                                          <p:spTgt spid="42"/>
                                        </p:tgtEl>
                                        <p:attrNameLst>
                                          <p:attrName>ppt_h</p:attrName>
                                        </p:attrNameLst>
                                      </p:cBhvr>
                                      <p:tavLst>
                                        <p:tav tm="0">
                                          <p:val>
                                            <p:fltVal val="0"/>
                                          </p:val>
                                        </p:tav>
                                        <p:tav tm="100000">
                                          <p:val>
                                            <p:strVal val="#ppt_h"/>
                                          </p:val>
                                        </p:tav>
                                      </p:tavLst>
                                    </p:anim>
                                    <p:animEffect transition="in" filter="fade">
                                      <p:cBhvr>
                                        <p:cTn id="38" dur="1000"/>
                                        <p:tgtEl>
                                          <p:spTgt spid="42"/>
                                        </p:tgtEl>
                                      </p:cBhvr>
                                    </p:animEffect>
                                  </p:childTnLst>
                                </p:cTn>
                              </p:par>
                            </p:childTnLst>
                          </p:cTn>
                        </p:par>
                        <p:par>
                          <p:cTn id="39" fill="hold">
                            <p:stCondLst>
                              <p:cond delay="2000"/>
                            </p:stCondLst>
                            <p:childTnLst>
                              <p:par>
                                <p:cTn id="40" presetID="22"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ipe(up)">
                                      <p:cBhvr>
                                        <p:cTn id="42" dur="500"/>
                                        <p:tgtEl>
                                          <p:spTgt spid="2"/>
                                        </p:tgtEl>
                                      </p:cBhvr>
                                    </p:animEffect>
                                  </p:childTnLst>
                                </p:cTn>
                              </p:par>
                              <p:par>
                                <p:cTn id="43" presetID="22" presetClass="entr" presetSubtype="1" fill="hold" grpId="0" nodeType="withEffect">
                                  <p:stCondLst>
                                    <p:cond delay="500"/>
                                  </p:stCondLst>
                                  <p:childTnLst>
                                    <p:set>
                                      <p:cBhvr>
                                        <p:cTn id="44" dur="1" fill="hold">
                                          <p:stCondLst>
                                            <p:cond delay="0"/>
                                          </p:stCondLst>
                                        </p:cTn>
                                        <p:tgtEl>
                                          <p:spTgt spid="22"/>
                                        </p:tgtEl>
                                        <p:attrNameLst>
                                          <p:attrName>style.visibility</p:attrName>
                                        </p:attrNameLst>
                                      </p:cBhvr>
                                      <p:to>
                                        <p:strVal val="visible"/>
                                      </p:to>
                                    </p:set>
                                    <p:animEffect transition="in" filter="wipe(up)">
                                      <p:cBhvr>
                                        <p:cTn id="45" dur="500"/>
                                        <p:tgtEl>
                                          <p:spTgt spid="22"/>
                                        </p:tgtEl>
                                      </p:cBhvr>
                                    </p:animEffect>
                                  </p:childTnLst>
                                </p:cTn>
                              </p:par>
                              <p:par>
                                <p:cTn id="46" presetID="22" presetClass="entr" presetSubtype="1" fill="hold" grpId="0" nodeType="withEffect">
                                  <p:stCondLst>
                                    <p:cond delay="1000"/>
                                  </p:stCondLst>
                                  <p:childTnLst>
                                    <p:set>
                                      <p:cBhvr>
                                        <p:cTn id="47" dur="1" fill="hold">
                                          <p:stCondLst>
                                            <p:cond delay="0"/>
                                          </p:stCondLst>
                                        </p:cTn>
                                        <p:tgtEl>
                                          <p:spTgt spid="21"/>
                                        </p:tgtEl>
                                        <p:attrNameLst>
                                          <p:attrName>style.visibility</p:attrName>
                                        </p:attrNameLst>
                                      </p:cBhvr>
                                      <p:to>
                                        <p:strVal val="visible"/>
                                      </p:to>
                                    </p:set>
                                    <p:animEffect transition="in" filter="wipe(up)">
                                      <p:cBhvr>
                                        <p:cTn id="48" dur="500"/>
                                        <p:tgtEl>
                                          <p:spTgt spid="21"/>
                                        </p:tgtEl>
                                      </p:cBhvr>
                                    </p:animEffect>
                                  </p:childTnLst>
                                </p:cTn>
                              </p:par>
                            </p:childTnLst>
                          </p:cTn>
                        </p:par>
                        <p:par>
                          <p:cTn id="49" fill="hold">
                            <p:stCondLst>
                              <p:cond delay="2500"/>
                            </p:stCondLst>
                            <p:childTnLst>
                              <p:par>
                                <p:cTn id="50" presetID="22" presetClass="entr" presetSubtype="8"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500"/>
                                        <p:tgtEl>
                                          <p:spTgt spid="25"/>
                                        </p:tgtEl>
                                      </p:cBhvr>
                                    </p:animEffect>
                                  </p:childTnLst>
                                </p:cTn>
                              </p:par>
                            </p:childTnLst>
                          </p:cTn>
                        </p:par>
                        <p:par>
                          <p:cTn id="53" fill="hold">
                            <p:stCondLst>
                              <p:cond delay="3000"/>
                            </p:stCondLst>
                            <p:childTnLst>
                              <p:par>
                                <p:cTn id="54" presetID="2" presetClass="entr" presetSubtype="2"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250" fill="hold"/>
                                        <p:tgtEl>
                                          <p:spTgt spid="50"/>
                                        </p:tgtEl>
                                        <p:attrNameLst>
                                          <p:attrName>ppt_x</p:attrName>
                                        </p:attrNameLst>
                                      </p:cBhvr>
                                      <p:tavLst>
                                        <p:tav tm="0">
                                          <p:val>
                                            <p:strVal val="1+#ppt_w/2"/>
                                          </p:val>
                                        </p:tav>
                                        <p:tav tm="100000">
                                          <p:val>
                                            <p:strVal val="#ppt_x"/>
                                          </p:val>
                                        </p:tav>
                                      </p:tavLst>
                                    </p:anim>
                                    <p:anim calcmode="lin" valueType="num">
                                      <p:cBhvr additive="base">
                                        <p:cTn id="57" dur="250" fill="hold"/>
                                        <p:tgtEl>
                                          <p:spTgt spid="50"/>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2" presetClass="entr" presetSubtype="1" fill="hold" grpId="0" nodeType="after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up)">
                                      <p:cBhvr>
                                        <p:cTn id="61" dur="500"/>
                                        <p:tgtEl>
                                          <p:spTgt spid="59"/>
                                        </p:tgtEl>
                                      </p:cBhvr>
                                    </p:animEffect>
                                  </p:childTnLst>
                                </p:cTn>
                              </p:par>
                            </p:childTnLst>
                          </p:cTn>
                        </p:par>
                        <p:par>
                          <p:cTn id="62" fill="hold">
                            <p:stCondLst>
                              <p:cond delay="4000"/>
                            </p:stCondLst>
                            <p:childTnLst>
                              <p:par>
                                <p:cTn id="63" presetID="22" presetClass="entr" presetSubtype="8" fill="hold" nodeType="after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left)">
                                      <p:cBhvr>
                                        <p:cTn id="65" dur="500"/>
                                        <p:tgtEl>
                                          <p:spTgt spid="27"/>
                                        </p:tgtEl>
                                      </p:cBhvr>
                                    </p:animEffect>
                                  </p:childTnLst>
                                </p:cTn>
                              </p:par>
                            </p:childTnLst>
                          </p:cTn>
                        </p:par>
                        <p:par>
                          <p:cTn id="66" fill="hold">
                            <p:stCondLst>
                              <p:cond delay="4500"/>
                            </p:stCondLst>
                            <p:childTnLst>
                              <p:par>
                                <p:cTn id="67" presetID="22" presetClass="entr" presetSubtype="1" fill="hold" nodeType="after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up)">
                                      <p:cBhvr>
                                        <p:cTn id="69" dur="500"/>
                                        <p:tgtEl>
                                          <p:spTgt spid="28"/>
                                        </p:tgtEl>
                                      </p:cBhvr>
                                    </p:animEffect>
                                  </p:childTnLst>
                                </p:cTn>
                              </p:par>
                            </p:childTnLst>
                          </p:cTn>
                        </p:par>
                        <p:par>
                          <p:cTn id="70" fill="hold">
                            <p:stCondLst>
                              <p:cond delay="5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additive="base">
                                        <p:cTn id="77" dur="250" fill="hold"/>
                                        <p:tgtEl>
                                          <p:spTgt spid="60"/>
                                        </p:tgtEl>
                                        <p:attrNameLst>
                                          <p:attrName>ppt_x</p:attrName>
                                        </p:attrNameLst>
                                      </p:cBhvr>
                                      <p:tavLst>
                                        <p:tav tm="0">
                                          <p:val>
                                            <p:strVal val="1+#ppt_w/2"/>
                                          </p:val>
                                        </p:tav>
                                        <p:tav tm="100000">
                                          <p:val>
                                            <p:strVal val="#ppt_x"/>
                                          </p:val>
                                        </p:tav>
                                      </p:tavLst>
                                    </p:anim>
                                    <p:anim calcmode="lin" valueType="num">
                                      <p:cBhvr additive="base">
                                        <p:cTn id="78" dur="250" fill="hold"/>
                                        <p:tgtEl>
                                          <p:spTgt spid="60"/>
                                        </p:tgtEl>
                                        <p:attrNameLst>
                                          <p:attrName>ppt_y</p:attrName>
                                        </p:attrNameLst>
                                      </p:cBhvr>
                                      <p:tavLst>
                                        <p:tav tm="0">
                                          <p:val>
                                            <p:strVal val="#ppt_y"/>
                                          </p:val>
                                        </p:tav>
                                        <p:tav tm="100000">
                                          <p:val>
                                            <p:strVal val="#ppt_y"/>
                                          </p:val>
                                        </p:tav>
                                      </p:tavLst>
                                    </p:anim>
                                  </p:childTnLst>
                                </p:cTn>
                              </p:par>
                            </p:childTnLst>
                          </p:cTn>
                        </p:par>
                        <p:par>
                          <p:cTn id="79" fill="hold">
                            <p:stCondLst>
                              <p:cond delay="6000"/>
                            </p:stCondLst>
                            <p:childTnLst>
                              <p:par>
                                <p:cTn id="80" presetID="22" presetClass="entr" presetSubtype="1" fill="hold" grpId="0" nodeType="after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wipe(up)">
                                      <p:cBhvr>
                                        <p:cTn id="82" dur="500"/>
                                        <p:tgtEl>
                                          <p:spTgt spid="61"/>
                                        </p:tgtEl>
                                      </p:cBhvr>
                                    </p:animEffect>
                                  </p:childTnLst>
                                </p:cTn>
                              </p:par>
                            </p:childTnLst>
                          </p:cTn>
                        </p:par>
                        <p:par>
                          <p:cTn id="83" fill="hold">
                            <p:stCondLst>
                              <p:cond delay="6500"/>
                            </p:stCondLst>
                            <p:childTnLst>
                              <p:par>
                                <p:cTn id="84" presetID="22" presetClass="entr" presetSubtype="8"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wipe(left)">
                                      <p:cBhvr>
                                        <p:cTn id="86" dur="500"/>
                                        <p:tgtEl>
                                          <p:spTgt spid="31"/>
                                        </p:tgtEl>
                                      </p:cBhvr>
                                    </p:animEffect>
                                  </p:childTnLst>
                                </p:cTn>
                              </p:par>
                            </p:childTnLst>
                          </p:cTn>
                        </p:par>
                        <p:par>
                          <p:cTn id="87" fill="hold">
                            <p:stCondLst>
                              <p:cond delay="7000"/>
                            </p:stCondLst>
                            <p:childTnLst>
                              <p:par>
                                <p:cTn id="88" presetID="22" presetClass="entr" presetSubtype="1" fill="hold"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wipe(up)">
                                      <p:cBhvr>
                                        <p:cTn id="90" dur="500"/>
                                        <p:tgtEl>
                                          <p:spTgt spid="32"/>
                                        </p:tgtEl>
                                      </p:cBhvr>
                                    </p:animEffect>
                                  </p:childTnLst>
                                </p:cTn>
                              </p:par>
                            </p:childTnLst>
                          </p:cTn>
                        </p:par>
                        <p:par>
                          <p:cTn id="91" fill="hold">
                            <p:stCondLst>
                              <p:cond delay="7500"/>
                            </p:stCondLst>
                            <p:childTnLst>
                              <p:par>
                                <p:cTn id="92" presetID="22" presetClass="entr" presetSubtype="8"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wipe(left)">
                                      <p:cBhvr>
                                        <p:cTn id="94" dur="500"/>
                                        <p:tgtEl>
                                          <p:spTgt spid="33"/>
                                        </p:tgtEl>
                                      </p:cBhvr>
                                    </p:animEffect>
                                  </p:childTnLst>
                                </p:cTn>
                              </p:par>
                            </p:childTnLst>
                          </p:cTn>
                        </p:par>
                        <p:par>
                          <p:cTn id="95" fill="hold">
                            <p:stCondLst>
                              <p:cond delay="8000"/>
                            </p:stCondLst>
                            <p:childTnLst>
                              <p:par>
                                <p:cTn id="96" presetID="2" presetClass="entr" presetSubtype="2" fill="hold" grpId="0" nodeType="afterEffect">
                                  <p:stCondLst>
                                    <p:cond delay="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250" fill="hold"/>
                                        <p:tgtEl>
                                          <p:spTgt spid="62"/>
                                        </p:tgtEl>
                                        <p:attrNameLst>
                                          <p:attrName>ppt_x</p:attrName>
                                        </p:attrNameLst>
                                      </p:cBhvr>
                                      <p:tavLst>
                                        <p:tav tm="0">
                                          <p:val>
                                            <p:strVal val="1+#ppt_w/2"/>
                                          </p:val>
                                        </p:tav>
                                        <p:tav tm="100000">
                                          <p:val>
                                            <p:strVal val="#ppt_x"/>
                                          </p:val>
                                        </p:tav>
                                      </p:tavLst>
                                    </p:anim>
                                    <p:anim calcmode="lin" valueType="num">
                                      <p:cBhvr additive="base">
                                        <p:cTn id="99" dur="250" fill="hold"/>
                                        <p:tgtEl>
                                          <p:spTgt spid="62"/>
                                        </p:tgtEl>
                                        <p:attrNameLst>
                                          <p:attrName>ppt_y</p:attrName>
                                        </p:attrNameLst>
                                      </p:cBhvr>
                                      <p:tavLst>
                                        <p:tav tm="0">
                                          <p:val>
                                            <p:strVal val="#ppt_y"/>
                                          </p:val>
                                        </p:tav>
                                        <p:tav tm="100000">
                                          <p:val>
                                            <p:strVal val="#ppt_y"/>
                                          </p:val>
                                        </p:tav>
                                      </p:tavLst>
                                    </p:anim>
                                  </p:childTnLst>
                                </p:cTn>
                              </p:par>
                            </p:childTnLst>
                          </p:cTn>
                        </p:par>
                        <p:par>
                          <p:cTn id="100" fill="hold">
                            <p:stCondLst>
                              <p:cond delay="8500"/>
                            </p:stCondLst>
                            <p:childTnLst>
                              <p:par>
                                <p:cTn id="101" presetID="22" presetClass="entr" presetSubtype="1" fill="hold" grpId="0" nodeType="afterEffect">
                                  <p:stCondLst>
                                    <p:cond delay="0"/>
                                  </p:stCondLst>
                                  <p:childTnLst>
                                    <p:set>
                                      <p:cBhvr>
                                        <p:cTn id="102" dur="1" fill="hold">
                                          <p:stCondLst>
                                            <p:cond delay="0"/>
                                          </p:stCondLst>
                                        </p:cTn>
                                        <p:tgtEl>
                                          <p:spTgt spid="63"/>
                                        </p:tgtEl>
                                        <p:attrNameLst>
                                          <p:attrName>style.visibility</p:attrName>
                                        </p:attrNameLst>
                                      </p:cBhvr>
                                      <p:to>
                                        <p:strVal val="visible"/>
                                      </p:to>
                                    </p:set>
                                    <p:animEffect transition="in" filter="wipe(up)">
                                      <p:cBhvr>
                                        <p:cTn id="103"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9" grpId="0" bldLvl="0" animBg="1"/>
      <p:bldP spid="20" grpId="0" bldLvl="0" animBg="1"/>
      <p:bldP spid="21" grpId="0" bldLvl="0" animBg="1"/>
      <p:bldP spid="22" grpId="0" bldLvl="0" animBg="1"/>
      <p:bldP spid="23" grpId="0" bldLvl="0" animBg="1"/>
      <p:bldP spid="2" grpId="0" bldLvl="0" animBg="1"/>
      <p:bldP spid="42" grpId="0" bldLvl="0" animBg="1"/>
      <p:bldP spid="50" grpId="0"/>
      <p:bldP spid="59" grpId="0"/>
      <p:bldP spid="60" grpId="0"/>
      <p:bldP spid="61" grpId="0"/>
      <p:bldP spid="62" grpId="0"/>
      <p:bldP spid="6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54" name="组合 53"/>
          <p:cNvGrpSpPr/>
          <p:nvPr/>
        </p:nvGrpSpPr>
        <p:grpSpPr>
          <a:xfrm>
            <a:off x="1830926" y="2676517"/>
            <a:ext cx="1210768" cy="1153112"/>
            <a:chOff x="971600" y="2565539"/>
            <a:chExt cx="1210768" cy="1153112"/>
          </a:xfrm>
        </p:grpSpPr>
        <p:sp>
          <p:nvSpPr>
            <p:cNvPr id="55" name="正五边形 54"/>
            <p:cNvSpPr/>
            <p:nvPr/>
          </p:nvSpPr>
          <p:spPr>
            <a:xfrm>
              <a:off x="971600" y="2565539"/>
              <a:ext cx="1210768" cy="1153112"/>
            </a:xfrm>
            <a:prstGeom prst="pentagon">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dirty="0">
                <a:latin typeface="黑体" panose="02010600030101010101" charset="-122"/>
                <a:ea typeface="黑体" panose="02010600030101010101" charset="-122"/>
              </a:endParaRPr>
            </a:p>
          </p:txBody>
        </p:sp>
        <p:sp>
          <p:nvSpPr>
            <p:cNvPr id="65" name="TextBox 64"/>
            <p:cNvSpPr txBox="1"/>
            <p:nvPr/>
          </p:nvSpPr>
          <p:spPr>
            <a:xfrm>
              <a:off x="1299624" y="2956794"/>
              <a:ext cx="554720" cy="375920"/>
            </a:xfrm>
            <a:prstGeom prst="rect">
              <a:avLst/>
            </a:prstGeom>
            <a:no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03</a:t>
              </a:r>
            </a:p>
          </p:txBody>
        </p:sp>
      </p:grpSp>
      <p:grpSp>
        <p:nvGrpSpPr>
          <p:cNvPr id="66" name="组合 65"/>
          <p:cNvGrpSpPr/>
          <p:nvPr/>
        </p:nvGrpSpPr>
        <p:grpSpPr>
          <a:xfrm>
            <a:off x="3079064" y="3145064"/>
            <a:ext cx="1210768" cy="1153112"/>
            <a:chOff x="2010514" y="3034085"/>
            <a:chExt cx="1210768" cy="1153112"/>
          </a:xfrm>
          <a:solidFill>
            <a:srgbClr val="EBAC07"/>
          </a:solidFill>
        </p:grpSpPr>
        <p:sp>
          <p:nvSpPr>
            <p:cNvPr id="67" name="正五边形 66"/>
            <p:cNvSpPr/>
            <p:nvPr/>
          </p:nvSpPr>
          <p:spPr>
            <a:xfrm flipV="1">
              <a:off x="2010514" y="3034085"/>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dirty="0">
                <a:latin typeface="黑体" panose="02010600030101010101" charset="-122"/>
                <a:ea typeface="黑体" panose="02010600030101010101" charset="-122"/>
              </a:endParaRPr>
            </a:p>
          </p:txBody>
        </p:sp>
        <p:sp>
          <p:nvSpPr>
            <p:cNvPr id="68" name="TextBox 67"/>
            <p:cNvSpPr txBox="1"/>
            <p:nvPr/>
          </p:nvSpPr>
          <p:spPr>
            <a:xfrm>
              <a:off x="2338538" y="3307492"/>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05</a:t>
              </a:r>
            </a:p>
          </p:txBody>
        </p:sp>
      </p:grpSp>
      <p:grpSp>
        <p:nvGrpSpPr>
          <p:cNvPr id="69" name="组合 68"/>
          <p:cNvGrpSpPr/>
          <p:nvPr/>
        </p:nvGrpSpPr>
        <p:grpSpPr>
          <a:xfrm>
            <a:off x="4294659" y="2675883"/>
            <a:ext cx="1210768" cy="1153112"/>
            <a:chOff x="3049428" y="2564904"/>
            <a:chExt cx="1210768" cy="1153112"/>
          </a:xfrm>
          <a:solidFill>
            <a:srgbClr val="C80000"/>
          </a:solidFill>
        </p:grpSpPr>
        <p:sp>
          <p:nvSpPr>
            <p:cNvPr id="70" name="正五边形 69"/>
            <p:cNvSpPr/>
            <p:nvPr/>
          </p:nvSpPr>
          <p:spPr>
            <a:xfrm>
              <a:off x="304942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71" name="TextBox 70"/>
            <p:cNvSpPr txBox="1"/>
            <p:nvPr/>
          </p:nvSpPr>
          <p:spPr>
            <a:xfrm>
              <a:off x="3377452" y="2959149"/>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07</a:t>
              </a:r>
            </a:p>
          </p:txBody>
        </p:sp>
      </p:grpSp>
      <p:grpSp>
        <p:nvGrpSpPr>
          <p:cNvPr id="72" name="组合 71"/>
          <p:cNvGrpSpPr/>
          <p:nvPr/>
        </p:nvGrpSpPr>
        <p:grpSpPr>
          <a:xfrm>
            <a:off x="5551547" y="3137731"/>
            <a:ext cx="1210768" cy="1153112"/>
            <a:chOff x="4074952" y="3026752"/>
            <a:chExt cx="1210768" cy="1153112"/>
          </a:xfrm>
          <a:solidFill>
            <a:srgbClr val="EBAC07"/>
          </a:solidFill>
        </p:grpSpPr>
        <p:sp>
          <p:nvSpPr>
            <p:cNvPr id="73" name="正五边形 72"/>
            <p:cNvSpPr/>
            <p:nvPr/>
          </p:nvSpPr>
          <p:spPr>
            <a:xfrm flipV="1">
              <a:off x="4074952"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74" name="TextBox 73"/>
            <p:cNvSpPr txBox="1"/>
            <p:nvPr/>
          </p:nvSpPr>
          <p:spPr>
            <a:xfrm>
              <a:off x="4402976" y="3349319"/>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09</a:t>
              </a:r>
            </a:p>
          </p:txBody>
        </p:sp>
      </p:grpSp>
      <p:grpSp>
        <p:nvGrpSpPr>
          <p:cNvPr id="75" name="组合 74"/>
          <p:cNvGrpSpPr/>
          <p:nvPr/>
        </p:nvGrpSpPr>
        <p:grpSpPr>
          <a:xfrm>
            <a:off x="6859651" y="2676517"/>
            <a:ext cx="1210768" cy="1153112"/>
            <a:chOff x="5099352" y="2565539"/>
            <a:chExt cx="1210768" cy="1153112"/>
          </a:xfrm>
          <a:solidFill>
            <a:srgbClr val="C80000"/>
          </a:solidFill>
        </p:grpSpPr>
        <p:sp>
          <p:nvSpPr>
            <p:cNvPr id="76" name="正五边形 75"/>
            <p:cNvSpPr/>
            <p:nvPr/>
          </p:nvSpPr>
          <p:spPr>
            <a:xfrm>
              <a:off x="5099352" y="2565539"/>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77" name="TextBox 76"/>
            <p:cNvSpPr txBox="1"/>
            <p:nvPr/>
          </p:nvSpPr>
          <p:spPr>
            <a:xfrm>
              <a:off x="5427376" y="2957430"/>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10</a:t>
              </a:r>
            </a:p>
          </p:txBody>
        </p:sp>
      </p:grpSp>
      <p:grpSp>
        <p:nvGrpSpPr>
          <p:cNvPr id="78" name="组合 77"/>
          <p:cNvGrpSpPr/>
          <p:nvPr/>
        </p:nvGrpSpPr>
        <p:grpSpPr>
          <a:xfrm>
            <a:off x="8064114" y="3137731"/>
            <a:ext cx="1210768" cy="1153112"/>
            <a:chOff x="6138268" y="3026752"/>
            <a:chExt cx="1210768" cy="1153112"/>
          </a:xfrm>
          <a:solidFill>
            <a:srgbClr val="EBAC07"/>
          </a:solidFill>
        </p:grpSpPr>
        <p:sp>
          <p:nvSpPr>
            <p:cNvPr id="79" name="正五边形 78"/>
            <p:cNvSpPr/>
            <p:nvPr/>
          </p:nvSpPr>
          <p:spPr>
            <a:xfrm flipV="1">
              <a:off x="6138268" y="3026752"/>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80" name="TextBox 79"/>
            <p:cNvSpPr txBox="1"/>
            <p:nvPr/>
          </p:nvSpPr>
          <p:spPr>
            <a:xfrm>
              <a:off x="6466292" y="3307491"/>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11</a:t>
              </a:r>
            </a:p>
          </p:txBody>
        </p:sp>
      </p:grpSp>
      <p:grpSp>
        <p:nvGrpSpPr>
          <p:cNvPr id="81" name="组合 80"/>
          <p:cNvGrpSpPr/>
          <p:nvPr/>
        </p:nvGrpSpPr>
        <p:grpSpPr>
          <a:xfrm>
            <a:off x="9209267" y="2675883"/>
            <a:ext cx="1210768" cy="1153112"/>
            <a:chOff x="7177678" y="2564904"/>
            <a:chExt cx="1210768" cy="1153112"/>
          </a:xfrm>
          <a:solidFill>
            <a:srgbClr val="C80000"/>
          </a:solidFill>
        </p:grpSpPr>
        <p:sp>
          <p:nvSpPr>
            <p:cNvPr id="82" name="正五边形 81"/>
            <p:cNvSpPr/>
            <p:nvPr/>
          </p:nvSpPr>
          <p:spPr>
            <a:xfrm>
              <a:off x="7177678" y="2564904"/>
              <a:ext cx="1210768" cy="1153112"/>
            </a:xfrm>
            <a:prstGeom prst="pent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b="1">
                <a:latin typeface="黑体" panose="02010600030101010101" charset="-122"/>
                <a:ea typeface="黑体" panose="02010600030101010101" charset="-122"/>
              </a:endParaRPr>
            </a:p>
          </p:txBody>
        </p:sp>
        <p:sp>
          <p:nvSpPr>
            <p:cNvPr id="83" name="TextBox 82"/>
            <p:cNvSpPr txBox="1"/>
            <p:nvPr/>
          </p:nvSpPr>
          <p:spPr>
            <a:xfrm>
              <a:off x="7505702" y="2982343"/>
              <a:ext cx="554720" cy="375920"/>
            </a:xfrm>
            <a:prstGeom prst="rect">
              <a:avLst/>
            </a:prstGeom>
            <a:grpFill/>
          </p:spPr>
          <p:txBody>
            <a:bodyPr wrap="square" rtlCol="0">
              <a:spAutoFit/>
            </a:bodyPr>
            <a:lstStyle/>
            <a:p>
              <a:pPr algn="ctr"/>
              <a:r>
                <a:rPr lang="en-US" altLang="zh-CN" sz="1865" b="1" dirty="0">
                  <a:solidFill>
                    <a:schemeClr val="bg1"/>
                  </a:solidFill>
                  <a:latin typeface="黑体" panose="02010600030101010101" charset="-122"/>
                  <a:ea typeface="黑体" panose="02010600030101010101" charset="-122"/>
                </a:rPr>
                <a:t>12</a:t>
              </a:r>
            </a:p>
          </p:txBody>
        </p:sp>
      </p:grpSp>
      <p:grpSp>
        <p:nvGrpSpPr>
          <p:cNvPr id="84" name="组合 83"/>
          <p:cNvGrpSpPr/>
          <p:nvPr/>
        </p:nvGrpSpPr>
        <p:grpSpPr>
          <a:xfrm>
            <a:off x="1584099" y="3913972"/>
            <a:ext cx="1758995" cy="1763656"/>
            <a:chOff x="724774" y="3802992"/>
            <a:chExt cx="1758994" cy="1763656"/>
          </a:xfrm>
        </p:grpSpPr>
        <p:cxnSp>
          <p:nvCxnSpPr>
            <p:cNvPr id="85" name="直接连接符 84"/>
            <p:cNvCxnSpPr/>
            <p:nvPr/>
          </p:nvCxnSpPr>
          <p:spPr>
            <a:xfrm>
              <a:off x="1216652"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1576984"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724774" y="458112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88" name="组合 87"/>
          <p:cNvGrpSpPr/>
          <p:nvPr/>
        </p:nvGrpSpPr>
        <p:grpSpPr>
          <a:xfrm>
            <a:off x="4049574" y="3913972"/>
            <a:ext cx="1758995" cy="1763656"/>
            <a:chOff x="2804343" y="3802992"/>
            <a:chExt cx="1758994" cy="1763656"/>
          </a:xfrm>
        </p:grpSpPr>
        <p:cxnSp>
          <p:nvCxnSpPr>
            <p:cNvPr id="89" name="直接连接符 88"/>
            <p:cNvCxnSpPr/>
            <p:nvPr/>
          </p:nvCxnSpPr>
          <p:spPr>
            <a:xfrm>
              <a:off x="329622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365655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2804343" y="458112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92" name="组合 91"/>
          <p:cNvGrpSpPr/>
          <p:nvPr/>
        </p:nvGrpSpPr>
        <p:grpSpPr>
          <a:xfrm>
            <a:off x="6641862" y="3913972"/>
            <a:ext cx="1758995" cy="1763656"/>
            <a:chOff x="4881563" y="3802992"/>
            <a:chExt cx="1758994" cy="1763656"/>
          </a:xfrm>
        </p:grpSpPr>
        <p:cxnSp>
          <p:nvCxnSpPr>
            <p:cNvPr id="93" name="直接连接符 92"/>
            <p:cNvCxnSpPr/>
            <p:nvPr/>
          </p:nvCxnSpPr>
          <p:spPr>
            <a:xfrm>
              <a:off x="5373441" y="3802992"/>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5733773" y="3802992"/>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4881563" y="458112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96" name="组合 95"/>
          <p:cNvGrpSpPr/>
          <p:nvPr/>
        </p:nvGrpSpPr>
        <p:grpSpPr>
          <a:xfrm>
            <a:off x="9007723" y="3923100"/>
            <a:ext cx="1758995" cy="1763656"/>
            <a:chOff x="6976135" y="3812120"/>
            <a:chExt cx="1758994" cy="1763656"/>
          </a:xfrm>
        </p:grpSpPr>
        <p:cxnSp>
          <p:nvCxnSpPr>
            <p:cNvPr id="97" name="直接连接符 96"/>
            <p:cNvCxnSpPr/>
            <p:nvPr/>
          </p:nvCxnSpPr>
          <p:spPr>
            <a:xfrm>
              <a:off x="7468013" y="3812120"/>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7828345" y="3812120"/>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9" name="矩形 98"/>
            <p:cNvSpPr/>
            <p:nvPr/>
          </p:nvSpPr>
          <p:spPr>
            <a:xfrm>
              <a:off x="6976135" y="4590256"/>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100" name="组合 99"/>
          <p:cNvGrpSpPr/>
          <p:nvPr/>
        </p:nvGrpSpPr>
        <p:grpSpPr>
          <a:xfrm>
            <a:off x="2801435" y="1356767"/>
            <a:ext cx="1758995" cy="1679156"/>
            <a:chOff x="1732886" y="1245788"/>
            <a:chExt cx="1758994" cy="1679156"/>
          </a:xfrm>
        </p:grpSpPr>
        <p:cxnSp>
          <p:nvCxnSpPr>
            <p:cNvPr id="101" name="直接连接符 100"/>
            <p:cNvCxnSpPr/>
            <p:nvPr/>
          </p:nvCxnSpPr>
          <p:spPr>
            <a:xfrm>
              <a:off x="2255566" y="291997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2615898" y="220486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矩形 102"/>
            <p:cNvSpPr/>
            <p:nvPr/>
          </p:nvSpPr>
          <p:spPr>
            <a:xfrm>
              <a:off x="1732886" y="124578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104" name="组合 103"/>
          <p:cNvGrpSpPr/>
          <p:nvPr/>
        </p:nvGrpSpPr>
        <p:grpSpPr>
          <a:xfrm>
            <a:off x="5297712" y="1356767"/>
            <a:ext cx="1758995" cy="1711007"/>
            <a:chOff x="3821118" y="1245788"/>
            <a:chExt cx="1758994" cy="1711006"/>
          </a:xfrm>
        </p:grpSpPr>
        <p:cxnSp>
          <p:nvCxnSpPr>
            <p:cNvPr id="105" name="直接连接符 104"/>
            <p:cNvCxnSpPr/>
            <p:nvPr/>
          </p:nvCxnSpPr>
          <p:spPr>
            <a:xfrm>
              <a:off x="4323331" y="2951825"/>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4683663" y="2236714"/>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7" name="矩形 106"/>
            <p:cNvSpPr/>
            <p:nvPr/>
          </p:nvSpPr>
          <p:spPr>
            <a:xfrm>
              <a:off x="3821118" y="124578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grpSp>
        <p:nvGrpSpPr>
          <p:cNvPr id="108" name="组合 107"/>
          <p:cNvGrpSpPr/>
          <p:nvPr/>
        </p:nvGrpSpPr>
        <p:grpSpPr>
          <a:xfrm>
            <a:off x="7793990" y="1356768"/>
            <a:ext cx="1758995" cy="1674187"/>
            <a:chOff x="5868144" y="1245788"/>
            <a:chExt cx="1758994" cy="1674187"/>
          </a:xfrm>
        </p:grpSpPr>
        <p:cxnSp>
          <p:nvCxnSpPr>
            <p:cNvPr id="109" name="直接连接符 108"/>
            <p:cNvCxnSpPr/>
            <p:nvPr/>
          </p:nvCxnSpPr>
          <p:spPr>
            <a:xfrm>
              <a:off x="6383320" y="2915006"/>
              <a:ext cx="71089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6743652" y="2199895"/>
              <a:ext cx="0" cy="72008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1" name="矩形 110"/>
            <p:cNvSpPr/>
            <p:nvPr/>
          </p:nvSpPr>
          <p:spPr>
            <a:xfrm>
              <a:off x="5868144" y="1245788"/>
              <a:ext cx="1758994" cy="985520"/>
            </a:xfrm>
            <a:prstGeom prst="rect">
              <a:avLst/>
            </a:prstGeom>
          </p:spPr>
          <p:txBody>
            <a:bodyPr wrap="square">
              <a:spAutoFit/>
            </a:bodyPr>
            <a:lstStyle/>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endParaRPr lang="en-US" altLang="zh-CN" sz="1465" dirty="0">
                <a:latin typeface="黑体" panose="02010600030101010101" charset="-122"/>
                <a:ea typeface="黑体" panose="02010600030101010101" charset="-122"/>
              </a:endParaRPr>
            </a:p>
            <a:p>
              <a:pPr lvl="0" algn="ctr"/>
              <a:r>
                <a:rPr lang="zh-CN" altLang="en-US" sz="1465" dirty="0">
                  <a:latin typeface="黑体" panose="02010600030101010101" charset="-122"/>
                  <a:ea typeface="黑体" panose="02010600030101010101" charset="-122"/>
                </a:rPr>
                <a:t>单击此处添加文本</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childTnLst>
                                </p:cTn>
                              </p:par>
                              <p:par>
                                <p:cTn id="26" presetID="22" presetClass="entr" presetSubtype="1" fill="hold" nodeType="withEffect">
                                  <p:stCondLst>
                                    <p:cond delay="0"/>
                                  </p:stCondLst>
                                  <p:childTnLst>
                                    <p:set>
                                      <p:cBhvr>
                                        <p:cTn id="27" dur="1" fill="hold">
                                          <p:stCondLst>
                                            <p:cond delay="0"/>
                                          </p:stCondLst>
                                        </p:cTn>
                                        <p:tgtEl>
                                          <p:spTgt spid="84"/>
                                        </p:tgtEl>
                                        <p:attrNameLst>
                                          <p:attrName>style.visibility</p:attrName>
                                        </p:attrNameLst>
                                      </p:cBhvr>
                                      <p:to>
                                        <p:strVal val="visible"/>
                                      </p:to>
                                    </p:set>
                                    <p:animEffect transition="in" filter="wipe(up)">
                                      <p:cBhvr>
                                        <p:cTn id="28" dur="500"/>
                                        <p:tgtEl>
                                          <p:spTgt spid="84"/>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500"/>
                                        <p:tgtEl>
                                          <p:spTgt spid="69"/>
                                        </p:tgtEl>
                                      </p:cBhvr>
                                    </p:animEffect>
                                  </p:childTnLst>
                                </p:cTn>
                              </p:par>
                              <p:par>
                                <p:cTn id="33" presetID="22" presetClass="entr" presetSubtype="4" fill="hold" nodeType="with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wipe(down)">
                                      <p:cBhvr>
                                        <p:cTn id="35" dur="500"/>
                                        <p:tgtEl>
                                          <p:spTgt spid="100"/>
                                        </p:tgtEl>
                                      </p:cBhvr>
                                    </p:animEffect>
                                  </p:childTnLst>
                                </p:cTn>
                              </p:par>
                            </p:childTnLst>
                          </p:cTn>
                        </p:par>
                        <p:par>
                          <p:cTn id="36" fill="hold">
                            <p:stCondLst>
                              <p:cond delay="3000"/>
                            </p:stCondLst>
                            <p:childTnLst>
                              <p:par>
                                <p:cTn id="37" presetID="10" presetClass="entr" presetSubtype="0"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500"/>
                                        <p:tgtEl>
                                          <p:spTgt spid="72"/>
                                        </p:tgtEl>
                                      </p:cBhvr>
                                    </p:animEffect>
                                  </p:childTnLst>
                                </p:cTn>
                              </p:par>
                              <p:par>
                                <p:cTn id="40" presetID="22" presetClass="entr" presetSubtype="1" fill="hold" nodeType="withEffect">
                                  <p:stCondLst>
                                    <p:cond delay="0"/>
                                  </p:stCondLst>
                                  <p:childTnLst>
                                    <p:set>
                                      <p:cBhvr>
                                        <p:cTn id="41" dur="1" fill="hold">
                                          <p:stCondLst>
                                            <p:cond delay="0"/>
                                          </p:stCondLst>
                                        </p:cTn>
                                        <p:tgtEl>
                                          <p:spTgt spid="88"/>
                                        </p:tgtEl>
                                        <p:attrNameLst>
                                          <p:attrName>style.visibility</p:attrName>
                                        </p:attrNameLst>
                                      </p:cBhvr>
                                      <p:to>
                                        <p:strVal val="visible"/>
                                      </p:to>
                                    </p:set>
                                    <p:animEffect transition="in" filter="wipe(up)">
                                      <p:cBhvr>
                                        <p:cTn id="42" dur="500"/>
                                        <p:tgtEl>
                                          <p:spTgt spid="88"/>
                                        </p:tgtEl>
                                      </p:cBhvr>
                                    </p:animEffect>
                                  </p:childTnLst>
                                </p:cTn>
                              </p:par>
                            </p:childTnLst>
                          </p:cTn>
                        </p:par>
                        <p:par>
                          <p:cTn id="43" fill="hold">
                            <p:stCondLst>
                              <p:cond delay="3500"/>
                            </p:stCondLst>
                            <p:childTnLst>
                              <p:par>
                                <p:cTn id="44" presetID="10" presetClass="entr" presetSubtype="0" fill="hold" nodeType="after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22" presetClass="entr" presetSubtype="4" fill="hold" nodeType="withEffect">
                                  <p:stCondLst>
                                    <p:cond delay="0"/>
                                  </p:stCondLst>
                                  <p:childTnLst>
                                    <p:set>
                                      <p:cBhvr>
                                        <p:cTn id="48" dur="1" fill="hold">
                                          <p:stCondLst>
                                            <p:cond delay="0"/>
                                          </p:stCondLst>
                                        </p:cTn>
                                        <p:tgtEl>
                                          <p:spTgt spid="104"/>
                                        </p:tgtEl>
                                        <p:attrNameLst>
                                          <p:attrName>style.visibility</p:attrName>
                                        </p:attrNameLst>
                                      </p:cBhvr>
                                      <p:to>
                                        <p:strVal val="visible"/>
                                      </p:to>
                                    </p:set>
                                    <p:animEffect transition="in" filter="wipe(down)">
                                      <p:cBhvr>
                                        <p:cTn id="49" dur="500"/>
                                        <p:tgtEl>
                                          <p:spTgt spid="104"/>
                                        </p:tgtEl>
                                      </p:cBhvr>
                                    </p:animEffect>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par>
                                <p:cTn id="54" presetID="22" presetClass="entr" presetSubtype="1" fill="hold" nodeType="withEffect">
                                  <p:stCondLst>
                                    <p:cond delay="0"/>
                                  </p:stCondLst>
                                  <p:childTnLst>
                                    <p:set>
                                      <p:cBhvr>
                                        <p:cTn id="55" dur="1" fill="hold">
                                          <p:stCondLst>
                                            <p:cond delay="0"/>
                                          </p:stCondLst>
                                        </p:cTn>
                                        <p:tgtEl>
                                          <p:spTgt spid="92"/>
                                        </p:tgtEl>
                                        <p:attrNameLst>
                                          <p:attrName>style.visibility</p:attrName>
                                        </p:attrNameLst>
                                      </p:cBhvr>
                                      <p:to>
                                        <p:strVal val="visible"/>
                                      </p:to>
                                    </p:set>
                                    <p:animEffect transition="in" filter="wipe(up)">
                                      <p:cBhvr>
                                        <p:cTn id="56" dur="500"/>
                                        <p:tgtEl>
                                          <p:spTgt spid="92"/>
                                        </p:tgtEl>
                                      </p:cBhvr>
                                    </p:animEffect>
                                  </p:childTnLst>
                                </p:cTn>
                              </p:par>
                            </p:childTnLst>
                          </p:cTn>
                        </p:par>
                        <p:par>
                          <p:cTn id="57" fill="hold">
                            <p:stCondLst>
                              <p:cond delay="4500"/>
                            </p:stCondLst>
                            <p:childTnLst>
                              <p:par>
                                <p:cTn id="58" presetID="10" presetClass="entr" presetSubtype="0" fill="hold" nodeType="after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500"/>
                                        <p:tgtEl>
                                          <p:spTgt spid="81"/>
                                        </p:tgtEl>
                                      </p:cBhvr>
                                    </p:animEffect>
                                  </p:childTnLst>
                                </p:cTn>
                              </p:par>
                              <p:par>
                                <p:cTn id="61" presetID="22" presetClass="entr" presetSubtype="4" fill="hold" nodeType="withEffect">
                                  <p:stCondLst>
                                    <p:cond delay="0"/>
                                  </p:stCondLst>
                                  <p:childTnLst>
                                    <p:set>
                                      <p:cBhvr>
                                        <p:cTn id="62" dur="1" fill="hold">
                                          <p:stCondLst>
                                            <p:cond delay="0"/>
                                          </p:stCondLst>
                                        </p:cTn>
                                        <p:tgtEl>
                                          <p:spTgt spid="108"/>
                                        </p:tgtEl>
                                        <p:attrNameLst>
                                          <p:attrName>style.visibility</p:attrName>
                                        </p:attrNameLst>
                                      </p:cBhvr>
                                      <p:to>
                                        <p:strVal val="visible"/>
                                      </p:to>
                                    </p:set>
                                    <p:animEffect transition="in" filter="wipe(down)">
                                      <p:cBhvr>
                                        <p:cTn id="63" dur="500"/>
                                        <p:tgtEl>
                                          <p:spTgt spid="108"/>
                                        </p:tgtEl>
                                      </p:cBhvr>
                                    </p:animEffect>
                                  </p:childTnLst>
                                </p:cTn>
                              </p:par>
                            </p:childTnLst>
                          </p:cTn>
                        </p:par>
                        <p:par>
                          <p:cTn id="64" fill="hold">
                            <p:stCondLst>
                              <p:cond delay="5000"/>
                            </p:stCondLst>
                            <p:childTnLst>
                              <p:par>
                                <p:cTn id="65" presetID="22" presetClass="entr" presetSubtype="1"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up)">
                                      <p:cBhvr>
                                        <p:cTn id="6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4" name="组合 19"/>
          <p:cNvGrpSpPr/>
          <p:nvPr/>
        </p:nvGrpSpPr>
        <p:grpSpPr bwMode="auto">
          <a:xfrm>
            <a:off x="1087561" y="3432493"/>
            <a:ext cx="1812925" cy="1146175"/>
            <a:chOff x="1030514" y="3265714"/>
            <a:chExt cx="1812591" cy="1145036"/>
          </a:xfrm>
        </p:grpSpPr>
        <p:cxnSp>
          <p:nvCxnSpPr>
            <p:cNvPr id="8" name="直接连接符 7"/>
            <p:cNvCxnSpPr/>
            <p:nvPr/>
          </p:nvCxnSpPr>
          <p:spPr>
            <a:xfrm>
              <a:off x="1795548" y="3311705"/>
              <a:ext cx="0" cy="1099045"/>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795548" y="4410750"/>
              <a:ext cx="1047557"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030514" y="3265714"/>
              <a:ext cx="1679266"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2" name="六边形 11"/>
          <p:cNvSpPr/>
          <p:nvPr/>
        </p:nvSpPr>
        <p:spPr>
          <a:xfrm>
            <a:off x="4578176" y="1086168"/>
            <a:ext cx="2484437" cy="2052637"/>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grpSp>
        <p:nvGrpSpPr>
          <p:cNvPr id="2" name="组合 1"/>
          <p:cNvGrpSpPr/>
          <p:nvPr/>
        </p:nvGrpSpPr>
        <p:grpSpPr>
          <a:xfrm>
            <a:off x="5076651" y="3138805"/>
            <a:ext cx="717550" cy="1681163"/>
            <a:chOff x="5076651" y="3492500"/>
            <a:chExt cx="717550" cy="1681163"/>
          </a:xfrm>
        </p:grpSpPr>
        <p:cxnSp>
          <p:nvCxnSpPr>
            <p:cNvPr id="14" name="直接连接符 13"/>
            <p:cNvCxnSpPr/>
            <p:nvPr/>
          </p:nvCxnSpPr>
          <p:spPr>
            <a:xfrm>
              <a:off x="5076651" y="3492500"/>
              <a:ext cx="0" cy="112395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794201" y="4049713"/>
              <a:ext cx="0" cy="112395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076651" y="4645025"/>
              <a:ext cx="715962"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7" name="六边形 16"/>
          <p:cNvSpPr/>
          <p:nvPr/>
        </p:nvSpPr>
        <p:spPr bwMode="auto">
          <a:xfrm>
            <a:off x="7433210" y="2413721"/>
            <a:ext cx="1898210" cy="1648793"/>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73025">
            <a:solidFill>
              <a:srgbClr val="B1010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grpSp>
        <p:nvGrpSpPr>
          <p:cNvPr id="18" name="组合 17"/>
          <p:cNvGrpSpPr/>
          <p:nvPr/>
        </p:nvGrpSpPr>
        <p:grpSpPr>
          <a:xfrm>
            <a:off x="8975526" y="2407371"/>
            <a:ext cx="1861811" cy="819150"/>
            <a:chOff x="8975526" y="2761066"/>
            <a:chExt cx="1861811" cy="819150"/>
          </a:xfrm>
        </p:grpSpPr>
        <p:cxnSp>
          <p:nvCxnSpPr>
            <p:cNvPr id="19" name="直接连接符 18"/>
            <p:cNvCxnSpPr/>
            <p:nvPr/>
          </p:nvCxnSpPr>
          <p:spPr>
            <a:xfrm flipV="1">
              <a:off x="10271670" y="2761066"/>
              <a:ext cx="0" cy="78740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975526" y="2767416"/>
              <a:ext cx="1296144"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9637712" y="3580216"/>
              <a:ext cx="1199625" cy="0"/>
            </a:xfrm>
            <a:prstGeom prst="line">
              <a:avLst/>
            </a:prstGeom>
            <a:ln w="285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1087561" y="1995185"/>
            <a:ext cx="1894646" cy="1335527"/>
            <a:chOff x="1304230" y="3440886"/>
            <a:chExt cx="1894646" cy="1335527"/>
          </a:xfrm>
        </p:grpSpPr>
        <p:sp>
          <p:nvSpPr>
            <p:cNvPr id="23" name="矩形 22"/>
            <p:cNvSpPr/>
            <p:nvPr/>
          </p:nvSpPr>
          <p:spPr>
            <a:xfrm>
              <a:off x="1304230" y="3816791"/>
              <a:ext cx="1861811" cy="9596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solidFill>
                  <a:latin typeface="微软雅黑" panose="020B0503020204020204" charset="-122"/>
                  <a:ea typeface="微软雅黑" panose="020B0503020204020204" charset="-122"/>
                </a:rPr>
                <a:t>您只需点击图片，然后通过右键找到填充图片，就可以换成您的图片而不影响效果。</a:t>
              </a:r>
              <a:endParaRPr lang="zh-CN" altLang="en-US" sz="1200" dirty="0">
                <a:solidFill>
                  <a:schemeClr val="tx1"/>
                </a:solidFill>
                <a:latin typeface="微软雅黑" panose="020B0503020204020204" charset="-122"/>
                <a:ea typeface="微软雅黑" panose="020B0503020204020204" charset="-122"/>
                <a:cs typeface="+mn-ea"/>
                <a:sym typeface="Arial" panose="020B0604020202020204" pitchFamily="34" charset="0"/>
              </a:endParaRPr>
            </a:p>
          </p:txBody>
        </p:sp>
        <p:sp>
          <p:nvSpPr>
            <p:cNvPr id="5" name="Rectangle 84"/>
            <p:cNvSpPr>
              <a:spLocks noChangeArrowheads="1"/>
            </p:cNvSpPr>
            <p:nvPr/>
          </p:nvSpPr>
          <p:spPr bwMode="auto">
            <a:xfrm>
              <a:off x="1304230" y="3440886"/>
              <a:ext cx="1894646" cy="48135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solidFill>
                    <a:schemeClr val="tx1"/>
                  </a:solidFill>
                  <a:latin typeface="微软雅黑" panose="020B0503020204020204" charset="-122"/>
                  <a:ea typeface="微软雅黑" panose="020B0503020204020204" charset="-122"/>
                  <a:sym typeface="Impact" panose="020B0806030902050204" pitchFamily="34" charset="0"/>
                </a:rPr>
                <a:t>添加标题</a:t>
              </a:r>
            </a:p>
          </p:txBody>
        </p:sp>
      </p:grpSp>
      <p:grpSp>
        <p:nvGrpSpPr>
          <p:cNvPr id="25" name="组合 24"/>
          <p:cNvGrpSpPr/>
          <p:nvPr/>
        </p:nvGrpSpPr>
        <p:grpSpPr>
          <a:xfrm>
            <a:off x="5903068" y="3652320"/>
            <a:ext cx="1897339" cy="1353669"/>
            <a:chOff x="1268702" y="4102982"/>
            <a:chExt cx="1897339" cy="1353669"/>
          </a:xfrm>
        </p:grpSpPr>
        <p:sp>
          <p:nvSpPr>
            <p:cNvPr id="26" name="矩形 25"/>
            <p:cNvSpPr/>
            <p:nvPr/>
          </p:nvSpPr>
          <p:spPr>
            <a:xfrm>
              <a:off x="1304230" y="4497029"/>
              <a:ext cx="1861811" cy="95962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solidFill>
                  <a:latin typeface="微软雅黑" panose="020B0503020204020204" charset="-122"/>
                  <a:ea typeface="微软雅黑" panose="020B0503020204020204" charset="-122"/>
                </a:rPr>
                <a:t>您只需点击图片，然后通过右键找到填充图片，就可以换成您的图片而不影响效果。</a:t>
              </a:r>
              <a:endParaRPr lang="zh-CN" altLang="en-US" sz="1200" dirty="0">
                <a:solidFill>
                  <a:schemeClr val="tx1"/>
                </a:solidFill>
                <a:latin typeface="微软雅黑" panose="020B0503020204020204" charset="-122"/>
                <a:ea typeface="微软雅黑" panose="020B0503020204020204" charset="-122"/>
                <a:cs typeface="+mn-ea"/>
                <a:sym typeface="Arial" panose="020B0604020202020204" pitchFamily="34" charset="0"/>
              </a:endParaRPr>
            </a:p>
          </p:txBody>
        </p:sp>
        <p:sp>
          <p:nvSpPr>
            <p:cNvPr id="27" name="Rectangle 84"/>
            <p:cNvSpPr>
              <a:spLocks noChangeArrowheads="1"/>
            </p:cNvSpPr>
            <p:nvPr/>
          </p:nvSpPr>
          <p:spPr bwMode="auto">
            <a:xfrm>
              <a:off x="1268702" y="4102982"/>
              <a:ext cx="1894646" cy="48135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b="1" dirty="0" smtClean="0">
                  <a:solidFill>
                    <a:schemeClr val="tx1"/>
                  </a:solidFill>
                  <a:latin typeface="微软雅黑" panose="020B0503020204020204" charset="-122"/>
                  <a:ea typeface="微软雅黑" panose="020B0503020204020204" charset="-122"/>
                  <a:sym typeface="Impact" panose="020B0806030902050204" pitchFamily="34" charset="0"/>
                </a:rPr>
                <a:t>添加标题</a:t>
              </a:r>
            </a:p>
          </p:txBody>
        </p:sp>
      </p:grpSp>
      <p:grpSp>
        <p:nvGrpSpPr>
          <p:cNvPr id="28" name="组合 27"/>
          <p:cNvGrpSpPr/>
          <p:nvPr/>
        </p:nvGrpSpPr>
        <p:grpSpPr>
          <a:xfrm>
            <a:off x="9263558" y="3259908"/>
            <a:ext cx="1894646" cy="1574050"/>
            <a:chOff x="1003108" y="4102982"/>
            <a:chExt cx="1894646" cy="1574050"/>
          </a:xfrm>
        </p:grpSpPr>
        <p:sp>
          <p:nvSpPr>
            <p:cNvPr id="29" name="矩形 28"/>
            <p:cNvSpPr/>
            <p:nvPr/>
          </p:nvSpPr>
          <p:spPr>
            <a:xfrm>
              <a:off x="1005801" y="4497029"/>
              <a:ext cx="1861811" cy="118000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solidFill>
                    <a:schemeClr val="tx1"/>
                  </a:solidFill>
                  <a:latin typeface="微软雅黑" panose="020B0503020204020204" charset="-122"/>
                  <a:ea typeface="微软雅黑" panose="020B0503020204020204" charset="-122"/>
                </a:rPr>
                <a:t>您只需点击图片，然后通过右键找到填充图片，就可以换成您的图片而不影响效果。</a:t>
              </a:r>
              <a:endParaRPr lang="zh-CN" altLang="en-US" sz="1200" dirty="0">
                <a:solidFill>
                  <a:schemeClr val="tx1"/>
                </a:solidFill>
                <a:latin typeface="微软雅黑" panose="020B0503020204020204" charset="-122"/>
                <a:ea typeface="微软雅黑" panose="020B0503020204020204" charset="-122"/>
                <a:cs typeface="+mn-ea"/>
                <a:sym typeface="Arial" panose="020B0604020202020204" pitchFamily="34" charset="0"/>
              </a:endParaRPr>
            </a:p>
            <a:p>
              <a:pPr algn="ctr">
                <a:lnSpc>
                  <a:spcPct val="120000"/>
                </a:lnSpc>
              </a:pPr>
              <a:endParaRPr lang="zh-CN" altLang="en-US" sz="1200" dirty="0">
                <a:solidFill>
                  <a:schemeClr val="tx1">
                    <a:lumMod val="65000"/>
                    <a:lumOff val="35000"/>
                  </a:scheme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30" name="Rectangle 84"/>
            <p:cNvSpPr>
              <a:spLocks noChangeArrowheads="1"/>
            </p:cNvSpPr>
            <p:nvPr/>
          </p:nvSpPr>
          <p:spPr bwMode="auto">
            <a:xfrm>
              <a:off x="1003108" y="4102982"/>
              <a:ext cx="1894646" cy="481359"/>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b="1" dirty="0" smtClean="0">
                  <a:solidFill>
                    <a:schemeClr val="tx1"/>
                  </a:solidFill>
                  <a:latin typeface="微软雅黑" panose="020B0503020204020204" charset="-122"/>
                  <a:ea typeface="微软雅黑" panose="020B0503020204020204" charset="-122"/>
                  <a:sym typeface="Impact" panose="020B0806030902050204" pitchFamily="34" charset="0"/>
                </a:rPr>
                <a:t>添加标题</a:t>
              </a:r>
            </a:p>
          </p:txBody>
        </p:sp>
      </p:grpSp>
      <p:sp>
        <p:nvSpPr>
          <p:cNvPr id="31" name="六边形 30"/>
          <p:cNvSpPr/>
          <p:nvPr/>
        </p:nvSpPr>
        <p:spPr bwMode="auto">
          <a:xfrm>
            <a:off x="2689549" y="3626084"/>
            <a:ext cx="2195601" cy="1905168"/>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3" presetClass="entr" presetSubtype="528"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p:cTn id="21" dur="500" fill="hold"/>
                                        <p:tgtEl>
                                          <p:spTgt spid="31"/>
                                        </p:tgtEl>
                                        <p:attrNameLst>
                                          <p:attrName>ppt_w</p:attrName>
                                        </p:attrNameLst>
                                      </p:cBhvr>
                                      <p:tavLst>
                                        <p:tav tm="0">
                                          <p:val>
                                            <p:fltVal val="0"/>
                                          </p:val>
                                        </p:tav>
                                        <p:tav tm="100000">
                                          <p:val>
                                            <p:strVal val="#ppt_w"/>
                                          </p:val>
                                        </p:tav>
                                      </p:tavLst>
                                    </p:anim>
                                    <p:anim calcmode="lin" valueType="num">
                                      <p:cBhvr>
                                        <p:cTn id="22" dur="500" fill="hold"/>
                                        <p:tgtEl>
                                          <p:spTgt spid="31"/>
                                        </p:tgtEl>
                                        <p:attrNameLst>
                                          <p:attrName>ppt_h</p:attrName>
                                        </p:attrNameLst>
                                      </p:cBhvr>
                                      <p:tavLst>
                                        <p:tav tm="0">
                                          <p:val>
                                            <p:fltVal val="0"/>
                                          </p:val>
                                        </p:tav>
                                        <p:tav tm="100000">
                                          <p:val>
                                            <p:strVal val="#ppt_h"/>
                                          </p:val>
                                        </p:tav>
                                      </p:tavLst>
                                    </p:anim>
                                    <p:anim calcmode="lin" valueType="num">
                                      <p:cBhvr>
                                        <p:cTn id="23" dur="500" fill="hold"/>
                                        <p:tgtEl>
                                          <p:spTgt spid="31"/>
                                        </p:tgtEl>
                                        <p:attrNameLst>
                                          <p:attrName>ppt_x</p:attrName>
                                        </p:attrNameLst>
                                      </p:cBhvr>
                                      <p:tavLst>
                                        <p:tav tm="0">
                                          <p:val>
                                            <p:fltVal val="0.5"/>
                                          </p:val>
                                        </p:tav>
                                        <p:tav tm="100000">
                                          <p:val>
                                            <p:strVal val="#ppt_x"/>
                                          </p:val>
                                        </p:tav>
                                      </p:tavLst>
                                    </p:anim>
                                    <p:anim calcmode="lin" valueType="num">
                                      <p:cBhvr>
                                        <p:cTn id="24" dur="500" fill="hold"/>
                                        <p:tgtEl>
                                          <p:spTgt spid="31"/>
                                        </p:tgtEl>
                                        <p:attrNameLst>
                                          <p:attrName>ppt_y</p:attrName>
                                        </p:attrNameLst>
                                      </p:cBhvr>
                                      <p:tavLst>
                                        <p:tav tm="0">
                                          <p:val>
                                            <p:fltVal val="0.5"/>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anim calcmode="lin" valueType="num">
                                      <p:cBhvr>
                                        <p:cTn id="29" dur="500" fill="hold"/>
                                        <p:tgtEl>
                                          <p:spTgt spid="4"/>
                                        </p:tgtEl>
                                        <p:attrNameLst>
                                          <p:attrName>ppt_x</p:attrName>
                                        </p:attrNameLst>
                                      </p:cBhvr>
                                      <p:tavLst>
                                        <p:tav tm="0">
                                          <p:val>
                                            <p:strVal val="#ppt_x"/>
                                          </p:val>
                                        </p:tav>
                                        <p:tav tm="100000">
                                          <p:val>
                                            <p:strVal val="#ppt_x"/>
                                          </p:val>
                                        </p:tav>
                                      </p:tavLst>
                                    </p:anim>
                                    <p:anim calcmode="lin" valueType="num">
                                      <p:cBhvr>
                                        <p:cTn id="30" dur="5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4" presetClass="entr" presetSubtype="1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randombar(horizontal)">
                                      <p:cBhvr>
                                        <p:cTn id="34" dur="500"/>
                                        <p:tgtEl>
                                          <p:spTgt spid="22"/>
                                        </p:tgtEl>
                                      </p:cBhvr>
                                    </p:animEffect>
                                  </p:childTnLst>
                                </p:cTn>
                              </p:par>
                            </p:childTnLst>
                          </p:cTn>
                        </p:par>
                        <p:par>
                          <p:cTn id="35" fill="hold">
                            <p:stCondLst>
                              <p:cond delay="3000"/>
                            </p:stCondLst>
                            <p:childTnLst>
                              <p:par>
                                <p:cTn id="36" presetID="23" presetClass="entr" presetSubtype="528"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 calcmode="lin" valueType="num">
                                      <p:cBhvr>
                                        <p:cTn id="40" dur="500" fill="hold"/>
                                        <p:tgtEl>
                                          <p:spTgt spid="12"/>
                                        </p:tgtEl>
                                        <p:attrNameLst>
                                          <p:attrName>ppt_x</p:attrName>
                                        </p:attrNameLst>
                                      </p:cBhvr>
                                      <p:tavLst>
                                        <p:tav tm="0">
                                          <p:val>
                                            <p:fltVal val="0.5"/>
                                          </p:val>
                                        </p:tav>
                                        <p:tav tm="100000">
                                          <p:val>
                                            <p:strVal val="#ppt_x"/>
                                          </p:val>
                                        </p:tav>
                                      </p:tavLst>
                                    </p:anim>
                                    <p:anim calcmode="lin" valueType="num">
                                      <p:cBhvr>
                                        <p:cTn id="41" dur="500" fill="hold"/>
                                        <p:tgtEl>
                                          <p:spTgt spid="12"/>
                                        </p:tgtEl>
                                        <p:attrNameLst>
                                          <p:attrName>ppt_y</p:attrName>
                                        </p:attrNameLst>
                                      </p:cBhvr>
                                      <p:tavLst>
                                        <p:tav tm="0">
                                          <p:val>
                                            <p:fltVal val="0.5"/>
                                          </p:val>
                                        </p:tav>
                                        <p:tav tm="100000">
                                          <p:val>
                                            <p:strVal val="#ppt_y"/>
                                          </p:val>
                                        </p:tav>
                                      </p:tavLst>
                                    </p:anim>
                                  </p:childTnLst>
                                </p:cTn>
                              </p:par>
                            </p:childTnLst>
                          </p:cTn>
                        </p:par>
                        <p:par>
                          <p:cTn id="42" fill="hold">
                            <p:stCondLst>
                              <p:cond delay="3500"/>
                            </p:stCondLst>
                            <p:childTnLst>
                              <p:par>
                                <p:cTn id="43" presetID="47" presetClass="entr" presetSubtype="0"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anim calcmode="lin" valueType="num">
                                      <p:cBhvr>
                                        <p:cTn id="46" dur="500" fill="hold"/>
                                        <p:tgtEl>
                                          <p:spTgt spid="2"/>
                                        </p:tgtEl>
                                        <p:attrNameLst>
                                          <p:attrName>ppt_x</p:attrName>
                                        </p:attrNameLst>
                                      </p:cBhvr>
                                      <p:tavLst>
                                        <p:tav tm="0">
                                          <p:val>
                                            <p:strVal val="#ppt_x"/>
                                          </p:val>
                                        </p:tav>
                                        <p:tav tm="100000">
                                          <p:val>
                                            <p:strVal val="#ppt_x"/>
                                          </p:val>
                                        </p:tav>
                                      </p:tavLst>
                                    </p:anim>
                                    <p:anim calcmode="lin" valueType="num">
                                      <p:cBhvr>
                                        <p:cTn id="47" dur="500" fill="hold"/>
                                        <p:tgtEl>
                                          <p:spTgt spid="2"/>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14" presetClass="entr" presetSubtype="10"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randombar(horizontal)">
                                      <p:cBhvr>
                                        <p:cTn id="51" dur="500"/>
                                        <p:tgtEl>
                                          <p:spTgt spid="25"/>
                                        </p:tgtEl>
                                      </p:cBhvr>
                                    </p:animEffect>
                                  </p:childTnLst>
                                </p:cTn>
                              </p:par>
                            </p:childTnLst>
                          </p:cTn>
                        </p:par>
                        <p:par>
                          <p:cTn id="52" fill="hold">
                            <p:stCondLst>
                              <p:cond delay="4500"/>
                            </p:stCondLst>
                            <p:childTnLst>
                              <p:par>
                                <p:cTn id="53" presetID="23" presetClass="entr" presetSubtype="52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ppt_x</p:attrName>
                                        </p:attrNameLst>
                                      </p:cBhvr>
                                      <p:tavLst>
                                        <p:tav tm="0">
                                          <p:val>
                                            <p:fltVal val="0.5"/>
                                          </p:val>
                                        </p:tav>
                                        <p:tav tm="100000">
                                          <p:val>
                                            <p:strVal val="#ppt_x"/>
                                          </p:val>
                                        </p:tav>
                                      </p:tavLst>
                                    </p:anim>
                                    <p:anim calcmode="lin" valueType="num">
                                      <p:cBhvr>
                                        <p:cTn id="58" dur="500" fill="hold"/>
                                        <p:tgtEl>
                                          <p:spTgt spid="17"/>
                                        </p:tgtEl>
                                        <p:attrNameLst>
                                          <p:attrName>ppt_y</p:attrName>
                                        </p:attrNameLst>
                                      </p:cBhvr>
                                      <p:tavLst>
                                        <p:tav tm="0">
                                          <p:val>
                                            <p:fltVal val="0.5"/>
                                          </p:val>
                                        </p:tav>
                                        <p:tav tm="100000">
                                          <p:val>
                                            <p:strVal val="#ppt_y"/>
                                          </p:val>
                                        </p:tav>
                                      </p:tavLst>
                                    </p:anim>
                                  </p:childTnLst>
                                </p:cTn>
                              </p:par>
                            </p:childTnLst>
                          </p:cTn>
                        </p:par>
                        <p:par>
                          <p:cTn id="59" fill="hold">
                            <p:stCondLst>
                              <p:cond delay="5000"/>
                            </p:stCondLst>
                            <p:childTnLst>
                              <p:par>
                                <p:cTn id="60" presetID="42" presetClass="entr" presetSubtype="0"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anim calcmode="lin" valueType="num">
                                      <p:cBhvr>
                                        <p:cTn id="63" dur="500" fill="hold"/>
                                        <p:tgtEl>
                                          <p:spTgt spid="18"/>
                                        </p:tgtEl>
                                        <p:attrNameLst>
                                          <p:attrName>ppt_x</p:attrName>
                                        </p:attrNameLst>
                                      </p:cBhvr>
                                      <p:tavLst>
                                        <p:tav tm="0">
                                          <p:val>
                                            <p:strVal val="#ppt_x"/>
                                          </p:val>
                                        </p:tav>
                                        <p:tav tm="100000">
                                          <p:val>
                                            <p:strVal val="#ppt_x"/>
                                          </p:val>
                                        </p:tav>
                                      </p:tavLst>
                                    </p:anim>
                                    <p:anim calcmode="lin" valueType="num">
                                      <p:cBhvr>
                                        <p:cTn id="64" dur="500" fill="hold"/>
                                        <p:tgtEl>
                                          <p:spTgt spid="18"/>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14" presetClass="entr" presetSubtype="10"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randombar(horizontal)">
                                      <p:cBhvr>
                                        <p:cTn id="6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2" grpId="0" bldLvl="0" animBg="1"/>
      <p:bldP spid="17" grpId="0" bldLvl="0" animBg="1"/>
      <p:bldP spid="31"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EBAC07">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EBAC07">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04</a:t>
            </a:r>
            <a:endParaRPr lang="zh-CN" altLang="en-US" sz="4800" dirty="0">
              <a:solidFill>
                <a:schemeClr val="bg1"/>
              </a:solidFill>
              <a:latin typeface="华文中宋" panose="02010600040101010101" pitchFamily="2" charset="-122"/>
              <a:ea typeface="华文中宋" panose="02010600040101010101" pitchFamily="2" charset="-122"/>
            </a:endParaRP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4" name="椭圆 5"/>
          <p:cNvSpPr/>
          <p:nvPr/>
        </p:nvSpPr>
        <p:spPr>
          <a:xfrm>
            <a:off x="3537585"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15" name="椭圆 5"/>
          <p:cNvSpPr/>
          <p:nvPr/>
        </p:nvSpPr>
        <p:spPr>
          <a:xfrm>
            <a:off x="5346065"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16" name="椭圆 5"/>
          <p:cNvSpPr/>
          <p:nvPr/>
        </p:nvSpPr>
        <p:spPr>
          <a:xfrm>
            <a:off x="7119620"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17" name="椭圆 5"/>
          <p:cNvSpPr/>
          <p:nvPr/>
        </p:nvSpPr>
        <p:spPr>
          <a:xfrm>
            <a:off x="8893810" y="1064895"/>
            <a:ext cx="730885" cy="72961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5132" name="文本框 24"/>
          <p:cNvSpPr txBox="1"/>
          <p:nvPr/>
        </p:nvSpPr>
        <p:spPr>
          <a:xfrm>
            <a:off x="3537585" y="1178560"/>
            <a:ext cx="75501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01</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34" name="组合 28"/>
          <p:cNvGrpSpPr/>
          <p:nvPr/>
        </p:nvGrpSpPr>
        <p:grpSpPr>
          <a:xfrm>
            <a:off x="3384515" y="1771464"/>
            <a:ext cx="941201" cy="3630798"/>
            <a:chOff x="0" y="-1774"/>
            <a:chExt cx="941262" cy="3631622"/>
          </a:xfrm>
        </p:grpSpPr>
        <p:sp>
          <p:nvSpPr>
            <p:cNvPr id="4" name="文本框 26"/>
            <p:cNvSpPr txBox="1"/>
            <p:nvPr/>
          </p:nvSpPr>
          <p:spPr>
            <a:xfrm>
              <a:off x="0" y="123853"/>
              <a:ext cx="754112"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35" name="文本框 27"/>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sp>
        <p:nvSpPr>
          <p:cNvPr id="5138" name="文本框 36"/>
          <p:cNvSpPr txBox="1"/>
          <p:nvPr/>
        </p:nvSpPr>
        <p:spPr>
          <a:xfrm>
            <a:off x="5323205" y="1178560"/>
            <a:ext cx="75374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02</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40" name="组合 32"/>
          <p:cNvGrpSpPr/>
          <p:nvPr/>
        </p:nvGrpSpPr>
        <p:grpSpPr>
          <a:xfrm>
            <a:off x="5170453" y="1771464"/>
            <a:ext cx="941201" cy="3630798"/>
            <a:chOff x="0" y="-1774"/>
            <a:chExt cx="941262" cy="3631622"/>
          </a:xfrm>
        </p:grpSpPr>
        <p:sp>
          <p:nvSpPr>
            <p:cNvPr id="6" name="文本框 33"/>
            <p:cNvSpPr txBox="1"/>
            <p:nvPr/>
          </p:nvSpPr>
          <p:spPr>
            <a:xfrm>
              <a:off x="0" y="123853"/>
              <a:ext cx="754111"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41" name="文本框 34"/>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sp>
        <p:nvSpPr>
          <p:cNvPr id="5144" name="文本框 43"/>
          <p:cNvSpPr txBox="1"/>
          <p:nvPr/>
        </p:nvSpPr>
        <p:spPr>
          <a:xfrm>
            <a:off x="7107555" y="1178560"/>
            <a:ext cx="75501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03</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46" name="组合 39"/>
          <p:cNvGrpSpPr/>
          <p:nvPr/>
        </p:nvGrpSpPr>
        <p:grpSpPr>
          <a:xfrm>
            <a:off x="6954803" y="1771464"/>
            <a:ext cx="941201" cy="3630798"/>
            <a:chOff x="0" y="-1774"/>
            <a:chExt cx="941262" cy="3631622"/>
          </a:xfrm>
        </p:grpSpPr>
        <p:sp>
          <p:nvSpPr>
            <p:cNvPr id="8" name="文本框 40"/>
            <p:cNvSpPr txBox="1"/>
            <p:nvPr/>
          </p:nvSpPr>
          <p:spPr>
            <a:xfrm>
              <a:off x="0" y="123853"/>
              <a:ext cx="754111"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47" name="文本框 41"/>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sp>
        <p:nvSpPr>
          <p:cNvPr id="5150" name="文本框 50"/>
          <p:cNvSpPr txBox="1"/>
          <p:nvPr/>
        </p:nvSpPr>
        <p:spPr>
          <a:xfrm>
            <a:off x="8893810" y="1178560"/>
            <a:ext cx="755015" cy="518160"/>
          </a:xfrm>
          <a:prstGeom prst="rect">
            <a:avLst/>
          </a:prstGeom>
          <a:noFill/>
          <a:ln w="9525">
            <a:noFill/>
          </a:ln>
        </p:spPr>
        <p:txBody>
          <a:bodyPr anchor="t">
            <a:spAutoFit/>
          </a:bodyPr>
          <a:lstStyle/>
          <a:p>
            <a:pPr lvl="0" indent="0" algn="ctr" eaLnBrk="1" hangingPunct="1"/>
            <a:r>
              <a:rPr lang="en-US" altLang="zh-CN" sz="2800" dirty="0">
                <a:solidFill>
                  <a:schemeClr val="bg1"/>
                </a:solidFill>
                <a:latin typeface="华文中宋" panose="02010600040101010101" pitchFamily="2" charset="-122"/>
                <a:ea typeface="华文中宋" panose="02010600040101010101" pitchFamily="2" charset="-122"/>
              </a:rPr>
              <a:t>04</a:t>
            </a:r>
            <a:endParaRPr lang="zh-CN" altLang="en-US" sz="2800" dirty="0">
              <a:solidFill>
                <a:schemeClr val="bg1"/>
              </a:solidFill>
              <a:latin typeface="华文中宋" panose="02010600040101010101" pitchFamily="2" charset="-122"/>
              <a:ea typeface="华文中宋" panose="02010600040101010101" pitchFamily="2" charset="-122"/>
            </a:endParaRPr>
          </a:p>
        </p:txBody>
      </p:sp>
      <p:grpSp>
        <p:nvGrpSpPr>
          <p:cNvPr id="5152" name="组合 46"/>
          <p:cNvGrpSpPr/>
          <p:nvPr/>
        </p:nvGrpSpPr>
        <p:grpSpPr>
          <a:xfrm>
            <a:off x="8740740" y="1771464"/>
            <a:ext cx="941201" cy="3630798"/>
            <a:chOff x="0" y="-1774"/>
            <a:chExt cx="941262" cy="3631622"/>
          </a:xfrm>
        </p:grpSpPr>
        <p:sp>
          <p:nvSpPr>
            <p:cNvPr id="10" name="文本框 47"/>
            <p:cNvSpPr txBox="1"/>
            <p:nvPr/>
          </p:nvSpPr>
          <p:spPr>
            <a:xfrm>
              <a:off x="0" y="123853"/>
              <a:ext cx="754112" cy="3505995"/>
            </a:xfrm>
            <a:prstGeom prst="rect">
              <a:avLst/>
            </a:prstGeom>
            <a:noFill/>
            <a:ln w="9525">
              <a:noFill/>
            </a:ln>
          </p:spPr>
          <p:txBody>
            <a:bodyPr anchor="t">
              <a:spAutoFit/>
            </a:bodyPr>
            <a:lstStyle/>
            <a:p>
              <a:pPr lvl="0" indent="0" algn="ctr" eaLnBrk="1" hangingPunct="1"/>
              <a:r>
                <a:rPr lang="zh-CN" altLang="en-US" sz="2800" dirty="0">
                  <a:solidFill>
                    <a:srgbClr val="404040"/>
                  </a:solidFill>
                  <a:latin typeface="黑体" panose="02010600030101010101" charset="-122"/>
                  <a:ea typeface="黑体" panose="02010600030101010101" charset="-122"/>
                </a:rPr>
                <a:t>在此输入文字标题</a:t>
              </a:r>
            </a:p>
          </p:txBody>
        </p:sp>
        <p:sp>
          <p:nvSpPr>
            <p:cNvPr id="5153" name="文本框 48"/>
            <p:cNvSpPr txBox="1"/>
            <p:nvPr/>
          </p:nvSpPr>
          <p:spPr>
            <a:xfrm rot="5400000">
              <a:off x="-798288" y="1371992"/>
              <a:ext cx="3113316" cy="365784"/>
            </a:xfrm>
            <a:prstGeom prst="rect">
              <a:avLst/>
            </a:prstGeom>
            <a:noFill/>
            <a:ln w="9525">
              <a:noFill/>
            </a:ln>
          </p:spPr>
          <p:txBody>
            <a:bodyPr anchor="t">
              <a:spAutoFit/>
            </a:bodyPr>
            <a:lstStyle/>
            <a:p>
              <a:pPr lvl="0" indent="0" algn="ctr" eaLnBrk="1" hangingPunct="1"/>
              <a:r>
                <a:rPr lang="en-US" altLang="zh-CN" dirty="0">
                  <a:solidFill>
                    <a:srgbClr val="C00000"/>
                  </a:solidFill>
                  <a:latin typeface="黑体" panose="02010600030101010101" charset="-122"/>
                  <a:ea typeface="黑体" panose="02010600030101010101" charset="-122"/>
                </a:rPr>
                <a:t>ADD YOUR TITLE HERE</a:t>
              </a:r>
            </a:p>
          </p:txBody>
        </p:sp>
      </p:grpSp>
      <p:cxnSp>
        <p:nvCxnSpPr>
          <p:cNvPr id="5155" name="直接连接符 51"/>
          <p:cNvCxnSpPr/>
          <p:nvPr/>
        </p:nvCxnSpPr>
        <p:spPr>
          <a:xfrm>
            <a:off x="2826350" y="568325"/>
            <a:ext cx="0" cy="3751263"/>
          </a:xfrm>
          <a:prstGeom prst="line">
            <a:avLst/>
          </a:prstGeom>
          <a:ln w="12700" cap="flat" cmpd="sng">
            <a:solidFill>
              <a:srgbClr val="A6A6A6">
                <a:alpha val="67842"/>
              </a:srgbClr>
            </a:solidFill>
            <a:prstDash val="solid"/>
            <a:round/>
            <a:headEnd type="none" w="med" len="med"/>
            <a:tailEnd type="none" w="med" len="med"/>
          </a:ln>
        </p:spPr>
      </p:cxnSp>
      <p:cxnSp>
        <p:nvCxnSpPr>
          <p:cNvPr id="5156" name="直接连接符 53"/>
          <p:cNvCxnSpPr/>
          <p:nvPr/>
        </p:nvCxnSpPr>
        <p:spPr>
          <a:xfrm>
            <a:off x="6564278" y="1606550"/>
            <a:ext cx="0" cy="3751263"/>
          </a:xfrm>
          <a:prstGeom prst="line">
            <a:avLst/>
          </a:prstGeom>
          <a:ln w="12700" cap="flat" cmpd="sng">
            <a:solidFill>
              <a:srgbClr val="A6A6A6">
                <a:alpha val="67842"/>
              </a:srgbClr>
            </a:solidFill>
            <a:prstDash val="solid"/>
            <a:round/>
            <a:headEnd type="none" w="med" len="med"/>
            <a:tailEnd type="none" w="med" len="med"/>
          </a:ln>
        </p:spPr>
      </p:cxnSp>
      <p:cxnSp>
        <p:nvCxnSpPr>
          <p:cNvPr id="5157" name="直接连接符 54"/>
          <p:cNvCxnSpPr/>
          <p:nvPr/>
        </p:nvCxnSpPr>
        <p:spPr>
          <a:xfrm>
            <a:off x="8364503" y="1606550"/>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110275" y="2102801"/>
            <a:ext cx="1434041" cy="1995692"/>
            <a:chOff x="109694" y="1218292"/>
            <a:chExt cx="1434294" cy="1995248"/>
          </a:xfrm>
        </p:grpSpPr>
        <p:sp>
          <p:nvSpPr>
            <p:cNvPr id="5127" name="文本框 12"/>
            <p:cNvSpPr txBox="1"/>
            <p:nvPr/>
          </p:nvSpPr>
          <p:spPr>
            <a:xfrm>
              <a:off x="571531" y="1218292"/>
              <a:ext cx="972457" cy="1554134"/>
            </a:xfrm>
            <a:prstGeom prst="rect">
              <a:avLst/>
            </a:prstGeom>
            <a:noFill/>
            <a:ln w="9525">
              <a:noFill/>
            </a:ln>
          </p:spPr>
          <p:txBody>
            <a:bodyPr anchor="t">
              <a:spAutoFit/>
            </a:bodyPr>
            <a:lstStyle/>
            <a:p>
              <a:pPr lvl="0" indent="0" algn="ctr" eaLnBrk="1" hangingPunct="1"/>
              <a:r>
                <a:rPr lang="zh-CN" altLang="zh-CN" sz="4800" dirty="0">
                  <a:solidFill>
                    <a:schemeClr val="bg1"/>
                  </a:solidFill>
                  <a:latin typeface="华文中宋" panose="02010600040101010101" pitchFamily="2" charset="-122"/>
                  <a:ea typeface="华文中宋" panose="02010600040101010101" pitchFamily="2" charset="-122"/>
                </a:rPr>
                <a:t>目录</a:t>
              </a:r>
            </a:p>
          </p:txBody>
        </p:sp>
        <p:sp>
          <p:nvSpPr>
            <p:cNvPr id="5128" name="文本框 13"/>
            <p:cNvSpPr txBox="1"/>
            <p:nvPr/>
          </p:nvSpPr>
          <p:spPr>
            <a:xfrm rot="5400000">
              <a:off x="-626866" y="2019699"/>
              <a:ext cx="1930400" cy="457281"/>
            </a:xfrm>
            <a:prstGeom prst="rect">
              <a:avLst/>
            </a:prstGeom>
            <a:noFill/>
            <a:ln w="9525">
              <a:noFill/>
            </a:ln>
          </p:spPr>
          <p:txBody>
            <a:bodyPr anchor="t">
              <a:spAutoFit/>
            </a:bodyPr>
            <a:lstStyle/>
            <a:p>
              <a:pPr lvl="0" indent="0" eaLnBrk="1" hangingPunct="1"/>
              <a:r>
                <a:rPr lang="en-US" altLang="zh-CN" sz="2400" b="1" dirty="0">
                  <a:solidFill>
                    <a:schemeClr val="bg1"/>
                  </a:solidFill>
                  <a:latin typeface="黑体" panose="02010600030101010101" charset="-122"/>
                  <a:ea typeface="黑体" panose="02010600030101010101" charset="-122"/>
                </a:rPr>
                <a:t>CONTENTS</a:t>
              </a:r>
              <a:endParaRPr lang="zh-CN" altLang="en-US" sz="2400" b="1" dirty="0">
                <a:solidFill>
                  <a:schemeClr val="bg1"/>
                </a:solidFill>
                <a:latin typeface="黑体" panose="02010600030101010101" charset="-122"/>
                <a:ea typeface="黑体" panose="02010600030101010101" charset="-122"/>
              </a:endParaRPr>
            </a:p>
          </p:txBody>
        </p:sp>
        <p:cxnSp>
          <p:nvCxnSpPr>
            <p:cNvPr id="5129" name="直接连接符 14"/>
            <p:cNvCxnSpPr/>
            <p:nvPr/>
          </p:nvCxnSpPr>
          <p:spPr>
            <a:xfrm>
              <a:off x="625586" y="1357010"/>
              <a:ext cx="0" cy="1352249"/>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cxnSp>
        <p:nvCxnSpPr>
          <p:cNvPr id="18" name="直接连接符 53"/>
          <p:cNvCxnSpPr/>
          <p:nvPr/>
        </p:nvCxnSpPr>
        <p:spPr>
          <a:xfrm>
            <a:off x="4748178" y="1606550"/>
            <a:ext cx="0" cy="3751263"/>
          </a:xfrm>
          <a:prstGeom prst="line">
            <a:avLst/>
          </a:prstGeom>
          <a:ln w="12700" cap="flat" cmpd="sng">
            <a:solidFill>
              <a:srgbClr val="A6A6A6">
                <a:alpha val="67842"/>
              </a:srgbClr>
            </a:solidFill>
            <a:prstDash val="solid"/>
            <a:round/>
            <a:headEnd type="none" w="med" len="med"/>
            <a:tailEnd type="none" w="med" len="med"/>
          </a:ln>
        </p:spPr>
      </p:cxnSp>
      <p:pic>
        <p:nvPicPr>
          <p:cNvPr id="19" name="图片 18" descr="中秋 页面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624695" y="96520"/>
            <a:ext cx="2145030" cy="1600200"/>
          </a:xfrm>
          <a:prstGeom prst="rect">
            <a:avLst/>
          </a:prstGeom>
        </p:spPr>
      </p:pic>
      <p:pic>
        <p:nvPicPr>
          <p:cNvPr id="21" name="图片 20"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5134"/>
                                        </p:tgtEl>
                                        <p:attrNameLst>
                                          <p:attrName>style.visibility</p:attrName>
                                        </p:attrNameLst>
                                      </p:cBhvr>
                                      <p:to>
                                        <p:strVal val="visible"/>
                                      </p:to>
                                    </p:set>
                                    <p:anim calcmode="lin" valueType="num">
                                      <p:cBhvr additive="base">
                                        <p:cTn id="7" dur="500"/>
                                        <p:tgtEl>
                                          <p:spTgt spid="5134"/>
                                        </p:tgtEl>
                                        <p:attrNameLst>
                                          <p:attrName>ppt_x</p:attrName>
                                        </p:attrNameLst>
                                      </p:cBhvr>
                                      <p:tavLst>
                                        <p:tav tm="0">
                                          <p:val>
                                            <p:strVal val="#ppt_x+#ppt_w*1.125000"/>
                                          </p:val>
                                        </p:tav>
                                        <p:tav tm="100000">
                                          <p:val>
                                            <p:strVal val="#ppt_x"/>
                                          </p:val>
                                        </p:tav>
                                      </p:tavLst>
                                    </p:anim>
                                    <p:animEffect transition="in" filter="wipe(left)">
                                      <p:cBhvr>
                                        <p:cTn id="8" dur="500"/>
                                        <p:tgtEl>
                                          <p:spTgt spid="5134"/>
                                        </p:tgtEl>
                                      </p:cBhvr>
                                    </p:animEffect>
                                  </p:childTnLst>
                                </p:cTn>
                              </p:par>
                            </p:childTnLst>
                          </p:cTn>
                        </p:par>
                        <p:par>
                          <p:cTn id="9" fill="hold">
                            <p:stCondLst>
                              <p:cond delay="500"/>
                            </p:stCondLst>
                            <p:childTnLst>
                              <p:par>
                                <p:cTn id="10" presetID="12" presetClass="entr" presetSubtype="2" fill="hold" nodeType="afterEffect">
                                  <p:stCondLst>
                                    <p:cond delay="0"/>
                                  </p:stCondLst>
                                  <p:childTnLst>
                                    <p:set>
                                      <p:cBhvr>
                                        <p:cTn id="11" dur="1" fill="hold">
                                          <p:stCondLst>
                                            <p:cond delay="0"/>
                                          </p:stCondLst>
                                        </p:cTn>
                                        <p:tgtEl>
                                          <p:spTgt spid="5140"/>
                                        </p:tgtEl>
                                        <p:attrNameLst>
                                          <p:attrName>style.visibility</p:attrName>
                                        </p:attrNameLst>
                                      </p:cBhvr>
                                      <p:to>
                                        <p:strVal val="visible"/>
                                      </p:to>
                                    </p:set>
                                    <p:anim calcmode="lin" valueType="num">
                                      <p:cBhvr additive="base">
                                        <p:cTn id="12" dur="500"/>
                                        <p:tgtEl>
                                          <p:spTgt spid="5140"/>
                                        </p:tgtEl>
                                        <p:attrNameLst>
                                          <p:attrName>ppt_x</p:attrName>
                                        </p:attrNameLst>
                                      </p:cBhvr>
                                      <p:tavLst>
                                        <p:tav tm="0">
                                          <p:val>
                                            <p:strVal val="#ppt_x+#ppt_w*1.125000"/>
                                          </p:val>
                                        </p:tav>
                                        <p:tav tm="100000">
                                          <p:val>
                                            <p:strVal val="#ppt_x"/>
                                          </p:val>
                                        </p:tav>
                                      </p:tavLst>
                                    </p:anim>
                                    <p:animEffect transition="in" filter="wipe(left)">
                                      <p:cBhvr>
                                        <p:cTn id="13" dur="500"/>
                                        <p:tgtEl>
                                          <p:spTgt spid="5140"/>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5146"/>
                                        </p:tgtEl>
                                        <p:attrNameLst>
                                          <p:attrName>style.visibility</p:attrName>
                                        </p:attrNameLst>
                                      </p:cBhvr>
                                      <p:to>
                                        <p:strVal val="visible"/>
                                      </p:to>
                                    </p:set>
                                    <p:anim calcmode="lin" valueType="num">
                                      <p:cBhvr additive="base">
                                        <p:cTn id="17" dur="500"/>
                                        <p:tgtEl>
                                          <p:spTgt spid="5146"/>
                                        </p:tgtEl>
                                        <p:attrNameLst>
                                          <p:attrName>ppt_x</p:attrName>
                                        </p:attrNameLst>
                                      </p:cBhvr>
                                      <p:tavLst>
                                        <p:tav tm="0">
                                          <p:val>
                                            <p:strVal val="#ppt_x+#ppt_w*1.125000"/>
                                          </p:val>
                                        </p:tav>
                                        <p:tav tm="100000">
                                          <p:val>
                                            <p:strVal val="#ppt_x"/>
                                          </p:val>
                                        </p:tav>
                                      </p:tavLst>
                                    </p:anim>
                                    <p:animEffect transition="in" filter="wipe(left)">
                                      <p:cBhvr>
                                        <p:cTn id="18" dur="500"/>
                                        <p:tgtEl>
                                          <p:spTgt spid="5146"/>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5152"/>
                                        </p:tgtEl>
                                        <p:attrNameLst>
                                          <p:attrName>style.visibility</p:attrName>
                                        </p:attrNameLst>
                                      </p:cBhvr>
                                      <p:to>
                                        <p:strVal val="visible"/>
                                      </p:to>
                                    </p:set>
                                    <p:anim calcmode="lin" valueType="num">
                                      <p:cBhvr additive="base">
                                        <p:cTn id="22" dur="500"/>
                                        <p:tgtEl>
                                          <p:spTgt spid="5152"/>
                                        </p:tgtEl>
                                        <p:attrNameLst>
                                          <p:attrName>ppt_x</p:attrName>
                                        </p:attrNameLst>
                                      </p:cBhvr>
                                      <p:tavLst>
                                        <p:tav tm="0">
                                          <p:val>
                                            <p:strVal val="#ppt_x+#ppt_w*1.125000"/>
                                          </p:val>
                                        </p:tav>
                                        <p:tav tm="100000">
                                          <p:val>
                                            <p:strVal val="#ppt_x"/>
                                          </p:val>
                                        </p:tav>
                                      </p:tavLst>
                                    </p:anim>
                                    <p:animEffect transition="in" filter="wipe(left)">
                                      <p:cBhvr>
                                        <p:cTn id="23" dur="500"/>
                                        <p:tgtEl>
                                          <p:spTgt spid="5152"/>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5155"/>
                                        </p:tgtEl>
                                        <p:attrNameLst>
                                          <p:attrName>style.visibility</p:attrName>
                                        </p:attrNameLst>
                                      </p:cBhvr>
                                      <p:to>
                                        <p:strVal val="visible"/>
                                      </p:to>
                                    </p:set>
                                    <p:animEffect transition="in" filter="wipe(up)">
                                      <p:cBhvr>
                                        <p:cTn id="27" dur="500"/>
                                        <p:tgtEl>
                                          <p:spTgt spid="5155"/>
                                        </p:tgtEl>
                                      </p:cBhvr>
                                    </p:animEffect>
                                  </p:childTnLst>
                                </p:cTn>
                              </p:par>
                              <p:par>
                                <p:cTn id="28" presetID="22" presetClass="entr" presetSubtype="1" fill="hold" nodeType="withEffect">
                                  <p:stCondLst>
                                    <p:cond delay="0"/>
                                  </p:stCondLst>
                                  <p:childTnLst>
                                    <p:set>
                                      <p:cBhvr>
                                        <p:cTn id="29" dur="1" fill="hold">
                                          <p:stCondLst>
                                            <p:cond delay="0"/>
                                          </p:stCondLst>
                                        </p:cTn>
                                        <p:tgtEl>
                                          <p:spTgt spid="5156"/>
                                        </p:tgtEl>
                                        <p:attrNameLst>
                                          <p:attrName>style.visibility</p:attrName>
                                        </p:attrNameLst>
                                      </p:cBhvr>
                                      <p:to>
                                        <p:strVal val="visible"/>
                                      </p:to>
                                    </p:set>
                                    <p:animEffect transition="in" filter="wipe(up)">
                                      <p:cBhvr>
                                        <p:cTn id="30" dur="500"/>
                                        <p:tgtEl>
                                          <p:spTgt spid="5156"/>
                                        </p:tgtEl>
                                      </p:cBhvr>
                                    </p:animEffect>
                                  </p:childTnLst>
                                </p:cTn>
                              </p:par>
                              <p:par>
                                <p:cTn id="31" presetID="22" presetClass="entr" presetSubtype="1" fill="hold" nodeType="withEffect">
                                  <p:stCondLst>
                                    <p:cond delay="0"/>
                                  </p:stCondLst>
                                  <p:childTnLst>
                                    <p:set>
                                      <p:cBhvr>
                                        <p:cTn id="32" dur="1" fill="hold">
                                          <p:stCondLst>
                                            <p:cond delay="0"/>
                                          </p:stCondLst>
                                        </p:cTn>
                                        <p:tgtEl>
                                          <p:spTgt spid="5157"/>
                                        </p:tgtEl>
                                        <p:attrNameLst>
                                          <p:attrName>style.visibility</p:attrName>
                                        </p:attrNameLst>
                                      </p:cBhvr>
                                      <p:to>
                                        <p:strVal val="visible"/>
                                      </p:to>
                                    </p:set>
                                    <p:animEffect transition="in" filter="wipe(up)">
                                      <p:cBhvr>
                                        <p:cTn id="33" dur="500"/>
                                        <p:tgtEl>
                                          <p:spTgt spid="5157"/>
                                        </p:tgtEl>
                                      </p:cBhvr>
                                    </p:animEffect>
                                  </p:childTnLst>
                                </p:cTn>
                              </p:par>
                            </p:childTnLst>
                          </p:cTn>
                        </p:par>
                        <p:par>
                          <p:cTn id="34" fill="hold">
                            <p:stCondLst>
                              <p:cond delay="2500"/>
                            </p:stCondLst>
                            <p:childTnLst>
                              <p:par>
                                <p:cTn id="35" presetID="2" presetClass="entr" presetSubtype="8" fill="hold" nodeType="afterEffect">
                                  <p:stCondLst>
                                    <p:cond delay="0"/>
                                  </p:stCondLst>
                                  <p:childTnLst>
                                    <p:set>
                                      <p:cBhvr>
                                        <p:cTn id="36" dur="1" fill="hold">
                                          <p:stCondLst>
                                            <p:cond delay="0"/>
                                          </p:stCondLst>
                                        </p:cTn>
                                        <p:tgtEl>
                                          <p:spTgt spid="5126"/>
                                        </p:tgtEl>
                                        <p:attrNameLst>
                                          <p:attrName>style.visibility</p:attrName>
                                        </p:attrNameLst>
                                      </p:cBhvr>
                                      <p:to>
                                        <p:strVal val="visible"/>
                                      </p:to>
                                    </p:set>
                                    <p:anim calcmode="lin" valueType="num">
                                      <p:cBhvr additive="base">
                                        <p:cTn id="37" dur="750" fill="hold"/>
                                        <p:tgtEl>
                                          <p:spTgt spid="5126"/>
                                        </p:tgtEl>
                                        <p:attrNameLst>
                                          <p:attrName>ppt_x</p:attrName>
                                        </p:attrNameLst>
                                      </p:cBhvr>
                                      <p:tavLst>
                                        <p:tav tm="0">
                                          <p:val>
                                            <p:strVal val="0-#ppt_w/2"/>
                                          </p:val>
                                        </p:tav>
                                        <p:tav tm="100000">
                                          <p:val>
                                            <p:strVal val="#ppt_x"/>
                                          </p:val>
                                        </p:tav>
                                      </p:tavLst>
                                    </p:anim>
                                    <p:anim calcmode="lin" valueType="num">
                                      <p:cBhvr additive="base">
                                        <p:cTn id="38" dur="750" fill="hold"/>
                                        <p:tgtEl>
                                          <p:spTgt spid="5126"/>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3"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childTnLst>
                                </p:cTn>
                              </p:par>
                            </p:childTnLst>
                          </p:cTn>
                        </p:par>
                        <p:par>
                          <p:cTn id="54" fill="hold">
                            <p:stCondLst>
                              <p:cond delay="5000"/>
                            </p:stCondLst>
                            <p:childTnLst>
                              <p:par>
                                <p:cTn id="55" presetID="23" presetClass="entr" presetSubtype="16"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p:cTn id="57" dur="500" fill="hold"/>
                                        <p:tgtEl>
                                          <p:spTgt spid="17"/>
                                        </p:tgtEl>
                                        <p:attrNameLst>
                                          <p:attrName>ppt_w</p:attrName>
                                        </p:attrNameLst>
                                      </p:cBhvr>
                                      <p:tavLst>
                                        <p:tav tm="0">
                                          <p:val>
                                            <p:fltVal val="0"/>
                                          </p:val>
                                        </p:tav>
                                        <p:tav tm="100000">
                                          <p:val>
                                            <p:strVal val="#ppt_w"/>
                                          </p:val>
                                        </p:tav>
                                      </p:tavLst>
                                    </p:anim>
                                    <p:anim calcmode="lin" valueType="num">
                                      <p:cBhvr>
                                        <p:cTn id="58" dur="500" fill="hold"/>
                                        <p:tgtEl>
                                          <p:spTgt spid="17"/>
                                        </p:tgtEl>
                                        <p:attrNameLst>
                                          <p:attrName>ppt_h</p:attrName>
                                        </p:attrNameLst>
                                      </p:cBhvr>
                                      <p:tavLst>
                                        <p:tav tm="0">
                                          <p:val>
                                            <p:fltVal val="0"/>
                                          </p:val>
                                        </p:tav>
                                        <p:tav tm="100000">
                                          <p:val>
                                            <p:strVal val="#ppt_h"/>
                                          </p:val>
                                        </p:tav>
                                      </p:tavLst>
                                    </p:anim>
                                  </p:childTnLst>
                                </p:cTn>
                              </p:par>
                              <p:par>
                                <p:cTn id="59" presetID="22" presetClass="entr" presetSubtype="1" fill="hold"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35" name="Rectangle 10"/>
          <p:cNvSpPr/>
          <p:nvPr/>
        </p:nvSpPr>
        <p:spPr>
          <a:xfrm flipH="1">
            <a:off x="4989095" y="1410335"/>
            <a:ext cx="5983705" cy="4267200"/>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35">
              <a:tabLst>
                <a:tab pos="2455545" algn="l"/>
              </a:tabLst>
            </a:pPr>
            <a:endParaRPr lang="en-US" dirty="0">
              <a:solidFill>
                <a:schemeClr val="tx1">
                  <a:lumMod val="85000"/>
                  <a:lumOff val="15000"/>
                </a:schemeClr>
              </a:solidFill>
            </a:endParaRPr>
          </a:p>
        </p:txBody>
      </p:sp>
      <p:sp>
        <p:nvSpPr>
          <p:cNvPr id="36" name="Rectangle 22"/>
          <p:cNvSpPr/>
          <p:nvPr/>
        </p:nvSpPr>
        <p:spPr>
          <a:xfrm>
            <a:off x="1219201" y="2270012"/>
            <a:ext cx="5486400" cy="149919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矩形 47"/>
          <p:cNvSpPr>
            <a:spLocks noChangeArrowheads="1"/>
          </p:cNvSpPr>
          <p:nvPr/>
        </p:nvSpPr>
        <p:spPr bwMode="auto">
          <a:xfrm>
            <a:off x="1503838" y="2834636"/>
            <a:ext cx="5089468"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20000"/>
              </a:lnSpc>
              <a:spcBef>
                <a:spcPct val="0"/>
              </a:spcBef>
            </a:pPr>
            <a:r>
              <a:rPr lang="zh-CN" altLang="en-US" sz="1400" dirty="0">
                <a:solidFill>
                  <a:schemeClr val="bg1">
                    <a:lumMod val="95000"/>
                  </a:schemeClr>
                </a:solidFill>
                <a:latin typeface="微软雅黑" panose="020B0503020204020204" charset="-122"/>
                <a:ea typeface="微软雅黑" panose="020B0503020204020204" charset="-122"/>
                <a:sym typeface="微软雅黑" panose="020B0503020204020204" charset="-122"/>
              </a:rPr>
              <a:t>右键点击图片选择设置图片格式可直接替换</a:t>
            </a:r>
            <a:r>
              <a:rPr lang="zh-CN" altLang="en-US" sz="1400" dirty="0" smtClean="0">
                <a:solidFill>
                  <a:schemeClr val="bg1">
                    <a:lumMod val="95000"/>
                  </a:schemeClr>
                </a:solidFill>
                <a:latin typeface="微软雅黑" panose="020B0503020204020204" charset="-122"/>
                <a:ea typeface="微软雅黑" panose="020B0503020204020204" charset="-122"/>
                <a:sym typeface="微软雅黑" panose="020B0503020204020204" charset="-122"/>
              </a:rPr>
              <a:t>图片。</a:t>
            </a:r>
            <a:r>
              <a:rPr lang="zh-CN" altLang="en-US" sz="1400" dirty="0">
                <a:solidFill>
                  <a:schemeClr val="bg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400" dirty="0" smtClean="0">
                <a:solidFill>
                  <a:schemeClr val="bg1"/>
                </a:solidFill>
                <a:latin typeface="微软雅黑" panose="020B0503020204020204" charset="-122"/>
                <a:ea typeface="微软雅黑" panose="020B0503020204020204" charset="-122"/>
              </a:rPr>
              <a:t>。</a:t>
            </a:r>
            <a:endParaRPr lang="en-US" altLang="zh-CN" sz="1400"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p:txBody>
      </p:sp>
      <p:sp>
        <p:nvSpPr>
          <p:cNvPr id="45" name="矩形 3"/>
          <p:cNvSpPr>
            <a:spLocks noChangeArrowheads="1"/>
          </p:cNvSpPr>
          <p:nvPr/>
        </p:nvSpPr>
        <p:spPr bwMode="auto">
          <a:xfrm>
            <a:off x="1503838" y="2377753"/>
            <a:ext cx="1831256" cy="40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200" b="1" dirty="0" smtClean="0">
                <a:solidFill>
                  <a:schemeClr val="bg1">
                    <a:lumMod val="95000"/>
                  </a:schemeClr>
                </a:solidFill>
                <a:latin typeface="Arial" panose="020B0604020202020204" pitchFamily="34" charset="0"/>
                <a:ea typeface="微软雅黑" panose="020B0503020204020204" charset="-122"/>
                <a:cs typeface="Arial" panose="020B0604020202020204" pitchFamily="34" charset="0"/>
              </a:rPr>
              <a:t>点击添加标题</a:t>
            </a:r>
            <a:endParaRPr lang="zh-CN" altLang="en-US" sz="2200" b="1" dirty="0">
              <a:solidFill>
                <a:schemeClr val="bg1">
                  <a:lumMod val="95000"/>
                </a:schemeClr>
              </a:solidFill>
              <a:latin typeface="Arial" panose="020B0604020202020204" pitchFamily="34" charset="0"/>
              <a:ea typeface="微软雅黑" panose="020B0503020204020204" charset="-122"/>
              <a:cs typeface="Arial" panose="020B0604020202020204" pitchFamily="34" charset="0"/>
            </a:endParaRPr>
          </a:p>
        </p:txBody>
      </p:sp>
      <p:sp>
        <p:nvSpPr>
          <p:cNvPr id="46" name="TextBox 14"/>
          <p:cNvSpPr txBox="1"/>
          <p:nvPr/>
        </p:nvSpPr>
        <p:spPr>
          <a:xfrm>
            <a:off x="1219200" y="1559873"/>
            <a:ext cx="3723432" cy="606320"/>
          </a:xfrm>
          <a:prstGeom prst="rect">
            <a:avLst/>
          </a:prstGeom>
          <a:noFill/>
        </p:spPr>
        <p:txBody>
          <a:bodyPr wrap="square" rtlCol="0">
            <a:spAutoFit/>
          </a:bodyPr>
          <a:lstStyle/>
          <a:p>
            <a:pPr marL="36195" algn="r">
              <a:lnSpc>
                <a:spcPct val="125000"/>
              </a:lnSpc>
              <a:spcBef>
                <a:spcPct val="0"/>
              </a:spcBef>
            </a:pP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在此</a:t>
            </a: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录入上述图表的综合描述说明，在此录入上述图表的综合描述说明</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a:t>
            </a:r>
          </a:p>
        </p:txBody>
      </p:sp>
      <p:graphicFrame>
        <p:nvGraphicFramePr>
          <p:cNvPr id="5" name="图表 4"/>
          <p:cNvGraphicFramePr/>
          <p:nvPr/>
        </p:nvGraphicFramePr>
        <p:xfrm>
          <a:off x="1219200" y="3839542"/>
          <a:ext cx="3769895" cy="1945733"/>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grpId="0" nodeType="click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1000" fill="hold"/>
                                        <p:tgtEl>
                                          <p:spTgt spid="36"/>
                                        </p:tgtEl>
                                        <p:attrNameLst>
                                          <p:attrName>ppt_w</p:attrName>
                                        </p:attrNameLst>
                                      </p:cBhvr>
                                      <p:tavLst>
                                        <p:tav tm="0">
                                          <p:val>
                                            <p:strVal val="#ppt_w+.3"/>
                                          </p:val>
                                        </p:tav>
                                        <p:tav tm="100000">
                                          <p:val>
                                            <p:strVal val="#ppt_w"/>
                                          </p:val>
                                        </p:tav>
                                      </p:tavLst>
                                    </p:anim>
                                    <p:anim calcmode="lin" valueType="num">
                                      <p:cBhvr>
                                        <p:cTn id="23" dur="1000" fill="hold"/>
                                        <p:tgtEl>
                                          <p:spTgt spid="36"/>
                                        </p:tgtEl>
                                        <p:attrNameLst>
                                          <p:attrName>ppt_h</p:attrName>
                                        </p:attrNameLst>
                                      </p:cBhvr>
                                      <p:tavLst>
                                        <p:tav tm="0">
                                          <p:val>
                                            <p:strVal val="#ppt_h"/>
                                          </p:val>
                                        </p:tav>
                                        <p:tav tm="100000">
                                          <p:val>
                                            <p:strVal val="#ppt_h"/>
                                          </p:val>
                                        </p:tav>
                                      </p:tavLst>
                                    </p:anim>
                                    <p:animEffect transition="in" filter="fade">
                                      <p:cBhvr>
                                        <p:cTn id="24" dur="1000"/>
                                        <p:tgtEl>
                                          <p:spTgt spid="36"/>
                                        </p:tgtEl>
                                      </p:cBhvr>
                                    </p:animEffect>
                                  </p:childTnLst>
                                </p:cTn>
                              </p:par>
                              <p:par>
                                <p:cTn id="25" presetID="50" presetClass="entr" presetSubtype="0" decel="10000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p:cTn id="27" dur="1000" fill="hold"/>
                                        <p:tgtEl>
                                          <p:spTgt spid="44"/>
                                        </p:tgtEl>
                                        <p:attrNameLst>
                                          <p:attrName>ppt_w</p:attrName>
                                        </p:attrNameLst>
                                      </p:cBhvr>
                                      <p:tavLst>
                                        <p:tav tm="0">
                                          <p:val>
                                            <p:strVal val="#ppt_w+.3"/>
                                          </p:val>
                                        </p:tav>
                                        <p:tav tm="100000">
                                          <p:val>
                                            <p:strVal val="#ppt_w"/>
                                          </p:val>
                                        </p:tav>
                                      </p:tavLst>
                                    </p:anim>
                                    <p:anim calcmode="lin" valueType="num">
                                      <p:cBhvr>
                                        <p:cTn id="28" dur="1000" fill="hold"/>
                                        <p:tgtEl>
                                          <p:spTgt spid="44"/>
                                        </p:tgtEl>
                                        <p:attrNameLst>
                                          <p:attrName>ppt_h</p:attrName>
                                        </p:attrNameLst>
                                      </p:cBhvr>
                                      <p:tavLst>
                                        <p:tav tm="0">
                                          <p:val>
                                            <p:strVal val="#ppt_h"/>
                                          </p:val>
                                        </p:tav>
                                        <p:tav tm="100000">
                                          <p:val>
                                            <p:strVal val="#ppt_h"/>
                                          </p:val>
                                        </p:tav>
                                      </p:tavLst>
                                    </p:anim>
                                    <p:animEffect transition="in" filter="fade">
                                      <p:cBhvr>
                                        <p:cTn id="29" dur="1000"/>
                                        <p:tgtEl>
                                          <p:spTgt spid="44"/>
                                        </p:tgtEl>
                                      </p:cBhvr>
                                    </p:animEffect>
                                  </p:childTnLst>
                                </p:cTn>
                              </p:par>
                              <p:par>
                                <p:cTn id="30" presetID="50" presetClass="entr" presetSubtype="0" decel="100000"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p:cTn id="32" dur="1000" fill="hold"/>
                                        <p:tgtEl>
                                          <p:spTgt spid="45"/>
                                        </p:tgtEl>
                                        <p:attrNameLst>
                                          <p:attrName>ppt_w</p:attrName>
                                        </p:attrNameLst>
                                      </p:cBhvr>
                                      <p:tavLst>
                                        <p:tav tm="0">
                                          <p:val>
                                            <p:strVal val="#ppt_w+.3"/>
                                          </p:val>
                                        </p:tav>
                                        <p:tav tm="100000">
                                          <p:val>
                                            <p:strVal val="#ppt_w"/>
                                          </p:val>
                                        </p:tav>
                                      </p:tavLst>
                                    </p:anim>
                                    <p:anim calcmode="lin" valueType="num">
                                      <p:cBhvr>
                                        <p:cTn id="33" dur="1000" fill="hold"/>
                                        <p:tgtEl>
                                          <p:spTgt spid="45"/>
                                        </p:tgtEl>
                                        <p:attrNameLst>
                                          <p:attrName>ppt_h</p:attrName>
                                        </p:attrNameLst>
                                      </p:cBhvr>
                                      <p:tavLst>
                                        <p:tav tm="0">
                                          <p:val>
                                            <p:strVal val="#ppt_h"/>
                                          </p:val>
                                        </p:tav>
                                        <p:tav tm="100000">
                                          <p:val>
                                            <p:strVal val="#ppt_h"/>
                                          </p:val>
                                        </p:tav>
                                      </p:tavLst>
                                    </p:anim>
                                    <p:animEffect transition="in" filter="fade">
                                      <p:cBhvr>
                                        <p:cTn id="34" dur="1000"/>
                                        <p:tgtEl>
                                          <p:spTgt spid="45"/>
                                        </p:tgtEl>
                                      </p:cBhvr>
                                    </p:animEffect>
                                  </p:childTnLst>
                                </p:cTn>
                              </p:par>
                              <p:par>
                                <p:cTn id="35" presetID="50" presetClass="entr" presetSubtype="0" decel="10000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1000" fill="hold"/>
                                        <p:tgtEl>
                                          <p:spTgt spid="35"/>
                                        </p:tgtEl>
                                        <p:attrNameLst>
                                          <p:attrName>ppt_w</p:attrName>
                                        </p:attrNameLst>
                                      </p:cBhvr>
                                      <p:tavLst>
                                        <p:tav tm="0">
                                          <p:val>
                                            <p:strVal val="#ppt_w+.3"/>
                                          </p:val>
                                        </p:tav>
                                        <p:tav tm="100000">
                                          <p:val>
                                            <p:strVal val="#ppt_w"/>
                                          </p:val>
                                        </p:tav>
                                      </p:tavLst>
                                    </p:anim>
                                    <p:anim calcmode="lin" valueType="num">
                                      <p:cBhvr>
                                        <p:cTn id="38" dur="1000" fill="hold"/>
                                        <p:tgtEl>
                                          <p:spTgt spid="35"/>
                                        </p:tgtEl>
                                        <p:attrNameLst>
                                          <p:attrName>ppt_h</p:attrName>
                                        </p:attrNameLst>
                                      </p:cBhvr>
                                      <p:tavLst>
                                        <p:tav tm="0">
                                          <p:val>
                                            <p:strVal val="#ppt_h"/>
                                          </p:val>
                                        </p:tav>
                                        <p:tav tm="100000">
                                          <p:val>
                                            <p:strVal val="#ppt_h"/>
                                          </p:val>
                                        </p:tav>
                                      </p:tavLst>
                                    </p:anim>
                                    <p:animEffect transition="in" filter="fade">
                                      <p:cBhvr>
                                        <p:cTn id="39" dur="1000"/>
                                        <p:tgtEl>
                                          <p:spTgt spid="35"/>
                                        </p:tgtEl>
                                      </p:cBhvr>
                                    </p:animEffect>
                                  </p:childTnLst>
                                </p:cTn>
                              </p:par>
                            </p:childTnLst>
                          </p:cTn>
                        </p:par>
                      </p:childTnLst>
                    </p:cTn>
                  </p:par>
                  <p:par>
                    <p:cTn id="40" fill="hold">
                      <p:stCondLst>
                        <p:cond delay="indefinite"/>
                      </p:stCondLst>
                      <p:childTnLst>
                        <p:par>
                          <p:cTn id="41" fill="hold">
                            <p:stCondLst>
                              <p:cond delay="0"/>
                            </p:stCondLst>
                            <p:childTnLst>
                              <p:par>
                                <p:cTn id="42" presetID="29" presetClass="entr" presetSubtype="0"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p:cTn id="44" dur="1000" fill="hold"/>
                                        <p:tgtEl>
                                          <p:spTgt spid="46"/>
                                        </p:tgtEl>
                                        <p:attrNameLst>
                                          <p:attrName>ppt_x</p:attrName>
                                        </p:attrNameLst>
                                      </p:cBhvr>
                                      <p:tavLst>
                                        <p:tav tm="0">
                                          <p:val>
                                            <p:strVal val="#ppt_x-.2"/>
                                          </p:val>
                                        </p:tav>
                                        <p:tav tm="100000">
                                          <p:val>
                                            <p:strVal val="#ppt_x"/>
                                          </p:val>
                                        </p:tav>
                                      </p:tavLst>
                                    </p:anim>
                                    <p:anim calcmode="lin" valueType="num">
                                      <p:cBhvr>
                                        <p:cTn id="45" dur="1000" fill="hold"/>
                                        <p:tgtEl>
                                          <p:spTgt spid="46"/>
                                        </p:tgtEl>
                                        <p:attrNameLst>
                                          <p:attrName>ppt_y</p:attrName>
                                        </p:attrNameLst>
                                      </p:cBhvr>
                                      <p:tavLst>
                                        <p:tav tm="0">
                                          <p:val>
                                            <p:strVal val="#ppt_y"/>
                                          </p:val>
                                        </p:tav>
                                        <p:tav tm="100000">
                                          <p:val>
                                            <p:strVal val="#ppt_y"/>
                                          </p:val>
                                        </p:tav>
                                      </p:tavLst>
                                    </p:anim>
                                    <p:animEffect transition="in" filter="wipe(right)" prLst="gradientSize: 0.1">
                                      <p:cBhvr>
                                        <p:cTn id="46" dur="1000"/>
                                        <p:tgtEl>
                                          <p:spTgt spid="46"/>
                                        </p:tgtEl>
                                      </p:cBhvr>
                                    </p:animEffect>
                                  </p:childTnLst>
                                </p:cTn>
                              </p:par>
                            </p:childTnLst>
                          </p:cTn>
                        </p:par>
                      </p:childTnLst>
                    </p:cTn>
                  </p:par>
                  <p:par>
                    <p:cTn id="47" fill="hold">
                      <p:stCondLst>
                        <p:cond delay="indefinite"/>
                      </p:stCondLst>
                      <p:childTnLst>
                        <p:par>
                          <p:cTn id="48" fill="hold">
                            <p:stCondLst>
                              <p:cond delay="0"/>
                            </p:stCondLst>
                            <p:childTnLst>
                              <p:par>
                                <p:cTn id="49" presetID="47" presetClass="entr" presetSubtype="0"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1000"/>
                                        <p:tgtEl>
                                          <p:spTgt spid="5"/>
                                        </p:tgtEl>
                                      </p:cBhvr>
                                    </p:animEffect>
                                    <p:anim calcmode="lin" valueType="num">
                                      <p:cBhvr>
                                        <p:cTn id="52" dur="1000" fill="hold"/>
                                        <p:tgtEl>
                                          <p:spTgt spid="5"/>
                                        </p:tgtEl>
                                        <p:attrNameLst>
                                          <p:attrName>ppt_x</p:attrName>
                                        </p:attrNameLst>
                                      </p:cBhvr>
                                      <p:tavLst>
                                        <p:tav tm="0">
                                          <p:val>
                                            <p:strVal val="#ppt_x"/>
                                          </p:val>
                                        </p:tav>
                                        <p:tav tm="100000">
                                          <p:val>
                                            <p:strVal val="#ppt_x"/>
                                          </p:val>
                                        </p:tav>
                                      </p:tavLst>
                                    </p:anim>
                                    <p:anim calcmode="lin" valueType="num">
                                      <p:cBhvr>
                                        <p:cTn id="5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35" grpId="0" bldLvl="0" animBg="1"/>
      <p:bldP spid="36" grpId="0" bldLvl="0" animBg="1"/>
      <p:bldP spid="44" grpId="0"/>
      <p:bldP spid="45" grpId="0"/>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331" name="组合 330"/>
          <p:cNvGrpSpPr/>
          <p:nvPr/>
        </p:nvGrpSpPr>
        <p:grpSpPr>
          <a:xfrm>
            <a:off x="4249746" y="1442037"/>
            <a:ext cx="3692510" cy="3699606"/>
            <a:chOff x="3814386" y="1600200"/>
            <a:chExt cx="4563229" cy="4572000"/>
          </a:xfrm>
        </p:grpSpPr>
        <p:sp>
          <p:nvSpPr>
            <p:cNvPr id="332" name="Freeform 5"/>
            <p:cNvSpPr/>
            <p:nvPr/>
          </p:nvSpPr>
          <p:spPr bwMode="auto">
            <a:xfrm>
              <a:off x="6995616" y="2780475"/>
              <a:ext cx="1381999" cy="2166344"/>
            </a:xfrm>
            <a:custGeom>
              <a:avLst/>
              <a:gdLst>
                <a:gd name="T0" fmla="*/ 111 w 731"/>
                <a:gd name="T1" fmla="*/ 870 h 1146"/>
                <a:gd name="T2" fmla="*/ 507 w 731"/>
                <a:gd name="T3" fmla="*/ 1086 h 1146"/>
                <a:gd name="T4" fmla="*/ 649 w 731"/>
                <a:gd name="T5" fmla="*/ 917 h 1146"/>
                <a:gd name="T6" fmla="*/ 617 w 731"/>
                <a:gd name="T7" fmla="*/ 140 h 1146"/>
                <a:gd name="T8" fmla="*/ 484 w 731"/>
                <a:gd name="T9" fmla="*/ 52 h 1146"/>
                <a:gd name="T10" fmla="*/ 75 w 731"/>
                <a:gd name="T11" fmla="*/ 302 h 1146"/>
                <a:gd name="T12" fmla="*/ 23 w 731"/>
                <a:gd name="T13" fmla="*/ 401 h 1146"/>
                <a:gd name="T14" fmla="*/ 41 w 731"/>
                <a:gd name="T15" fmla="*/ 692 h 1146"/>
                <a:gd name="T16" fmla="*/ 111 w 731"/>
                <a:gd name="T17" fmla="*/ 870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111" y="870"/>
                  </a:moveTo>
                  <a:cubicBezTo>
                    <a:pt x="176" y="904"/>
                    <a:pt x="507" y="1086"/>
                    <a:pt x="507" y="1086"/>
                  </a:cubicBezTo>
                  <a:cubicBezTo>
                    <a:pt x="507" y="1086"/>
                    <a:pt x="584" y="1146"/>
                    <a:pt x="649" y="917"/>
                  </a:cubicBezTo>
                  <a:cubicBezTo>
                    <a:pt x="714" y="689"/>
                    <a:pt x="731" y="416"/>
                    <a:pt x="617" y="140"/>
                  </a:cubicBezTo>
                  <a:cubicBezTo>
                    <a:pt x="602" y="104"/>
                    <a:pt x="565" y="0"/>
                    <a:pt x="484" y="52"/>
                  </a:cubicBezTo>
                  <a:cubicBezTo>
                    <a:pt x="403" y="103"/>
                    <a:pt x="75" y="302"/>
                    <a:pt x="75" y="302"/>
                  </a:cubicBezTo>
                  <a:cubicBezTo>
                    <a:pt x="75" y="302"/>
                    <a:pt x="11" y="338"/>
                    <a:pt x="23" y="401"/>
                  </a:cubicBezTo>
                  <a:cubicBezTo>
                    <a:pt x="36" y="463"/>
                    <a:pt x="60" y="594"/>
                    <a:pt x="41" y="692"/>
                  </a:cubicBezTo>
                  <a:cubicBezTo>
                    <a:pt x="23" y="782"/>
                    <a:pt x="0" y="813"/>
                    <a:pt x="111" y="870"/>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3" name="Freeform 6"/>
            <p:cNvSpPr/>
            <p:nvPr/>
          </p:nvSpPr>
          <p:spPr bwMode="auto">
            <a:xfrm>
              <a:off x="6167419" y="1610223"/>
              <a:ext cx="1881925" cy="1701501"/>
            </a:xfrm>
            <a:custGeom>
              <a:avLst/>
              <a:gdLst>
                <a:gd name="T0" fmla="*/ 517 w 995"/>
                <a:gd name="T1" fmla="*/ 834 h 900"/>
                <a:gd name="T2" fmla="*/ 905 w 995"/>
                <a:gd name="T3" fmla="*/ 604 h 900"/>
                <a:gd name="T4" fmla="*/ 831 w 995"/>
                <a:gd name="T5" fmla="*/ 395 h 900"/>
                <a:gd name="T6" fmla="*/ 147 w 995"/>
                <a:gd name="T7" fmla="*/ 26 h 900"/>
                <a:gd name="T8" fmla="*/ 3 w 995"/>
                <a:gd name="T9" fmla="*/ 96 h 900"/>
                <a:gd name="T10" fmla="*/ 9 w 995"/>
                <a:gd name="T11" fmla="*/ 576 h 900"/>
                <a:gd name="T12" fmla="*/ 68 w 995"/>
                <a:gd name="T13" fmla="*/ 670 h 900"/>
                <a:gd name="T14" fmla="*/ 328 w 995"/>
                <a:gd name="T15" fmla="*/ 804 h 900"/>
                <a:gd name="T16" fmla="*/ 517 w 995"/>
                <a:gd name="T17" fmla="*/ 834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5" h="900">
                  <a:moveTo>
                    <a:pt x="517" y="834"/>
                  </a:moveTo>
                  <a:cubicBezTo>
                    <a:pt x="579" y="796"/>
                    <a:pt x="905" y="604"/>
                    <a:pt x="905" y="604"/>
                  </a:cubicBezTo>
                  <a:cubicBezTo>
                    <a:pt x="905" y="604"/>
                    <a:pt x="995" y="568"/>
                    <a:pt x="831" y="395"/>
                  </a:cubicBezTo>
                  <a:cubicBezTo>
                    <a:pt x="669" y="223"/>
                    <a:pt x="442" y="70"/>
                    <a:pt x="147" y="26"/>
                  </a:cubicBezTo>
                  <a:cubicBezTo>
                    <a:pt x="108" y="21"/>
                    <a:pt x="0" y="0"/>
                    <a:pt x="3" y="96"/>
                  </a:cubicBezTo>
                  <a:cubicBezTo>
                    <a:pt x="6" y="192"/>
                    <a:pt x="9" y="576"/>
                    <a:pt x="9" y="576"/>
                  </a:cubicBezTo>
                  <a:cubicBezTo>
                    <a:pt x="9" y="576"/>
                    <a:pt x="8" y="649"/>
                    <a:pt x="68" y="670"/>
                  </a:cubicBezTo>
                  <a:cubicBezTo>
                    <a:pt x="128" y="692"/>
                    <a:pt x="253" y="737"/>
                    <a:pt x="328" y="804"/>
                  </a:cubicBezTo>
                  <a:cubicBezTo>
                    <a:pt x="396" y="865"/>
                    <a:pt x="411" y="900"/>
                    <a:pt x="517" y="834"/>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4" name="Freeform 7"/>
            <p:cNvSpPr/>
            <p:nvPr/>
          </p:nvSpPr>
          <p:spPr bwMode="auto">
            <a:xfrm>
              <a:off x="6154889" y="4460676"/>
              <a:ext cx="1865636" cy="1711524"/>
            </a:xfrm>
            <a:custGeom>
              <a:avLst/>
              <a:gdLst>
                <a:gd name="T0" fmla="*/ 7 w 987"/>
                <a:gd name="T1" fmla="*/ 357 h 905"/>
                <a:gd name="T2" fmla="*/ 23 w 987"/>
                <a:gd name="T3" fmla="*/ 808 h 905"/>
                <a:gd name="T4" fmla="*/ 242 w 987"/>
                <a:gd name="T5" fmla="*/ 844 h 905"/>
                <a:gd name="T6" fmla="*/ 894 w 987"/>
                <a:gd name="T7" fmla="*/ 420 h 905"/>
                <a:gd name="T8" fmla="*/ 901 w 987"/>
                <a:gd name="T9" fmla="*/ 261 h 905"/>
                <a:gd name="T10" fmla="*/ 477 w 987"/>
                <a:gd name="T11" fmla="*/ 36 h 905"/>
                <a:gd name="T12" fmla="*/ 366 w 987"/>
                <a:gd name="T13" fmla="*/ 43 h 905"/>
                <a:gd name="T14" fmla="*/ 124 w 987"/>
                <a:gd name="T15" fmla="*/ 206 h 905"/>
                <a:gd name="T16" fmla="*/ 7 w 987"/>
                <a:gd name="T17" fmla="*/ 357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7" h="905">
                  <a:moveTo>
                    <a:pt x="7" y="357"/>
                  </a:moveTo>
                  <a:cubicBezTo>
                    <a:pt x="11" y="430"/>
                    <a:pt x="23" y="808"/>
                    <a:pt x="23" y="808"/>
                  </a:cubicBezTo>
                  <a:cubicBezTo>
                    <a:pt x="23" y="808"/>
                    <a:pt x="11" y="905"/>
                    <a:pt x="242" y="844"/>
                  </a:cubicBezTo>
                  <a:cubicBezTo>
                    <a:pt x="470" y="783"/>
                    <a:pt x="714" y="658"/>
                    <a:pt x="894" y="420"/>
                  </a:cubicBezTo>
                  <a:cubicBezTo>
                    <a:pt x="917" y="389"/>
                    <a:pt x="987" y="304"/>
                    <a:pt x="901" y="261"/>
                  </a:cubicBezTo>
                  <a:cubicBezTo>
                    <a:pt x="815" y="217"/>
                    <a:pt x="477" y="36"/>
                    <a:pt x="477" y="36"/>
                  </a:cubicBezTo>
                  <a:cubicBezTo>
                    <a:pt x="477" y="36"/>
                    <a:pt x="413" y="0"/>
                    <a:pt x="366" y="43"/>
                  </a:cubicBezTo>
                  <a:cubicBezTo>
                    <a:pt x="318" y="85"/>
                    <a:pt x="219" y="173"/>
                    <a:pt x="124" y="206"/>
                  </a:cubicBezTo>
                  <a:cubicBezTo>
                    <a:pt x="38" y="237"/>
                    <a:pt x="0" y="232"/>
                    <a:pt x="7" y="357"/>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5" name="Freeform 8"/>
            <p:cNvSpPr/>
            <p:nvPr/>
          </p:nvSpPr>
          <p:spPr bwMode="auto">
            <a:xfrm>
              <a:off x="4146417" y="4436870"/>
              <a:ext cx="1886936" cy="1697742"/>
            </a:xfrm>
            <a:custGeom>
              <a:avLst/>
              <a:gdLst>
                <a:gd name="T0" fmla="*/ 477 w 998"/>
                <a:gd name="T1" fmla="*/ 67 h 898"/>
                <a:gd name="T2" fmla="*/ 90 w 998"/>
                <a:gd name="T3" fmla="*/ 299 h 898"/>
                <a:gd name="T4" fmla="*/ 165 w 998"/>
                <a:gd name="T5" fmla="*/ 508 h 898"/>
                <a:gd name="T6" fmla="*/ 851 w 998"/>
                <a:gd name="T7" fmla="*/ 873 h 898"/>
                <a:gd name="T8" fmla="*/ 995 w 998"/>
                <a:gd name="T9" fmla="*/ 802 h 898"/>
                <a:gd name="T10" fmla="*/ 986 w 998"/>
                <a:gd name="T11" fmla="*/ 323 h 898"/>
                <a:gd name="T12" fmla="*/ 926 w 998"/>
                <a:gd name="T13" fmla="*/ 229 h 898"/>
                <a:gd name="T14" fmla="*/ 666 w 998"/>
                <a:gd name="T15" fmla="*/ 96 h 898"/>
                <a:gd name="T16" fmla="*/ 477 w 998"/>
                <a:gd name="T17" fmla="*/ 67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8" h="898">
                  <a:moveTo>
                    <a:pt x="477" y="67"/>
                  </a:moveTo>
                  <a:cubicBezTo>
                    <a:pt x="415" y="106"/>
                    <a:pt x="90" y="299"/>
                    <a:pt x="90" y="299"/>
                  </a:cubicBezTo>
                  <a:cubicBezTo>
                    <a:pt x="90" y="299"/>
                    <a:pt x="0" y="336"/>
                    <a:pt x="165" y="508"/>
                  </a:cubicBezTo>
                  <a:cubicBezTo>
                    <a:pt x="328" y="679"/>
                    <a:pt x="556" y="831"/>
                    <a:pt x="851" y="873"/>
                  </a:cubicBezTo>
                  <a:cubicBezTo>
                    <a:pt x="890" y="878"/>
                    <a:pt x="998" y="898"/>
                    <a:pt x="995" y="802"/>
                  </a:cubicBezTo>
                  <a:cubicBezTo>
                    <a:pt x="991" y="706"/>
                    <a:pt x="986" y="323"/>
                    <a:pt x="986" y="323"/>
                  </a:cubicBezTo>
                  <a:cubicBezTo>
                    <a:pt x="986" y="323"/>
                    <a:pt x="986" y="250"/>
                    <a:pt x="926" y="229"/>
                  </a:cubicBezTo>
                  <a:cubicBezTo>
                    <a:pt x="866" y="208"/>
                    <a:pt x="741" y="163"/>
                    <a:pt x="666" y="96"/>
                  </a:cubicBezTo>
                  <a:cubicBezTo>
                    <a:pt x="597" y="36"/>
                    <a:pt x="582" y="0"/>
                    <a:pt x="477" y="67"/>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6" name="Freeform 11"/>
            <p:cNvSpPr/>
            <p:nvPr/>
          </p:nvSpPr>
          <p:spPr bwMode="auto">
            <a:xfrm>
              <a:off x="3814386" y="2785487"/>
              <a:ext cx="1381999" cy="2167597"/>
            </a:xfrm>
            <a:custGeom>
              <a:avLst/>
              <a:gdLst>
                <a:gd name="T0" fmla="*/ 620 w 731"/>
                <a:gd name="T1" fmla="*/ 276 h 1146"/>
                <a:gd name="T2" fmla="*/ 224 w 731"/>
                <a:gd name="T3" fmla="*/ 59 h 1146"/>
                <a:gd name="T4" fmla="*/ 81 w 731"/>
                <a:gd name="T5" fmla="*/ 229 h 1146"/>
                <a:gd name="T6" fmla="*/ 113 w 731"/>
                <a:gd name="T7" fmla="*/ 1006 h 1146"/>
                <a:gd name="T8" fmla="*/ 246 w 731"/>
                <a:gd name="T9" fmla="*/ 1094 h 1146"/>
                <a:gd name="T10" fmla="*/ 656 w 731"/>
                <a:gd name="T11" fmla="*/ 844 h 1146"/>
                <a:gd name="T12" fmla="*/ 707 w 731"/>
                <a:gd name="T13" fmla="*/ 745 h 1146"/>
                <a:gd name="T14" fmla="*/ 690 w 731"/>
                <a:gd name="T15" fmla="*/ 453 h 1146"/>
                <a:gd name="T16" fmla="*/ 620 w 731"/>
                <a:gd name="T17" fmla="*/ 276 h 1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1" h="1146">
                  <a:moveTo>
                    <a:pt x="620" y="276"/>
                  </a:moveTo>
                  <a:cubicBezTo>
                    <a:pt x="555" y="242"/>
                    <a:pt x="224" y="59"/>
                    <a:pt x="224" y="59"/>
                  </a:cubicBezTo>
                  <a:cubicBezTo>
                    <a:pt x="224" y="59"/>
                    <a:pt x="147" y="0"/>
                    <a:pt x="81" y="229"/>
                  </a:cubicBezTo>
                  <a:cubicBezTo>
                    <a:pt x="17" y="456"/>
                    <a:pt x="0" y="730"/>
                    <a:pt x="113" y="1006"/>
                  </a:cubicBezTo>
                  <a:cubicBezTo>
                    <a:pt x="128" y="1042"/>
                    <a:pt x="166" y="1146"/>
                    <a:pt x="246" y="1094"/>
                  </a:cubicBezTo>
                  <a:cubicBezTo>
                    <a:pt x="327" y="1042"/>
                    <a:pt x="656" y="844"/>
                    <a:pt x="656" y="844"/>
                  </a:cubicBezTo>
                  <a:cubicBezTo>
                    <a:pt x="656" y="844"/>
                    <a:pt x="719" y="807"/>
                    <a:pt x="707" y="745"/>
                  </a:cubicBezTo>
                  <a:cubicBezTo>
                    <a:pt x="695" y="682"/>
                    <a:pt x="670" y="552"/>
                    <a:pt x="690" y="453"/>
                  </a:cubicBezTo>
                  <a:cubicBezTo>
                    <a:pt x="708" y="363"/>
                    <a:pt x="731" y="333"/>
                    <a:pt x="620" y="276"/>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sp>
          <p:nvSpPr>
            <p:cNvPr id="337" name="Freeform 14"/>
            <p:cNvSpPr/>
            <p:nvPr/>
          </p:nvSpPr>
          <p:spPr bwMode="auto">
            <a:xfrm>
              <a:off x="4161452" y="1600200"/>
              <a:ext cx="1883178" cy="1682706"/>
            </a:xfrm>
            <a:custGeom>
              <a:avLst/>
              <a:gdLst>
                <a:gd name="T0" fmla="*/ 982 w 996"/>
                <a:gd name="T1" fmla="*/ 547 h 890"/>
                <a:gd name="T2" fmla="*/ 982 w 996"/>
                <a:gd name="T3" fmla="*/ 96 h 890"/>
                <a:gd name="T4" fmla="*/ 764 w 996"/>
                <a:gd name="T5" fmla="*/ 53 h 890"/>
                <a:gd name="T6" fmla="*/ 98 w 996"/>
                <a:gd name="T7" fmla="*/ 453 h 890"/>
                <a:gd name="T8" fmla="*/ 85 w 996"/>
                <a:gd name="T9" fmla="*/ 613 h 890"/>
                <a:gd name="T10" fmla="*/ 501 w 996"/>
                <a:gd name="T11" fmla="*/ 852 h 890"/>
                <a:gd name="T12" fmla="*/ 612 w 996"/>
                <a:gd name="T13" fmla="*/ 849 h 890"/>
                <a:gd name="T14" fmla="*/ 859 w 996"/>
                <a:gd name="T15" fmla="*/ 694 h 890"/>
                <a:gd name="T16" fmla="*/ 982 w 996"/>
                <a:gd name="T17" fmla="*/ 547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890">
                  <a:moveTo>
                    <a:pt x="982" y="547"/>
                  </a:moveTo>
                  <a:cubicBezTo>
                    <a:pt x="980" y="474"/>
                    <a:pt x="982" y="96"/>
                    <a:pt x="982" y="96"/>
                  </a:cubicBezTo>
                  <a:cubicBezTo>
                    <a:pt x="982" y="96"/>
                    <a:pt x="996" y="0"/>
                    <a:pt x="764" y="53"/>
                  </a:cubicBezTo>
                  <a:cubicBezTo>
                    <a:pt x="534" y="105"/>
                    <a:pt x="286" y="222"/>
                    <a:pt x="98" y="453"/>
                  </a:cubicBezTo>
                  <a:cubicBezTo>
                    <a:pt x="73" y="484"/>
                    <a:pt x="0" y="567"/>
                    <a:pt x="85" y="613"/>
                  </a:cubicBezTo>
                  <a:cubicBezTo>
                    <a:pt x="169" y="659"/>
                    <a:pt x="501" y="852"/>
                    <a:pt x="501" y="852"/>
                  </a:cubicBezTo>
                  <a:cubicBezTo>
                    <a:pt x="501" y="852"/>
                    <a:pt x="563" y="890"/>
                    <a:pt x="612" y="849"/>
                  </a:cubicBezTo>
                  <a:cubicBezTo>
                    <a:pt x="661" y="808"/>
                    <a:pt x="764" y="724"/>
                    <a:pt x="859" y="694"/>
                  </a:cubicBezTo>
                  <a:cubicBezTo>
                    <a:pt x="947" y="667"/>
                    <a:pt x="984" y="672"/>
                    <a:pt x="982" y="547"/>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cs typeface="+mn-ea"/>
                <a:sym typeface="+mn-lt"/>
              </a:endParaRPr>
            </a:p>
          </p:txBody>
        </p:sp>
      </p:grpSp>
      <p:grpSp>
        <p:nvGrpSpPr>
          <p:cNvPr id="338" name="组合 337"/>
          <p:cNvGrpSpPr/>
          <p:nvPr/>
        </p:nvGrpSpPr>
        <p:grpSpPr>
          <a:xfrm>
            <a:off x="4619291" y="1950877"/>
            <a:ext cx="2938118" cy="2674880"/>
            <a:chOff x="4309529" y="2263228"/>
            <a:chExt cx="3557641" cy="3238898"/>
          </a:xfrm>
        </p:grpSpPr>
        <p:sp>
          <p:nvSpPr>
            <p:cNvPr id="339" name="Freeform 41"/>
            <p:cNvSpPr/>
            <p:nvPr/>
          </p:nvSpPr>
          <p:spPr bwMode="auto">
            <a:xfrm>
              <a:off x="5089885" y="2269856"/>
              <a:ext cx="400768" cy="376634"/>
            </a:xfrm>
            <a:custGeom>
              <a:avLst/>
              <a:gdLst>
                <a:gd name="T0" fmla="*/ 107 w 400"/>
                <a:gd name="T1" fmla="*/ 376 h 376"/>
                <a:gd name="T2" fmla="*/ 147 w 400"/>
                <a:gd name="T3" fmla="*/ 376 h 376"/>
                <a:gd name="T4" fmla="*/ 237 w 400"/>
                <a:gd name="T5" fmla="*/ 216 h 376"/>
                <a:gd name="T6" fmla="*/ 340 w 400"/>
                <a:gd name="T7" fmla="*/ 216 h 376"/>
                <a:gd name="T8" fmla="*/ 400 w 400"/>
                <a:gd name="T9" fmla="*/ 188 h 376"/>
                <a:gd name="T10" fmla="*/ 340 w 400"/>
                <a:gd name="T11" fmla="*/ 160 h 376"/>
                <a:gd name="T12" fmla="*/ 237 w 400"/>
                <a:gd name="T13" fmla="*/ 160 h 376"/>
                <a:gd name="T14" fmla="*/ 147 w 400"/>
                <a:gd name="T15" fmla="*/ 0 h 376"/>
                <a:gd name="T16" fmla="*/ 107 w 400"/>
                <a:gd name="T17" fmla="*/ 0 h 376"/>
                <a:gd name="T18" fmla="*/ 157 w 400"/>
                <a:gd name="T19" fmla="*/ 160 h 376"/>
                <a:gd name="T20" fmla="*/ 85 w 400"/>
                <a:gd name="T21" fmla="*/ 160 h 376"/>
                <a:gd name="T22" fmla="*/ 40 w 400"/>
                <a:gd name="T23" fmla="*/ 120 h 376"/>
                <a:gd name="T24" fmla="*/ 0 w 400"/>
                <a:gd name="T25" fmla="*/ 120 h 376"/>
                <a:gd name="T26" fmla="*/ 32 w 400"/>
                <a:gd name="T27" fmla="*/ 188 h 376"/>
                <a:gd name="T28" fmla="*/ 0 w 400"/>
                <a:gd name="T29" fmla="*/ 256 h 376"/>
                <a:gd name="T30" fmla="*/ 40 w 400"/>
                <a:gd name="T31" fmla="*/ 256 h 376"/>
                <a:gd name="T32" fmla="*/ 85 w 400"/>
                <a:gd name="T33" fmla="*/ 216 h 376"/>
                <a:gd name="T34" fmla="*/ 157 w 400"/>
                <a:gd name="T35" fmla="*/ 216 h 376"/>
                <a:gd name="T36" fmla="*/ 107 w 400"/>
                <a:gd name="T37" fmla="*/ 37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0" h="376">
                  <a:moveTo>
                    <a:pt x="107" y="376"/>
                  </a:moveTo>
                  <a:cubicBezTo>
                    <a:pt x="147" y="376"/>
                    <a:pt x="147" y="376"/>
                    <a:pt x="147" y="376"/>
                  </a:cubicBezTo>
                  <a:cubicBezTo>
                    <a:pt x="237" y="216"/>
                    <a:pt x="237" y="216"/>
                    <a:pt x="237" y="216"/>
                  </a:cubicBezTo>
                  <a:cubicBezTo>
                    <a:pt x="340" y="216"/>
                    <a:pt x="340" y="216"/>
                    <a:pt x="340" y="216"/>
                  </a:cubicBezTo>
                  <a:cubicBezTo>
                    <a:pt x="340" y="216"/>
                    <a:pt x="400" y="216"/>
                    <a:pt x="400" y="188"/>
                  </a:cubicBezTo>
                  <a:cubicBezTo>
                    <a:pt x="400" y="160"/>
                    <a:pt x="340" y="160"/>
                    <a:pt x="340" y="160"/>
                  </a:cubicBezTo>
                  <a:cubicBezTo>
                    <a:pt x="237" y="160"/>
                    <a:pt x="237" y="160"/>
                    <a:pt x="237" y="160"/>
                  </a:cubicBezTo>
                  <a:cubicBezTo>
                    <a:pt x="147" y="0"/>
                    <a:pt x="147" y="0"/>
                    <a:pt x="147" y="0"/>
                  </a:cubicBezTo>
                  <a:cubicBezTo>
                    <a:pt x="107" y="0"/>
                    <a:pt x="107" y="0"/>
                    <a:pt x="107" y="0"/>
                  </a:cubicBezTo>
                  <a:cubicBezTo>
                    <a:pt x="157" y="160"/>
                    <a:pt x="157" y="160"/>
                    <a:pt x="157" y="160"/>
                  </a:cubicBezTo>
                  <a:cubicBezTo>
                    <a:pt x="85" y="160"/>
                    <a:pt x="85" y="160"/>
                    <a:pt x="85" y="160"/>
                  </a:cubicBezTo>
                  <a:cubicBezTo>
                    <a:pt x="40" y="120"/>
                    <a:pt x="40" y="120"/>
                    <a:pt x="40" y="120"/>
                  </a:cubicBezTo>
                  <a:cubicBezTo>
                    <a:pt x="0" y="120"/>
                    <a:pt x="0" y="120"/>
                    <a:pt x="0" y="120"/>
                  </a:cubicBezTo>
                  <a:cubicBezTo>
                    <a:pt x="32" y="188"/>
                    <a:pt x="32" y="188"/>
                    <a:pt x="32" y="188"/>
                  </a:cubicBezTo>
                  <a:cubicBezTo>
                    <a:pt x="0" y="256"/>
                    <a:pt x="0" y="256"/>
                    <a:pt x="0" y="256"/>
                  </a:cubicBezTo>
                  <a:cubicBezTo>
                    <a:pt x="40" y="256"/>
                    <a:pt x="40" y="256"/>
                    <a:pt x="40" y="256"/>
                  </a:cubicBezTo>
                  <a:cubicBezTo>
                    <a:pt x="85" y="216"/>
                    <a:pt x="85" y="216"/>
                    <a:pt x="85" y="216"/>
                  </a:cubicBezTo>
                  <a:cubicBezTo>
                    <a:pt x="157" y="216"/>
                    <a:pt x="157" y="216"/>
                    <a:pt x="157" y="216"/>
                  </a:cubicBezTo>
                  <a:lnTo>
                    <a:pt x="107" y="376"/>
                  </a:ln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0" name="Freeform 73"/>
            <p:cNvSpPr>
              <a:spLocks noEditPoints="1"/>
            </p:cNvSpPr>
            <p:nvPr/>
          </p:nvSpPr>
          <p:spPr bwMode="auto">
            <a:xfrm>
              <a:off x="6705634" y="2263228"/>
              <a:ext cx="362443" cy="374309"/>
            </a:xfrm>
            <a:custGeom>
              <a:avLst/>
              <a:gdLst>
                <a:gd name="T0" fmla="*/ 117 w 320"/>
                <a:gd name="T1" fmla="*/ 262 h 328"/>
                <a:gd name="T2" fmla="*/ 101 w 320"/>
                <a:gd name="T3" fmla="*/ 278 h 328"/>
                <a:gd name="T4" fmla="*/ 50 w 320"/>
                <a:gd name="T5" fmla="*/ 278 h 328"/>
                <a:gd name="T6" fmla="*/ 39 w 320"/>
                <a:gd name="T7" fmla="*/ 253 h 328"/>
                <a:gd name="T8" fmla="*/ 50 w 320"/>
                <a:gd name="T9" fmla="*/ 228 h 328"/>
                <a:gd name="T10" fmla="*/ 109 w 320"/>
                <a:gd name="T11" fmla="*/ 169 h 328"/>
                <a:gd name="T12" fmla="*/ 162 w 320"/>
                <a:gd name="T13" fmla="*/ 155 h 328"/>
                <a:gd name="T14" fmla="*/ 190 w 320"/>
                <a:gd name="T15" fmla="*/ 155 h 328"/>
                <a:gd name="T16" fmla="*/ 190 w 320"/>
                <a:gd name="T17" fmla="*/ 127 h 328"/>
                <a:gd name="T18" fmla="*/ 82 w 320"/>
                <a:gd name="T19" fmla="*/ 141 h 328"/>
                <a:gd name="T20" fmla="*/ 22 w 320"/>
                <a:gd name="T21" fmla="*/ 200 h 328"/>
                <a:gd name="T22" fmla="*/ 0 w 320"/>
                <a:gd name="T23" fmla="*/ 253 h 328"/>
                <a:gd name="T24" fmla="*/ 22 w 320"/>
                <a:gd name="T25" fmla="*/ 306 h 328"/>
                <a:gd name="T26" fmla="*/ 75 w 320"/>
                <a:gd name="T27" fmla="*/ 328 h 328"/>
                <a:gd name="T28" fmla="*/ 129 w 320"/>
                <a:gd name="T29" fmla="*/ 306 h 328"/>
                <a:gd name="T30" fmla="*/ 145 w 320"/>
                <a:gd name="T31" fmla="*/ 290 h 328"/>
                <a:gd name="T32" fmla="*/ 145 w 320"/>
                <a:gd name="T33" fmla="*/ 262 h 328"/>
                <a:gd name="T34" fmla="*/ 117 w 320"/>
                <a:gd name="T35" fmla="*/ 262 h 328"/>
                <a:gd name="T36" fmla="*/ 298 w 320"/>
                <a:gd name="T37" fmla="*/ 32 h 328"/>
                <a:gd name="T38" fmla="*/ 195 w 320"/>
                <a:gd name="T39" fmla="*/ 28 h 328"/>
                <a:gd name="T40" fmla="*/ 175 w 320"/>
                <a:gd name="T41" fmla="*/ 48 h 328"/>
                <a:gd name="T42" fmla="*/ 175 w 320"/>
                <a:gd name="T43" fmla="*/ 76 h 328"/>
                <a:gd name="T44" fmla="*/ 203 w 320"/>
                <a:gd name="T45" fmla="*/ 76 h 328"/>
                <a:gd name="T46" fmla="*/ 223 w 320"/>
                <a:gd name="T47" fmla="*/ 56 h 328"/>
                <a:gd name="T48" fmla="*/ 270 w 320"/>
                <a:gd name="T49" fmla="*/ 60 h 328"/>
                <a:gd name="T50" fmla="*/ 280 w 320"/>
                <a:gd name="T51" fmla="*/ 85 h 328"/>
                <a:gd name="T52" fmla="*/ 270 w 320"/>
                <a:gd name="T53" fmla="*/ 110 h 328"/>
                <a:gd name="T54" fmla="*/ 206 w 320"/>
                <a:gd name="T55" fmla="*/ 173 h 328"/>
                <a:gd name="T56" fmla="*/ 158 w 320"/>
                <a:gd name="T57" fmla="*/ 183 h 328"/>
                <a:gd name="T58" fmla="*/ 129 w 320"/>
                <a:gd name="T59" fmla="*/ 183 h 328"/>
                <a:gd name="T60" fmla="*/ 130 w 320"/>
                <a:gd name="T61" fmla="*/ 211 h 328"/>
                <a:gd name="T62" fmla="*/ 174 w 320"/>
                <a:gd name="T63" fmla="*/ 231 h 328"/>
                <a:gd name="T64" fmla="*/ 234 w 320"/>
                <a:gd name="T65" fmla="*/ 202 h 328"/>
                <a:gd name="T66" fmla="*/ 298 w 320"/>
                <a:gd name="T67" fmla="*/ 138 h 328"/>
                <a:gd name="T68" fmla="*/ 320 w 320"/>
                <a:gd name="T69" fmla="*/ 85 h 328"/>
                <a:gd name="T70" fmla="*/ 298 w 320"/>
                <a:gd name="T71" fmla="*/ 32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0" h="328">
                  <a:moveTo>
                    <a:pt x="117" y="262"/>
                  </a:moveTo>
                  <a:cubicBezTo>
                    <a:pt x="101" y="278"/>
                    <a:pt x="101" y="278"/>
                    <a:pt x="101" y="278"/>
                  </a:cubicBezTo>
                  <a:cubicBezTo>
                    <a:pt x="87" y="292"/>
                    <a:pt x="64" y="292"/>
                    <a:pt x="50" y="278"/>
                  </a:cubicBezTo>
                  <a:cubicBezTo>
                    <a:pt x="43" y="271"/>
                    <a:pt x="39" y="262"/>
                    <a:pt x="39" y="253"/>
                  </a:cubicBezTo>
                  <a:cubicBezTo>
                    <a:pt x="39" y="243"/>
                    <a:pt x="43" y="234"/>
                    <a:pt x="50" y="228"/>
                  </a:cubicBezTo>
                  <a:cubicBezTo>
                    <a:pt x="109" y="169"/>
                    <a:pt x="109" y="169"/>
                    <a:pt x="109" y="169"/>
                  </a:cubicBezTo>
                  <a:cubicBezTo>
                    <a:pt x="122" y="156"/>
                    <a:pt x="145" y="138"/>
                    <a:pt x="162" y="155"/>
                  </a:cubicBezTo>
                  <a:cubicBezTo>
                    <a:pt x="170" y="163"/>
                    <a:pt x="182" y="163"/>
                    <a:pt x="190" y="155"/>
                  </a:cubicBezTo>
                  <a:cubicBezTo>
                    <a:pt x="198" y="147"/>
                    <a:pt x="198" y="135"/>
                    <a:pt x="190" y="127"/>
                  </a:cubicBezTo>
                  <a:cubicBezTo>
                    <a:pt x="161" y="98"/>
                    <a:pt x="119" y="104"/>
                    <a:pt x="82" y="141"/>
                  </a:cubicBezTo>
                  <a:cubicBezTo>
                    <a:pt x="22" y="200"/>
                    <a:pt x="22" y="200"/>
                    <a:pt x="22" y="200"/>
                  </a:cubicBezTo>
                  <a:cubicBezTo>
                    <a:pt x="8" y="214"/>
                    <a:pt x="0" y="233"/>
                    <a:pt x="0" y="253"/>
                  </a:cubicBezTo>
                  <a:cubicBezTo>
                    <a:pt x="0" y="273"/>
                    <a:pt x="8" y="292"/>
                    <a:pt x="22" y="306"/>
                  </a:cubicBezTo>
                  <a:cubicBezTo>
                    <a:pt x="37" y="321"/>
                    <a:pt x="56" y="328"/>
                    <a:pt x="75" y="328"/>
                  </a:cubicBezTo>
                  <a:cubicBezTo>
                    <a:pt x="95" y="328"/>
                    <a:pt x="114" y="321"/>
                    <a:pt x="129" y="306"/>
                  </a:cubicBezTo>
                  <a:cubicBezTo>
                    <a:pt x="145" y="290"/>
                    <a:pt x="145" y="290"/>
                    <a:pt x="145" y="290"/>
                  </a:cubicBezTo>
                  <a:cubicBezTo>
                    <a:pt x="153" y="282"/>
                    <a:pt x="153" y="270"/>
                    <a:pt x="145" y="262"/>
                  </a:cubicBezTo>
                  <a:cubicBezTo>
                    <a:pt x="137" y="254"/>
                    <a:pt x="125" y="254"/>
                    <a:pt x="117" y="262"/>
                  </a:cubicBezTo>
                  <a:close/>
                  <a:moveTo>
                    <a:pt x="298" y="32"/>
                  </a:moveTo>
                  <a:cubicBezTo>
                    <a:pt x="267" y="1"/>
                    <a:pt x="223" y="0"/>
                    <a:pt x="195" y="28"/>
                  </a:cubicBezTo>
                  <a:cubicBezTo>
                    <a:pt x="175" y="48"/>
                    <a:pt x="175" y="48"/>
                    <a:pt x="175" y="48"/>
                  </a:cubicBezTo>
                  <a:cubicBezTo>
                    <a:pt x="167" y="56"/>
                    <a:pt x="167" y="68"/>
                    <a:pt x="175" y="76"/>
                  </a:cubicBezTo>
                  <a:cubicBezTo>
                    <a:pt x="182" y="84"/>
                    <a:pt x="195" y="84"/>
                    <a:pt x="203" y="76"/>
                  </a:cubicBezTo>
                  <a:cubicBezTo>
                    <a:pt x="223" y="56"/>
                    <a:pt x="223" y="56"/>
                    <a:pt x="223" y="56"/>
                  </a:cubicBezTo>
                  <a:cubicBezTo>
                    <a:pt x="238" y="42"/>
                    <a:pt x="257" y="48"/>
                    <a:pt x="270" y="60"/>
                  </a:cubicBezTo>
                  <a:cubicBezTo>
                    <a:pt x="276" y="67"/>
                    <a:pt x="280" y="76"/>
                    <a:pt x="280" y="85"/>
                  </a:cubicBezTo>
                  <a:cubicBezTo>
                    <a:pt x="280" y="95"/>
                    <a:pt x="276" y="104"/>
                    <a:pt x="270" y="110"/>
                  </a:cubicBezTo>
                  <a:cubicBezTo>
                    <a:pt x="206" y="173"/>
                    <a:pt x="206" y="173"/>
                    <a:pt x="206" y="173"/>
                  </a:cubicBezTo>
                  <a:cubicBezTo>
                    <a:pt x="177" y="202"/>
                    <a:pt x="163" y="189"/>
                    <a:pt x="158" y="183"/>
                  </a:cubicBezTo>
                  <a:cubicBezTo>
                    <a:pt x="150" y="175"/>
                    <a:pt x="137" y="175"/>
                    <a:pt x="129" y="183"/>
                  </a:cubicBezTo>
                  <a:cubicBezTo>
                    <a:pt x="122" y="191"/>
                    <a:pt x="122" y="203"/>
                    <a:pt x="130" y="211"/>
                  </a:cubicBezTo>
                  <a:cubicBezTo>
                    <a:pt x="143" y="224"/>
                    <a:pt x="158" y="231"/>
                    <a:pt x="174" y="231"/>
                  </a:cubicBezTo>
                  <a:cubicBezTo>
                    <a:pt x="194" y="231"/>
                    <a:pt x="214" y="221"/>
                    <a:pt x="234" y="202"/>
                  </a:cubicBezTo>
                  <a:cubicBezTo>
                    <a:pt x="298" y="138"/>
                    <a:pt x="298" y="138"/>
                    <a:pt x="298" y="138"/>
                  </a:cubicBezTo>
                  <a:cubicBezTo>
                    <a:pt x="312" y="124"/>
                    <a:pt x="320" y="105"/>
                    <a:pt x="320" y="85"/>
                  </a:cubicBezTo>
                  <a:cubicBezTo>
                    <a:pt x="320" y="65"/>
                    <a:pt x="312" y="46"/>
                    <a:pt x="298" y="32"/>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1" name="Freeform 146"/>
            <p:cNvSpPr>
              <a:spLocks noEditPoints="1"/>
            </p:cNvSpPr>
            <p:nvPr/>
          </p:nvSpPr>
          <p:spPr bwMode="auto">
            <a:xfrm>
              <a:off x="5081886" y="5069356"/>
              <a:ext cx="347865" cy="432770"/>
            </a:xfrm>
            <a:custGeom>
              <a:avLst/>
              <a:gdLst>
                <a:gd name="T0" fmla="*/ 274 w 280"/>
                <a:gd name="T1" fmla="*/ 233 h 352"/>
                <a:gd name="T2" fmla="*/ 140 w 280"/>
                <a:gd name="T3" fmla="*/ 280 h 352"/>
                <a:gd name="T4" fmla="*/ 5 w 280"/>
                <a:gd name="T5" fmla="*/ 233 h 352"/>
                <a:gd name="T6" fmla="*/ 0 w 280"/>
                <a:gd name="T7" fmla="*/ 233 h 352"/>
                <a:gd name="T8" fmla="*/ 0 w 280"/>
                <a:gd name="T9" fmla="*/ 273 h 352"/>
                <a:gd name="T10" fmla="*/ 140 w 280"/>
                <a:gd name="T11" fmla="*/ 352 h 352"/>
                <a:gd name="T12" fmla="*/ 280 w 280"/>
                <a:gd name="T13" fmla="*/ 273 h 352"/>
                <a:gd name="T14" fmla="*/ 280 w 280"/>
                <a:gd name="T15" fmla="*/ 233 h 352"/>
                <a:gd name="T16" fmla="*/ 274 w 280"/>
                <a:gd name="T17" fmla="*/ 233 h 352"/>
                <a:gd name="T18" fmla="*/ 275 w 280"/>
                <a:gd name="T19" fmla="*/ 130 h 352"/>
                <a:gd name="T20" fmla="*/ 140 w 280"/>
                <a:gd name="T21" fmla="*/ 172 h 352"/>
                <a:gd name="T22" fmla="*/ 5 w 280"/>
                <a:gd name="T23" fmla="*/ 130 h 352"/>
                <a:gd name="T24" fmla="*/ 0 w 280"/>
                <a:gd name="T25" fmla="*/ 130 h 352"/>
                <a:gd name="T26" fmla="*/ 0 w 280"/>
                <a:gd name="T27" fmla="*/ 177 h 352"/>
                <a:gd name="T28" fmla="*/ 140 w 280"/>
                <a:gd name="T29" fmla="*/ 241 h 352"/>
                <a:gd name="T30" fmla="*/ 280 w 280"/>
                <a:gd name="T31" fmla="*/ 177 h 352"/>
                <a:gd name="T32" fmla="*/ 280 w 280"/>
                <a:gd name="T33" fmla="*/ 130 h 352"/>
                <a:gd name="T34" fmla="*/ 275 w 280"/>
                <a:gd name="T35" fmla="*/ 130 h 352"/>
                <a:gd name="T36" fmla="*/ 140 w 280"/>
                <a:gd name="T37" fmla="*/ 0 h 352"/>
                <a:gd name="T38" fmla="*/ 0 w 280"/>
                <a:gd name="T39" fmla="*/ 53 h 352"/>
                <a:gd name="T40" fmla="*/ 0 w 280"/>
                <a:gd name="T41" fmla="*/ 78 h 352"/>
                <a:gd name="T42" fmla="*/ 140 w 280"/>
                <a:gd name="T43" fmla="*/ 134 h 352"/>
                <a:gd name="T44" fmla="*/ 280 w 280"/>
                <a:gd name="T45" fmla="*/ 78 h 352"/>
                <a:gd name="T46" fmla="*/ 280 w 280"/>
                <a:gd name="T47" fmla="*/ 53 h 352"/>
                <a:gd name="T48" fmla="*/ 140 w 280"/>
                <a:gd name="T49"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0" h="352">
                  <a:moveTo>
                    <a:pt x="274" y="233"/>
                  </a:moveTo>
                  <a:cubicBezTo>
                    <a:pt x="257" y="260"/>
                    <a:pt x="204" y="280"/>
                    <a:pt x="140" y="280"/>
                  </a:cubicBezTo>
                  <a:cubicBezTo>
                    <a:pt x="76" y="280"/>
                    <a:pt x="22" y="260"/>
                    <a:pt x="5" y="233"/>
                  </a:cubicBezTo>
                  <a:cubicBezTo>
                    <a:pt x="2" y="227"/>
                    <a:pt x="0" y="230"/>
                    <a:pt x="0" y="233"/>
                  </a:cubicBezTo>
                  <a:cubicBezTo>
                    <a:pt x="0" y="236"/>
                    <a:pt x="0" y="273"/>
                    <a:pt x="0" y="273"/>
                  </a:cubicBezTo>
                  <a:cubicBezTo>
                    <a:pt x="0" y="312"/>
                    <a:pt x="62" y="352"/>
                    <a:pt x="140" y="352"/>
                  </a:cubicBezTo>
                  <a:cubicBezTo>
                    <a:pt x="217" y="352"/>
                    <a:pt x="280" y="312"/>
                    <a:pt x="280" y="273"/>
                  </a:cubicBezTo>
                  <a:cubicBezTo>
                    <a:pt x="280" y="273"/>
                    <a:pt x="280" y="236"/>
                    <a:pt x="280" y="233"/>
                  </a:cubicBezTo>
                  <a:cubicBezTo>
                    <a:pt x="280" y="230"/>
                    <a:pt x="278" y="227"/>
                    <a:pt x="274" y="233"/>
                  </a:cubicBezTo>
                  <a:close/>
                  <a:moveTo>
                    <a:pt x="275" y="130"/>
                  </a:moveTo>
                  <a:cubicBezTo>
                    <a:pt x="258" y="155"/>
                    <a:pt x="204" y="172"/>
                    <a:pt x="140" y="172"/>
                  </a:cubicBezTo>
                  <a:cubicBezTo>
                    <a:pt x="76" y="172"/>
                    <a:pt x="22" y="155"/>
                    <a:pt x="5" y="130"/>
                  </a:cubicBezTo>
                  <a:cubicBezTo>
                    <a:pt x="2" y="125"/>
                    <a:pt x="0" y="128"/>
                    <a:pt x="0" y="130"/>
                  </a:cubicBezTo>
                  <a:cubicBezTo>
                    <a:pt x="0" y="133"/>
                    <a:pt x="0" y="177"/>
                    <a:pt x="0" y="177"/>
                  </a:cubicBezTo>
                  <a:cubicBezTo>
                    <a:pt x="0" y="213"/>
                    <a:pt x="62" y="241"/>
                    <a:pt x="140" y="241"/>
                  </a:cubicBezTo>
                  <a:cubicBezTo>
                    <a:pt x="217" y="241"/>
                    <a:pt x="280" y="213"/>
                    <a:pt x="280" y="177"/>
                  </a:cubicBezTo>
                  <a:cubicBezTo>
                    <a:pt x="280" y="177"/>
                    <a:pt x="280" y="133"/>
                    <a:pt x="280" y="130"/>
                  </a:cubicBezTo>
                  <a:cubicBezTo>
                    <a:pt x="280" y="128"/>
                    <a:pt x="278" y="125"/>
                    <a:pt x="275" y="130"/>
                  </a:cubicBezTo>
                  <a:close/>
                  <a:moveTo>
                    <a:pt x="140" y="0"/>
                  </a:moveTo>
                  <a:cubicBezTo>
                    <a:pt x="62" y="0"/>
                    <a:pt x="0" y="23"/>
                    <a:pt x="0" y="53"/>
                  </a:cubicBezTo>
                  <a:cubicBezTo>
                    <a:pt x="0" y="78"/>
                    <a:pt x="0" y="78"/>
                    <a:pt x="0" y="78"/>
                  </a:cubicBezTo>
                  <a:cubicBezTo>
                    <a:pt x="0" y="109"/>
                    <a:pt x="62" y="134"/>
                    <a:pt x="140" y="134"/>
                  </a:cubicBezTo>
                  <a:cubicBezTo>
                    <a:pt x="217" y="134"/>
                    <a:pt x="280" y="109"/>
                    <a:pt x="280" y="78"/>
                  </a:cubicBezTo>
                  <a:cubicBezTo>
                    <a:pt x="280" y="53"/>
                    <a:pt x="280" y="53"/>
                    <a:pt x="280" y="53"/>
                  </a:cubicBezTo>
                  <a:cubicBezTo>
                    <a:pt x="280" y="23"/>
                    <a:pt x="217" y="0"/>
                    <a:pt x="140" y="0"/>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2" name="Freeform 153"/>
            <p:cNvSpPr>
              <a:spLocks noEditPoints="1"/>
            </p:cNvSpPr>
            <p:nvPr/>
          </p:nvSpPr>
          <p:spPr bwMode="auto">
            <a:xfrm>
              <a:off x="4309529" y="3660098"/>
              <a:ext cx="334550" cy="359250"/>
            </a:xfrm>
            <a:custGeom>
              <a:avLst/>
              <a:gdLst>
                <a:gd name="T0" fmla="*/ 207 w 328"/>
                <a:gd name="T1" fmla="*/ 333 h 352"/>
                <a:gd name="T2" fmla="*/ 218 w 328"/>
                <a:gd name="T3" fmla="*/ 345 h 352"/>
                <a:gd name="T4" fmla="*/ 298 w 328"/>
                <a:gd name="T5" fmla="*/ 352 h 352"/>
                <a:gd name="T6" fmla="*/ 311 w 328"/>
                <a:gd name="T7" fmla="*/ 342 h 352"/>
                <a:gd name="T8" fmla="*/ 317 w 328"/>
                <a:gd name="T9" fmla="*/ 276 h 352"/>
                <a:gd name="T10" fmla="*/ 213 w 328"/>
                <a:gd name="T11" fmla="*/ 267 h 352"/>
                <a:gd name="T12" fmla="*/ 207 w 328"/>
                <a:gd name="T13" fmla="*/ 333 h 352"/>
                <a:gd name="T14" fmla="*/ 11 w 328"/>
                <a:gd name="T15" fmla="*/ 276 h 352"/>
                <a:gd name="T16" fmla="*/ 17 w 328"/>
                <a:gd name="T17" fmla="*/ 342 h 352"/>
                <a:gd name="T18" fmla="*/ 30 w 328"/>
                <a:gd name="T19" fmla="*/ 352 h 352"/>
                <a:gd name="T20" fmla="*/ 110 w 328"/>
                <a:gd name="T21" fmla="*/ 345 h 352"/>
                <a:gd name="T22" fmla="*/ 120 w 328"/>
                <a:gd name="T23" fmla="*/ 333 h 352"/>
                <a:gd name="T24" fmla="*/ 114 w 328"/>
                <a:gd name="T25" fmla="*/ 267 h 352"/>
                <a:gd name="T26" fmla="*/ 11 w 328"/>
                <a:gd name="T27" fmla="*/ 276 h 352"/>
                <a:gd name="T28" fmla="*/ 0 w 328"/>
                <a:gd name="T29" fmla="*/ 168 h 352"/>
                <a:gd name="T30" fmla="*/ 7 w 328"/>
                <a:gd name="T31" fmla="*/ 235 h 352"/>
                <a:gd name="T32" fmla="*/ 110 w 328"/>
                <a:gd name="T33" fmla="*/ 227 h 352"/>
                <a:gd name="T34" fmla="*/ 104 w 328"/>
                <a:gd name="T35" fmla="*/ 159 h 352"/>
                <a:gd name="T36" fmla="*/ 104 w 328"/>
                <a:gd name="T37" fmla="*/ 154 h 352"/>
                <a:gd name="T38" fmla="*/ 164 w 328"/>
                <a:gd name="T39" fmla="*/ 98 h 352"/>
                <a:gd name="T40" fmla="*/ 224 w 328"/>
                <a:gd name="T41" fmla="*/ 154 h 352"/>
                <a:gd name="T42" fmla="*/ 224 w 328"/>
                <a:gd name="T43" fmla="*/ 159 h 352"/>
                <a:gd name="T44" fmla="*/ 217 w 328"/>
                <a:gd name="T45" fmla="*/ 227 h 352"/>
                <a:gd name="T46" fmla="*/ 321 w 328"/>
                <a:gd name="T47" fmla="*/ 235 h 352"/>
                <a:gd name="T48" fmla="*/ 327 w 328"/>
                <a:gd name="T49" fmla="*/ 168 h 352"/>
                <a:gd name="T50" fmla="*/ 328 w 328"/>
                <a:gd name="T51" fmla="*/ 154 h 352"/>
                <a:gd name="T52" fmla="*/ 164 w 328"/>
                <a:gd name="T53" fmla="*/ 0 h 352"/>
                <a:gd name="T54" fmla="*/ 0 w 328"/>
                <a:gd name="T55" fmla="*/ 154 h 352"/>
                <a:gd name="T56" fmla="*/ 0 w 328"/>
                <a:gd name="T57" fmla="*/ 168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8" h="352">
                  <a:moveTo>
                    <a:pt x="207" y="333"/>
                  </a:moveTo>
                  <a:cubicBezTo>
                    <a:pt x="206" y="339"/>
                    <a:pt x="211" y="345"/>
                    <a:pt x="218" y="345"/>
                  </a:cubicBezTo>
                  <a:cubicBezTo>
                    <a:pt x="298" y="352"/>
                    <a:pt x="298" y="352"/>
                    <a:pt x="298" y="352"/>
                  </a:cubicBezTo>
                  <a:cubicBezTo>
                    <a:pt x="304" y="352"/>
                    <a:pt x="310" y="348"/>
                    <a:pt x="311" y="342"/>
                  </a:cubicBezTo>
                  <a:cubicBezTo>
                    <a:pt x="317" y="276"/>
                    <a:pt x="317" y="276"/>
                    <a:pt x="317" y="276"/>
                  </a:cubicBezTo>
                  <a:cubicBezTo>
                    <a:pt x="213" y="267"/>
                    <a:pt x="213" y="267"/>
                    <a:pt x="213" y="267"/>
                  </a:cubicBezTo>
                  <a:lnTo>
                    <a:pt x="207" y="333"/>
                  </a:lnTo>
                  <a:close/>
                  <a:moveTo>
                    <a:pt x="11" y="276"/>
                  </a:moveTo>
                  <a:cubicBezTo>
                    <a:pt x="17" y="342"/>
                    <a:pt x="17" y="342"/>
                    <a:pt x="17" y="342"/>
                  </a:cubicBezTo>
                  <a:cubicBezTo>
                    <a:pt x="17" y="348"/>
                    <a:pt x="23" y="352"/>
                    <a:pt x="30" y="352"/>
                  </a:cubicBezTo>
                  <a:cubicBezTo>
                    <a:pt x="110" y="345"/>
                    <a:pt x="110" y="345"/>
                    <a:pt x="110" y="345"/>
                  </a:cubicBezTo>
                  <a:cubicBezTo>
                    <a:pt x="116" y="345"/>
                    <a:pt x="121" y="339"/>
                    <a:pt x="120" y="333"/>
                  </a:cubicBezTo>
                  <a:cubicBezTo>
                    <a:pt x="114" y="267"/>
                    <a:pt x="114" y="267"/>
                    <a:pt x="114" y="267"/>
                  </a:cubicBezTo>
                  <a:lnTo>
                    <a:pt x="11" y="276"/>
                  </a:lnTo>
                  <a:close/>
                  <a:moveTo>
                    <a:pt x="0" y="168"/>
                  </a:moveTo>
                  <a:cubicBezTo>
                    <a:pt x="7" y="235"/>
                    <a:pt x="7" y="235"/>
                    <a:pt x="7" y="235"/>
                  </a:cubicBezTo>
                  <a:cubicBezTo>
                    <a:pt x="110" y="227"/>
                    <a:pt x="110" y="227"/>
                    <a:pt x="110" y="227"/>
                  </a:cubicBezTo>
                  <a:cubicBezTo>
                    <a:pt x="104" y="159"/>
                    <a:pt x="104" y="159"/>
                    <a:pt x="104" y="159"/>
                  </a:cubicBezTo>
                  <a:cubicBezTo>
                    <a:pt x="104" y="157"/>
                    <a:pt x="104" y="156"/>
                    <a:pt x="104" y="154"/>
                  </a:cubicBezTo>
                  <a:cubicBezTo>
                    <a:pt x="104" y="123"/>
                    <a:pt x="131" y="98"/>
                    <a:pt x="164" y="98"/>
                  </a:cubicBezTo>
                  <a:cubicBezTo>
                    <a:pt x="197" y="98"/>
                    <a:pt x="224" y="123"/>
                    <a:pt x="224" y="154"/>
                  </a:cubicBezTo>
                  <a:cubicBezTo>
                    <a:pt x="224" y="156"/>
                    <a:pt x="224" y="157"/>
                    <a:pt x="224" y="159"/>
                  </a:cubicBezTo>
                  <a:cubicBezTo>
                    <a:pt x="217" y="227"/>
                    <a:pt x="217" y="227"/>
                    <a:pt x="217" y="227"/>
                  </a:cubicBezTo>
                  <a:cubicBezTo>
                    <a:pt x="321" y="235"/>
                    <a:pt x="321" y="235"/>
                    <a:pt x="321" y="235"/>
                  </a:cubicBezTo>
                  <a:cubicBezTo>
                    <a:pt x="327" y="168"/>
                    <a:pt x="327" y="168"/>
                    <a:pt x="327" y="168"/>
                  </a:cubicBezTo>
                  <a:cubicBezTo>
                    <a:pt x="328" y="163"/>
                    <a:pt x="328" y="159"/>
                    <a:pt x="328" y="154"/>
                  </a:cubicBezTo>
                  <a:cubicBezTo>
                    <a:pt x="328" y="69"/>
                    <a:pt x="254" y="0"/>
                    <a:pt x="164" y="0"/>
                  </a:cubicBezTo>
                  <a:cubicBezTo>
                    <a:pt x="73" y="0"/>
                    <a:pt x="0" y="69"/>
                    <a:pt x="0" y="154"/>
                  </a:cubicBezTo>
                  <a:cubicBezTo>
                    <a:pt x="0" y="159"/>
                    <a:pt x="0" y="163"/>
                    <a:pt x="0" y="168"/>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3" name="Freeform 154"/>
            <p:cNvSpPr>
              <a:spLocks noEditPoints="1"/>
            </p:cNvSpPr>
            <p:nvPr/>
          </p:nvSpPr>
          <p:spPr bwMode="auto">
            <a:xfrm>
              <a:off x="7506059" y="3608784"/>
              <a:ext cx="361111" cy="361158"/>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sp>
          <p:nvSpPr>
            <p:cNvPr id="344" name="Freeform 34"/>
            <p:cNvSpPr>
              <a:spLocks noEditPoints="1"/>
            </p:cNvSpPr>
            <p:nvPr/>
          </p:nvSpPr>
          <p:spPr bwMode="auto">
            <a:xfrm>
              <a:off x="6756876" y="5069356"/>
              <a:ext cx="351505" cy="351550"/>
            </a:xfrm>
            <a:custGeom>
              <a:avLst/>
              <a:gdLst>
                <a:gd name="T0" fmla="*/ 222 w 368"/>
                <a:gd name="T1" fmla="*/ 0 h 368"/>
                <a:gd name="T2" fmla="*/ 77 w 368"/>
                <a:gd name="T3" fmla="*/ 133 h 368"/>
                <a:gd name="T4" fmla="*/ 0 w 368"/>
                <a:gd name="T5" fmla="*/ 247 h 368"/>
                <a:gd name="T6" fmla="*/ 121 w 368"/>
                <a:gd name="T7" fmla="*/ 368 h 368"/>
                <a:gd name="T8" fmla="*/ 234 w 368"/>
                <a:gd name="T9" fmla="*/ 290 h 368"/>
                <a:gd name="T10" fmla="*/ 368 w 368"/>
                <a:gd name="T11" fmla="*/ 145 h 368"/>
                <a:gd name="T12" fmla="*/ 222 w 368"/>
                <a:gd name="T13" fmla="*/ 0 h 368"/>
                <a:gd name="T14" fmla="*/ 121 w 368"/>
                <a:gd name="T15" fmla="*/ 327 h 368"/>
                <a:gd name="T16" fmla="*/ 40 w 368"/>
                <a:gd name="T17" fmla="*/ 247 h 368"/>
                <a:gd name="T18" fmla="*/ 80 w 368"/>
                <a:gd name="T19" fmla="*/ 177 h 368"/>
                <a:gd name="T20" fmla="*/ 191 w 368"/>
                <a:gd name="T21" fmla="*/ 287 h 368"/>
                <a:gd name="T22" fmla="*/ 121 w 368"/>
                <a:gd name="T23" fmla="*/ 327 h 368"/>
                <a:gd name="T24" fmla="*/ 122 w 368"/>
                <a:gd name="T25" fmla="*/ 166 h 368"/>
                <a:gd name="T26" fmla="*/ 202 w 368"/>
                <a:gd name="T27" fmla="*/ 245 h 368"/>
                <a:gd name="T28" fmla="*/ 122 w 368"/>
                <a:gd name="T29" fmla="*/ 166 h 368"/>
                <a:gd name="T30" fmla="*/ 243 w 368"/>
                <a:gd name="T31" fmla="*/ 245 h 368"/>
                <a:gd name="T32" fmla="*/ 122 w 368"/>
                <a:gd name="T33" fmla="*/ 125 h 368"/>
                <a:gd name="T34" fmla="*/ 222 w 368"/>
                <a:gd name="T35" fmla="*/ 44 h 368"/>
                <a:gd name="T36" fmla="*/ 324 w 368"/>
                <a:gd name="T37" fmla="*/ 145 h 368"/>
                <a:gd name="T38" fmla="*/ 243 w 368"/>
                <a:gd name="T39" fmla="*/ 245 h 368"/>
                <a:gd name="T40" fmla="*/ 41 w 368"/>
                <a:gd name="T41" fmla="*/ 86 h 368"/>
                <a:gd name="T42" fmla="*/ 83 w 368"/>
                <a:gd name="T43" fmla="*/ 45 h 368"/>
                <a:gd name="T44" fmla="*/ 41 w 368"/>
                <a:gd name="T45" fmla="*/ 3 h 368"/>
                <a:gd name="T46" fmla="*/ 0 w 368"/>
                <a:gd name="T47" fmla="*/ 45 h 368"/>
                <a:gd name="T48" fmla="*/ 41 w 368"/>
                <a:gd name="T49" fmla="*/ 86 h 368"/>
                <a:gd name="T50" fmla="*/ 41 w 368"/>
                <a:gd name="T51" fmla="*/ 22 h 368"/>
                <a:gd name="T52" fmla="*/ 64 w 368"/>
                <a:gd name="T53" fmla="*/ 45 h 368"/>
                <a:gd name="T54" fmla="*/ 41 w 368"/>
                <a:gd name="T55" fmla="*/ 68 h 368"/>
                <a:gd name="T56" fmla="*/ 18 w 368"/>
                <a:gd name="T57" fmla="*/ 45 h 368"/>
                <a:gd name="T58" fmla="*/ 41 w 368"/>
                <a:gd name="T59" fmla="*/ 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68">
                  <a:moveTo>
                    <a:pt x="222" y="0"/>
                  </a:moveTo>
                  <a:cubicBezTo>
                    <a:pt x="146" y="0"/>
                    <a:pt x="83" y="59"/>
                    <a:pt x="77" y="133"/>
                  </a:cubicBezTo>
                  <a:cubicBezTo>
                    <a:pt x="32" y="151"/>
                    <a:pt x="0" y="195"/>
                    <a:pt x="0" y="247"/>
                  </a:cubicBezTo>
                  <a:cubicBezTo>
                    <a:pt x="0" y="313"/>
                    <a:pt x="54" y="368"/>
                    <a:pt x="121" y="368"/>
                  </a:cubicBezTo>
                  <a:cubicBezTo>
                    <a:pt x="173" y="368"/>
                    <a:pt x="217" y="336"/>
                    <a:pt x="234" y="290"/>
                  </a:cubicBezTo>
                  <a:cubicBezTo>
                    <a:pt x="309" y="284"/>
                    <a:pt x="368" y="221"/>
                    <a:pt x="368" y="145"/>
                  </a:cubicBezTo>
                  <a:cubicBezTo>
                    <a:pt x="368" y="65"/>
                    <a:pt x="302" y="0"/>
                    <a:pt x="222" y="0"/>
                  </a:cubicBezTo>
                  <a:close/>
                  <a:moveTo>
                    <a:pt x="121" y="327"/>
                  </a:moveTo>
                  <a:cubicBezTo>
                    <a:pt x="77" y="327"/>
                    <a:pt x="40" y="291"/>
                    <a:pt x="40" y="247"/>
                  </a:cubicBezTo>
                  <a:cubicBezTo>
                    <a:pt x="40" y="217"/>
                    <a:pt x="56" y="191"/>
                    <a:pt x="80" y="177"/>
                  </a:cubicBezTo>
                  <a:cubicBezTo>
                    <a:pt x="92" y="232"/>
                    <a:pt x="136" y="275"/>
                    <a:pt x="191" y="287"/>
                  </a:cubicBezTo>
                  <a:cubicBezTo>
                    <a:pt x="177" y="311"/>
                    <a:pt x="151" y="327"/>
                    <a:pt x="121" y="327"/>
                  </a:cubicBezTo>
                  <a:close/>
                  <a:moveTo>
                    <a:pt x="122" y="166"/>
                  </a:moveTo>
                  <a:cubicBezTo>
                    <a:pt x="166" y="166"/>
                    <a:pt x="201" y="202"/>
                    <a:pt x="202" y="245"/>
                  </a:cubicBezTo>
                  <a:cubicBezTo>
                    <a:pt x="162" y="237"/>
                    <a:pt x="131" y="206"/>
                    <a:pt x="122" y="166"/>
                  </a:cubicBezTo>
                  <a:close/>
                  <a:moveTo>
                    <a:pt x="243" y="245"/>
                  </a:moveTo>
                  <a:cubicBezTo>
                    <a:pt x="242" y="179"/>
                    <a:pt x="188" y="126"/>
                    <a:pt x="122" y="125"/>
                  </a:cubicBezTo>
                  <a:cubicBezTo>
                    <a:pt x="132" y="79"/>
                    <a:pt x="173" y="44"/>
                    <a:pt x="222" y="44"/>
                  </a:cubicBezTo>
                  <a:cubicBezTo>
                    <a:pt x="278" y="44"/>
                    <a:pt x="324" y="89"/>
                    <a:pt x="324" y="145"/>
                  </a:cubicBezTo>
                  <a:cubicBezTo>
                    <a:pt x="324" y="194"/>
                    <a:pt x="289" y="236"/>
                    <a:pt x="243" y="245"/>
                  </a:cubicBezTo>
                  <a:close/>
                  <a:moveTo>
                    <a:pt x="41" y="86"/>
                  </a:moveTo>
                  <a:cubicBezTo>
                    <a:pt x="64" y="86"/>
                    <a:pt x="83" y="68"/>
                    <a:pt x="83" y="45"/>
                  </a:cubicBezTo>
                  <a:cubicBezTo>
                    <a:pt x="83" y="22"/>
                    <a:pt x="64" y="3"/>
                    <a:pt x="41" y="3"/>
                  </a:cubicBezTo>
                  <a:cubicBezTo>
                    <a:pt x="18" y="3"/>
                    <a:pt x="0" y="22"/>
                    <a:pt x="0" y="45"/>
                  </a:cubicBezTo>
                  <a:cubicBezTo>
                    <a:pt x="0" y="68"/>
                    <a:pt x="18" y="86"/>
                    <a:pt x="41" y="86"/>
                  </a:cubicBezTo>
                  <a:close/>
                  <a:moveTo>
                    <a:pt x="41" y="22"/>
                  </a:moveTo>
                  <a:cubicBezTo>
                    <a:pt x="54" y="22"/>
                    <a:pt x="64" y="32"/>
                    <a:pt x="64" y="45"/>
                  </a:cubicBezTo>
                  <a:cubicBezTo>
                    <a:pt x="64" y="57"/>
                    <a:pt x="54" y="68"/>
                    <a:pt x="41" y="68"/>
                  </a:cubicBezTo>
                  <a:cubicBezTo>
                    <a:pt x="29" y="68"/>
                    <a:pt x="18" y="57"/>
                    <a:pt x="18" y="45"/>
                  </a:cubicBezTo>
                  <a:cubicBezTo>
                    <a:pt x="18" y="32"/>
                    <a:pt x="29" y="22"/>
                    <a:pt x="41" y="22"/>
                  </a:cubicBezTo>
                  <a:close/>
                </a:path>
              </a:pathLst>
            </a:custGeom>
            <a:solidFill>
              <a:schemeClr val="bg1"/>
            </a:solidFill>
            <a:ln>
              <a:noFill/>
            </a:ln>
          </p:spPr>
          <p:txBody>
            <a:bodyPr vert="horz" wrap="square" lIns="91440" tIns="45720" rIns="91440" bIns="45720" numCol="1" anchor="t" anchorCtr="0" compatLnSpc="1"/>
            <a:lstStyle/>
            <a:p>
              <a:endParaRPr lang="en-AU">
                <a:solidFill>
                  <a:schemeClr val="tx1"/>
                </a:solidFill>
                <a:cs typeface="+mn-ea"/>
                <a:sym typeface="+mn-lt"/>
              </a:endParaRPr>
            </a:p>
          </p:txBody>
        </p:sp>
      </p:grpSp>
      <p:grpSp>
        <p:nvGrpSpPr>
          <p:cNvPr id="345" name="组合 344"/>
          <p:cNvGrpSpPr/>
          <p:nvPr/>
        </p:nvGrpSpPr>
        <p:grpSpPr>
          <a:xfrm>
            <a:off x="1723764" y="1459121"/>
            <a:ext cx="8857107" cy="3915903"/>
            <a:chOff x="692801" y="1607708"/>
            <a:chExt cx="10945677" cy="4839300"/>
          </a:xfrm>
        </p:grpSpPr>
        <p:grpSp>
          <p:nvGrpSpPr>
            <p:cNvPr id="346" name="组合 345"/>
            <p:cNvGrpSpPr/>
            <p:nvPr/>
          </p:nvGrpSpPr>
          <p:grpSpPr>
            <a:xfrm>
              <a:off x="1179589" y="1611787"/>
              <a:ext cx="3019570" cy="1198269"/>
              <a:chOff x="1179589" y="1611787"/>
              <a:chExt cx="3019570" cy="1198269"/>
            </a:xfrm>
          </p:grpSpPr>
          <p:sp>
            <p:nvSpPr>
              <p:cNvPr id="362" name="Rectangle 24"/>
              <p:cNvSpPr/>
              <p:nvPr/>
            </p:nvSpPr>
            <p:spPr>
              <a:xfrm>
                <a:off x="1489637" y="1611787"/>
                <a:ext cx="2527266" cy="361335"/>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63" name="矩形 362"/>
              <p:cNvSpPr/>
              <p:nvPr/>
            </p:nvSpPr>
            <p:spPr>
              <a:xfrm>
                <a:off x="1179589" y="1935246"/>
                <a:ext cx="3019570"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7" name="组合 346"/>
            <p:cNvGrpSpPr/>
            <p:nvPr/>
          </p:nvGrpSpPr>
          <p:grpSpPr>
            <a:xfrm>
              <a:off x="692801" y="3354343"/>
              <a:ext cx="2933535" cy="1198269"/>
              <a:chOff x="1181652" y="1611787"/>
              <a:chExt cx="2933535" cy="1198269"/>
            </a:xfrm>
          </p:grpSpPr>
          <p:sp>
            <p:nvSpPr>
              <p:cNvPr id="360" name="Rectangle 24"/>
              <p:cNvSpPr/>
              <p:nvPr/>
            </p:nvSpPr>
            <p:spPr>
              <a:xfrm>
                <a:off x="1489637" y="1611787"/>
                <a:ext cx="2527267" cy="361335"/>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61" name="矩形 360"/>
              <p:cNvSpPr/>
              <p:nvPr/>
            </p:nvSpPr>
            <p:spPr>
              <a:xfrm>
                <a:off x="1181652" y="1935246"/>
                <a:ext cx="2933535"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8" name="组合 347"/>
            <p:cNvGrpSpPr/>
            <p:nvPr/>
          </p:nvGrpSpPr>
          <p:grpSpPr>
            <a:xfrm>
              <a:off x="1202889" y="5248739"/>
              <a:ext cx="3019570" cy="1198269"/>
              <a:chOff x="1202889" y="1611787"/>
              <a:chExt cx="3019570" cy="1198269"/>
            </a:xfrm>
          </p:grpSpPr>
          <p:sp>
            <p:nvSpPr>
              <p:cNvPr id="358" name="Rectangle 24"/>
              <p:cNvSpPr/>
              <p:nvPr/>
            </p:nvSpPr>
            <p:spPr>
              <a:xfrm>
                <a:off x="1489637" y="1611787"/>
                <a:ext cx="2527267" cy="361335"/>
              </a:xfrm>
              <a:prstGeom prst="rect">
                <a:avLst/>
              </a:prstGeom>
            </p:spPr>
            <p:txBody>
              <a:bodyPr wrap="square">
                <a:spAutoFit/>
              </a:bodyPr>
              <a:lstStyle/>
              <a:p>
                <a:pPr algn="r"/>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9" name="矩形 358"/>
              <p:cNvSpPr/>
              <p:nvPr/>
            </p:nvSpPr>
            <p:spPr>
              <a:xfrm>
                <a:off x="1202889" y="1935246"/>
                <a:ext cx="3019570"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49" name="组合 348"/>
            <p:cNvGrpSpPr/>
            <p:nvPr/>
          </p:nvGrpSpPr>
          <p:grpSpPr>
            <a:xfrm>
              <a:off x="8204579" y="5248739"/>
              <a:ext cx="3000678" cy="1198269"/>
              <a:chOff x="1558459" y="1611787"/>
              <a:chExt cx="3000678" cy="1198269"/>
            </a:xfrm>
          </p:grpSpPr>
          <p:sp>
            <p:nvSpPr>
              <p:cNvPr id="356" name="Rectangle 24"/>
              <p:cNvSpPr/>
              <p:nvPr/>
            </p:nvSpPr>
            <p:spPr>
              <a:xfrm>
                <a:off x="1558459" y="1611787"/>
                <a:ext cx="2527267" cy="361335"/>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7" name="矩形 356"/>
              <p:cNvSpPr/>
              <p:nvPr/>
            </p:nvSpPr>
            <p:spPr>
              <a:xfrm>
                <a:off x="1558459" y="1935246"/>
                <a:ext cx="3000678"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50" name="组合 349"/>
            <p:cNvGrpSpPr/>
            <p:nvPr/>
          </p:nvGrpSpPr>
          <p:grpSpPr>
            <a:xfrm>
              <a:off x="8660132" y="3355316"/>
              <a:ext cx="2978346" cy="1198269"/>
              <a:chOff x="1558459" y="1611787"/>
              <a:chExt cx="2978346" cy="1198269"/>
            </a:xfrm>
          </p:grpSpPr>
          <p:sp>
            <p:nvSpPr>
              <p:cNvPr id="354" name="Rectangle 24"/>
              <p:cNvSpPr/>
              <p:nvPr/>
            </p:nvSpPr>
            <p:spPr>
              <a:xfrm>
                <a:off x="1558459" y="1611787"/>
                <a:ext cx="2527266" cy="361335"/>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5" name="矩形 354"/>
              <p:cNvSpPr/>
              <p:nvPr/>
            </p:nvSpPr>
            <p:spPr>
              <a:xfrm>
                <a:off x="1558459" y="1935246"/>
                <a:ext cx="2978346"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nvGrpSpPr>
            <p:cNvPr id="351" name="组合 350"/>
            <p:cNvGrpSpPr/>
            <p:nvPr/>
          </p:nvGrpSpPr>
          <p:grpSpPr>
            <a:xfrm>
              <a:off x="8199311" y="1607708"/>
              <a:ext cx="2915413" cy="1198269"/>
              <a:chOff x="1558458" y="1611787"/>
              <a:chExt cx="2915413" cy="1198269"/>
            </a:xfrm>
          </p:grpSpPr>
          <p:sp>
            <p:nvSpPr>
              <p:cNvPr id="352" name="Rectangle 24"/>
              <p:cNvSpPr/>
              <p:nvPr/>
            </p:nvSpPr>
            <p:spPr>
              <a:xfrm>
                <a:off x="1558459" y="1611787"/>
                <a:ext cx="2527267" cy="361335"/>
              </a:xfrm>
              <a:prstGeom prst="rect">
                <a:avLst/>
              </a:prstGeom>
            </p:spPr>
            <p:txBody>
              <a:bodyPr wrap="square">
                <a:spAutoFit/>
              </a:bodyPr>
              <a:lstStyle/>
              <a:p>
                <a:r>
                  <a:rPr lang="zh-CN" altLang="en-US" sz="1300" b="1" dirty="0">
                    <a:solidFill>
                      <a:schemeClr val="tx1"/>
                    </a:solidFill>
                    <a:cs typeface="+mn-ea"/>
                    <a:sym typeface="+mn-lt"/>
                  </a:rPr>
                  <a:t>点击</a:t>
                </a:r>
                <a:r>
                  <a:rPr lang="zh-CN" altLang="en-US" sz="1300" b="1" dirty="0" smtClean="0">
                    <a:solidFill>
                      <a:schemeClr val="tx1"/>
                    </a:solidFill>
                    <a:cs typeface="+mn-ea"/>
                    <a:sym typeface="+mn-lt"/>
                  </a:rPr>
                  <a:t>输入标题</a:t>
                </a:r>
              </a:p>
            </p:txBody>
          </p:sp>
          <p:sp>
            <p:nvSpPr>
              <p:cNvPr id="353" name="矩形 352"/>
              <p:cNvSpPr/>
              <p:nvPr/>
            </p:nvSpPr>
            <p:spPr>
              <a:xfrm>
                <a:off x="1558458" y="1935246"/>
                <a:ext cx="2915413" cy="874810"/>
              </a:xfrm>
              <a:prstGeom prst="rect">
                <a:avLst/>
              </a:prstGeom>
            </p:spPr>
            <p:txBody>
              <a:bodyPr wrap="square">
                <a:spAutoFit/>
              </a:bodyPr>
              <a:lstStyle/>
              <a:p>
                <a:pPr>
                  <a:lnSpc>
                    <a:spcPts val="1600"/>
                  </a:lnSpc>
                </a:pPr>
                <a:r>
                  <a:rPr lang="zh-CN" altLang="en-US" sz="1200" dirty="0">
                    <a:solidFill>
                      <a:schemeClr val="tx1"/>
                    </a:solidFill>
                    <a:cs typeface="+mn-ea"/>
                    <a:sym typeface="+mn-lt"/>
                  </a:rPr>
                  <a:t>点击输入详细的文本内容，点击输入详细的文本内容，点击输入详细的文本</a:t>
                </a:r>
                <a:r>
                  <a:rPr lang="zh-CN" altLang="en-US" sz="1200" dirty="0" smtClean="0">
                    <a:solidFill>
                      <a:schemeClr val="tx1"/>
                    </a:solidFill>
                    <a:cs typeface="+mn-ea"/>
                    <a:sym typeface="+mn-lt"/>
                  </a:rPr>
                  <a:t>内容。</a:t>
                </a:r>
              </a:p>
            </p:txBody>
          </p:sp>
        </p:grpSp>
      </p:grpSp>
      <p:sp>
        <p:nvSpPr>
          <p:cNvPr id="365" name="Rectangle 24"/>
          <p:cNvSpPr/>
          <p:nvPr/>
        </p:nvSpPr>
        <p:spPr>
          <a:xfrm>
            <a:off x="5421671" y="2936926"/>
            <a:ext cx="1302644" cy="646331"/>
          </a:xfrm>
          <a:prstGeom prst="rect">
            <a:avLst/>
          </a:prstGeom>
        </p:spPr>
        <p:txBody>
          <a:bodyPr wrap="square">
            <a:spAutoFit/>
          </a:bodyPr>
          <a:lstStyle/>
          <a:p>
            <a:pPr algn="ctr"/>
            <a:r>
              <a:rPr lang="zh-CN" altLang="en-US" sz="1800" b="1" dirty="0" smtClean="0">
                <a:solidFill>
                  <a:schemeClr val="tx1"/>
                </a:solidFill>
                <a:cs typeface="+mn-ea"/>
                <a:sym typeface="+mn-lt"/>
              </a:rPr>
              <a:t>点击</a:t>
            </a:r>
          </a:p>
          <a:p>
            <a:pPr algn="ctr"/>
            <a:r>
              <a:rPr lang="zh-CN" altLang="en-US" sz="1800" b="1" dirty="0" smtClean="0">
                <a:solidFill>
                  <a:schemeClr val="tx1"/>
                </a:solidFill>
                <a:cs typeface="+mn-ea"/>
                <a:sym typeface="+mn-lt"/>
              </a:rPr>
              <a:t>输入标题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65"/>
                                        </p:tgtEl>
                                        <p:attrNameLst>
                                          <p:attrName>style.visibility</p:attrName>
                                        </p:attrNameLst>
                                      </p:cBhvr>
                                      <p:to>
                                        <p:strVal val="visible"/>
                                      </p:to>
                                    </p:set>
                                    <p:anim calcmode="lin" valueType="num">
                                      <p:cBhvr>
                                        <p:cTn id="21" dur="500" fill="hold"/>
                                        <p:tgtEl>
                                          <p:spTgt spid="365"/>
                                        </p:tgtEl>
                                        <p:attrNameLst>
                                          <p:attrName>ppt_w</p:attrName>
                                        </p:attrNameLst>
                                      </p:cBhvr>
                                      <p:tavLst>
                                        <p:tav tm="0">
                                          <p:val>
                                            <p:fltVal val="0"/>
                                          </p:val>
                                        </p:tav>
                                        <p:tav tm="100000">
                                          <p:val>
                                            <p:strVal val="#ppt_w"/>
                                          </p:val>
                                        </p:tav>
                                      </p:tavLst>
                                    </p:anim>
                                    <p:anim calcmode="lin" valueType="num">
                                      <p:cBhvr>
                                        <p:cTn id="22" dur="500" fill="hold"/>
                                        <p:tgtEl>
                                          <p:spTgt spid="365"/>
                                        </p:tgtEl>
                                        <p:attrNameLst>
                                          <p:attrName>ppt_h</p:attrName>
                                        </p:attrNameLst>
                                      </p:cBhvr>
                                      <p:tavLst>
                                        <p:tav tm="0">
                                          <p:val>
                                            <p:fltVal val="0"/>
                                          </p:val>
                                        </p:tav>
                                        <p:tav tm="100000">
                                          <p:val>
                                            <p:strVal val="#ppt_h"/>
                                          </p:val>
                                        </p:tav>
                                      </p:tavLst>
                                    </p:anim>
                                    <p:animEffect transition="in" filter="fade">
                                      <p:cBhvr>
                                        <p:cTn id="23" dur="500"/>
                                        <p:tgtEl>
                                          <p:spTgt spid="365"/>
                                        </p:tgtEl>
                                      </p:cBhvr>
                                    </p:animEffect>
                                  </p:childTnLst>
                                </p:cTn>
                              </p:par>
                            </p:childTnLst>
                          </p:cTn>
                        </p:par>
                        <p:par>
                          <p:cTn id="24" fill="hold">
                            <p:stCondLst>
                              <p:cond delay="2000"/>
                            </p:stCondLst>
                            <p:childTnLst>
                              <p:par>
                                <p:cTn id="25" presetID="21" presetClass="entr" presetSubtype="2" fill="hold" nodeType="afterEffect">
                                  <p:stCondLst>
                                    <p:cond delay="0"/>
                                  </p:stCondLst>
                                  <p:childTnLst>
                                    <p:set>
                                      <p:cBhvr>
                                        <p:cTn id="26" dur="1" fill="hold">
                                          <p:stCondLst>
                                            <p:cond delay="0"/>
                                          </p:stCondLst>
                                        </p:cTn>
                                        <p:tgtEl>
                                          <p:spTgt spid="331"/>
                                        </p:tgtEl>
                                        <p:attrNameLst>
                                          <p:attrName>style.visibility</p:attrName>
                                        </p:attrNameLst>
                                      </p:cBhvr>
                                      <p:to>
                                        <p:strVal val="visible"/>
                                      </p:to>
                                    </p:set>
                                    <p:animEffect transition="in" filter="wheel(2)">
                                      <p:cBhvr>
                                        <p:cTn id="27" dur="1250"/>
                                        <p:tgtEl>
                                          <p:spTgt spid="331"/>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338"/>
                                        </p:tgtEl>
                                        <p:attrNameLst>
                                          <p:attrName>style.visibility</p:attrName>
                                        </p:attrNameLst>
                                      </p:cBhvr>
                                      <p:to>
                                        <p:strVal val="visible"/>
                                      </p:to>
                                    </p:set>
                                    <p:anim calcmode="lin" valueType="num">
                                      <p:cBhvr>
                                        <p:cTn id="31" dur="750" fill="hold"/>
                                        <p:tgtEl>
                                          <p:spTgt spid="338"/>
                                        </p:tgtEl>
                                        <p:attrNameLst>
                                          <p:attrName>ppt_w</p:attrName>
                                        </p:attrNameLst>
                                      </p:cBhvr>
                                      <p:tavLst>
                                        <p:tav tm="0">
                                          <p:val>
                                            <p:fltVal val="0"/>
                                          </p:val>
                                        </p:tav>
                                        <p:tav tm="100000">
                                          <p:val>
                                            <p:strVal val="#ppt_w"/>
                                          </p:val>
                                        </p:tav>
                                      </p:tavLst>
                                    </p:anim>
                                    <p:anim calcmode="lin" valueType="num">
                                      <p:cBhvr>
                                        <p:cTn id="32" dur="750" fill="hold"/>
                                        <p:tgtEl>
                                          <p:spTgt spid="338"/>
                                        </p:tgtEl>
                                        <p:attrNameLst>
                                          <p:attrName>ppt_h</p:attrName>
                                        </p:attrNameLst>
                                      </p:cBhvr>
                                      <p:tavLst>
                                        <p:tav tm="0">
                                          <p:val>
                                            <p:fltVal val="0"/>
                                          </p:val>
                                        </p:tav>
                                        <p:tav tm="100000">
                                          <p:val>
                                            <p:strVal val="#ppt_h"/>
                                          </p:val>
                                        </p:tav>
                                      </p:tavLst>
                                    </p:anim>
                                    <p:animEffect transition="in" filter="fade">
                                      <p:cBhvr>
                                        <p:cTn id="33" dur="750"/>
                                        <p:tgtEl>
                                          <p:spTgt spid="338"/>
                                        </p:tgtEl>
                                      </p:cBhvr>
                                    </p:animEffect>
                                  </p:childTnLst>
                                </p:cTn>
                              </p:par>
                            </p:childTnLst>
                          </p:cTn>
                        </p:par>
                        <p:par>
                          <p:cTn id="34" fill="hold">
                            <p:stCondLst>
                              <p:cond delay="4500"/>
                            </p:stCondLst>
                            <p:childTnLst>
                              <p:par>
                                <p:cTn id="35" presetID="23" presetClass="entr" presetSubtype="288" fill="hold" nodeType="afterEffect">
                                  <p:stCondLst>
                                    <p:cond delay="250"/>
                                  </p:stCondLst>
                                  <p:childTnLst>
                                    <p:set>
                                      <p:cBhvr>
                                        <p:cTn id="36" dur="1" fill="hold">
                                          <p:stCondLst>
                                            <p:cond delay="0"/>
                                          </p:stCondLst>
                                        </p:cTn>
                                        <p:tgtEl>
                                          <p:spTgt spid="345"/>
                                        </p:tgtEl>
                                        <p:attrNameLst>
                                          <p:attrName>style.visibility</p:attrName>
                                        </p:attrNameLst>
                                      </p:cBhvr>
                                      <p:to>
                                        <p:strVal val="visible"/>
                                      </p:to>
                                    </p:set>
                                    <p:anim calcmode="lin" valueType="num">
                                      <p:cBhvr>
                                        <p:cTn id="37" dur="750" fill="hold"/>
                                        <p:tgtEl>
                                          <p:spTgt spid="345"/>
                                        </p:tgtEl>
                                        <p:attrNameLst>
                                          <p:attrName>ppt_w</p:attrName>
                                        </p:attrNameLst>
                                      </p:cBhvr>
                                      <p:tavLst>
                                        <p:tav tm="0">
                                          <p:val>
                                            <p:strVal val="4/3*#ppt_w"/>
                                          </p:val>
                                        </p:tav>
                                        <p:tav tm="100000">
                                          <p:val>
                                            <p:strVal val="#ppt_w"/>
                                          </p:val>
                                        </p:tav>
                                      </p:tavLst>
                                    </p:anim>
                                    <p:anim calcmode="lin" valueType="num">
                                      <p:cBhvr>
                                        <p:cTn id="38" dur="750" fill="hold"/>
                                        <p:tgtEl>
                                          <p:spTgt spid="345"/>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36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83" name="Rectangle 34"/>
          <p:cNvSpPr/>
          <p:nvPr/>
        </p:nvSpPr>
        <p:spPr>
          <a:xfrm>
            <a:off x="6447790" y="1934210"/>
            <a:ext cx="1642110" cy="1642110"/>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2" name="Rectangle 33"/>
          <p:cNvSpPr/>
          <p:nvPr/>
        </p:nvSpPr>
        <p:spPr>
          <a:xfrm>
            <a:off x="6447790" y="3714750"/>
            <a:ext cx="1843405" cy="1843405"/>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1" name="Rectangle 32"/>
          <p:cNvSpPr/>
          <p:nvPr/>
        </p:nvSpPr>
        <p:spPr>
          <a:xfrm>
            <a:off x="3900805" y="1195070"/>
            <a:ext cx="2381250" cy="2381250"/>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335" dirty="0">
              <a:solidFill>
                <a:schemeClr val="tx1"/>
              </a:solidFill>
            </a:endParaRPr>
          </a:p>
        </p:txBody>
      </p:sp>
      <p:sp>
        <p:nvSpPr>
          <p:cNvPr id="84" name="Rectangle 37"/>
          <p:cNvSpPr/>
          <p:nvPr/>
        </p:nvSpPr>
        <p:spPr>
          <a:xfrm>
            <a:off x="4648200" y="3697605"/>
            <a:ext cx="1633855" cy="1633855"/>
          </a:xfrm>
          <a:prstGeom prst="rect">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18" name="矩形 17"/>
          <p:cNvSpPr/>
          <p:nvPr/>
        </p:nvSpPr>
        <p:spPr>
          <a:xfrm>
            <a:off x="1383626" y="1492030"/>
            <a:ext cx="2408441" cy="430879"/>
          </a:xfrm>
          <a:prstGeom prst="rect">
            <a:avLst/>
          </a:prstGeom>
        </p:spPr>
        <p:txBody>
          <a:bodyPr wrap="square" lIns="91431" tIns="45716" rIns="91431" bIns="45716">
            <a:spAutoFit/>
          </a:bodyPr>
          <a:lstStyle/>
          <a:p>
            <a:pPr algn="r"/>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19" name="矩形 47"/>
          <p:cNvSpPr>
            <a:spLocks noChangeArrowheads="1"/>
          </p:cNvSpPr>
          <p:nvPr/>
        </p:nvSpPr>
        <p:spPr bwMode="auto">
          <a:xfrm>
            <a:off x="1105607" y="1929063"/>
            <a:ext cx="2686460" cy="1277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a:t>
            </a:r>
            <a:r>
              <a:rPr lang="zh-CN" altLang="en-US" sz="1400" dirty="0">
                <a:solidFill>
                  <a:schemeClr val="tx1"/>
                </a:solidFill>
                <a:sym typeface="微软雅黑" panose="020B0503020204020204" charset="-122"/>
              </a:rPr>
              <a:t>的综合描述</a:t>
            </a:r>
            <a:r>
              <a:rPr lang="zh-CN" altLang="en-US" sz="1400" dirty="0" smtClean="0">
                <a:solidFill>
                  <a:schemeClr val="tx1"/>
                </a:solidFill>
                <a:sym typeface="微软雅黑" panose="020B0503020204020204" charset="-122"/>
              </a:rPr>
              <a:t>说明</a:t>
            </a:r>
          </a:p>
        </p:txBody>
      </p:sp>
      <p:sp>
        <p:nvSpPr>
          <p:cNvPr id="86" name="Frame 39"/>
          <p:cNvSpPr/>
          <p:nvPr/>
        </p:nvSpPr>
        <p:spPr>
          <a:xfrm>
            <a:off x="5513276" y="279224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20" name="矩形 19"/>
          <p:cNvSpPr/>
          <p:nvPr/>
        </p:nvSpPr>
        <p:spPr>
          <a:xfrm>
            <a:off x="2145410" y="3775174"/>
            <a:ext cx="2408441" cy="430879"/>
          </a:xfrm>
          <a:prstGeom prst="rect">
            <a:avLst/>
          </a:prstGeom>
        </p:spPr>
        <p:txBody>
          <a:bodyPr wrap="square" lIns="91431" tIns="45716" rIns="91431" bIns="45716">
            <a:spAutoFit/>
          </a:bodyPr>
          <a:lstStyle/>
          <a:p>
            <a:pPr algn="r"/>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21" name="矩形 47"/>
          <p:cNvSpPr>
            <a:spLocks noChangeArrowheads="1"/>
          </p:cNvSpPr>
          <p:nvPr/>
        </p:nvSpPr>
        <p:spPr bwMode="auto">
          <a:xfrm>
            <a:off x="1105607" y="4212207"/>
            <a:ext cx="344824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a:t>
            </a:r>
            <a:r>
              <a:rPr lang="zh-CN" altLang="en-US" sz="1400" dirty="0">
                <a:solidFill>
                  <a:schemeClr val="tx1"/>
                </a:solidFill>
                <a:sym typeface="微软雅黑" panose="020B0503020204020204" charset="-122"/>
              </a:rPr>
              <a:t>的综合描述</a:t>
            </a:r>
            <a:r>
              <a:rPr lang="zh-CN" altLang="en-US" sz="1400" dirty="0" smtClean="0">
                <a:solidFill>
                  <a:schemeClr val="tx1"/>
                </a:solidFill>
                <a:sym typeface="微软雅黑" panose="020B0503020204020204" charset="-122"/>
              </a:rPr>
              <a:t>说明</a:t>
            </a:r>
          </a:p>
        </p:txBody>
      </p:sp>
      <p:sp>
        <p:nvSpPr>
          <p:cNvPr id="22" name="矩形 21"/>
          <p:cNvSpPr/>
          <p:nvPr/>
        </p:nvSpPr>
        <p:spPr>
          <a:xfrm>
            <a:off x="8403406" y="3791216"/>
            <a:ext cx="2408441" cy="430879"/>
          </a:xfrm>
          <a:prstGeom prst="rect">
            <a:avLst/>
          </a:prstGeom>
        </p:spPr>
        <p:txBody>
          <a:bodyPr wrap="square" lIns="91431" tIns="45716" rIns="91431" bIns="45716">
            <a:spAutoFit/>
          </a:bodyPr>
          <a:lstStyle/>
          <a:p>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48" name="矩形 47"/>
          <p:cNvSpPr>
            <a:spLocks noChangeArrowheads="1"/>
          </p:cNvSpPr>
          <p:nvPr/>
        </p:nvSpPr>
        <p:spPr bwMode="auto">
          <a:xfrm>
            <a:off x="8403406" y="4228249"/>
            <a:ext cx="2686460"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说明，在此录入上述图表的综合描述说明，在此录入上述图表</a:t>
            </a:r>
            <a:r>
              <a:rPr lang="zh-CN" altLang="en-US" sz="1400" dirty="0" smtClean="0">
                <a:solidFill>
                  <a:schemeClr val="tx1"/>
                </a:solidFill>
                <a:sym typeface="微软雅黑" panose="020B0503020204020204" charset="-122"/>
              </a:rPr>
              <a:t>的综合描述说明</a:t>
            </a:r>
          </a:p>
        </p:txBody>
      </p:sp>
      <p:sp>
        <p:nvSpPr>
          <p:cNvPr id="49" name="矩形 48"/>
          <p:cNvSpPr/>
          <p:nvPr/>
        </p:nvSpPr>
        <p:spPr>
          <a:xfrm>
            <a:off x="8178818" y="2039282"/>
            <a:ext cx="2408441" cy="430879"/>
          </a:xfrm>
          <a:prstGeom prst="rect">
            <a:avLst/>
          </a:prstGeom>
        </p:spPr>
        <p:txBody>
          <a:bodyPr wrap="square" lIns="91431" tIns="45716" rIns="91431" bIns="45716">
            <a:spAutoFit/>
          </a:bodyPr>
          <a:lstStyle/>
          <a:p>
            <a:r>
              <a:rPr lang="zh-CN" altLang="en-US" sz="2200" b="1" dirty="0">
                <a:solidFill>
                  <a:schemeClr val="tx1"/>
                </a:solidFill>
                <a:latin typeface="微软雅黑" panose="020B0503020204020204" charset="-122"/>
                <a:ea typeface="微软雅黑" panose="020B0503020204020204" charset="-122"/>
              </a:rPr>
              <a:t>点击</a:t>
            </a:r>
            <a:r>
              <a:rPr lang="zh-CN" altLang="en-US" sz="2200" b="1" dirty="0" smtClean="0">
                <a:solidFill>
                  <a:schemeClr val="tx1"/>
                </a:solidFill>
                <a:latin typeface="微软雅黑" panose="020B0503020204020204" charset="-122"/>
                <a:ea typeface="微软雅黑" panose="020B0503020204020204" charset="-122"/>
              </a:rPr>
              <a:t>添加</a:t>
            </a:r>
            <a:r>
              <a:rPr lang="zh-CN" altLang="en-US" sz="2200" b="1" dirty="0">
                <a:solidFill>
                  <a:schemeClr val="tx1"/>
                </a:solidFill>
                <a:latin typeface="微软雅黑" panose="020B0503020204020204" charset="-122"/>
                <a:ea typeface="微软雅黑" panose="020B0503020204020204" charset="-122"/>
              </a:rPr>
              <a:t>标题</a:t>
            </a:r>
          </a:p>
        </p:txBody>
      </p:sp>
      <p:sp>
        <p:nvSpPr>
          <p:cNvPr id="50" name="矩形 49"/>
          <p:cNvSpPr>
            <a:spLocks noChangeArrowheads="1"/>
          </p:cNvSpPr>
          <p:nvPr/>
        </p:nvSpPr>
        <p:spPr bwMode="auto">
          <a:xfrm>
            <a:off x="8178818" y="2476315"/>
            <a:ext cx="2891534" cy="1040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1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的综合描述</a:t>
            </a:r>
            <a:r>
              <a:rPr lang="zh-CN" altLang="en-US" sz="1400" dirty="0">
                <a:solidFill>
                  <a:schemeClr val="tx1"/>
                </a:solidFill>
                <a:sym typeface="微软雅黑" panose="020B0503020204020204" charset="-122"/>
              </a:rPr>
              <a:t>说明，在此录入</a:t>
            </a:r>
            <a:r>
              <a:rPr lang="zh-CN" altLang="en-US" sz="1400" dirty="0" smtClean="0">
                <a:solidFill>
                  <a:schemeClr val="tx1"/>
                </a:solidFill>
                <a:sym typeface="微软雅黑" panose="020B0503020204020204" charset="-122"/>
              </a:rPr>
              <a:t>上述图表的描述说明</a:t>
            </a:r>
          </a:p>
        </p:txBody>
      </p:sp>
      <p:sp>
        <p:nvSpPr>
          <p:cNvPr id="23" name="Frame 39"/>
          <p:cNvSpPr/>
          <p:nvPr/>
        </p:nvSpPr>
        <p:spPr>
          <a:xfrm>
            <a:off x="5640276" y="2919249"/>
            <a:ext cx="1689805" cy="1689805"/>
          </a:xfrm>
          <a:prstGeom prst="rect">
            <a:avLst/>
          </a:prstGeom>
          <a:solidFill>
            <a:srgbClr val="FAFAFA">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solidFill>
                <a:schemeClr val="tx1"/>
              </a:solidFill>
            </a:endParaRPr>
          </a:p>
        </p:txBody>
      </p:sp>
      <p:sp>
        <p:nvSpPr>
          <p:cNvPr id="87" name="Rectangle 40"/>
          <p:cNvSpPr/>
          <p:nvPr/>
        </p:nvSpPr>
        <p:spPr>
          <a:xfrm>
            <a:off x="5853956" y="3132929"/>
            <a:ext cx="1008444" cy="1008444"/>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265"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 presetClass="entr" presetSubtype="8" accel="50000" decel="5000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2" presetClass="entr" presetSubtype="8" accel="50000" decel="5000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2" accel="50000" decel="5000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additive="base">
                                        <p:cTn id="30" dur="500" fill="hold"/>
                                        <p:tgtEl>
                                          <p:spTgt spid="49"/>
                                        </p:tgtEl>
                                        <p:attrNameLst>
                                          <p:attrName>ppt_x</p:attrName>
                                        </p:attrNameLst>
                                      </p:cBhvr>
                                      <p:tavLst>
                                        <p:tav tm="0">
                                          <p:val>
                                            <p:strVal val="1+#ppt_w/2"/>
                                          </p:val>
                                        </p:tav>
                                        <p:tav tm="100000">
                                          <p:val>
                                            <p:strVal val="#ppt_x"/>
                                          </p:val>
                                        </p:tav>
                                      </p:tavLst>
                                    </p:anim>
                                    <p:anim calcmode="lin" valueType="num">
                                      <p:cBhvr additive="base">
                                        <p:cTn id="31" dur="500" fill="hold"/>
                                        <p:tgtEl>
                                          <p:spTgt spid="49"/>
                                        </p:tgtEl>
                                        <p:attrNameLst>
                                          <p:attrName>ppt_y</p:attrName>
                                        </p:attrNameLst>
                                      </p:cBhvr>
                                      <p:tavLst>
                                        <p:tav tm="0">
                                          <p:val>
                                            <p:strVal val="#ppt_y"/>
                                          </p:val>
                                        </p:tav>
                                        <p:tav tm="100000">
                                          <p:val>
                                            <p:strVal val="#ppt_y"/>
                                          </p:val>
                                        </p:tav>
                                      </p:tavLst>
                                    </p:anim>
                                  </p:childTnLst>
                                </p:cTn>
                              </p:par>
                              <p:par>
                                <p:cTn id="32" presetID="2" presetClass="entr" presetSubtype="2" accel="50000" decel="50000"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1+#ppt_w/2"/>
                                          </p:val>
                                        </p:tav>
                                        <p:tav tm="100000">
                                          <p:val>
                                            <p:strVal val="#ppt_x"/>
                                          </p:val>
                                        </p:tav>
                                      </p:tavLst>
                                    </p:anim>
                                    <p:anim calcmode="lin" valueType="num">
                                      <p:cBhvr additive="base">
                                        <p:cTn id="35" dur="500" fill="hold"/>
                                        <p:tgtEl>
                                          <p:spTgt spid="50"/>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accel="50000" decel="5000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par>
                                <p:cTn id="41" presetID="2" presetClass="entr" presetSubtype="8" accel="50000" decel="5000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0-#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2" presetClass="entr" presetSubtype="2" accel="50000" decel="5000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1+#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par>
                                <p:cTn id="50" presetID="2" presetClass="entr" presetSubtype="2" accel="50000" decel="5000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500" fill="hold"/>
                                        <p:tgtEl>
                                          <p:spTgt spid="48"/>
                                        </p:tgtEl>
                                        <p:attrNameLst>
                                          <p:attrName>ppt_x</p:attrName>
                                        </p:attrNameLst>
                                      </p:cBhvr>
                                      <p:tavLst>
                                        <p:tav tm="0">
                                          <p:val>
                                            <p:strVal val="1+#ppt_w/2"/>
                                          </p:val>
                                        </p:tav>
                                        <p:tav tm="100000">
                                          <p:val>
                                            <p:strVal val="#ppt_x"/>
                                          </p:val>
                                        </p:tav>
                                      </p:tavLst>
                                    </p:anim>
                                    <p:anim calcmode="lin" valueType="num">
                                      <p:cBhvr additive="base">
                                        <p:cTn id="53" dur="500" fill="hold"/>
                                        <p:tgtEl>
                                          <p:spTgt spid="48"/>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fade">
                                      <p:cBhvr>
                                        <p:cTn id="57" dur="750"/>
                                        <p:tgtEl>
                                          <p:spTgt spid="86"/>
                                        </p:tgtEl>
                                      </p:cBhvr>
                                    </p:animEffect>
                                  </p:childTnLst>
                                </p:cTn>
                              </p:par>
                              <p:par>
                                <p:cTn id="58" presetID="6" presetClass="emph" presetSubtype="0" fill="hold" grpId="1" nodeType="withEffect">
                                  <p:stCondLst>
                                    <p:cond delay="0"/>
                                  </p:stCondLst>
                                  <p:childTnLst>
                                    <p:animScale>
                                      <p:cBhvr>
                                        <p:cTn id="59" dur="750" fill="hold"/>
                                        <p:tgtEl>
                                          <p:spTgt spid="86"/>
                                        </p:tgtEl>
                                      </p:cBhvr>
                                      <p:by x="300000" y="300000"/>
                                    </p:animScale>
                                  </p:childTnLst>
                                </p:cTn>
                              </p:par>
                              <p:par>
                                <p:cTn id="60" presetID="10" presetClass="exit" presetSubtype="0" fill="hold" grpId="2" nodeType="withEffect">
                                  <p:stCondLst>
                                    <p:cond delay="250"/>
                                  </p:stCondLst>
                                  <p:childTnLst>
                                    <p:animEffect transition="out" filter="fade">
                                      <p:cBhvr>
                                        <p:cTn id="61" dur="1250"/>
                                        <p:tgtEl>
                                          <p:spTgt spid="86"/>
                                        </p:tgtEl>
                                      </p:cBhvr>
                                    </p:animEffect>
                                    <p:set>
                                      <p:cBhvr>
                                        <p:cTn id="62" dur="1" fill="hold">
                                          <p:stCondLst>
                                            <p:cond delay="1249"/>
                                          </p:stCondLst>
                                        </p:cTn>
                                        <p:tgtEl>
                                          <p:spTgt spid="86"/>
                                        </p:tgtEl>
                                        <p:attrNameLst>
                                          <p:attrName>style.visibility</p:attrName>
                                        </p:attrNameLst>
                                      </p:cBhvr>
                                      <p:to>
                                        <p:strVal val="hidden"/>
                                      </p:to>
                                    </p:se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8" grpId="0"/>
      <p:bldP spid="19" grpId="0"/>
      <p:bldP spid="86" grpId="0" bldLvl="0" animBg="1"/>
      <p:bldP spid="86" grpId="1" bldLvl="0" animBg="1"/>
      <p:bldP spid="86" grpId="2" bldLvl="0" animBg="1"/>
      <p:bldP spid="20" grpId="0"/>
      <p:bldP spid="21" grpId="0"/>
      <p:bldP spid="22" grpId="0"/>
      <p:bldP spid="48" grpId="0"/>
      <p:bldP spid="49" grpId="0"/>
      <p:bldP spid="50" grpId="0"/>
      <p:bldP spid="2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250" name="组合 249"/>
          <p:cNvGrpSpPr/>
          <p:nvPr/>
        </p:nvGrpSpPr>
        <p:grpSpPr>
          <a:xfrm>
            <a:off x="4394819" y="1687327"/>
            <a:ext cx="3402363" cy="3321353"/>
            <a:chOff x="4394819" y="2344552"/>
            <a:chExt cx="3402363" cy="3321353"/>
          </a:xfrm>
        </p:grpSpPr>
        <p:sp>
          <p:nvSpPr>
            <p:cNvPr id="251" name="Freeform 5"/>
            <p:cNvSpPr/>
            <p:nvPr/>
          </p:nvSpPr>
          <p:spPr bwMode="auto">
            <a:xfrm>
              <a:off x="4455435" y="2344552"/>
              <a:ext cx="2644823" cy="2629649"/>
            </a:xfrm>
            <a:custGeom>
              <a:avLst/>
              <a:gdLst>
                <a:gd name="T0" fmla="*/ 2100 w 2100"/>
                <a:gd name="T1" fmla="*/ 630 h 2147"/>
                <a:gd name="T2" fmla="*/ 634 w 2100"/>
                <a:gd name="T3" fmla="*/ 510 h 2147"/>
                <a:gd name="T4" fmla="*/ 1574 w 2100"/>
                <a:gd name="T5" fmla="*/ 1621 h 2147"/>
                <a:gd name="T6" fmla="*/ 991 w 2100"/>
                <a:gd name="T7" fmla="*/ 1572 h 2147"/>
                <a:gd name="T8" fmla="*/ 2100 w 2100"/>
                <a:gd name="T9" fmla="*/ 630 h 2147"/>
              </a:gdLst>
              <a:ahLst/>
              <a:cxnLst>
                <a:cxn ang="0">
                  <a:pos x="T0" y="T1"/>
                </a:cxn>
                <a:cxn ang="0">
                  <a:pos x="T2" y="T3"/>
                </a:cxn>
                <a:cxn ang="0">
                  <a:pos x="T4" y="T5"/>
                </a:cxn>
                <a:cxn ang="0">
                  <a:pos x="T6" y="T7"/>
                </a:cxn>
                <a:cxn ang="0">
                  <a:pos x="T8" y="T9"/>
                </a:cxn>
              </a:cxnLst>
              <a:rect l="0" t="0" r="r" b="b"/>
              <a:pathLst>
                <a:path w="2100" h="2147">
                  <a:moveTo>
                    <a:pt x="2100" y="630"/>
                  </a:moveTo>
                  <a:cubicBezTo>
                    <a:pt x="1728" y="193"/>
                    <a:pt x="1072" y="139"/>
                    <a:pt x="634" y="510"/>
                  </a:cubicBezTo>
                  <a:cubicBezTo>
                    <a:pt x="0" y="1047"/>
                    <a:pt x="953" y="2147"/>
                    <a:pt x="1574" y="1621"/>
                  </a:cubicBezTo>
                  <a:cubicBezTo>
                    <a:pt x="1400" y="1768"/>
                    <a:pt x="1139" y="1747"/>
                    <a:pt x="991" y="1572"/>
                  </a:cubicBezTo>
                  <a:cubicBezTo>
                    <a:pt x="466" y="952"/>
                    <a:pt x="1563" y="0"/>
                    <a:pt x="2100" y="630"/>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2" name="Freeform 6"/>
            <p:cNvSpPr/>
            <p:nvPr/>
          </p:nvSpPr>
          <p:spPr bwMode="auto">
            <a:xfrm>
              <a:off x="5099786" y="2405315"/>
              <a:ext cx="2697396" cy="2568886"/>
            </a:xfrm>
            <a:custGeom>
              <a:avLst/>
              <a:gdLst>
                <a:gd name="T0" fmla="*/ 1521 w 2142"/>
                <a:gd name="T1" fmla="*/ 2097 h 2097"/>
                <a:gd name="T2" fmla="*/ 1637 w 2142"/>
                <a:gd name="T3" fmla="*/ 634 h 2097"/>
                <a:gd name="T4" fmla="*/ 526 w 2142"/>
                <a:gd name="T5" fmla="*/ 1574 h 2097"/>
                <a:gd name="T6" fmla="*/ 575 w 2142"/>
                <a:gd name="T7" fmla="*/ 991 h 2097"/>
                <a:gd name="T8" fmla="*/ 1521 w 2142"/>
                <a:gd name="T9" fmla="*/ 2097 h 2097"/>
              </a:gdLst>
              <a:ahLst/>
              <a:cxnLst>
                <a:cxn ang="0">
                  <a:pos x="T0" y="T1"/>
                </a:cxn>
                <a:cxn ang="0">
                  <a:pos x="T2" y="T3"/>
                </a:cxn>
                <a:cxn ang="0">
                  <a:pos x="T4" y="T5"/>
                </a:cxn>
                <a:cxn ang="0">
                  <a:pos x="T6" y="T7"/>
                </a:cxn>
                <a:cxn ang="0">
                  <a:pos x="T8" y="T9"/>
                </a:cxn>
              </a:cxnLst>
              <a:rect l="0" t="0" r="r" b="b"/>
              <a:pathLst>
                <a:path w="2142" h="2097">
                  <a:moveTo>
                    <a:pt x="1521" y="2097"/>
                  </a:moveTo>
                  <a:cubicBezTo>
                    <a:pt x="1954" y="1724"/>
                    <a:pt x="2007" y="1071"/>
                    <a:pt x="1637" y="634"/>
                  </a:cubicBezTo>
                  <a:cubicBezTo>
                    <a:pt x="1100" y="0"/>
                    <a:pt x="0" y="953"/>
                    <a:pt x="526" y="1574"/>
                  </a:cubicBezTo>
                  <a:cubicBezTo>
                    <a:pt x="379" y="1400"/>
                    <a:pt x="400" y="1139"/>
                    <a:pt x="575" y="991"/>
                  </a:cubicBezTo>
                  <a:cubicBezTo>
                    <a:pt x="1194" y="467"/>
                    <a:pt x="2142" y="1558"/>
                    <a:pt x="1521" y="2097"/>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3" name="Freeform 7"/>
            <p:cNvSpPr/>
            <p:nvPr/>
          </p:nvSpPr>
          <p:spPr bwMode="auto">
            <a:xfrm>
              <a:off x="4394819" y="3056411"/>
              <a:ext cx="2705438" cy="2573699"/>
            </a:xfrm>
            <a:custGeom>
              <a:avLst/>
              <a:gdLst>
                <a:gd name="T0" fmla="*/ 633 w 2148"/>
                <a:gd name="T1" fmla="*/ 0 h 2101"/>
                <a:gd name="T2" fmla="*/ 512 w 2148"/>
                <a:gd name="T3" fmla="*/ 1467 h 2101"/>
                <a:gd name="T4" fmla="*/ 1623 w 2148"/>
                <a:gd name="T5" fmla="*/ 527 h 2101"/>
                <a:gd name="T6" fmla="*/ 1574 w 2148"/>
                <a:gd name="T7" fmla="*/ 1110 h 2101"/>
                <a:gd name="T8" fmla="*/ 633 w 2148"/>
                <a:gd name="T9" fmla="*/ 0 h 2101"/>
              </a:gdLst>
              <a:ahLst/>
              <a:cxnLst>
                <a:cxn ang="0">
                  <a:pos x="T0" y="T1"/>
                </a:cxn>
                <a:cxn ang="0">
                  <a:pos x="T2" y="T3"/>
                </a:cxn>
                <a:cxn ang="0">
                  <a:pos x="T4" y="T5"/>
                </a:cxn>
                <a:cxn ang="0">
                  <a:pos x="T6" y="T7"/>
                </a:cxn>
                <a:cxn ang="0">
                  <a:pos x="T8" y="T9"/>
                </a:cxn>
              </a:cxnLst>
              <a:rect l="0" t="0" r="r" b="b"/>
              <a:pathLst>
                <a:path w="2148" h="2101">
                  <a:moveTo>
                    <a:pt x="633" y="0"/>
                  </a:moveTo>
                  <a:cubicBezTo>
                    <a:pt x="195" y="371"/>
                    <a:pt x="140" y="1028"/>
                    <a:pt x="512" y="1467"/>
                  </a:cubicBezTo>
                  <a:cubicBezTo>
                    <a:pt x="1048" y="2101"/>
                    <a:pt x="2148" y="1148"/>
                    <a:pt x="1623" y="527"/>
                  </a:cubicBezTo>
                  <a:cubicBezTo>
                    <a:pt x="1770" y="701"/>
                    <a:pt x="1748" y="962"/>
                    <a:pt x="1574" y="1110"/>
                  </a:cubicBezTo>
                  <a:cubicBezTo>
                    <a:pt x="953" y="1636"/>
                    <a:pt x="0" y="536"/>
                    <a:pt x="633" y="0"/>
                  </a:cubicBezTo>
                  <a:close/>
                </a:path>
              </a:pathLst>
            </a:custGeom>
            <a:gradFill>
              <a:gsLst>
                <a:gs pos="0">
                  <a:srgbClr val="E30000"/>
                </a:gs>
                <a:gs pos="100000">
                  <a:srgbClr val="760303"/>
                </a:gs>
              </a:gsLst>
              <a:lin ang="16200000" scaled="0"/>
            </a:gra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4" name="Freeform 8"/>
            <p:cNvSpPr/>
            <p:nvPr/>
          </p:nvSpPr>
          <p:spPr bwMode="auto">
            <a:xfrm>
              <a:off x="5091744" y="3041671"/>
              <a:ext cx="2641111" cy="2624234"/>
            </a:xfrm>
            <a:custGeom>
              <a:avLst/>
              <a:gdLst>
                <a:gd name="T0" fmla="*/ 0 w 2097"/>
                <a:gd name="T1" fmla="*/ 1520 h 2142"/>
                <a:gd name="T2" fmla="*/ 1463 w 2097"/>
                <a:gd name="T3" fmla="*/ 1636 h 2142"/>
                <a:gd name="T4" fmla="*/ 523 w 2097"/>
                <a:gd name="T5" fmla="*/ 525 h 2142"/>
                <a:gd name="T6" fmla="*/ 1106 w 2097"/>
                <a:gd name="T7" fmla="*/ 574 h 2142"/>
                <a:gd name="T8" fmla="*/ 0 w 2097"/>
                <a:gd name="T9" fmla="*/ 1520 h 2142"/>
              </a:gdLst>
              <a:ahLst/>
              <a:cxnLst>
                <a:cxn ang="0">
                  <a:pos x="T0" y="T1"/>
                </a:cxn>
                <a:cxn ang="0">
                  <a:pos x="T2" y="T3"/>
                </a:cxn>
                <a:cxn ang="0">
                  <a:pos x="T4" y="T5"/>
                </a:cxn>
                <a:cxn ang="0">
                  <a:pos x="T6" y="T7"/>
                </a:cxn>
                <a:cxn ang="0">
                  <a:pos x="T8" y="T9"/>
                </a:cxn>
              </a:cxnLst>
              <a:rect l="0" t="0" r="r" b="b"/>
              <a:pathLst>
                <a:path w="2097" h="2142">
                  <a:moveTo>
                    <a:pt x="0" y="1520"/>
                  </a:moveTo>
                  <a:cubicBezTo>
                    <a:pt x="373" y="1954"/>
                    <a:pt x="1026" y="2006"/>
                    <a:pt x="1463" y="1636"/>
                  </a:cubicBezTo>
                  <a:cubicBezTo>
                    <a:pt x="2097" y="1100"/>
                    <a:pt x="1144" y="0"/>
                    <a:pt x="523" y="525"/>
                  </a:cubicBezTo>
                  <a:cubicBezTo>
                    <a:pt x="697" y="378"/>
                    <a:pt x="958" y="400"/>
                    <a:pt x="1106" y="574"/>
                  </a:cubicBezTo>
                  <a:cubicBezTo>
                    <a:pt x="1630" y="1193"/>
                    <a:pt x="539" y="2142"/>
                    <a:pt x="0" y="1520"/>
                  </a:cubicBezTo>
                  <a:close/>
                </a:path>
              </a:pathLst>
            </a:custGeom>
            <a:solidFill>
              <a:srgbClr val="EBAC07"/>
            </a:solidFill>
            <a:ln>
              <a:noFill/>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grpSp>
      <p:sp>
        <p:nvSpPr>
          <p:cNvPr id="255" name="Freeform 19"/>
          <p:cNvSpPr/>
          <p:nvPr/>
        </p:nvSpPr>
        <p:spPr bwMode="auto">
          <a:xfrm>
            <a:off x="4832544" y="4899030"/>
            <a:ext cx="288446" cy="221274"/>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256" name="Freeform 20"/>
          <p:cNvSpPr/>
          <p:nvPr/>
        </p:nvSpPr>
        <p:spPr bwMode="auto">
          <a:xfrm>
            <a:off x="5172357" y="4899030"/>
            <a:ext cx="286471" cy="221274"/>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grpSp>
        <p:nvGrpSpPr>
          <p:cNvPr id="261" name="组合 260"/>
          <p:cNvGrpSpPr/>
          <p:nvPr/>
        </p:nvGrpSpPr>
        <p:grpSpPr>
          <a:xfrm>
            <a:off x="438032" y="1287388"/>
            <a:ext cx="11349614" cy="4138635"/>
            <a:chOff x="438032" y="1944613"/>
            <a:chExt cx="11349614" cy="4138635"/>
          </a:xfrm>
        </p:grpSpPr>
        <p:grpSp>
          <p:nvGrpSpPr>
            <p:cNvPr id="264" name="组合 263"/>
            <p:cNvGrpSpPr/>
            <p:nvPr/>
          </p:nvGrpSpPr>
          <p:grpSpPr>
            <a:xfrm>
              <a:off x="1400176" y="1944613"/>
              <a:ext cx="3031809" cy="861075"/>
              <a:chOff x="8039421" y="2510465"/>
              <a:chExt cx="3546690" cy="861075"/>
            </a:xfrm>
          </p:grpSpPr>
          <p:sp>
            <p:nvSpPr>
              <p:cNvPr id="301"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305" name="Title 13"/>
              <p:cNvSpPr txBox="1"/>
              <p:nvPr/>
            </p:nvSpPr>
            <p:spPr>
              <a:xfrm>
                <a:off x="9335031" y="2510465"/>
                <a:ext cx="2251080" cy="335280"/>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a:solidFill>
                      <a:schemeClr val="tx1"/>
                    </a:solidFill>
                    <a:latin typeface="黑体" panose="02010600030101010101" charset="-122"/>
                    <a:ea typeface="黑体" panose="02010600030101010101" charset="-122"/>
                    <a:cs typeface="+mn-ea"/>
                    <a:sym typeface="+mn-lt"/>
                  </a:rPr>
                  <a:t>添加标题</a:t>
                </a:r>
              </a:p>
            </p:txBody>
          </p:sp>
        </p:grpSp>
        <p:grpSp>
          <p:nvGrpSpPr>
            <p:cNvPr id="265" name="组合 264"/>
            <p:cNvGrpSpPr/>
            <p:nvPr/>
          </p:nvGrpSpPr>
          <p:grpSpPr>
            <a:xfrm>
              <a:off x="8755837" y="3567179"/>
              <a:ext cx="3031809" cy="861004"/>
              <a:chOff x="8039421" y="2510536"/>
              <a:chExt cx="3546690" cy="861004"/>
            </a:xfrm>
          </p:grpSpPr>
          <p:sp>
            <p:nvSpPr>
              <p:cNvPr id="299"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300" name="Title 13"/>
              <p:cNvSpPr txBox="1"/>
              <p:nvPr/>
            </p:nvSpPr>
            <p:spPr>
              <a:xfrm>
                <a:off x="8039422" y="2510536"/>
                <a:ext cx="2251081"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600" b="1"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添加标题</a:t>
                </a:r>
              </a:p>
            </p:txBody>
          </p:sp>
        </p:grpSp>
        <p:grpSp>
          <p:nvGrpSpPr>
            <p:cNvPr id="268" name="组合 267"/>
            <p:cNvGrpSpPr/>
            <p:nvPr/>
          </p:nvGrpSpPr>
          <p:grpSpPr>
            <a:xfrm>
              <a:off x="7771625" y="5222244"/>
              <a:ext cx="3031809" cy="861004"/>
              <a:chOff x="8039421" y="2510536"/>
              <a:chExt cx="3546690" cy="861004"/>
            </a:xfrm>
          </p:grpSpPr>
          <p:sp>
            <p:nvSpPr>
              <p:cNvPr id="285"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86" name="Title 13"/>
              <p:cNvSpPr txBox="1"/>
              <p:nvPr/>
            </p:nvSpPr>
            <p:spPr>
              <a:xfrm>
                <a:off x="8039422" y="2510536"/>
                <a:ext cx="2251080"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1600" b="1" i="0" u="none" strike="noStrike" cap="none" spc="0" normalizeH="0" baseline="0" dirty="0">
                    <a:solidFill>
                      <a:schemeClr val="tx1"/>
                    </a:solidFill>
                    <a:latin typeface="黑体" panose="02010600030101010101" charset="-122"/>
                    <a:ea typeface="黑体" panose="02010600030101010101" charset="-122"/>
                    <a:cs typeface="+mn-ea"/>
                    <a:sym typeface="+mn-lt"/>
                  </a:rPr>
                  <a:t>添加标题</a:t>
                </a:r>
              </a:p>
            </p:txBody>
          </p:sp>
        </p:grpSp>
        <p:grpSp>
          <p:nvGrpSpPr>
            <p:cNvPr id="269" name="组合 268"/>
            <p:cNvGrpSpPr/>
            <p:nvPr/>
          </p:nvGrpSpPr>
          <p:grpSpPr>
            <a:xfrm>
              <a:off x="1400175" y="5222244"/>
              <a:ext cx="3031809" cy="861004"/>
              <a:chOff x="8039421" y="2510536"/>
              <a:chExt cx="3546690" cy="861004"/>
            </a:xfrm>
          </p:grpSpPr>
          <p:sp>
            <p:nvSpPr>
              <p:cNvPr id="283"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84" name="Title 13"/>
              <p:cNvSpPr txBox="1"/>
              <p:nvPr/>
            </p:nvSpPr>
            <p:spPr>
              <a:xfrm>
                <a:off x="9335031" y="2510536"/>
                <a:ext cx="2251080"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nvGrpSpPr>
            <p:cNvPr id="270" name="组合 269"/>
            <p:cNvGrpSpPr/>
            <p:nvPr/>
          </p:nvGrpSpPr>
          <p:grpSpPr>
            <a:xfrm>
              <a:off x="7771625" y="1944684"/>
              <a:ext cx="3031809" cy="861004"/>
              <a:chOff x="8039421" y="2510536"/>
              <a:chExt cx="3546690" cy="861004"/>
            </a:xfrm>
          </p:grpSpPr>
          <p:sp>
            <p:nvSpPr>
              <p:cNvPr id="274"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gn="l">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75" name="Title 13"/>
              <p:cNvSpPr txBox="1"/>
              <p:nvPr/>
            </p:nvSpPr>
            <p:spPr>
              <a:xfrm>
                <a:off x="8039422" y="2510536"/>
                <a:ext cx="2251081"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nvGrpSpPr>
            <p:cNvPr id="271" name="组合 270"/>
            <p:cNvGrpSpPr/>
            <p:nvPr/>
          </p:nvGrpSpPr>
          <p:grpSpPr>
            <a:xfrm>
              <a:off x="438032" y="3567179"/>
              <a:ext cx="3031809" cy="861004"/>
              <a:chOff x="8039421" y="2510536"/>
              <a:chExt cx="3546690" cy="861004"/>
            </a:xfrm>
          </p:grpSpPr>
          <p:sp>
            <p:nvSpPr>
              <p:cNvPr id="272" name="Content Placeholder 2"/>
              <p:cNvSpPr txBox="1"/>
              <p:nvPr/>
            </p:nvSpPr>
            <p:spPr>
              <a:xfrm>
                <a:off x="8039421" y="2783300"/>
                <a:ext cx="3546690" cy="588240"/>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lvl="0">
                  <a:lnSpc>
                    <a:spcPts val="1800"/>
                  </a:lnSpc>
                  <a:buClr>
                    <a:srgbClr val="202F3D">
                      <a:lumMod val="75000"/>
                    </a:srgbClr>
                  </a:buClr>
                  <a:defRPr/>
                </a:pPr>
                <a:r>
                  <a:rPr kumimoji="0" lang="zh-CN" altLang="en-US" sz="13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ea"/>
                    <a:sym typeface="+mn-lt"/>
                  </a:rPr>
                  <a:t>点击输入详细文本内容，点击输入详细文本内容，点击输入详细的文本内容</a:t>
                </a:r>
              </a:p>
            </p:txBody>
          </p:sp>
          <p:sp>
            <p:nvSpPr>
              <p:cNvPr id="273" name="Title 13"/>
              <p:cNvSpPr txBox="1"/>
              <p:nvPr/>
            </p:nvSpPr>
            <p:spPr>
              <a:xfrm>
                <a:off x="9335031" y="2510536"/>
                <a:ext cx="2251080" cy="335137"/>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600" b="1" dirty="0" smtClean="0">
                    <a:solidFill>
                      <a:schemeClr val="tx1"/>
                    </a:solidFill>
                    <a:latin typeface="黑体" panose="02010600030101010101" charset="-122"/>
                    <a:ea typeface="黑体" panose="02010600030101010101" charset="-122"/>
                    <a:cs typeface="+mn-ea"/>
                    <a:sym typeface="+mn-lt"/>
                  </a:rPr>
                  <a:t>添加标题</a:t>
                </a:r>
              </a:p>
            </p:txBody>
          </p:sp>
        </p:grpSp>
      </p:grpSp>
      <p:grpSp>
        <p:nvGrpSpPr>
          <p:cNvPr id="306" name="组合 305"/>
          <p:cNvGrpSpPr/>
          <p:nvPr/>
        </p:nvGrpSpPr>
        <p:grpSpPr>
          <a:xfrm>
            <a:off x="3810179" y="1321251"/>
            <a:ext cx="4576351" cy="4069272"/>
            <a:chOff x="3810179" y="1978476"/>
            <a:chExt cx="4576351" cy="4069272"/>
          </a:xfrm>
        </p:grpSpPr>
        <p:sp>
          <p:nvSpPr>
            <p:cNvPr id="307" name="Rectangle 23"/>
            <p:cNvSpPr/>
            <p:nvPr/>
          </p:nvSpPr>
          <p:spPr>
            <a:xfrm>
              <a:off x="4756328" y="5256035"/>
              <a:ext cx="791751" cy="791712"/>
            </a:xfrm>
            <a:prstGeom prst="ellipse">
              <a:avLst/>
            </a:pr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2" name="Rectangle 13"/>
            <p:cNvSpPr/>
            <p:nvPr/>
          </p:nvSpPr>
          <p:spPr>
            <a:xfrm>
              <a:off x="4756328" y="1978476"/>
              <a:ext cx="791752" cy="791712"/>
            </a:xfrm>
            <a:prstGeom prst="ellipse">
              <a:avLst/>
            </a:pr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3" name="Rectangle 27"/>
            <p:cNvSpPr/>
            <p:nvPr/>
          </p:nvSpPr>
          <p:spPr>
            <a:xfrm>
              <a:off x="6648627" y="5256036"/>
              <a:ext cx="791751" cy="791712"/>
            </a:xfrm>
            <a:prstGeom prst="ellipse">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4" name="Rectangle 26"/>
            <p:cNvSpPr/>
            <p:nvPr/>
          </p:nvSpPr>
          <p:spPr>
            <a:xfrm>
              <a:off x="7594778" y="3617256"/>
              <a:ext cx="791752" cy="791712"/>
            </a:xfrm>
            <a:prstGeom prst="ellipse">
              <a:avLst/>
            </a:pr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5" name="Rectangle 16"/>
            <p:cNvSpPr/>
            <p:nvPr/>
          </p:nvSpPr>
          <p:spPr>
            <a:xfrm>
              <a:off x="3810179" y="3617255"/>
              <a:ext cx="791751" cy="791712"/>
            </a:xfrm>
            <a:prstGeom prst="ellipse">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6" name="Rectangle 22"/>
            <p:cNvSpPr/>
            <p:nvPr/>
          </p:nvSpPr>
          <p:spPr>
            <a:xfrm>
              <a:off x="6648628" y="1978476"/>
              <a:ext cx="791752" cy="791712"/>
            </a:xfrm>
            <a:prstGeom prst="ellipse">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黑体" panose="02010600030101010101" charset="-122"/>
                <a:ea typeface="黑体" panose="02010600030101010101" charset="-122"/>
                <a:cs typeface="+mn-ea"/>
                <a:sym typeface="+mn-lt"/>
              </a:endParaRPr>
            </a:p>
          </p:txBody>
        </p:sp>
        <p:sp>
          <p:nvSpPr>
            <p:cNvPr id="317" name="Freeform 100"/>
            <p:cNvSpPr/>
            <p:nvPr/>
          </p:nvSpPr>
          <p:spPr bwMode="auto">
            <a:xfrm>
              <a:off x="4967777" y="2161490"/>
              <a:ext cx="377796" cy="425684"/>
            </a:xfrm>
            <a:custGeom>
              <a:avLst/>
              <a:gdLst/>
              <a:ahLst/>
              <a:cxnLst>
                <a:cxn ang="0">
                  <a:pos x="230" y="212"/>
                </a:cxn>
                <a:cxn ang="0">
                  <a:pos x="212" y="216"/>
                </a:cxn>
                <a:cxn ang="0">
                  <a:pos x="197" y="223"/>
                </a:cxn>
                <a:cxn ang="0">
                  <a:pos x="105" y="169"/>
                </a:cxn>
                <a:cxn ang="0">
                  <a:pos x="105" y="160"/>
                </a:cxn>
                <a:cxn ang="0">
                  <a:pos x="197" y="96"/>
                </a:cxn>
                <a:cxn ang="0">
                  <a:pos x="204" y="100"/>
                </a:cxn>
                <a:cxn ang="0">
                  <a:pos x="221" y="105"/>
                </a:cxn>
                <a:cxn ang="0">
                  <a:pos x="230" y="107"/>
                </a:cxn>
                <a:cxn ang="0">
                  <a:pos x="250" y="102"/>
                </a:cxn>
                <a:cxn ang="0">
                  <a:pos x="266" y="91"/>
                </a:cxn>
                <a:cxn ang="0">
                  <a:pos x="277" y="75"/>
                </a:cxn>
                <a:cxn ang="0">
                  <a:pos x="282" y="53"/>
                </a:cxn>
                <a:cxn ang="0">
                  <a:pos x="281" y="44"/>
                </a:cxn>
                <a:cxn ang="0">
                  <a:pos x="273" y="24"/>
                </a:cxn>
                <a:cxn ang="0">
                  <a:pos x="259" y="9"/>
                </a:cxn>
                <a:cxn ang="0">
                  <a:pos x="239" y="2"/>
                </a:cxn>
                <a:cxn ang="0">
                  <a:pos x="230" y="0"/>
                </a:cxn>
                <a:cxn ang="0">
                  <a:pos x="208" y="4"/>
                </a:cxn>
                <a:cxn ang="0">
                  <a:pos x="192" y="17"/>
                </a:cxn>
                <a:cxn ang="0">
                  <a:pos x="181" y="33"/>
                </a:cxn>
                <a:cxn ang="0">
                  <a:pos x="175" y="53"/>
                </a:cxn>
                <a:cxn ang="0">
                  <a:pos x="177" y="62"/>
                </a:cxn>
                <a:cxn ang="0">
                  <a:pos x="85" y="118"/>
                </a:cxn>
                <a:cxn ang="0">
                  <a:pos x="68" y="109"/>
                </a:cxn>
                <a:cxn ang="0">
                  <a:pos x="52" y="107"/>
                </a:cxn>
                <a:cxn ang="0">
                  <a:pos x="41" y="107"/>
                </a:cxn>
                <a:cxn ang="0">
                  <a:pos x="23" y="116"/>
                </a:cxn>
                <a:cxn ang="0">
                  <a:pos x="9" y="131"/>
                </a:cxn>
                <a:cxn ang="0">
                  <a:pos x="0" y="149"/>
                </a:cxn>
                <a:cxn ang="0">
                  <a:pos x="0" y="160"/>
                </a:cxn>
                <a:cxn ang="0">
                  <a:pos x="3" y="180"/>
                </a:cxn>
                <a:cxn ang="0">
                  <a:pos x="14" y="198"/>
                </a:cxn>
                <a:cxn ang="0">
                  <a:pos x="30" y="209"/>
                </a:cxn>
                <a:cxn ang="0">
                  <a:pos x="52" y="212"/>
                </a:cxn>
                <a:cxn ang="0">
                  <a:pos x="61" y="212"/>
                </a:cxn>
                <a:cxn ang="0">
                  <a:pos x="78" y="207"/>
                </a:cxn>
                <a:cxn ang="0">
                  <a:pos x="177" y="258"/>
                </a:cxn>
                <a:cxn ang="0">
                  <a:pos x="175" y="267"/>
                </a:cxn>
                <a:cxn ang="0">
                  <a:pos x="177" y="278"/>
                </a:cxn>
                <a:cxn ang="0">
                  <a:pos x="184" y="296"/>
                </a:cxn>
                <a:cxn ang="0">
                  <a:pos x="199" y="310"/>
                </a:cxn>
                <a:cxn ang="0">
                  <a:pos x="219" y="318"/>
                </a:cxn>
                <a:cxn ang="0">
                  <a:pos x="230" y="319"/>
                </a:cxn>
                <a:cxn ang="0">
                  <a:pos x="250" y="316"/>
                </a:cxn>
                <a:cxn ang="0">
                  <a:pos x="266" y="303"/>
                </a:cxn>
                <a:cxn ang="0">
                  <a:pos x="277" y="287"/>
                </a:cxn>
                <a:cxn ang="0">
                  <a:pos x="282" y="267"/>
                </a:cxn>
                <a:cxn ang="0">
                  <a:pos x="281" y="256"/>
                </a:cxn>
                <a:cxn ang="0">
                  <a:pos x="273" y="236"/>
                </a:cxn>
                <a:cxn ang="0">
                  <a:pos x="259" y="221"/>
                </a:cxn>
                <a:cxn ang="0">
                  <a:pos x="239" y="214"/>
                </a:cxn>
                <a:cxn ang="0">
                  <a:pos x="230" y="212"/>
                </a:cxn>
              </a:cxnLst>
              <a:rect l="0" t="0" r="r" b="b"/>
              <a:pathLst>
                <a:path w="282" h="319">
                  <a:moveTo>
                    <a:pt x="230" y="212"/>
                  </a:moveTo>
                  <a:lnTo>
                    <a:pt x="230" y="212"/>
                  </a:lnTo>
                  <a:lnTo>
                    <a:pt x="221" y="214"/>
                  </a:lnTo>
                  <a:lnTo>
                    <a:pt x="212" y="216"/>
                  </a:lnTo>
                  <a:lnTo>
                    <a:pt x="204" y="220"/>
                  </a:lnTo>
                  <a:lnTo>
                    <a:pt x="197" y="223"/>
                  </a:lnTo>
                  <a:lnTo>
                    <a:pt x="105" y="169"/>
                  </a:lnTo>
                  <a:lnTo>
                    <a:pt x="105" y="169"/>
                  </a:lnTo>
                  <a:lnTo>
                    <a:pt x="105" y="160"/>
                  </a:lnTo>
                  <a:lnTo>
                    <a:pt x="105" y="160"/>
                  </a:lnTo>
                  <a:lnTo>
                    <a:pt x="105" y="151"/>
                  </a:lnTo>
                  <a:lnTo>
                    <a:pt x="197" y="96"/>
                  </a:lnTo>
                  <a:lnTo>
                    <a:pt x="197" y="96"/>
                  </a:lnTo>
                  <a:lnTo>
                    <a:pt x="204" y="100"/>
                  </a:lnTo>
                  <a:lnTo>
                    <a:pt x="212" y="104"/>
                  </a:lnTo>
                  <a:lnTo>
                    <a:pt x="221" y="105"/>
                  </a:lnTo>
                  <a:lnTo>
                    <a:pt x="230" y="107"/>
                  </a:lnTo>
                  <a:lnTo>
                    <a:pt x="230" y="107"/>
                  </a:lnTo>
                  <a:lnTo>
                    <a:pt x="239" y="105"/>
                  </a:lnTo>
                  <a:lnTo>
                    <a:pt x="250" y="102"/>
                  </a:lnTo>
                  <a:lnTo>
                    <a:pt x="259" y="98"/>
                  </a:lnTo>
                  <a:lnTo>
                    <a:pt x="266" y="91"/>
                  </a:lnTo>
                  <a:lnTo>
                    <a:pt x="273" y="84"/>
                  </a:lnTo>
                  <a:lnTo>
                    <a:pt x="277" y="75"/>
                  </a:lnTo>
                  <a:lnTo>
                    <a:pt x="281" y="64"/>
                  </a:lnTo>
                  <a:lnTo>
                    <a:pt x="282" y="53"/>
                  </a:lnTo>
                  <a:lnTo>
                    <a:pt x="282" y="53"/>
                  </a:lnTo>
                  <a:lnTo>
                    <a:pt x="281" y="44"/>
                  </a:lnTo>
                  <a:lnTo>
                    <a:pt x="277" y="33"/>
                  </a:lnTo>
                  <a:lnTo>
                    <a:pt x="273" y="24"/>
                  </a:lnTo>
                  <a:lnTo>
                    <a:pt x="266" y="17"/>
                  </a:lnTo>
                  <a:lnTo>
                    <a:pt x="259" y="9"/>
                  </a:lnTo>
                  <a:lnTo>
                    <a:pt x="250" y="4"/>
                  </a:lnTo>
                  <a:lnTo>
                    <a:pt x="239" y="2"/>
                  </a:lnTo>
                  <a:lnTo>
                    <a:pt x="230" y="0"/>
                  </a:lnTo>
                  <a:lnTo>
                    <a:pt x="230" y="0"/>
                  </a:lnTo>
                  <a:lnTo>
                    <a:pt x="219" y="2"/>
                  </a:lnTo>
                  <a:lnTo>
                    <a:pt x="208" y="4"/>
                  </a:lnTo>
                  <a:lnTo>
                    <a:pt x="199" y="9"/>
                  </a:lnTo>
                  <a:lnTo>
                    <a:pt x="192" y="17"/>
                  </a:lnTo>
                  <a:lnTo>
                    <a:pt x="184" y="24"/>
                  </a:lnTo>
                  <a:lnTo>
                    <a:pt x="181" y="33"/>
                  </a:lnTo>
                  <a:lnTo>
                    <a:pt x="177" y="44"/>
                  </a:lnTo>
                  <a:lnTo>
                    <a:pt x="175" y="53"/>
                  </a:lnTo>
                  <a:lnTo>
                    <a:pt x="175" y="53"/>
                  </a:lnTo>
                  <a:lnTo>
                    <a:pt x="177" y="62"/>
                  </a:lnTo>
                  <a:lnTo>
                    <a:pt x="85" y="118"/>
                  </a:lnTo>
                  <a:lnTo>
                    <a:pt x="85" y="118"/>
                  </a:lnTo>
                  <a:lnTo>
                    <a:pt x="78" y="113"/>
                  </a:lnTo>
                  <a:lnTo>
                    <a:pt x="68" y="109"/>
                  </a:lnTo>
                  <a:lnTo>
                    <a:pt x="61" y="107"/>
                  </a:lnTo>
                  <a:lnTo>
                    <a:pt x="52" y="107"/>
                  </a:lnTo>
                  <a:lnTo>
                    <a:pt x="52" y="107"/>
                  </a:lnTo>
                  <a:lnTo>
                    <a:pt x="41" y="107"/>
                  </a:lnTo>
                  <a:lnTo>
                    <a:pt x="30" y="111"/>
                  </a:lnTo>
                  <a:lnTo>
                    <a:pt x="23" y="116"/>
                  </a:lnTo>
                  <a:lnTo>
                    <a:pt x="14" y="122"/>
                  </a:lnTo>
                  <a:lnTo>
                    <a:pt x="9" y="131"/>
                  </a:lnTo>
                  <a:lnTo>
                    <a:pt x="3" y="140"/>
                  </a:lnTo>
                  <a:lnTo>
                    <a:pt x="0" y="149"/>
                  </a:lnTo>
                  <a:lnTo>
                    <a:pt x="0" y="160"/>
                  </a:lnTo>
                  <a:lnTo>
                    <a:pt x="0" y="160"/>
                  </a:lnTo>
                  <a:lnTo>
                    <a:pt x="0" y="171"/>
                  </a:lnTo>
                  <a:lnTo>
                    <a:pt x="3" y="180"/>
                  </a:lnTo>
                  <a:lnTo>
                    <a:pt x="9" y="189"/>
                  </a:lnTo>
                  <a:lnTo>
                    <a:pt x="14" y="198"/>
                  </a:lnTo>
                  <a:lnTo>
                    <a:pt x="23" y="203"/>
                  </a:lnTo>
                  <a:lnTo>
                    <a:pt x="30" y="209"/>
                  </a:lnTo>
                  <a:lnTo>
                    <a:pt x="41" y="212"/>
                  </a:lnTo>
                  <a:lnTo>
                    <a:pt x="52" y="212"/>
                  </a:lnTo>
                  <a:lnTo>
                    <a:pt x="52" y="212"/>
                  </a:lnTo>
                  <a:lnTo>
                    <a:pt x="61" y="212"/>
                  </a:lnTo>
                  <a:lnTo>
                    <a:pt x="68" y="211"/>
                  </a:lnTo>
                  <a:lnTo>
                    <a:pt x="78" y="207"/>
                  </a:lnTo>
                  <a:lnTo>
                    <a:pt x="85" y="202"/>
                  </a:lnTo>
                  <a:lnTo>
                    <a:pt x="177" y="258"/>
                  </a:lnTo>
                  <a:lnTo>
                    <a:pt x="177" y="258"/>
                  </a:lnTo>
                  <a:lnTo>
                    <a:pt x="175" y="267"/>
                  </a:lnTo>
                  <a:lnTo>
                    <a:pt x="175" y="267"/>
                  </a:lnTo>
                  <a:lnTo>
                    <a:pt x="177" y="278"/>
                  </a:lnTo>
                  <a:lnTo>
                    <a:pt x="181" y="287"/>
                  </a:lnTo>
                  <a:lnTo>
                    <a:pt x="184" y="296"/>
                  </a:lnTo>
                  <a:lnTo>
                    <a:pt x="192" y="303"/>
                  </a:lnTo>
                  <a:lnTo>
                    <a:pt x="199" y="310"/>
                  </a:lnTo>
                  <a:lnTo>
                    <a:pt x="208" y="316"/>
                  </a:lnTo>
                  <a:lnTo>
                    <a:pt x="219" y="318"/>
                  </a:lnTo>
                  <a:lnTo>
                    <a:pt x="230" y="319"/>
                  </a:lnTo>
                  <a:lnTo>
                    <a:pt x="230" y="319"/>
                  </a:lnTo>
                  <a:lnTo>
                    <a:pt x="239" y="318"/>
                  </a:lnTo>
                  <a:lnTo>
                    <a:pt x="250" y="316"/>
                  </a:lnTo>
                  <a:lnTo>
                    <a:pt x="259" y="310"/>
                  </a:lnTo>
                  <a:lnTo>
                    <a:pt x="266" y="303"/>
                  </a:lnTo>
                  <a:lnTo>
                    <a:pt x="273" y="296"/>
                  </a:lnTo>
                  <a:lnTo>
                    <a:pt x="277" y="287"/>
                  </a:lnTo>
                  <a:lnTo>
                    <a:pt x="281" y="278"/>
                  </a:lnTo>
                  <a:lnTo>
                    <a:pt x="282" y="267"/>
                  </a:lnTo>
                  <a:lnTo>
                    <a:pt x="282" y="267"/>
                  </a:lnTo>
                  <a:lnTo>
                    <a:pt x="281" y="256"/>
                  </a:lnTo>
                  <a:lnTo>
                    <a:pt x="277" y="245"/>
                  </a:lnTo>
                  <a:lnTo>
                    <a:pt x="273" y="236"/>
                  </a:lnTo>
                  <a:lnTo>
                    <a:pt x="266" y="229"/>
                  </a:lnTo>
                  <a:lnTo>
                    <a:pt x="259" y="221"/>
                  </a:lnTo>
                  <a:lnTo>
                    <a:pt x="250" y="218"/>
                  </a:lnTo>
                  <a:lnTo>
                    <a:pt x="239" y="214"/>
                  </a:lnTo>
                  <a:lnTo>
                    <a:pt x="230" y="212"/>
                  </a:lnTo>
                  <a:lnTo>
                    <a:pt x="230" y="212"/>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318" name="AutoShape 115"/>
            <p:cNvSpPr/>
            <p:nvPr/>
          </p:nvSpPr>
          <p:spPr bwMode="auto">
            <a:xfrm>
              <a:off x="7821118" y="3786805"/>
              <a:ext cx="339071" cy="4526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tx1"/>
                </a:solidFill>
                <a:effectLst>
                  <a:outerShdw blurRad="38100" dist="38100" dir="2700000" algn="tl">
                    <a:srgbClr val="000000"/>
                  </a:outerShdw>
                </a:effectLst>
                <a:latin typeface="黑体" panose="02010600030101010101" charset="-122"/>
                <a:ea typeface="黑体" panose="02010600030101010101" charset="-122"/>
                <a:cs typeface="+mn-ea"/>
                <a:sym typeface="+mn-lt"/>
              </a:endParaRPr>
            </a:p>
          </p:txBody>
        </p:sp>
        <p:sp>
          <p:nvSpPr>
            <p:cNvPr id="319" name="Freeform 23"/>
            <p:cNvSpPr>
              <a:spLocks noEditPoints="1"/>
            </p:cNvSpPr>
            <p:nvPr/>
          </p:nvSpPr>
          <p:spPr bwMode="auto">
            <a:xfrm>
              <a:off x="6802394" y="5451022"/>
              <a:ext cx="484216" cy="401740"/>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320" name="Freeform 21"/>
            <p:cNvSpPr/>
            <p:nvPr/>
          </p:nvSpPr>
          <p:spPr bwMode="auto">
            <a:xfrm>
              <a:off x="5032085" y="5643184"/>
              <a:ext cx="243006" cy="45441"/>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solidFill>
              <a:schemeClr val="bg1"/>
            </a:solidFill>
            <a:ln w="9525">
              <a:noFill/>
              <a:round/>
            </a:ln>
          </p:spPr>
          <p:txBody>
            <a:bodyPr vert="horz" wrap="square" lIns="91440" tIns="45720" rIns="91440" bIns="45720" numCol="1" anchor="t" anchorCtr="0" compatLnSpc="1"/>
            <a:lstStyle/>
            <a:p>
              <a:endParaRPr lang="en-US">
                <a:solidFill>
                  <a:schemeClr val="tx1"/>
                </a:solidFill>
                <a:latin typeface="黑体" panose="02010600030101010101" charset="-122"/>
                <a:ea typeface="黑体" panose="02010600030101010101" charset="-122"/>
                <a:cs typeface="+mn-ea"/>
                <a:sym typeface="+mn-lt"/>
              </a:endParaRPr>
            </a:p>
          </p:txBody>
        </p:sp>
        <p:sp>
          <p:nvSpPr>
            <p:cNvPr id="321" name="KSO_Shape"/>
            <p:cNvSpPr/>
            <p:nvPr/>
          </p:nvSpPr>
          <p:spPr>
            <a:xfrm>
              <a:off x="6851360" y="2181188"/>
              <a:ext cx="386287" cy="386287"/>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tx1"/>
                </a:solidFill>
                <a:latin typeface="黑体" panose="02010600030101010101" charset="-122"/>
                <a:ea typeface="黑体" panose="02010600030101010101" charset="-122"/>
                <a:cs typeface="+mn-ea"/>
                <a:sym typeface="+mn-lt"/>
              </a:endParaRPr>
            </a:p>
          </p:txBody>
        </p:sp>
        <p:sp>
          <p:nvSpPr>
            <p:cNvPr id="322" name="KSO_Shape"/>
            <p:cNvSpPr/>
            <p:nvPr/>
          </p:nvSpPr>
          <p:spPr bwMode="auto">
            <a:xfrm>
              <a:off x="3980123" y="3786805"/>
              <a:ext cx="451862" cy="45261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chemeClr val="tx1"/>
                </a:solidFill>
                <a:latin typeface="黑体" panose="02010600030101010101" charset="-122"/>
                <a:ea typeface="黑体" panose="02010600030101010101" charset="-122"/>
                <a:cs typeface="+mn-ea"/>
                <a:sym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250"/>
                                        </p:tgtEl>
                                        <p:attrNameLst>
                                          <p:attrName>style.visibility</p:attrName>
                                        </p:attrNameLst>
                                      </p:cBhvr>
                                      <p:to>
                                        <p:strVal val="visible"/>
                                      </p:to>
                                    </p:set>
                                    <p:anim calcmode="lin" valueType="num">
                                      <p:cBhvr>
                                        <p:cTn id="22" dur="500" fill="hold"/>
                                        <p:tgtEl>
                                          <p:spTgt spid="250"/>
                                        </p:tgtEl>
                                        <p:attrNameLst>
                                          <p:attrName>ppt_w</p:attrName>
                                        </p:attrNameLst>
                                      </p:cBhvr>
                                      <p:tavLst>
                                        <p:tav tm="0">
                                          <p:val>
                                            <p:fltVal val="0"/>
                                          </p:val>
                                        </p:tav>
                                        <p:tav tm="100000">
                                          <p:val>
                                            <p:strVal val="#ppt_w"/>
                                          </p:val>
                                        </p:tav>
                                      </p:tavLst>
                                    </p:anim>
                                    <p:anim calcmode="lin" valueType="num">
                                      <p:cBhvr>
                                        <p:cTn id="23" dur="500" fill="hold"/>
                                        <p:tgtEl>
                                          <p:spTgt spid="250"/>
                                        </p:tgtEl>
                                        <p:attrNameLst>
                                          <p:attrName>ppt_h</p:attrName>
                                        </p:attrNameLst>
                                      </p:cBhvr>
                                      <p:tavLst>
                                        <p:tav tm="0">
                                          <p:val>
                                            <p:fltVal val="0"/>
                                          </p:val>
                                        </p:tav>
                                        <p:tav tm="100000">
                                          <p:val>
                                            <p:strVal val="#ppt_h"/>
                                          </p:val>
                                        </p:tav>
                                      </p:tavLst>
                                    </p:anim>
                                    <p:anim calcmode="lin" valueType="num">
                                      <p:cBhvr>
                                        <p:cTn id="24" dur="500" fill="hold"/>
                                        <p:tgtEl>
                                          <p:spTgt spid="250"/>
                                        </p:tgtEl>
                                        <p:attrNameLst>
                                          <p:attrName>style.rotation</p:attrName>
                                        </p:attrNameLst>
                                      </p:cBhvr>
                                      <p:tavLst>
                                        <p:tav tm="0">
                                          <p:val>
                                            <p:fltVal val="360"/>
                                          </p:val>
                                        </p:tav>
                                        <p:tav tm="100000">
                                          <p:val>
                                            <p:fltVal val="0"/>
                                          </p:val>
                                        </p:tav>
                                      </p:tavLst>
                                    </p:anim>
                                    <p:animEffect transition="in" filter="fade">
                                      <p:cBhvr>
                                        <p:cTn id="25" dur="500"/>
                                        <p:tgtEl>
                                          <p:spTgt spid="250"/>
                                        </p:tgtEl>
                                      </p:cBhvr>
                                    </p:animEffect>
                                  </p:childTnLst>
                                </p:cTn>
                              </p:par>
                              <p:par>
                                <p:cTn id="26" presetID="49" presetClass="entr" presetSubtype="0" decel="100000" fill="hold" grpId="0" nodeType="withEffect">
                                  <p:stCondLst>
                                    <p:cond delay="0"/>
                                  </p:stCondLst>
                                  <p:childTnLst>
                                    <p:set>
                                      <p:cBhvr>
                                        <p:cTn id="27" dur="1" fill="hold">
                                          <p:stCondLst>
                                            <p:cond delay="0"/>
                                          </p:stCondLst>
                                        </p:cTn>
                                        <p:tgtEl>
                                          <p:spTgt spid="255"/>
                                        </p:tgtEl>
                                        <p:attrNameLst>
                                          <p:attrName>style.visibility</p:attrName>
                                        </p:attrNameLst>
                                      </p:cBhvr>
                                      <p:to>
                                        <p:strVal val="visible"/>
                                      </p:to>
                                    </p:set>
                                    <p:anim calcmode="lin" valueType="num">
                                      <p:cBhvr>
                                        <p:cTn id="28" dur="500" fill="hold"/>
                                        <p:tgtEl>
                                          <p:spTgt spid="255"/>
                                        </p:tgtEl>
                                        <p:attrNameLst>
                                          <p:attrName>ppt_w</p:attrName>
                                        </p:attrNameLst>
                                      </p:cBhvr>
                                      <p:tavLst>
                                        <p:tav tm="0">
                                          <p:val>
                                            <p:fltVal val="0"/>
                                          </p:val>
                                        </p:tav>
                                        <p:tav tm="100000">
                                          <p:val>
                                            <p:strVal val="#ppt_w"/>
                                          </p:val>
                                        </p:tav>
                                      </p:tavLst>
                                    </p:anim>
                                    <p:anim calcmode="lin" valueType="num">
                                      <p:cBhvr>
                                        <p:cTn id="29" dur="500" fill="hold"/>
                                        <p:tgtEl>
                                          <p:spTgt spid="255"/>
                                        </p:tgtEl>
                                        <p:attrNameLst>
                                          <p:attrName>ppt_h</p:attrName>
                                        </p:attrNameLst>
                                      </p:cBhvr>
                                      <p:tavLst>
                                        <p:tav tm="0">
                                          <p:val>
                                            <p:fltVal val="0"/>
                                          </p:val>
                                        </p:tav>
                                        <p:tav tm="100000">
                                          <p:val>
                                            <p:strVal val="#ppt_h"/>
                                          </p:val>
                                        </p:tav>
                                      </p:tavLst>
                                    </p:anim>
                                    <p:anim calcmode="lin" valueType="num">
                                      <p:cBhvr>
                                        <p:cTn id="30" dur="500" fill="hold"/>
                                        <p:tgtEl>
                                          <p:spTgt spid="255"/>
                                        </p:tgtEl>
                                        <p:attrNameLst>
                                          <p:attrName>style.rotation</p:attrName>
                                        </p:attrNameLst>
                                      </p:cBhvr>
                                      <p:tavLst>
                                        <p:tav tm="0">
                                          <p:val>
                                            <p:fltVal val="360"/>
                                          </p:val>
                                        </p:tav>
                                        <p:tav tm="100000">
                                          <p:val>
                                            <p:fltVal val="0"/>
                                          </p:val>
                                        </p:tav>
                                      </p:tavLst>
                                    </p:anim>
                                    <p:animEffect transition="in" filter="fade">
                                      <p:cBhvr>
                                        <p:cTn id="31" dur="500"/>
                                        <p:tgtEl>
                                          <p:spTgt spid="255"/>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56"/>
                                        </p:tgtEl>
                                        <p:attrNameLst>
                                          <p:attrName>style.visibility</p:attrName>
                                        </p:attrNameLst>
                                      </p:cBhvr>
                                      <p:to>
                                        <p:strVal val="visible"/>
                                      </p:to>
                                    </p:set>
                                    <p:anim calcmode="lin" valueType="num">
                                      <p:cBhvr>
                                        <p:cTn id="34" dur="500" fill="hold"/>
                                        <p:tgtEl>
                                          <p:spTgt spid="256"/>
                                        </p:tgtEl>
                                        <p:attrNameLst>
                                          <p:attrName>ppt_w</p:attrName>
                                        </p:attrNameLst>
                                      </p:cBhvr>
                                      <p:tavLst>
                                        <p:tav tm="0">
                                          <p:val>
                                            <p:fltVal val="0"/>
                                          </p:val>
                                        </p:tav>
                                        <p:tav tm="100000">
                                          <p:val>
                                            <p:strVal val="#ppt_w"/>
                                          </p:val>
                                        </p:tav>
                                      </p:tavLst>
                                    </p:anim>
                                    <p:anim calcmode="lin" valueType="num">
                                      <p:cBhvr>
                                        <p:cTn id="35" dur="500" fill="hold"/>
                                        <p:tgtEl>
                                          <p:spTgt spid="256"/>
                                        </p:tgtEl>
                                        <p:attrNameLst>
                                          <p:attrName>ppt_h</p:attrName>
                                        </p:attrNameLst>
                                      </p:cBhvr>
                                      <p:tavLst>
                                        <p:tav tm="0">
                                          <p:val>
                                            <p:fltVal val="0"/>
                                          </p:val>
                                        </p:tav>
                                        <p:tav tm="100000">
                                          <p:val>
                                            <p:strVal val="#ppt_h"/>
                                          </p:val>
                                        </p:tav>
                                      </p:tavLst>
                                    </p:anim>
                                    <p:anim calcmode="lin" valueType="num">
                                      <p:cBhvr>
                                        <p:cTn id="36" dur="500" fill="hold"/>
                                        <p:tgtEl>
                                          <p:spTgt spid="256"/>
                                        </p:tgtEl>
                                        <p:attrNameLst>
                                          <p:attrName>style.rotation</p:attrName>
                                        </p:attrNameLst>
                                      </p:cBhvr>
                                      <p:tavLst>
                                        <p:tav tm="0">
                                          <p:val>
                                            <p:fltVal val="360"/>
                                          </p:val>
                                        </p:tav>
                                        <p:tav tm="100000">
                                          <p:val>
                                            <p:fltVal val="0"/>
                                          </p:val>
                                        </p:tav>
                                      </p:tavLst>
                                    </p:anim>
                                    <p:animEffect transition="in" filter="fade">
                                      <p:cBhvr>
                                        <p:cTn id="37" dur="500"/>
                                        <p:tgtEl>
                                          <p:spTgt spid="256"/>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306"/>
                                        </p:tgtEl>
                                        <p:attrNameLst>
                                          <p:attrName>style.visibility</p:attrName>
                                        </p:attrNameLst>
                                      </p:cBhvr>
                                      <p:to>
                                        <p:strVal val="visible"/>
                                      </p:to>
                                    </p:set>
                                    <p:anim calcmode="lin" valueType="num">
                                      <p:cBhvr>
                                        <p:cTn id="40" dur="500" fill="hold"/>
                                        <p:tgtEl>
                                          <p:spTgt spid="306"/>
                                        </p:tgtEl>
                                        <p:attrNameLst>
                                          <p:attrName>ppt_w</p:attrName>
                                        </p:attrNameLst>
                                      </p:cBhvr>
                                      <p:tavLst>
                                        <p:tav tm="0">
                                          <p:val>
                                            <p:fltVal val="0"/>
                                          </p:val>
                                        </p:tav>
                                        <p:tav tm="100000">
                                          <p:val>
                                            <p:strVal val="#ppt_w"/>
                                          </p:val>
                                        </p:tav>
                                      </p:tavLst>
                                    </p:anim>
                                    <p:anim calcmode="lin" valueType="num">
                                      <p:cBhvr>
                                        <p:cTn id="41" dur="500" fill="hold"/>
                                        <p:tgtEl>
                                          <p:spTgt spid="306"/>
                                        </p:tgtEl>
                                        <p:attrNameLst>
                                          <p:attrName>ppt_h</p:attrName>
                                        </p:attrNameLst>
                                      </p:cBhvr>
                                      <p:tavLst>
                                        <p:tav tm="0">
                                          <p:val>
                                            <p:fltVal val="0"/>
                                          </p:val>
                                        </p:tav>
                                        <p:tav tm="100000">
                                          <p:val>
                                            <p:strVal val="#ppt_h"/>
                                          </p:val>
                                        </p:tav>
                                      </p:tavLst>
                                    </p:anim>
                                    <p:anim calcmode="lin" valueType="num">
                                      <p:cBhvr>
                                        <p:cTn id="42" dur="500" fill="hold"/>
                                        <p:tgtEl>
                                          <p:spTgt spid="306"/>
                                        </p:tgtEl>
                                        <p:attrNameLst>
                                          <p:attrName>style.rotation</p:attrName>
                                        </p:attrNameLst>
                                      </p:cBhvr>
                                      <p:tavLst>
                                        <p:tav tm="0">
                                          <p:val>
                                            <p:fltVal val="360"/>
                                          </p:val>
                                        </p:tav>
                                        <p:tav tm="100000">
                                          <p:val>
                                            <p:fltVal val="0"/>
                                          </p:val>
                                        </p:tav>
                                      </p:tavLst>
                                    </p:anim>
                                    <p:animEffect transition="in" filter="fade">
                                      <p:cBhvr>
                                        <p:cTn id="43" dur="500"/>
                                        <p:tgtEl>
                                          <p:spTgt spid="306"/>
                                        </p:tgtEl>
                                      </p:cBhvr>
                                    </p:animEffect>
                                  </p:childTnLst>
                                </p:cTn>
                              </p:par>
                            </p:childTnLst>
                          </p:cTn>
                        </p:par>
                      </p:childTnLst>
                    </p:cTn>
                  </p:par>
                  <p:par>
                    <p:cTn id="44" fill="hold">
                      <p:stCondLst>
                        <p:cond delay="indefinite"/>
                      </p:stCondLst>
                      <p:childTnLst>
                        <p:par>
                          <p:cTn id="45" fill="hold">
                            <p:stCondLst>
                              <p:cond delay="0"/>
                            </p:stCondLst>
                            <p:childTnLst>
                              <p:par>
                                <p:cTn id="46" presetID="29" presetClass="entr" presetSubtype="0" fill="hold" nodeType="clickEffect">
                                  <p:stCondLst>
                                    <p:cond delay="0"/>
                                  </p:stCondLst>
                                  <p:childTnLst>
                                    <p:set>
                                      <p:cBhvr>
                                        <p:cTn id="47" dur="1" fill="hold">
                                          <p:stCondLst>
                                            <p:cond delay="0"/>
                                          </p:stCondLst>
                                        </p:cTn>
                                        <p:tgtEl>
                                          <p:spTgt spid="261"/>
                                        </p:tgtEl>
                                        <p:attrNameLst>
                                          <p:attrName>style.visibility</p:attrName>
                                        </p:attrNameLst>
                                      </p:cBhvr>
                                      <p:to>
                                        <p:strVal val="visible"/>
                                      </p:to>
                                    </p:set>
                                    <p:anim calcmode="lin" valueType="num">
                                      <p:cBhvr>
                                        <p:cTn id="48" dur="500" fill="hold"/>
                                        <p:tgtEl>
                                          <p:spTgt spid="261"/>
                                        </p:tgtEl>
                                        <p:attrNameLst>
                                          <p:attrName>ppt_x</p:attrName>
                                        </p:attrNameLst>
                                      </p:cBhvr>
                                      <p:tavLst>
                                        <p:tav tm="0">
                                          <p:val>
                                            <p:strVal val="#ppt_x-.2"/>
                                          </p:val>
                                        </p:tav>
                                        <p:tav tm="100000">
                                          <p:val>
                                            <p:strVal val="#ppt_x"/>
                                          </p:val>
                                        </p:tav>
                                      </p:tavLst>
                                    </p:anim>
                                    <p:anim calcmode="lin" valueType="num">
                                      <p:cBhvr>
                                        <p:cTn id="49" dur="500" fill="hold"/>
                                        <p:tgtEl>
                                          <p:spTgt spid="261"/>
                                        </p:tgtEl>
                                        <p:attrNameLst>
                                          <p:attrName>ppt_y</p:attrName>
                                        </p:attrNameLst>
                                      </p:cBhvr>
                                      <p:tavLst>
                                        <p:tav tm="0">
                                          <p:val>
                                            <p:strVal val="#ppt_y"/>
                                          </p:val>
                                        </p:tav>
                                        <p:tav tm="100000">
                                          <p:val>
                                            <p:strVal val="#ppt_y"/>
                                          </p:val>
                                        </p:tav>
                                      </p:tavLst>
                                    </p:anim>
                                    <p:animEffect transition="in" filter="wipe(right)" prLst="gradientSize: 0.1">
                                      <p:cBhvr>
                                        <p:cTn id="50" dur="500"/>
                                        <p:tgtEl>
                                          <p:spTgt spid="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255" grpId="0" bldLvl="0" animBg="1"/>
      <p:bldP spid="256"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110" name="组合 109"/>
          <p:cNvGrpSpPr/>
          <p:nvPr/>
        </p:nvGrpSpPr>
        <p:grpSpPr>
          <a:xfrm>
            <a:off x="6398366" y="2066614"/>
            <a:ext cx="1795998" cy="1977036"/>
            <a:chOff x="5987173" y="3044094"/>
            <a:chExt cx="1796700" cy="1976578"/>
          </a:xfrm>
        </p:grpSpPr>
        <p:sp>
          <p:nvSpPr>
            <p:cNvPr id="111" name="任意多边形 11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113" name="文本框 62"/>
            <p:cNvSpPr txBox="1"/>
            <p:nvPr/>
          </p:nvSpPr>
          <p:spPr>
            <a:xfrm>
              <a:off x="6281645" y="3989043"/>
              <a:ext cx="1237550" cy="335202"/>
            </a:xfrm>
            <a:prstGeom prst="rect">
              <a:avLst/>
            </a:prstGeom>
            <a:noFill/>
          </p:spPr>
          <p:txBody>
            <a:bodyPr wrap="square" rtlCol="0">
              <a:spAutoFit/>
            </a:bodyPr>
            <a:lstStyle/>
            <a:p>
              <a:pPr algn="ctr"/>
              <a:r>
                <a:rPr lang="zh-CN" altLang="en-US" sz="1600" dirty="0" smtClean="0">
                  <a:solidFill>
                    <a:schemeClr val="bg1"/>
                  </a:solidFill>
                  <a:cs typeface="+mn-ea"/>
                  <a:sym typeface="+mn-lt"/>
                </a:rPr>
                <a:t>添加标题</a:t>
              </a:r>
            </a:p>
          </p:txBody>
        </p:sp>
        <p:sp>
          <p:nvSpPr>
            <p:cNvPr id="112" name="KSO_Shape"/>
            <p:cNvSpPr/>
            <p:nvPr/>
          </p:nvSpPr>
          <p:spPr bwMode="auto">
            <a:xfrm>
              <a:off x="6664270" y="3431337"/>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cs typeface="+mn-ea"/>
                <a:sym typeface="+mn-lt"/>
              </a:endParaRPr>
            </a:p>
          </p:txBody>
        </p:sp>
      </p:grpSp>
      <p:cxnSp>
        <p:nvCxnSpPr>
          <p:cNvPr id="114" name="直接连接符 113"/>
          <p:cNvCxnSpPr/>
          <p:nvPr/>
        </p:nvCxnSpPr>
        <p:spPr>
          <a:xfrm>
            <a:off x="1804504" y="4169552"/>
            <a:ext cx="8836750" cy="0"/>
          </a:xfrm>
          <a:prstGeom prst="line">
            <a:avLst/>
          </a:prstGeom>
          <a:ln>
            <a:solidFill>
              <a:srgbClr val="3D4D68"/>
            </a:solidFill>
          </a:ln>
        </p:spPr>
        <p:style>
          <a:lnRef idx="1">
            <a:schemeClr val="accent1"/>
          </a:lnRef>
          <a:fillRef idx="0">
            <a:schemeClr val="accent1"/>
          </a:fillRef>
          <a:effectRef idx="0">
            <a:schemeClr val="accent1"/>
          </a:effectRef>
          <a:fontRef idx="minor">
            <a:schemeClr val="tx1"/>
          </a:fontRef>
        </p:style>
      </p:cxnSp>
      <p:sp>
        <p:nvSpPr>
          <p:cNvPr id="115" name="椭圆 114"/>
          <p:cNvSpPr/>
          <p:nvPr/>
        </p:nvSpPr>
        <p:spPr>
          <a:xfrm>
            <a:off x="1704433" y="4096335"/>
            <a:ext cx="146343" cy="146434"/>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116" name="椭圆 115"/>
          <p:cNvSpPr/>
          <p:nvPr/>
        </p:nvSpPr>
        <p:spPr>
          <a:xfrm>
            <a:off x="10568083" y="4096335"/>
            <a:ext cx="146343" cy="146434"/>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117" name="椭圆 116"/>
          <p:cNvSpPr/>
          <p:nvPr/>
        </p:nvSpPr>
        <p:spPr>
          <a:xfrm>
            <a:off x="3050524" y="4096335"/>
            <a:ext cx="146343" cy="146434"/>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118" name="椭圆 117"/>
          <p:cNvSpPr/>
          <p:nvPr/>
        </p:nvSpPr>
        <p:spPr>
          <a:xfrm>
            <a:off x="5119036" y="4096335"/>
            <a:ext cx="146343" cy="146434"/>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119" name="椭圆 118"/>
          <p:cNvSpPr/>
          <p:nvPr/>
        </p:nvSpPr>
        <p:spPr>
          <a:xfrm>
            <a:off x="7222845" y="4096335"/>
            <a:ext cx="146343" cy="146434"/>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sp>
        <p:nvSpPr>
          <p:cNvPr id="120" name="椭圆 119"/>
          <p:cNvSpPr/>
          <p:nvPr/>
        </p:nvSpPr>
        <p:spPr>
          <a:xfrm>
            <a:off x="9073605" y="4096335"/>
            <a:ext cx="146343" cy="146434"/>
          </a:xfrm>
          <a:prstGeom prst="ellipse">
            <a:avLst/>
          </a:prstGeom>
          <a:solidFill>
            <a:srgbClr val="4046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solidFill>
              <a:cs typeface="+mn-ea"/>
              <a:sym typeface="+mn-lt"/>
            </a:endParaRPr>
          </a:p>
        </p:txBody>
      </p:sp>
      <p:grpSp>
        <p:nvGrpSpPr>
          <p:cNvPr id="121" name="组合 120"/>
          <p:cNvGrpSpPr/>
          <p:nvPr/>
        </p:nvGrpSpPr>
        <p:grpSpPr>
          <a:xfrm>
            <a:off x="2352252" y="2290413"/>
            <a:ext cx="1575125" cy="1760260"/>
            <a:chOff x="2940476" y="3272285"/>
            <a:chExt cx="1575740" cy="1759852"/>
          </a:xfrm>
        </p:grpSpPr>
        <p:sp>
          <p:nvSpPr>
            <p:cNvPr id="218" name="任意多边形 217"/>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219" name="KSO_Shape"/>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cs typeface="+mn-ea"/>
                <a:sym typeface="+mn-lt"/>
              </a:endParaRPr>
            </a:p>
          </p:txBody>
        </p:sp>
        <p:sp>
          <p:nvSpPr>
            <p:cNvPr id="220" name="文本框 59"/>
            <p:cNvSpPr txBox="1"/>
            <p:nvPr/>
          </p:nvSpPr>
          <p:spPr>
            <a:xfrm>
              <a:off x="3102008" y="4128107"/>
              <a:ext cx="1357226" cy="335202"/>
            </a:xfrm>
            <a:prstGeom prst="rect">
              <a:avLst/>
            </a:prstGeom>
            <a:noFill/>
          </p:spPr>
          <p:txBody>
            <a:bodyPr wrap="square" rtlCol="0">
              <a:spAutoFit/>
            </a:bodyPr>
            <a:lstStyle/>
            <a:p>
              <a:pPr algn="ctr"/>
              <a:r>
                <a:rPr lang="zh-CN" altLang="en-US" sz="1600" dirty="0" smtClean="0">
                  <a:solidFill>
                    <a:schemeClr val="bg1"/>
                  </a:solidFill>
                  <a:cs typeface="+mn-ea"/>
                  <a:sym typeface="+mn-lt"/>
                </a:rPr>
                <a:t>添加标题</a:t>
              </a:r>
            </a:p>
          </p:txBody>
        </p:sp>
      </p:grpSp>
      <p:grpSp>
        <p:nvGrpSpPr>
          <p:cNvPr id="221" name="组合 220"/>
          <p:cNvGrpSpPr/>
          <p:nvPr/>
        </p:nvGrpSpPr>
        <p:grpSpPr>
          <a:xfrm>
            <a:off x="3964970" y="1496599"/>
            <a:ext cx="2368433" cy="2554073"/>
            <a:chOff x="4078604" y="2478655"/>
            <a:chExt cx="2369358" cy="2553482"/>
          </a:xfrm>
        </p:grpSpPr>
        <p:sp>
          <p:nvSpPr>
            <p:cNvPr id="222" name="任意多边形 221"/>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grpSp>
          <p:nvGrpSpPr>
            <p:cNvPr id="223" name="组合 222"/>
            <p:cNvGrpSpPr/>
            <p:nvPr/>
          </p:nvGrpSpPr>
          <p:grpSpPr>
            <a:xfrm>
              <a:off x="4491974" y="2983996"/>
              <a:ext cx="1562853" cy="1284521"/>
              <a:chOff x="4594672" y="2337104"/>
              <a:chExt cx="1562853" cy="1284521"/>
            </a:xfrm>
          </p:grpSpPr>
          <p:sp>
            <p:nvSpPr>
              <p:cNvPr id="224" name="KSO_Shape"/>
              <p:cNvSpPr/>
              <p:nvPr/>
            </p:nvSpPr>
            <p:spPr bwMode="auto">
              <a:xfrm>
                <a:off x="5037175" y="2337104"/>
                <a:ext cx="743686" cy="744927"/>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cs typeface="+mn-ea"/>
                  <a:sym typeface="+mn-lt"/>
                </a:endParaRPr>
              </a:p>
            </p:txBody>
          </p:sp>
          <p:sp>
            <p:nvSpPr>
              <p:cNvPr id="225" name="文本框 60"/>
              <p:cNvSpPr txBox="1"/>
              <p:nvPr/>
            </p:nvSpPr>
            <p:spPr>
              <a:xfrm>
                <a:off x="4594672" y="3225885"/>
                <a:ext cx="1562853" cy="395740"/>
              </a:xfrm>
              <a:prstGeom prst="rect">
                <a:avLst/>
              </a:prstGeom>
              <a:noFill/>
            </p:spPr>
            <p:txBody>
              <a:bodyPr wrap="square" rtlCol="0">
                <a:spAutoFit/>
              </a:bodyPr>
              <a:lstStyle/>
              <a:p>
                <a:pPr algn="ctr"/>
                <a:r>
                  <a:rPr lang="zh-CN" altLang="en-US" sz="2000" dirty="0" smtClean="0">
                    <a:solidFill>
                      <a:schemeClr val="bg1"/>
                    </a:solidFill>
                    <a:cs typeface="+mn-ea"/>
                    <a:sym typeface="+mn-lt"/>
                  </a:rPr>
                  <a:t>添加标题</a:t>
                </a:r>
              </a:p>
            </p:txBody>
          </p:sp>
        </p:grpSp>
      </p:grpSp>
      <p:grpSp>
        <p:nvGrpSpPr>
          <p:cNvPr id="226" name="组合 225"/>
          <p:cNvGrpSpPr/>
          <p:nvPr/>
        </p:nvGrpSpPr>
        <p:grpSpPr>
          <a:xfrm>
            <a:off x="8219890" y="2045580"/>
            <a:ext cx="1834209" cy="1998140"/>
            <a:chOff x="7567273" y="3027509"/>
            <a:chExt cx="1834926" cy="1997677"/>
          </a:xfrm>
        </p:grpSpPr>
        <p:sp>
          <p:nvSpPr>
            <p:cNvPr id="227" name="任意多边形 226"/>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gradFill>
              <a:gsLst>
                <a:gs pos="0">
                  <a:srgbClr val="E30000"/>
                </a:gs>
                <a:gs pos="100000">
                  <a:srgbClr val="760303"/>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228" name="KSO_Shape"/>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bg1"/>
                </a:solidFill>
                <a:cs typeface="+mn-ea"/>
                <a:sym typeface="+mn-lt"/>
              </a:endParaRPr>
            </a:p>
          </p:txBody>
        </p:sp>
        <p:sp>
          <p:nvSpPr>
            <p:cNvPr id="229" name="文本框 63"/>
            <p:cNvSpPr txBox="1"/>
            <p:nvPr/>
          </p:nvSpPr>
          <p:spPr>
            <a:xfrm>
              <a:off x="7756004" y="3989043"/>
              <a:ext cx="1477034" cy="335202"/>
            </a:xfrm>
            <a:prstGeom prst="rect">
              <a:avLst/>
            </a:prstGeom>
            <a:noFill/>
          </p:spPr>
          <p:txBody>
            <a:bodyPr wrap="square" rtlCol="0">
              <a:spAutoFit/>
            </a:bodyPr>
            <a:lstStyle/>
            <a:p>
              <a:pPr algn="ctr"/>
              <a:r>
                <a:rPr lang="zh-CN" altLang="en-US" sz="1600" dirty="0" smtClean="0">
                  <a:solidFill>
                    <a:schemeClr val="bg1"/>
                  </a:solidFill>
                  <a:cs typeface="+mn-ea"/>
                  <a:sym typeface="+mn-lt"/>
                </a:rPr>
                <a:t>添加标题</a:t>
              </a:r>
            </a:p>
          </p:txBody>
        </p:sp>
      </p:grpSp>
      <p:sp>
        <p:nvSpPr>
          <p:cNvPr id="230" name="矩形 229"/>
          <p:cNvSpPr/>
          <p:nvPr/>
        </p:nvSpPr>
        <p:spPr>
          <a:xfrm>
            <a:off x="2280272" y="4338374"/>
            <a:ext cx="1849240" cy="784830"/>
          </a:xfrm>
          <a:prstGeom prst="rect">
            <a:avLst/>
          </a:prstGeom>
        </p:spPr>
        <p:txBody>
          <a:bodyPr wrap="square">
            <a:spAutoFit/>
          </a:bodyPr>
          <a:lstStyle/>
          <a:p>
            <a:pPr algn="ctr">
              <a:lnSpc>
                <a:spcPts val="1800"/>
              </a:lnSpc>
              <a:spcBef>
                <a:spcPct val="0"/>
              </a:spcBef>
            </a:pPr>
            <a:r>
              <a:rPr lang="zh-CN" altLang="en-US" sz="1300" dirty="0">
                <a:solidFill>
                  <a:schemeClr val="tx1"/>
                </a:solidFill>
                <a:cs typeface="+mn-ea"/>
                <a:sym typeface="+mn-lt"/>
              </a:rPr>
              <a:t>点击输入详细的文本内容</a:t>
            </a:r>
            <a:r>
              <a:rPr lang="zh-CN" altLang="en-US" sz="1300" dirty="0" smtClean="0">
                <a:solidFill>
                  <a:schemeClr val="tx1"/>
                </a:solidFill>
                <a:cs typeface="+mn-ea"/>
                <a:sym typeface="+mn-lt"/>
              </a:rPr>
              <a:t>，</a:t>
            </a:r>
            <a:r>
              <a:rPr lang="zh-CN" altLang="en-US" sz="1300" dirty="0">
                <a:solidFill>
                  <a:schemeClr val="tx1"/>
                </a:solidFill>
                <a:cs typeface="+mn-ea"/>
                <a:sym typeface="+mn-lt"/>
              </a:rPr>
              <a:t>点击输入详细的文本</a:t>
            </a:r>
            <a:r>
              <a:rPr lang="zh-CN" altLang="en-US" sz="1300" dirty="0" smtClean="0">
                <a:solidFill>
                  <a:schemeClr val="tx1"/>
                </a:solidFill>
                <a:cs typeface="+mn-ea"/>
                <a:sym typeface="+mn-lt"/>
              </a:rPr>
              <a:t>内容</a:t>
            </a:r>
            <a:r>
              <a:rPr lang="zh-CN" altLang="en-US" sz="1300" dirty="0">
                <a:solidFill>
                  <a:schemeClr val="tx1"/>
                </a:solidFill>
                <a:cs typeface="+mn-ea"/>
                <a:sym typeface="+mn-lt"/>
              </a:rPr>
              <a:t>。</a:t>
            </a:r>
          </a:p>
        </p:txBody>
      </p:sp>
      <p:sp>
        <p:nvSpPr>
          <p:cNvPr id="231" name="矩形 230"/>
          <p:cNvSpPr/>
          <p:nvPr/>
        </p:nvSpPr>
        <p:spPr>
          <a:xfrm>
            <a:off x="4317946" y="4297368"/>
            <a:ext cx="1849240" cy="784830"/>
          </a:xfrm>
          <a:prstGeom prst="rect">
            <a:avLst/>
          </a:prstGeom>
        </p:spPr>
        <p:txBody>
          <a:bodyPr wrap="square">
            <a:spAutoFit/>
          </a:bodyPr>
          <a:lstStyle/>
          <a:p>
            <a:pPr algn="ctr">
              <a:lnSpc>
                <a:spcPts val="1800"/>
              </a:lnSpc>
              <a:spcBef>
                <a:spcPct val="0"/>
              </a:spcBef>
            </a:pPr>
            <a:r>
              <a:rPr lang="zh-CN" altLang="en-US" sz="1300" dirty="0">
                <a:solidFill>
                  <a:schemeClr val="tx1"/>
                </a:solidFill>
                <a:cs typeface="+mn-ea"/>
                <a:sym typeface="+mn-lt"/>
              </a:rPr>
              <a:t>点击输入详细的文本内容，点击输入详细的文本内容。</a:t>
            </a:r>
          </a:p>
        </p:txBody>
      </p:sp>
      <p:sp>
        <p:nvSpPr>
          <p:cNvPr id="232" name="矩形 231"/>
          <p:cNvSpPr/>
          <p:nvPr/>
        </p:nvSpPr>
        <p:spPr>
          <a:xfrm>
            <a:off x="6383125" y="4297368"/>
            <a:ext cx="1849240" cy="784830"/>
          </a:xfrm>
          <a:prstGeom prst="rect">
            <a:avLst/>
          </a:prstGeom>
        </p:spPr>
        <p:txBody>
          <a:bodyPr wrap="square">
            <a:spAutoFit/>
          </a:bodyPr>
          <a:lstStyle/>
          <a:p>
            <a:pPr algn="ctr">
              <a:lnSpc>
                <a:spcPts val="1800"/>
              </a:lnSpc>
              <a:spcBef>
                <a:spcPct val="0"/>
              </a:spcBef>
            </a:pPr>
            <a:r>
              <a:rPr lang="zh-CN" altLang="en-US" sz="1300" dirty="0">
                <a:solidFill>
                  <a:schemeClr val="tx1"/>
                </a:solidFill>
                <a:cs typeface="+mn-ea"/>
                <a:sym typeface="+mn-lt"/>
              </a:rPr>
              <a:t>点击输入详细的文本内容，点击输入详细的文本内容。</a:t>
            </a:r>
          </a:p>
        </p:txBody>
      </p:sp>
      <p:sp>
        <p:nvSpPr>
          <p:cNvPr id="233" name="矩形 232"/>
          <p:cNvSpPr/>
          <p:nvPr/>
        </p:nvSpPr>
        <p:spPr>
          <a:xfrm>
            <a:off x="8276840" y="4297368"/>
            <a:ext cx="1849240" cy="784830"/>
          </a:xfrm>
          <a:prstGeom prst="rect">
            <a:avLst/>
          </a:prstGeom>
        </p:spPr>
        <p:txBody>
          <a:bodyPr wrap="square">
            <a:spAutoFit/>
          </a:bodyPr>
          <a:lstStyle/>
          <a:p>
            <a:pPr algn="ctr">
              <a:lnSpc>
                <a:spcPts val="1800"/>
              </a:lnSpc>
              <a:spcBef>
                <a:spcPct val="0"/>
              </a:spcBef>
            </a:pPr>
            <a:r>
              <a:rPr lang="zh-CN" altLang="en-US" sz="1300" dirty="0">
                <a:solidFill>
                  <a:schemeClr val="tx1"/>
                </a:solidFill>
                <a:cs typeface="+mn-ea"/>
                <a:sym typeface="+mn-lt"/>
              </a:rPr>
              <a:t>点击输入详细的文本内容，点击输入详细的文本内容。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115"/>
                                        </p:tgtEl>
                                        <p:attrNameLst>
                                          <p:attrName>style.visibility</p:attrName>
                                        </p:attrNameLst>
                                      </p:cBhvr>
                                      <p:to>
                                        <p:strVal val="visible"/>
                                      </p:to>
                                    </p:set>
                                    <p:anim calcmode="lin" valueType="num">
                                      <p:cBhvr>
                                        <p:cTn id="21" dur="500" fill="hold"/>
                                        <p:tgtEl>
                                          <p:spTgt spid="115"/>
                                        </p:tgtEl>
                                        <p:attrNameLst>
                                          <p:attrName>ppt_w</p:attrName>
                                        </p:attrNameLst>
                                      </p:cBhvr>
                                      <p:tavLst>
                                        <p:tav tm="0">
                                          <p:val>
                                            <p:fltVal val="0"/>
                                          </p:val>
                                        </p:tav>
                                        <p:tav tm="100000">
                                          <p:val>
                                            <p:strVal val="#ppt_w"/>
                                          </p:val>
                                        </p:tav>
                                      </p:tavLst>
                                    </p:anim>
                                    <p:anim calcmode="lin" valueType="num">
                                      <p:cBhvr>
                                        <p:cTn id="22" dur="500" fill="hold"/>
                                        <p:tgtEl>
                                          <p:spTgt spid="115"/>
                                        </p:tgtEl>
                                        <p:attrNameLst>
                                          <p:attrName>ppt_h</p:attrName>
                                        </p:attrNameLst>
                                      </p:cBhvr>
                                      <p:tavLst>
                                        <p:tav tm="0">
                                          <p:val>
                                            <p:fltVal val="0"/>
                                          </p:val>
                                        </p:tav>
                                        <p:tav tm="100000">
                                          <p:val>
                                            <p:strVal val="#ppt_h"/>
                                          </p:val>
                                        </p:tav>
                                      </p:tavLst>
                                    </p:anim>
                                    <p:anim calcmode="lin" valueType="num">
                                      <p:cBhvr>
                                        <p:cTn id="23" dur="500" fill="hold"/>
                                        <p:tgtEl>
                                          <p:spTgt spid="115"/>
                                        </p:tgtEl>
                                        <p:attrNameLst>
                                          <p:attrName>style.rotation</p:attrName>
                                        </p:attrNameLst>
                                      </p:cBhvr>
                                      <p:tavLst>
                                        <p:tav tm="0">
                                          <p:val>
                                            <p:fltVal val="360"/>
                                          </p:val>
                                        </p:tav>
                                        <p:tav tm="100000">
                                          <p:val>
                                            <p:fltVal val="0"/>
                                          </p:val>
                                        </p:tav>
                                      </p:tavLst>
                                    </p:anim>
                                    <p:animEffect transition="in" filter="fade">
                                      <p:cBhvr>
                                        <p:cTn id="24" dur="500"/>
                                        <p:tgtEl>
                                          <p:spTgt spid="115"/>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114"/>
                                        </p:tgtEl>
                                        <p:attrNameLst>
                                          <p:attrName>style.visibility</p:attrName>
                                        </p:attrNameLst>
                                      </p:cBhvr>
                                      <p:to>
                                        <p:strVal val="visible"/>
                                      </p:to>
                                    </p:set>
                                    <p:animEffect transition="in" filter="wipe(left)">
                                      <p:cBhvr>
                                        <p:cTn id="28" dur="2750"/>
                                        <p:tgtEl>
                                          <p:spTgt spid="114"/>
                                        </p:tgtEl>
                                      </p:cBhvr>
                                    </p:animEffect>
                                  </p:childTnLst>
                                </p:cTn>
                              </p:par>
                              <p:par>
                                <p:cTn id="29" presetID="49" presetClass="entr" presetSubtype="0" decel="100000" fill="hold" grpId="0" nodeType="withEffect">
                                  <p:stCondLst>
                                    <p:cond delay="250"/>
                                  </p:stCondLst>
                                  <p:childTnLst>
                                    <p:set>
                                      <p:cBhvr>
                                        <p:cTn id="30" dur="1" fill="hold">
                                          <p:stCondLst>
                                            <p:cond delay="0"/>
                                          </p:stCondLst>
                                        </p:cTn>
                                        <p:tgtEl>
                                          <p:spTgt spid="117"/>
                                        </p:tgtEl>
                                        <p:attrNameLst>
                                          <p:attrName>style.visibility</p:attrName>
                                        </p:attrNameLst>
                                      </p:cBhvr>
                                      <p:to>
                                        <p:strVal val="visible"/>
                                      </p:to>
                                    </p:set>
                                    <p:anim calcmode="lin" valueType="num">
                                      <p:cBhvr>
                                        <p:cTn id="31" dur="500" fill="hold"/>
                                        <p:tgtEl>
                                          <p:spTgt spid="117"/>
                                        </p:tgtEl>
                                        <p:attrNameLst>
                                          <p:attrName>ppt_w</p:attrName>
                                        </p:attrNameLst>
                                      </p:cBhvr>
                                      <p:tavLst>
                                        <p:tav tm="0">
                                          <p:val>
                                            <p:fltVal val="0"/>
                                          </p:val>
                                        </p:tav>
                                        <p:tav tm="100000">
                                          <p:val>
                                            <p:strVal val="#ppt_w"/>
                                          </p:val>
                                        </p:tav>
                                      </p:tavLst>
                                    </p:anim>
                                    <p:anim calcmode="lin" valueType="num">
                                      <p:cBhvr>
                                        <p:cTn id="32" dur="500" fill="hold"/>
                                        <p:tgtEl>
                                          <p:spTgt spid="117"/>
                                        </p:tgtEl>
                                        <p:attrNameLst>
                                          <p:attrName>ppt_h</p:attrName>
                                        </p:attrNameLst>
                                      </p:cBhvr>
                                      <p:tavLst>
                                        <p:tav tm="0">
                                          <p:val>
                                            <p:fltVal val="0"/>
                                          </p:val>
                                        </p:tav>
                                        <p:tav tm="100000">
                                          <p:val>
                                            <p:strVal val="#ppt_h"/>
                                          </p:val>
                                        </p:tav>
                                      </p:tavLst>
                                    </p:anim>
                                    <p:anim calcmode="lin" valueType="num">
                                      <p:cBhvr>
                                        <p:cTn id="33" dur="500" fill="hold"/>
                                        <p:tgtEl>
                                          <p:spTgt spid="117"/>
                                        </p:tgtEl>
                                        <p:attrNameLst>
                                          <p:attrName>style.rotation</p:attrName>
                                        </p:attrNameLst>
                                      </p:cBhvr>
                                      <p:tavLst>
                                        <p:tav tm="0">
                                          <p:val>
                                            <p:fltVal val="360"/>
                                          </p:val>
                                        </p:tav>
                                        <p:tav tm="100000">
                                          <p:val>
                                            <p:fltVal val="0"/>
                                          </p:val>
                                        </p:tav>
                                      </p:tavLst>
                                    </p:anim>
                                    <p:animEffect transition="in" filter="fade">
                                      <p:cBhvr>
                                        <p:cTn id="34" dur="500"/>
                                        <p:tgtEl>
                                          <p:spTgt spid="117"/>
                                        </p:tgtEl>
                                      </p:cBhvr>
                                    </p:animEffect>
                                  </p:childTnLst>
                                </p:cTn>
                              </p:par>
                              <p:par>
                                <p:cTn id="35" presetID="42" presetClass="entr" presetSubtype="0" fill="hold" nodeType="withEffect">
                                  <p:stCondLst>
                                    <p:cond delay="500"/>
                                  </p:stCondLst>
                                  <p:childTnLst>
                                    <p:set>
                                      <p:cBhvr>
                                        <p:cTn id="36" dur="1" fill="hold">
                                          <p:stCondLst>
                                            <p:cond delay="0"/>
                                          </p:stCondLst>
                                        </p:cTn>
                                        <p:tgtEl>
                                          <p:spTgt spid="121"/>
                                        </p:tgtEl>
                                        <p:attrNameLst>
                                          <p:attrName>style.visibility</p:attrName>
                                        </p:attrNameLst>
                                      </p:cBhvr>
                                      <p:to>
                                        <p:strVal val="visible"/>
                                      </p:to>
                                    </p:set>
                                    <p:animEffect transition="in" filter="fade">
                                      <p:cBhvr>
                                        <p:cTn id="37" dur="500"/>
                                        <p:tgtEl>
                                          <p:spTgt spid="121"/>
                                        </p:tgtEl>
                                      </p:cBhvr>
                                    </p:animEffect>
                                    <p:anim calcmode="lin" valueType="num">
                                      <p:cBhvr>
                                        <p:cTn id="38" dur="500" fill="hold"/>
                                        <p:tgtEl>
                                          <p:spTgt spid="121"/>
                                        </p:tgtEl>
                                        <p:attrNameLst>
                                          <p:attrName>ppt_x</p:attrName>
                                        </p:attrNameLst>
                                      </p:cBhvr>
                                      <p:tavLst>
                                        <p:tav tm="0">
                                          <p:val>
                                            <p:strVal val="#ppt_x"/>
                                          </p:val>
                                        </p:tav>
                                        <p:tav tm="100000">
                                          <p:val>
                                            <p:strVal val="#ppt_x"/>
                                          </p:val>
                                        </p:tav>
                                      </p:tavLst>
                                    </p:anim>
                                    <p:anim calcmode="lin" valueType="num">
                                      <p:cBhvr>
                                        <p:cTn id="39" dur="500" fill="hold"/>
                                        <p:tgtEl>
                                          <p:spTgt spid="121"/>
                                        </p:tgtEl>
                                        <p:attrNameLst>
                                          <p:attrName>ppt_y</p:attrName>
                                        </p:attrNameLst>
                                      </p:cBhvr>
                                      <p:tavLst>
                                        <p:tav tm="0">
                                          <p:val>
                                            <p:strVal val="#ppt_y+.1"/>
                                          </p:val>
                                        </p:tav>
                                        <p:tav tm="100000">
                                          <p:val>
                                            <p:strVal val="#ppt_y"/>
                                          </p:val>
                                        </p:tav>
                                      </p:tavLst>
                                    </p:anim>
                                  </p:childTnLst>
                                </p:cTn>
                              </p:par>
                              <p:par>
                                <p:cTn id="40" presetID="49" presetClass="entr" presetSubtype="0" decel="100000" fill="hold" grpId="0" nodeType="withEffect">
                                  <p:stCondLst>
                                    <p:cond delay="750"/>
                                  </p:stCondLst>
                                  <p:childTnLst>
                                    <p:set>
                                      <p:cBhvr>
                                        <p:cTn id="41" dur="1" fill="hold">
                                          <p:stCondLst>
                                            <p:cond delay="0"/>
                                          </p:stCondLst>
                                        </p:cTn>
                                        <p:tgtEl>
                                          <p:spTgt spid="118"/>
                                        </p:tgtEl>
                                        <p:attrNameLst>
                                          <p:attrName>style.visibility</p:attrName>
                                        </p:attrNameLst>
                                      </p:cBhvr>
                                      <p:to>
                                        <p:strVal val="visible"/>
                                      </p:to>
                                    </p:set>
                                    <p:anim calcmode="lin" valueType="num">
                                      <p:cBhvr>
                                        <p:cTn id="42" dur="500" fill="hold"/>
                                        <p:tgtEl>
                                          <p:spTgt spid="118"/>
                                        </p:tgtEl>
                                        <p:attrNameLst>
                                          <p:attrName>ppt_w</p:attrName>
                                        </p:attrNameLst>
                                      </p:cBhvr>
                                      <p:tavLst>
                                        <p:tav tm="0">
                                          <p:val>
                                            <p:fltVal val="0"/>
                                          </p:val>
                                        </p:tav>
                                        <p:tav tm="100000">
                                          <p:val>
                                            <p:strVal val="#ppt_w"/>
                                          </p:val>
                                        </p:tav>
                                      </p:tavLst>
                                    </p:anim>
                                    <p:anim calcmode="lin" valueType="num">
                                      <p:cBhvr>
                                        <p:cTn id="43" dur="500" fill="hold"/>
                                        <p:tgtEl>
                                          <p:spTgt spid="118"/>
                                        </p:tgtEl>
                                        <p:attrNameLst>
                                          <p:attrName>ppt_h</p:attrName>
                                        </p:attrNameLst>
                                      </p:cBhvr>
                                      <p:tavLst>
                                        <p:tav tm="0">
                                          <p:val>
                                            <p:fltVal val="0"/>
                                          </p:val>
                                        </p:tav>
                                        <p:tav tm="100000">
                                          <p:val>
                                            <p:strVal val="#ppt_h"/>
                                          </p:val>
                                        </p:tav>
                                      </p:tavLst>
                                    </p:anim>
                                    <p:anim calcmode="lin" valueType="num">
                                      <p:cBhvr>
                                        <p:cTn id="44" dur="500" fill="hold"/>
                                        <p:tgtEl>
                                          <p:spTgt spid="118"/>
                                        </p:tgtEl>
                                        <p:attrNameLst>
                                          <p:attrName>style.rotation</p:attrName>
                                        </p:attrNameLst>
                                      </p:cBhvr>
                                      <p:tavLst>
                                        <p:tav tm="0">
                                          <p:val>
                                            <p:fltVal val="360"/>
                                          </p:val>
                                        </p:tav>
                                        <p:tav tm="100000">
                                          <p:val>
                                            <p:fltVal val="0"/>
                                          </p:val>
                                        </p:tav>
                                      </p:tavLst>
                                    </p:anim>
                                    <p:animEffect transition="in" filter="fade">
                                      <p:cBhvr>
                                        <p:cTn id="45" dur="500"/>
                                        <p:tgtEl>
                                          <p:spTgt spid="118"/>
                                        </p:tgtEl>
                                      </p:cBhvr>
                                    </p:animEffect>
                                  </p:childTnLst>
                                </p:cTn>
                              </p:par>
                              <p:par>
                                <p:cTn id="46" presetID="42" presetClass="entr" presetSubtype="0" fill="hold" nodeType="withEffect">
                                  <p:stCondLst>
                                    <p:cond delay="1000"/>
                                  </p:stCondLst>
                                  <p:childTnLst>
                                    <p:set>
                                      <p:cBhvr>
                                        <p:cTn id="47" dur="1" fill="hold">
                                          <p:stCondLst>
                                            <p:cond delay="0"/>
                                          </p:stCondLst>
                                        </p:cTn>
                                        <p:tgtEl>
                                          <p:spTgt spid="221"/>
                                        </p:tgtEl>
                                        <p:attrNameLst>
                                          <p:attrName>style.visibility</p:attrName>
                                        </p:attrNameLst>
                                      </p:cBhvr>
                                      <p:to>
                                        <p:strVal val="visible"/>
                                      </p:to>
                                    </p:set>
                                    <p:animEffect transition="in" filter="fade">
                                      <p:cBhvr>
                                        <p:cTn id="48" dur="500"/>
                                        <p:tgtEl>
                                          <p:spTgt spid="221"/>
                                        </p:tgtEl>
                                      </p:cBhvr>
                                    </p:animEffect>
                                    <p:anim calcmode="lin" valueType="num">
                                      <p:cBhvr>
                                        <p:cTn id="49" dur="500" fill="hold"/>
                                        <p:tgtEl>
                                          <p:spTgt spid="221"/>
                                        </p:tgtEl>
                                        <p:attrNameLst>
                                          <p:attrName>ppt_x</p:attrName>
                                        </p:attrNameLst>
                                      </p:cBhvr>
                                      <p:tavLst>
                                        <p:tav tm="0">
                                          <p:val>
                                            <p:strVal val="#ppt_x"/>
                                          </p:val>
                                        </p:tav>
                                        <p:tav tm="100000">
                                          <p:val>
                                            <p:strVal val="#ppt_x"/>
                                          </p:val>
                                        </p:tav>
                                      </p:tavLst>
                                    </p:anim>
                                    <p:anim calcmode="lin" valueType="num">
                                      <p:cBhvr>
                                        <p:cTn id="50" dur="500" fill="hold"/>
                                        <p:tgtEl>
                                          <p:spTgt spid="221"/>
                                        </p:tgtEl>
                                        <p:attrNameLst>
                                          <p:attrName>ppt_y</p:attrName>
                                        </p:attrNameLst>
                                      </p:cBhvr>
                                      <p:tavLst>
                                        <p:tav tm="0">
                                          <p:val>
                                            <p:strVal val="#ppt_y+.1"/>
                                          </p:val>
                                        </p:tav>
                                        <p:tav tm="100000">
                                          <p:val>
                                            <p:strVal val="#ppt_y"/>
                                          </p:val>
                                        </p:tav>
                                      </p:tavLst>
                                    </p:anim>
                                  </p:childTnLst>
                                </p:cTn>
                              </p:par>
                              <p:par>
                                <p:cTn id="51" presetID="49" presetClass="entr" presetSubtype="0" decel="100000" fill="hold" grpId="0" nodeType="withEffect">
                                  <p:stCondLst>
                                    <p:cond delay="1250"/>
                                  </p:stCondLst>
                                  <p:childTnLst>
                                    <p:set>
                                      <p:cBhvr>
                                        <p:cTn id="52" dur="1" fill="hold">
                                          <p:stCondLst>
                                            <p:cond delay="0"/>
                                          </p:stCondLst>
                                        </p:cTn>
                                        <p:tgtEl>
                                          <p:spTgt spid="119"/>
                                        </p:tgtEl>
                                        <p:attrNameLst>
                                          <p:attrName>style.visibility</p:attrName>
                                        </p:attrNameLst>
                                      </p:cBhvr>
                                      <p:to>
                                        <p:strVal val="visible"/>
                                      </p:to>
                                    </p:set>
                                    <p:anim calcmode="lin" valueType="num">
                                      <p:cBhvr>
                                        <p:cTn id="53" dur="500" fill="hold"/>
                                        <p:tgtEl>
                                          <p:spTgt spid="119"/>
                                        </p:tgtEl>
                                        <p:attrNameLst>
                                          <p:attrName>ppt_w</p:attrName>
                                        </p:attrNameLst>
                                      </p:cBhvr>
                                      <p:tavLst>
                                        <p:tav tm="0">
                                          <p:val>
                                            <p:fltVal val="0"/>
                                          </p:val>
                                        </p:tav>
                                        <p:tav tm="100000">
                                          <p:val>
                                            <p:strVal val="#ppt_w"/>
                                          </p:val>
                                        </p:tav>
                                      </p:tavLst>
                                    </p:anim>
                                    <p:anim calcmode="lin" valueType="num">
                                      <p:cBhvr>
                                        <p:cTn id="54" dur="500" fill="hold"/>
                                        <p:tgtEl>
                                          <p:spTgt spid="119"/>
                                        </p:tgtEl>
                                        <p:attrNameLst>
                                          <p:attrName>ppt_h</p:attrName>
                                        </p:attrNameLst>
                                      </p:cBhvr>
                                      <p:tavLst>
                                        <p:tav tm="0">
                                          <p:val>
                                            <p:fltVal val="0"/>
                                          </p:val>
                                        </p:tav>
                                        <p:tav tm="100000">
                                          <p:val>
                                            <p:strVal val="#ppt_h"/>
                                          </p:val>
                                        </p:tav>
                                      </p:tavLst>
                                    </p:anim>
                                    <p:anim calcmode="lin" valueType="num">
                                      <p:cBhvr>
                                        <p:cTn id="55" dur="500" fill="hold"/>
                                        <p:tgtEl>
                                          <p:spTgt spid="119"/>
                                        </p:tgtEl>
                                        <p:attrNameLst>
                                          <p:attrName>style.rotation</p:attrName>
                                        </p:attrNameLst>
                                      </p:cBhvr>
                                      <p:tavLst>
                                        <p:tav tm="0">
                                          <p:val>
                                            <p:fltVal val="360"/>
                                          </p:val>
                                        </p:tav>
                                        <p:tav tm="100000">
                                          <p:val>
                                            <p:fltVal val="0"/>
                                          </p:val>
                                        </p:tav>
                                      </p:tavLst>
                                    </p:anim>
                                    <p:animEffect transition="in" filter="fade">
                                      <p:cBhvr>
                                        <p:cTn id="56" dur="500"/>
                                        <p:tgtEl>
                                          <p:spTgt spid="119"/>
                                        </p:tgtEl>
                                      </p:cBhvr>
                                    </p:animEffect>
                                  </p:childTnLst>
                                </p:cTn>
                              </p:par>
                              <p:par>
                                <p:cTn id="57" presetID="42" presetClass="entr" presetSubtype="0" fill="hold" nodeType="withEffect">
                                  <p:stCondLst>
                                    <p:cond delay="1500"/>
                                  </p:stCondLst>
                                  <p:childTnLst>
                                    <p:set>
                                      <p:cBhvr>
                                        <p:cTn id="58" dur="1" fill="hold">
                                          <p:stCondLst>
                                            <p:cond delay="0"/>
                                          </p:stCondLst>
                                        </p:cTn>
                                        <p:tgtEl>
                                          <p:spTgt spid="110"/>
                                        </p:tgtEl>
                                        <p:attrNameLst>
                                          <p:attrName>style.visibility</p:attrName>
                                        </p:attrNameLst>
                                      </p:cBhvr>
                                      <p:to>
                                        <p:strVal val="visible"/>
                                      </p:to>
                                    </p:set>
                                    <p:animEffect transition="in" filter="fade">
                                      <p:cBhvr>
                                        <p:cTn id="59" dur="500"/>
                                        <p:tgtEl>
                                          <p:spTgt spid="110"/>
                                        </p:tgtEl>
                                      </p:cBhvr>
                                    </p:animEffect>
                                    <p:anim calcmode="lin" valueType="num">
                                      <p:cBhvr>
                                        <p:cTn id="60" dur="500" fill="hold"/>
                                        <p:tgtEl>
                                          <p:spTgt spid="110"/>
                                        </p:tgtEl>
                                        <p:attrNameLst>
                                          <p:attrName>ppt_x</p:attrName>
                                        </p:attrNameLst>
                                      </p:cBhvr>
                                      <p:tavLst>
                                        <p:tav tm="0">
                                          <p:val>
                                            <p:strVal val="#ppt_x"/>
                                          </p:val>
                                        </p:tav>
                                        <p:tav tm="100000">
                                          <p:val>
                                            <p:strVal val="#ppt_x"/>
                                          </p:val>
                                        </p:tav>
                                      </p:tavLst>
                                    </p:anim>
                                    <p:anim calcmode="lin" valueType="num">
                                      <p:cBhvr>
                                        <p:cTn id="61" dur="500" fill="hold"/>
                                        <p:tgtEl>
                                          <p:spTgt spid="110"/>
                                        </p:tgtEl>
                                        <p:attrNameLst>
                                          <p:attrName>ppt_y</p:attrName>
                                        </p:attrNameLst>
                                      </p:cBhvr>
                                      <p:tavLst>
                                        <p:tav tm="0">
                                          <p:val>
                                            <p:strVal val="#ppt_y+.1"/>
                                          </p:val>
                                        </p:tav>
                                        <p:tav tm="100000">
                                          <p:val>
                                            <p:strVal val="#ppt_y"/>
                                          </p:val>
                                        </p:tav>
                                      </p:tavLst>
                                    </p:anim>
                                  </p:childTnLst>
                                </p:cTn>
                              </p:par>
                              <p:par>
                                <p:cTn id="62" presetID="49" presetClass="entr" presetSubtype="0" decel="100000" fill="hold" grpId="0" nodeType="withEffect">
                                  <p:stCondLst>
                                    <p:cond delay="1750"/>
                                  </p:stCondLst>
                                  <p:childTnLst>
                                    <p:set>
                                      <p:cBhvr>
                                        <p:cTn id="63" dur="1" fill="hold">
                                          <p:stCondLst>
                                            <p:cond delay="0"/>
                                          </p:stCondLst>
                                        </p:cTn>
                                        <p:tgtEl>
                                          <p:spTgt spid="120"/>
                                        </p:tgtEl>
                                        <p:attrNameLst>
                                          <p:attrName>style.visibility</p:attrName>
                                        </p:attrNameLst>
                                      </p:cBhvr>
                                      <p:to>
                                        <p:strVal val="visible"/>
                                      </p:to>
                                    </p:set>
                                    <p:anim calcmode="lin" valueType="num">
                                      <p:cBhvr>
                                        <p:cTn id="64" dur="500" fill="hold"/>
                                        <p:tgtEl>
                                          <p:spTgt spid="120"/>
                                        </p:tgtEl>
                                        <p:attrNameLst>
                                          <p:attrName>ppt_w</p:attrName>
                                        </p:attrNameLst>
                                      </p:cBhvr>
                                      <p:tavLst>
                                        <p:tav tm="0">
                                          <p:val>
                                            <p:fltVal val="0"/>
                                          </p:val>
                                        </p:tav>
                                        <p:tav tm="100000">
                                          <p:val>
                                            <p:strVal val="#ppt_w"/>
                                          </p:val>
                                        </p:tav>
                                      </p:tavLst>
                                    </p:anim>
                                    <p:anim calcmode="lin" valueType="num">
                                      <p:cBhvr>
                                        <p:cTn id="65" dur="500" fill="hold"/>
                                        <p:tgtEl>
                                          <p:spTgt spid="120"/>
                                        </p:tgtEl>
                                        <p:attrNameLst>
                                          <p:attrName>ppt_h</p:attrName>
                                        </p:attrNameLst>
                                      </p:cBhvr>
                                      <p:tavLst>
                                        <p:tav tm="0">
                                          <p:val>
                                            <p:fltVal val="0"/>
                                          </p:val>
                                        </p:tav>
                                        <p:tav tm="100000">
                                          <p:val>
                                            <p:strVal val="#ppt_h"/>
                                          </p:val>
                                        </p:tav>
                                      </p:tavLst>
                                    </p:anim>
                                    <p:anim calcmode="lin" valueType="num">
                                      <p:cBhvr>
                                        <p:cTn id="66" dur="500" fill="hold"/>
                                        <p:tgtEl>
                                          <p:spTgt spid="120"/>
                                        </p:tgtEl>
                                        <p:attrNameLst>
                                          <p:attrName>style.rotation</p:attrName>
                                        </p:attrNameLst>
                                      </p:cBhvr>
                                      <p:tavLst>
                                        <p:tav tm="0">
                                          <p:val>
                                            <p:fltVal val="360"/>
                                          </p:val>
                                        </p:tav>
                                        <p:tav tm="100000">
                                          <p:val>
                                            <p:fltVal val="0"/>
                                          </p:val>
                                        </p:tav>
                                      </p:tavLst>
                                    </p:anim>
                                    <p:animEffect transition="in" filter="fade">
                                      <p:cBhvr>
                                        <p:cTn id="67" dur="500"/>
                                        <p:tgtEl>
                                          <p:spTgt spid="120"/>
                                        </p:tgtEl>
                                      </p:cBhvr>
                                    </p:animEffect>
                                  </p:childTnLst>
                                </p:cTn>
                              </p:par>
                              <p:par>
                                <p:cTn id="68" presetID="42" presetClass="entr" presetSubtype="0" fill="hold" nodeType="withEffect">
                                  <p:stCondLst>
                                    <p:cond delay="2000"/>
                                  </p:stCondLst>
                                  <p:childTnLst>
                                    <p:set>
                                      <p:cBhvr>
                                        <p:cTn id="69" dur="1" fill="hold">
                                          <p:stCondLst>
                                            <p:cond delay="0"/>
                                          </p:stCondLst>
                                        </p:cTn>
                                        <p:tgtEl>
                                          <p:spTgt spid="226"/>
                                        </p:tgtEl>
                                        <p:attrNameLst>
                                          <p:attrName>style.visibility</p:attrName>
                                        </p:attrNameLst>
                                      </p:cBhvr>
                                      <p:to>
                                        <p:strVal val="visible"/>
                                      </p:to>
                                    </p:set>
                                    <p:animEffect transition="in" filter="fade">
                                      <p:cBhvr>
                                        <p:cTn id="70" dur="500"/>
                                        <p:tgtEl>
                                          <p:spTgt spid="226"/>
                                        </p:tgtEl>
                                      </p:cBhvr>
                                    </p:animEffect>
                                    <p:anim calcmode="lin" valueType="num">
                                      <p:cBhvr>
                                        <p:cTn id="71" dur="500" fill="hold"/>
                                        <p:tgtEl>
                                          <p:spTgt spid="226"/>
                                        </p:tgtEl>
                                        <p:attrNameLst>
                                          <p:attrName>ppt_x</p:attrName>
                                        </p:attrNameLst>
                                      </p:cBhvr>
                                      <p:tavLst>
                                        <p:tav tm="0">
                                          <p:val>
                                            <p:strVal val="#ppt_x"/>
                                          </p:val>
                                        </p:tav>
                                        <p:tav tm="100000">
                                          <p:val>
                                            <p:strVal val="#ppt_x"/>
                                          </p:val>
                                        </p:tav>
                                      </p:tavLst>
                                    </p:anim>
                                    <p:anim calcmode="lin" valueType="num">
                                      <p:cBhvr>
                                        <p:cTn id="72" dur="500" fill="hold"/>
                                        <p:tgtEl>
                                          <p:spTgt spid="226"/>
                                        </p:tgtEl>
                                        <p:attrNameLst>
                                          <p:attrName>ppt_y</p:attrName>
                                        </p:attrNameLst>
                                      </p:cBhvr>
                                      <p:tavLst>
                                        <p:tav tm="0">
                                          <p:val>
                                            <p:strVal val="#ppt_y+.1"/>
                                          </p:val>
                                        </p:tav>
                                        <p:tav tm="100000">
                                          <p:val>
                                            <p:strVal val="#ppt_y"/>
                                          </p:val>
                                        </p:tav>
                                      </p:tavLst>
                                    </p:anim>
                                  </p:childTnLst>
                                </p:cTn>
                              </p:par>
                              <p:par>
                                <p:cTn id="73" presetID="49" presetClass="entr" presetSubtype="0" decel="100000" fill="hold" grpId="0" nodeType="withEffect">
                                  <p:stCondLst>
                                    <p:cond delay="2250"/>
                                  </p:stCondLst>
                                  <p:childTnLst>
                                    <p:set>
                                      <p:cBhvr>
                                        <p:cTn id="74" dur="1" fill="hold">
                                          <p:stCondLst>
                                            <p:cond delay="0"/>
                                          </p:stCondLst>
                                        </p:cTn>
                                        <p:tgtEl>
                                          <p:spTgt spid="116"/>
                                        </p:tgtEl>
                                        <p:attrNameLst>
                                          <p:attrName>style.visibility</p:attrName>
                                        </p:attrNameLst>
                                      </p:cBhvr>
                                      <p:to>
                                        <p:strVal val="visible"/>
                                      </p:to>
                                    </p:set>
                                    <p:anim calcmode="lin" valueType="num">
                                      <p:cBhvr>
                                        <p:cTn id="75" dur="500" fill="hold"/>
                                        <p:tgtEl>
                                          <p:spTgt spid="116"/>
                                        </p:tgtEl>
                                        <p:attrNameLst>
                                          <p:attrName>ppt_w</p:attrName>
                                        </p:attrNameLst>
                                      </p:cBhvr>
                                      <p:tavLst>
                                        <p:tav tm="0">
                                          <p:val>
                                            <p:fltVal val="0"/>
                                          </p:val>
                                        </p:tav>
                                        <p:tav tm="100000">
                                          <p:val>
                                            <p:strVal val="#ppt_w"/>
                                          </p:val>
                                        </p:tav>
                                      </p:tavLst>
                                    </p:anim>
                                    <p:anim calcmode="lin" valueType="num">
                                      <p:cBhvr>
                                        <p:cTn id="76" dur="500" fill="hold"/>
                                        <p:tgtEl>
                                          <p:spTgt spid="116"/>
                                        </p:tgtEl>
                                        <p:attrNameLst>
                                          <p:attrName>ppt_h</p:attrName>
                                        </p:attrNameLst>
                                      </p:cBhvr>
                                      <p:tavLst>
                                        <p:tav tm="0">
                                          <p:val>
                                            <p:fltVal val="0"/>
                                          </p:val>
                                        </p:tav>
                                        <p:tav tm="100000">
                                          <p:val>
                                            <p:strVal val="#ppt_h"/>
                                          </p:val>
                                        </p:tav>
                                      </p:tavLst>
                                    </p:anim>
                                    <p:anim calcmode="lin" valueType="num">
                                      <p:cBhvr>
                                        <p:cTn id="77" dur="500" fill="hold"/>
                                        <p:tgtEl>
                                          <p:spTgt spid="116"/>
                                        </p:tgtEl>
                                        <p:attrNameLst>
                                          <p:attrName>style.rotation</p:attrName>
                                        </p:attrNameLst>
                                      </p:cBhvr>
                                      <p:tavLst>
                                        <p:tav tm="0">
                                          <p:val>
                                            <p:fltVal val="360"/>
                                          </p:val>
                                        </p:tav>
                                        <p:tav tm="100000">
                                          <p:val>
                                            <p:fltVal val="0"/>
                                          </p:val>
                                        </p:tav>
                                      </p:tavLst>
                                    </p:anim>
                                    <p:animEffect transition="in" filter="fade">
                                      <p:cBhvr>
                                        <p:cTn id="78" dur="500"/>
                                        <p:tgtEl>
                                          <p:spTgt spid="116"/>
                                        </p:tgtEl>
                                      </p:cBhvr>
                                    </p:animEffect>
                                  </p:childTnLst>
                                </p:cTn>
                              </p:par>
                            </p:childTnLst>
                          </p:cTn>
                        </p:par>
                        <p:par>
                          <p:cTn id="79" fill="hold">
                            <p:stCondLst>
                              <p:cond delay="5000"/>
                            </p:stCondLst>
                            <p:childTnLst>
                              <p:par>
                                <p:cTn id="80" presetID="53" presetClass="entr" presetSubtype="16" fill="hold" grpId="0" nodeType="afterEffect">
                                  <p:stCondLst>
                                    <p:cond delay="0"/>
                                  </p:stCondLst>
                                  <p:childTnLst>
                                    <p:set>
                                      <p:cBhvr>
                                        <p:cTn id="81" dur="1" fill="hold">
                                          <p:stCondLst>
                                            <p:cond delay="0"/>
                                          </p:stCondLst>
                                        </p:cTn>
                                        <p:tgtEl>
                                          <p:spTgt spid="230"/>
                                        </p:tgtEl>
                                        <p:attrNameLst>
                                          <p:attrName>style.visibility</p:attrName>
                                        </p:attrNameLst>
                                      </p:cBhvr>
                                      <p:to>
                                        <p:strVal val="visible"/>
                                      </p:to>
                                    </p:set>
                                    <p:anim calcmode="lin" valueType="num">
                                      <p:cBhvr>
                                        <p:cTn id="82" dur="500" fill="hold"/>
                                        <p:tgtEl>
                                          <p:spTgt spid="230"/>
                                        </p:tgtEl>
                                        <p:attrNameLst>
                                          <p:attrName>ppt_w</p:attrName>
                                        </p:attrNameLst>
                                      </p:cBhvr>
                                      <p:tavLst>
                                        <p:tav tm="0">
                                          <p:val>
                                            <p:fltVal val="0"/>
                                          </p:val>
                                        </p:tav>
                                        <p:tav tm="100000">
                                          <p:val>
                                            <p:strVal val="#ppt_w"/>
                                          </p:val>
                                        </p:tav>
                                      </p:tavLst>
                                    </p:anim>
                                    <p:anim calcmode="lin" valueType="num">
                                      <p:cBhvr>
                                        <p:cTn id="83" dur="500" fill="hold"/>
                                        <p:tgtEl>
                                          <p:spTgt spid="230"/>
                                        </p:tgtEl>
                                        <p:attrNameLst>
                                          <p:attrName>ppt_h</p:attrName>
                                        </p:attrNameLst>
                                      </p:cBhvr>
                                      <p:tavLst>
                                        <p:tav tm="0">
                                          <p:val>
                                            <p:fltVal val="0"/>
                                          </p:val>
                                        </p:tav>
                                        <p:tav tm="100000">
                                          <p:val>
                                            <p:strVal val="#ppt_h"/>
                                          </p:val>
                                        </p:tav>
                                      </p:tavLst>
                                    </p:anim>
                                    <p:animEffect transition="in" filter="fade">
                                      <p:cBhvr>
                                        <p:cTn id="84" dur="500"/>
                                        <p:tgtEl>
                                          <p:spTgt spid="230"/>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31"/>
                                        </p:tgtEl>
                                        <p:attrNameLst>
                                          <p:attrName>style.visibility</p:attrName>
                                        </p:attrNameLst>
                                      </p:cBhvr>
                                      <p:to>
                                        <p:strVal val="visible"/>
                                      </p:to>
                                    </p:set>
                                    <p:anim calcmode="lin" valueType="num">
                                      <p:cBhvr>
                                        <p:cTn id="87" dur="500" fill="hold"/>
                                        <p:tgtEl>
                                          <p:spTgt spid="231"/>
                                        </p:tgtEl>
                                        <p:attrNameLst>
                                          <p:attrName>ppt_w</p:attrName>
                                        </p:attrNameLst>
                                      </p:cBhvr>
                                      <p:tavLst>
                                        <p:tav tm="0">
                                          <p:val>
                                            <p:fltVal val="0"/>
                                          </p:val>
                                        </p:tav>
                                        <p:tav tm="100000">
                                          <p:val>
                                            <p:strVal val="#ppt_w"/>
                                          </p:val>
                                        </p:tav>
                                      </p:tavLst>
                                    </p:anim>
                                    <p:anim calcmode="lin" valueType="num">
                                      <p:cBhvr>
                                        <p:cTn id="88" dur="500" fill="hold"/>
                                        <p:tgtEl>
                                          <p:spTgt spid="231"/>
                                        </p:tgtEl>
                                        <p:attrNameLst>
                                          <p:attrName>ppt_h</p:attrName>
                                        </p:attrNameLst>
                                      </p:cBhvr>
                                      <p:tavLst>
                                        <p:tav tm="0">
                                          <p:val>
                                            <p:fltVal val="0"/>
                                          </p:val>
                                        </p:tav>
                                        <p:tav tm="100000">
                                          <p:val>
                                            <p:strVal val="#ppt_h"/>
                                          </p:val>
                                        </p:tav>
                                      </p:tavLst>
                                    </p:anim>
                                    <p:animEffect transition="in" filter="fade">
                                      <p:cBhvr>
                                        <p:cTn id="89" dur="500"/>
                                        <p:tgtEl>
                                          <p:spTgt spid="231"/>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232"/>
                                        </p:tgtEl>
                                        <p:attrNameLst>
                                          <p:attrName>style.visibility</p:attrName>
                                        </p:attrNameLst>
                                      </p:cBhvr>
                                      <p:to>
                                        <p:strVal val="visible"/>
                                      </p:to>
                                    </p:set>
                                    <p:anim calcmode="lin" valueType="num">
                                      <p:cBhvr>
                                        <p:cTn id="92" dur="500" fill="hold"/>
                                        <p:tgtEl>
                                          <p:spTgt spid="232"/>
                                        </p:tgtEl>
                                        <p:attrNameLst>
                                          <p:attrName>ppt_w</p:attrName>
                                        </p:attrNameLst>
                                      </p:cBhvr>
                                      <p:tavLst>
                                        <p:tav tm="0">
                                          <p:val>
                                            <p:fltVal val="0"/>
                                          </p:val>
                                        </p:tav>
                                        <p:tav tm="100000">
                                          <p:val>
                                            <p:strVal val="#ppt_w"/>
                                          </p:val>
                                        </p:tav>
                                      </p:tavLst>
                                    </p:anim>
                                    <p:anim calcmode="lin" valueType="num">
                                      <p:cBhvr>
                                        <p:cTn id="93" dur="500" fill="hold"/>
                                        <p:tgtEl>
                                          <p:spTgt spid="232"/>
                                        </p:tgtEl>
                                        <p:attrNameLst>
                                          <p:attrName>ppt_h</p:attrName>
                                        </p:attrNameLst>
                                      </p:cBhvr>
                                      <p:tavLst>
                                        <p:tav tm="0">
                                          <p:val>
                                            <p:fltVal val="0"/>
                                          </p:val>
                                        </p:tav>
                                        <p:tav tm="100000">
                                          <p:val>
                                            <p:strVal val="#ppt_h"/>
                                          </p:val>
                                        </p:tav>
                                      </p:tavLst>
                                    </p:anim>
                                    <p:animEffect transition="in" filter="fade">
                                      <p:cBhvr>
                                        <p:cTn id="94" dur="500"/>
                                        <p:tgtEl>
                                          <p:spTgt spid="232"/>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33"/>
                                        </p:tgtEl>
                                        <p:attrNameLst>
                                          <p:attrName>style.visibility</p:attrName>
                                        </p:attrNameLst>
                                      </p:cBhvr>
                                      <p:to>
                                        <p:strVal val="visible"/>
                                      </p:to>
                                    </p:set>
                                    <p:anim calcmode="lin" valueType="num">
                                      <p:cBhvr>
                                        <p:cTn id="97" dur="500" fill="hold"/>
                                        <p:tgtEl>
                                          <p:spTgt spid="233"/>
                                        </p:tgtEl>
                                        <p:attrNameLst>
                                          <p:attrName>ppt_w</p:attrName>
                                        </p:attrNameLst>
                                      </p:cBhvr>
                                      <p:tavLst>
                                        <p:tav tm="0">
                                          <p:val>
                                            <p:fltVal val="0"/>
                                          </p:val>
                                        </p:tav>
                                        <p:tav tm="100000">
                                          <p:val>
                                            <p:strVal val="#ppt_w"/>
                                          </p:val>
                                        </p:tav>
                                      </p:tavLst>
                                    </p:anim>
                                    <p:anim calcmode="lin" valueType="num">
                                      <p:cBhvr>
                                        <p:cTn id="98" dur="500" fill="hold"/>
                                        <p:tgtEl>
                                          <p:spTgt spid="233"/>
                                        </p:tgtEl>
                                        <p:attrNameLst>
                                          <p:attrName>ppt_h</p:attrName>
                                        </p:attrNameLst>
                                      </p:cBhvr>
                                      <p:tavLst>
                                        <p:tav tm="0">
                                          <p:val>
                                            <p:fltVal val="0"/>
                                          </p:val>
                                        </p:tav>
                                        <p:tav tm="100000">
                                          <p:val>
                                            <p:strVal val="#ppt_h"/>
                                          </p:val>
                                        </p:tav>
                                      </p:tavLst>
                                    </p:anim>
                                    <p:animEffect transition="in" filter="fade">
                                      <p:cBhvr>
                                        <p:cTn id="99"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115" grpId="0" bldLvl="0" animBg="1"/>
      <p:bldP spid="116" grpId="0" bldLvl="0" animBg="1"/>
      <p:bldP spid="117" grpId="0" bldLvl="0" animBg="1"/>
      <p:bldP spid="118" grpId="0" bldLvl="0" animBg="1"/>
      <p:bldP spid="119" grpId="0" bldLvl="0" animBg="1"/>
      <p:bldP spid="120" grpId="0" bldLvl="0" animBg="1"/>
      <p:bldP spid="230" grpId="0"/>
      <p:bldP spid="231" grpId="0"/>
      <p:bldP spid="232" grpId="0"/>
      <p:bldP spid="23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ecc8f88fe104e4a6fcb5f0d65cfe2ca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70" y="-15875"/>
            <a:ext cx="12222480" cy="6944360"/>
          </a:xfrm>
          <a:prstGeom prst="rect">
            <a:avLst/>
          </a:prstGeom>
        </p:spPr>
      </p:pic>
      <p:pic>
        <p:nvPicPr>
          <p:cNvPr id="8" name="图片 7" descr="中秋 页面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35415" y="237490"/>
            <a:ext cx="2145030" cy="1600200"/>
          </a:xfrm>
          <a:prstGeom prst="rect">
            <a:avLst/>
          </a:prstGeom>
        </p:spPr>
      </p:pic>
      <p:sp>
        <p:nvSpPr>
          <p:cNvPr id="10" name="文本框 28"/>
          <p:cNvSpPr txBox="1"/>
          <p:nvPr/>
        </p:nvSpPr>
        <p:spPr>
          <a:xfrm>
            <a:off x="3505200" y="1995170"/>
            <a:ext cx="6343650" cy="1107996"/>
          </a:xfrm>
          <a:prstGeom prst="rect">
            <a:avLst/>
          </a:prstGeom>
          <a:noFill/>
          <a:ln w="9525">
            <a:noFill/>
          </a:ln>
        </p:spPr>
        <p:txBody>
          <a:bodyPr wrap="square" anchor="t">
            <a:spAutoFit/>
          </a:bodyPr>
          <a:lstStyle/>
          <a:p>
            <a:pPr lvl="0" indent="0" algn="l" eaLnBrk="1" hangingPunct="1"/>
            <a:r>
              <a:rPr lang="zh-CN" altLang="en-US" sz="6600" b="1" dirty="0">
                <a:solidFill>
                  <a:srgbClr val="C00000"/>
                </a:solidFill>
                <a:latin typeface="华文中宋" panose="02010600040101010101" pitchFamily="2" charset="-122"/>
                <a:ea typeface="华文中宋" panose="02010600040101010101" pitchFamily="2" charset="-122"/>
              </a:rPr>
              <a:t>感谢您</a:t>
            </a:r>
            <a:r>
              <a:rPr lang="zh-CN" altLang="en-US" sz="6600" b="1" dirty="0" smtClean="0">
                <a:solidFill>
                  <a:srgbClr val="C00000"/>
                </a:solidFill>
                <a:latin typeface="华文中宋" panose="02010600040101010101" pitchFamily="2" charset="-122"/>
                <a:ea typeface="华文中宋" panose="02010600040101010101" pitchFamily="2" charset="-122"/>
              </a:rPr>
              <a:t>的观看！</a:t>
            </a:r>
            <a:endParaRPr lang="zh-CN" altLang="en-US" sz="6600" b="1" dirty="0">
              <a:solidFill>
                <a:srgbClr val="C00000"/>
              </a:solidFill>
              <a:latin typeface="华文中宋" panose="02010600040101010101" pitchFamily="2" charset="-122"/>
              <a:ea typeface="华文中宋" panose="02010600040101010101" pitchFamily="2" charset="-122"/>
            </a:endParaRPr>
          </a:p>
        </p:txBody>
      </p:sp>
      <p:sp>
        <p:nvSpPr>
          <p:cNvPr id="4108" name="矩形 31"/>
          <p:cNvSpPr/>
          <p:nvPr/>
        </p:nvSpPr>
        <p:spPr>
          <a:xfrm>
            <a:off x="4452620" y="3884930"/>
            <a:ext cx="3433445" cy="548640"/>
          </a:xfrm>
          <a:prstGeom prst="rect">
            <a:avLst/>
          </a:prstGeom>
          <a:noFill/>
          <a:ln w="9525">
            <a:noFill/>
          </a:ln>
        </p:spPr>
        <p:txBody>
          <a:bodyPr wrap="square" anchor="t">
            <a:spAutoFit/>
          </a:bodyPr>
          <a:lstStyle/>
          <a:p>
            <a:pPr lvl="0" indent="0" algn="ctr"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1897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01</a:t>
            </a:r>
            <a:endParaRPr lang="zh-CN" altLang="en-US" sz="4800" dirty="0">
              <a:solidFill>
                <a:schemeClr val="bg1"/>
              </a:solidFill>
              <a:latin typeface="华文中宋" panose="02010600040101010101" pitchFamily="2" charset="-122"/>
              <a:ea typeface="华文中宋" panose="02010600040101010101" pitchFamily="2" charset="-122"/>
            </a:endParaRP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7572231" y="1655626"/>
            <a:ext cx="3706409" cy="88392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总体目标顺利完成</a:t>
            </a:r>
            <a:endParaRPr lang="en-US" altLang="zh-CN" sz="1865" b="1"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5" name="TextBox 24"/>
          <p:cNvSpPr txBox="1"/>
          <p:nvPr/>
        </p:nvSpPr>
        <p:spPr>
          <a:xfrm>
            <a:off x="7574767" y="3033010"/>
            <a:ext cx="3706409" cy="88392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团队建设更加完善</a:t>
            </a:r>
            <a:endParaRPr lang="en-US" altLang="zh-CN" sz="1865" b="1"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sp>
        <p:nvSpPr>
          <p:cNvPr id="26" name="TextBox 25"/>
          <p:cNvSpPr txBox="1"/>
          <p:nvPr/>
        </p:nvSpPr>
        <p:spPr>
          <a:xfrm>
            <a:off x="7574767" y="4345054"/>
            <a:ext cx="3706409" cy="88392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工作能力直线上升</a:t>
            </a:r>
            <a:endParaRPr lang="en-US" altLang="zh-CN" sz="1865" b="1" dirty="0">
              <a:solidFill>
                <a:schemeClr val="tx1">
                  <a:lumMod val="85000"/>
                  <a:lumOff val="1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a:p>
            <a:r>
              <a:rPr lang="zh-CN" altLang="en-US" sz="1600" dirty="0">
                <a:solidFill>
                  <a:schemeClr val="tx1">
                    <a:lumMod val="65000"/>
                    <a:lumOff val="35000"/>
                  </a:schemeClr>
                </a:solidFill>
                <a:latin typeface="微软雅黑" panose="020B0503020204020204" charset="-122"/>
                <a:ea typeface="微软雅黑" panose="020B0503020204020204" charset="-122"/>
              </a:rPr>
              <a:t>单击此处添加文本</a:t>
            </a:r>
            <a:endParaRPr lang="en-US" altLang="zh-CN" sz="1600" dirty="0">
              <a:solidFill>
                <a:schemeClr val="tx1">
                  <a:lumMod val="65000"/>
                  <a:lumOff val="35000"/>
                </a:schemeClr>
              </a:solidFill>
              <a:latin typeface="微软雅黑" panose="020B0503020204020204" charset="-122"/>
              <a:ea typeface="微软雅黑" panose="020B0503020204020204" charset="-122"/>
            </a:endParaRPr>
          </a:p>
        </p:txBody>
      </p:sp>
      <p:cxnSp>
        <p:nvCxnSpPr>
          <p:cNvPr id="27" name="直接连接符 26"/>
          <p:cNvCxnSpPr/>
          <p:nvPr/>
        </p:nvCxnSpPr>
        <p:spPr>
          <a:xfrm>
            <a:off x="6663582" y="2711743"/>
            <a:ext cx="4425573" cy="0"/>
          </a:xfrm>
          <a:prstGeom prst="line">
            <a:avLst/>
          </a:prstGeom>
          <a:noFill/>
          <a:ln w="9525" cap="flat" cmpd="sng" algn="ctr">
            <a:solidFill>
              <a:schemeClr val="tx1">
                <a:lumMod val="50000"/>
                <a:lumOff val="50000"/>
              </a:schemeClr>
            </a:solidFill>
            <a:prstDash val="dash"/>
          </a:ln>
          <a:effectLst/>
        </p:spPr>
      </p:cxnSp>
      <p:cxnSp>
        <p:nvCxnSpPr>
          <p:cNvPr id="28" name="直接连接符 27"/>
          <p:cNvCxnSpPr/>
          <p:nvPr/>
        </p:nvCxnSpPr>
        <p:spPr>
          <a:xfrm>
            <a:off x="6662767" y="4151903"/>
            <a:ext cx="4426388" cy="0"/>
          </a:xfrm>
          <a:prstGeom prst="line">
            <a:avLst/>
          </a:prstGeom>
          <a:noFill/>
          <a:ln w="9525" cap="flat" cmpd="sng" algn="ctr">
            <a:solidFill>
              <a:schemeClr val="tx1">
                <a:lumMod val="50000"/>
                <a:lumOff val="50000"/>
              </a:schemeClr>
            </a:solidFill>
            <a:prstDash val="dash"/>
          </a:ln>
          <a:effectLst/>
        </p:spPr>
      </p:cxnSp>
      <p:grpSp>
        <p:nvGrpSpPr>
          <p:cNvPr id="3" name="组合 2"/>
          <p:cNvGrpSpPr/>
          <p:nvPr/>
        </p:nvGrpSpPr>
        <p:grpSpPr>
          <a:xfrm>
            <a:off x="6607832" y="1706215"/>
            <a:ext cx="799264" cy="799264"/>
            <a:chOff x="4955424" y="1457564"/>
            <a:chExt cx="599448" cy="599448"/>
          </a:xfrm>
        </p:grpSpPr>
        <p:sp>
          <p:nvSpPr>
            <p:cNvPr id="33" name="椭圆 32"/>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endParaRPr>
            </a:p>
          </p:txBody>
        </p:sp>
        <p:sp>
          <p:nvSpPr>
            <p:cNvPr id="39"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C00000"/>
            </a:solidFill>
            <a:ln>
              <a:noFill/>
            </a:ln>
          </p:spPr>
          <p:txBody>
            <a:bodyPr vert="horz" wrap="square" lIns="121920" tIns="60960" rIns="121920" bIns="60960" numCol="1" anchor="t" anchorCtr="0" compatLnSpc="1"/>
            <a:lstStyle/>
            <a:p>
              <a:endParaRPr lang="zh-CN" altLang="en-US" sz="2400"/>
            </a:p>
          </p:txBody>
        </p:sp>
      </p:grpSp>
      <p:grpSp>
        <p:nvGrpSpPr>
          <p:cNvPr id="4" name="组合 3"/>
          <p:cNvGrpSpPr/>
          <p:nvPr/>
        </p:nvGrpSpPr>
        <p:grpSpPr>
          <a:xfrm>
            <a:off x="6628406" y="3033010"/>
            <a:ext cx="799264" cy="799264"/>
            <a:chOff x="4970854" y="2513407"/>
            <a:chExt cx="599448" cy="599448"/>
          </a:xfrm>
        </p:grpSpPr>
        <p:sp>
          <p:nvSpPr>
            <p:cNvPr id="35" name="椭圆 34"/>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endParaRPr>
            </a:p>
          </p:txBody>
        </p:sp>
        <p:sp>
          <p:nvSpPr>
            <p:cNvPr id="40"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EBAC07"/>
            </a:solidFill>
            <a:ln>
              <a:noFill/>
            </a:ln>
          </p:spPr>
          <p:txBody>
            <a:bodyPr vert="horz" wrap="square" lIns="121920" tIns="60960" rIns="121920" bIns="60960" numCol="1" anchor="t" anchorCtr="0" compatLnSpc="1"/>
            <a:lstStyle/>
            <a:p>
              <a:endParaRPr lang="zh-CN" altLang="en-US" sz="2400"/>
            </a:p>
          </p:txBody>
        </p:sp>
      </p:grpSp>
      <p:grpSp>
        <p:nvGrpSpPr>
          <p:cNvPr id="5" name="组合 4"/>
          <p:cNvGrpSpPr/>
          <p:nvPr/>
        </p:nvGrpSpPr>
        <p:grpSpPr>
          <a:xfrm>
            <a:off x="6652079" y="4317129"/>
            <a:ext cx="799264" cy="799264"/>
            <a:chOff x="4988609" y="3551062"/>
            <a:chExt cx="599448" cy="599448"/>
          </a:xfrm>
        </p:grpSpPr>
        <p:sp>
          <p:nvSpPr>
            <p:cNvPr id="37" name="椭圆 36"/>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lumMod val="65000"/>
                    <a:lumOff val="35000"/>
                  </a:schemeClr>
                </a:solidFill>
              </a:endParaRPr>
            </a:p>
          </p:txBody>
        </p:sp>
        <p:sp>
          <p:nvSpPr>
            <p:cNvPr id="41"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C00000"/>
            </a:solidFill>
            <a:ln>
              <a:noFill/>
            </a:ln>
          </p:spPr>
          <p:txBody>
            <a:bodyPr vert="horz" wrap="square" lIns="121920" tIns="60960" rIns="121920" bIns="60960" numCol="1" anchor="t" anchorCtr="0" compatLnSpc="1"/>
            <a:lstStyle/>
            <a:p>
              <a:endParaRPr lang="zh-CN" altLang="en-US" sz="2400"/>
            </a:p>
          </p:txBody>
        </p:sp>
      </p:grpSp>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8"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grpSp>
        <p:nvGrpSpPr>
          <p:cNvPr id="7" name="组合 6"/>
          <p:cNvGrpSpPr/>
          <p:nvPr/>
        </p:nvGrpSpPr>
        <p:grpSpPr>
          <a:xfrm>
            <a:off x="1099075" y="1351761"/>
            <a:ext cx="5028704" cy="4563224"/>
            <a:chOff x="823856" y="1309572"/>
            <a:chExt cx="3771528" cy="3422418"/>
          </a:xfrm>
        </p:grpSpPr>
        <p:pic>
          <p:nvPicPr>
            <p:cNvPr id="30"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3856" y="1309572"/>
              <a:ext cx="3771528" cy="3422418"/>
            </a:xfrm>
            <a:prstGeom prst="rect">
              <a:avLst/>
            </a:prstGeom>
          </p:spPr>
        </p:pic>
        <p:sp>
          <p:nvSpPr>
            <p:cNvPr id="6" name="矩形 5"/>
            <p:cNvSpPr/>
            <p:nvPr/>
          </p:nvSpPr>
          <p:spPr>
            <a:xfrm>
              <a:off x="1008929" y="1527351"/>
              <a:ext cx="3370757" cy="2155325"/>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2" name="透明"/>
            <p:cNvSpPr/>
            <p:nvPr/>
          </p:nvSpPr>
          <p:spPr bwMode="auto">
            <a:xfrm>
              <a:off x="2655301" y="151678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63" presetClass="path" presetSubtype="0" fill="hold" nodeType="withEffect">
                                  <p:stCondLst>
                                    <p:cond delay="0"/>
                                  </p:stCondLst>
                                  <p:childTnLst>
                                    <p:animMotion origin="layout" path="M -0.26371 0.15031 L -2.77778E-6 -1.35802E-6 " pathEditMode="relative" rAng="0" ptsTypes="AA">
                                      <p:cBhvr>
                                        <p:cTn id="21" dur="1000" fill="hold"/>
                                        <p:tgtEl>
                                          <p:spTgt spid="3"/>
                                        </p:tgtEl>
                                        <p:attrNameLst>
                                          <p:attrName>ppt_x</p:attrName>
                                          <p:attrName>ppt_y</p:attrName>
                                        </p:attrNameLst>
                                      </p:cBhvr>
                                      <p:rCtr x="13177" y="-7531"/>
                                    </p:animMotion>
                                  </p:childTnLst>
                                </p:cTn>
                              </p:par>
                              <p:par>
                                <p:cTn id="22" presetID="63" presetClass="path" presetSubtype="0" fill="hold" nodeType="withEffect">
                                  <p:stCondLst>
                                    <p:cond delay="0"/>
                                  </p:stCondLst>
                                  <p:childTnLst>
                                    <p:animMotion origin="layout" path="M -0.26545 -0.00123 L 1.11111E-6 1.23457E-7 " pathEditMode="relative" rAng="0" ptsTypes="AA">
                                      <p:cBhvr>
                                        <p:cTn id="23" dur="1000" fill="hold"/>
                                        <p:tgtEl>
                                          <p:spTgt spid="4"/>
                                        </p:tgtEl>
                                        <p:attrNameLst>
                                          <p:attrName>ppt_x</p:attrName>
                                          <p:attrName>ppt_y</p:attrName>
                                        </p:attrNameLst>
                                      </p:cBhvr>
                                      <p:rCtr x="13264" y="62"/>
                                    </p:animMotion>
                                  </p:childTnLst>
                                </p:cTn>
                              </p:par>
                              <p:par>
                                <p:cTn id="24" presetID="63" presetClass="path" presetSubtype="0" fill="hold" nodeType="withEffect">
                                  <p:stCondLst>
                                    <p:cond delay="0"/>
                                  </p:stCondLst>
                                  <p:childTnLst>
                                    <p:animMotion origin="layout" path="M -0.26736 -0.1605 L 1.38889E-6 4.44444E-6 " pathEditMode="relative" rAng="0" ptsTypes="AA">
                                      <p:cBhvr>
                                        <p:cTn id="25" dur="1000" fill="hold"/>
                                        <p:tgtEl>
                                          <p:spTgt spid="5"/>
                                        </p:tgtEl>
                                        <p:attrNameLst>
                                          <p:attrName>ppt_x</p:attrName>
                                          <p:attrName>ppt_y</p:attrName>
                                        </p:attrNameLst>
                                      </p:cBhvr>
                                      <p:rCtr x="13368" y="8025"/>
                                    </p:animMotion>
                                  </p:childTnLst>
                                </p:cTn>
                              </p:par>
                              <p:par>
                                <p:cTn id="26" presetID="8" presetClass="emph" presetSubtype="0" fill="hold" nodeType="withEffect">
                                  <p:stCondLst>
                                    <p:cond delay="0"/>
                                  </p:stCondLst>
                                  <p:childTnLst>
                                    <p:animRot by="21600000">
                                      <p:cBhvr>
                                        <p:cTn id="27" dur="1000" fill="hold"/>
                                        <p:tgtEl>
                                          <p:spTgt spid="4"/>
                                        </p:tgtEl>
                                        <p:attrNameLst>
                                          <p:attrName>r</p:attrName>
                                        </p:attrNameLst>
                                      </p:cBhvr>
                                    </p:animRot>
                                  </p:childTnLst>
                                </p:cTn>
                              </p:par>
                              <p:par>
                                <p:cTn id="28" presetID="8" presetClass="emph" presetSubtype="0" fill="hold" nodeType="withEffect">
                                  <p:stCondLst>
                                    <p:cond delay="0"/>
                                  </p:stCondLst>
                                  <p:childTnLst>
                                    <p:animRot by="21600000">
                                      <p:cBhvr>
                                        <p:cTn id="29" dur="1000" fill="hold"/>
                                        <p:tgtEl>
                                          <p:spTgt spid="3"/>
                                        </p:tgtEl>
                                        <p:attrNameLst>
                                          <p:attrName>r</p:attrName>
                                        </p:attrNameLst>
                                      </p:cBhvr>
                                    </p:animRot>
                                  </p:childTnLst>
                                </p:cTn>
                              </p:par>
                              <p:par>
                                <p:cTn id="30" presetID="8" presetClass="emph" presetSubtype="0" fill="hold" nodeType="withEffect">
                                  <p:stCondLst>
                                    <p:cond delay="0"/>
                                  </p:stCondLst>
                                  <p:childTnLst>
                                    <p:animRot by="21600000">
                                      <p:cBhvr>
                                        <p:cTn id="31" dur="1000" fill="hold"/>
                                        <p:tgtEl>
                                          <p:spTgt spid="5"/>
                                        </p:tgtEl>
                                        <p:attrNameLst>
                                          <p:attrName>r</p:attrName>
                                        </p:attrNameLst>
                                      </p:cBhvr>
                                    </p:animRo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par>
                                <p:cTn id="42" presetID="22" presetClass="entr" presetSubtype="8" fill="hold" nodeType="withEffect">
                                  <p:stCondLst>
                                    <p:cond delay="500"/>
                                  </p:stCondLst>
                                  <p:childTnLst>
                                    <p:set>
                                      <p:cBhvr>
                                        <p:cTn id="43" dur="1" fill="hold">
                                          <p:stCondLst>
                                            <p:cond delay="0"/>
                                          </p:stCondLst>
                                        </p:cTn>
                                        <p:tgtEl>
                                          <p:spTgt spid="28"/>
                                        </p:tgtEl>
                                        <p:attrNameLst>
                                          <p:attrName>style.visibility</p:attrName>
                                        </p:attrNameLst>
                                      </p:cBhvr>
                                      <p:to>
                                        <p:strVal val="visible"/>
                                      </p:to>
                                    </p:set>
                                    <p:animEffect transition="in" filter="wipe(left)">
                                      <p:cBhvr>
                                        <p:cTn id="44" dur="500"/>
                                        <p:tgtEl>
                                          <p:spTgt spid="28"/>
                                        </p:tgtEl>
                                      </p:cBhvr>
                                    </p:animEffect>
                                  </p:childTnLst>
                                </p:cTn>
                              </p:par>
                              <p:par>
                                <p:cTn id="45" presetID="10" presetClass="entr" presetSubtype="0" fill="hold" grpId="0" nodeType="withEffect">
                                  <p:stCondLst>
                                    <p:cond delay="100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par>
                          <p:cTn id="48" fill="hold">
                            <p:stCondLst>
                              <p:cond delay="2000"/>
                            </p:stCondLst>
                            <p:childTnLst>
                              <p:par>
                                <p:cTn id="49" presetID="23" presetClass="entr" presetSubtype="16" fill="hold" grpId="0" nodeType="afterEffect">
                                  <p:stCondLst>
                                    <p:cond delay="0"/>
                                  </p:stCondLst>
                                  <p:childTnLst>
                                    <p:set>
                                      <p:cBhvr>
                                        <p:cTn id="50" dur="1" fill="hold">
                                          <p:stCondLst>
                                            <p:cond delay="0"/>
                                          </p:stCondLst>
                                        </p:cTn>
                                        <p:tgtEl>
                                          <p:spTgt spid="7182"/>
                                        </p:tgtEl>
                                        <p:attrNameLst>
                                          <p:attrName>style.visibility</p:attrName>
                                        </p:attrNameLst>
                                      </p:cBhvr>
                                      <p:to>
                                        <p:strVal val="visible"/>
                                      </p:to>
                                    </p:set>
                                    <p:anim calcmode="lin" valueType="num">
                                      <p:cBhvr>
                                        <p:cTn id="51" dur="500" fill="hold"/>
                                        <p:tgtEl>
                                          <p:spTgt spid="7182"/>
                                        </p:tgtEl>
                                        <p:attrNameLst>
                                          <p:attrName>ppt_w</p:attrName>
                                        </p:attrNameLst>
                                      </p:cBhvr>
                                      <p:tavLst>
                                        <p:tav tm="0">
                                          <p:val>
                                            <p:fltVal val="0"/>
                                          </p:val>
                                        </p:tav>
                                        <p:tav tm="100000">
                                          <p:val>
                                            <p:strVal val="#ppt_w"/>
                                          </p:val>
                                        </p:tav>
                                      </p:tavLst>
                                    </p:anim>
                                    <p:anim calcmode="lin" valueType="num">
                                      <p:cBhvr>
                                        <p:cTn id="52" dur="500" fill="hold"/>
                                        <p:tgtEl>
                                          <p:spTgt spid="7182"/>
                                        </p:tgtEl>
                                        <p:attrNameLst>
                                          <p:attrName>ppt_h</p:attrName>
                                        </p:attrNameLst>
                                      </p:cBhvr>
                                      <p:tavLst>
                                        <p:tav tm="0">
                                          <p:val>
                                            <p:fltVal val="0"/>
                                          </p:val>
                                        </p:tav>
                                        <p:tav tm="100000">
                                          <p:val>
                                            <p:strVal val="#ppt_h"/>
                                          </p:val>
                                        </p:tav>
                                      </p:tavLst>
                                    </p:anim>
                                  </p:childTnLst>
                                </p:cTn>
                              </p:par>
                            </p:childTnLst>
                          </p:cTn>
                        </p:par>
                        <p:par>
                          <p:cTn id="53" fill="hold">
                            <p:stCondLst>
                              <p:cond delay="2500"/>
                            </p:stCondLst>
                            <p:childTnLst>
                              <p:par>
                                <p:cTn id="54" presetID="23" presetClass="entr" presetSubtype="16"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p:cTn id="56" dur="500" fill="hold"/>
                                        <p:tgtEl>
                                          <p:spTgt spid="2"/>
                                        </p:tgtEl>
                                        <p:attrNameLst>
                                          <p:attrName>ppt_w</p:attrName>
                                        </p:attrNameLst>
                                      </p:cBhvr>
                                      <p:tavLst>
                                        <p:tav tm="0">
                                          <p:val>
                                            <p:fltVal val="0"/>
                                          </p:val>
                                        </p:tav>
                                        <p:tav tm="100000">
                                          <p:val>
                                            <p:strVal val="#ppt_w"/>
                                          </p:val>
                                        </p:tav>
                                      </p:tavLst>
                                    </p:anim>
                                    <p:anim calcmode="lin" valueType="num">
                                      <p:cBhvr>
                                        <p:cTn id="57" dur="500" fill="hold"/>
                                        <p:tgtEl>
                                          <p:spTgt spid="2"/>
                                        </p:tgtEl>
                                        <p:attrNameLst>
                                          <p:attrName>ppt_h</p:attrName>
                                        </p:attrNameLst>
                                      </p:cBhvr>
                                      <p:tavLst>
                                        <p:tav tm="0">
                                          <p:val>
                                            <p:fltVal val="0"/>
                                          </p:val>
                                        </p:tav>
                                        <p:tav tm="100000">
                                          <p:val>
                                            <p:strVal val="#ppt_h"/>
                                          </p:val>
                                        </p:tav>
                                      </p:tavLst>
                                    </p:anim>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7182" grpId="0" bldLvl="0" animBg="1"/>
      <p:bldP spid="2" grpId="0" bldLvl="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49" name="Block Arc 51"/>
          <p:cNvSpPr/>
          <p:nvPr/>
        </p:nvSpPr>
        <p:spPr>
          <a:xfrm>
            <a:off x="1234944" y="2326755"/>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4" name="Block Arc 53"/>
          <p:cNvSpPr/>
          <p:nvPr/>
        </p:nvSpPr>
        <p:spPr>
          <a:xfrm>
            <a:off x="4987860" y="2326755"/>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6" name="Block Arc 55"/>
          <p:cNvSpPr/>
          <p:nvPr/>
        </p:nvSpPr>
        <p:spPr>
          <a:xfrm>
            <a:off x="8740679" y="2326755"/>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 name="TextBox 64"/>
          <p:cNvSpPr txBox="1"/>
          <p:nvPr/>
        </p:nvSpPr>
        <p:spPr>
          <a:xfrm>
            <a:off x="1843207" y="4350527"/>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smtClean="0">
                <a:solidFill>
                  <a:srgbClr val="C00000"/>
                </a:solidFill>
                <a:latin typeface="黑体" panose="02010600030101010101" charset="-122"/>
                <a:ea typeface="黑体" panose="02010600030101010101" charset="-122"/>
              </a:rPr>
              <a:t>标题文字</a:t>
            </a:r>
          </a:p>
        </p:txBody>
      </p:sp>
      <p:sp>
        <p:nvSpPr>
          <p:cNvPr id="66" name="TextBox 65"/>
          <p:cNvSpPr txBox="1"/>
          <p:nvPr/>
        </p:nvSpPr>
        <p:spPr>
          <a:xfrm>
            <a:off x="3710818" y="2328199"/>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7" name="TextBox 66"/>
          <p:cNvSpPr txBox="1"/>
          <p:nvPr/>
        </p:nvSpPr>
        <p:spPr>
          <a:xfrm>
            <a:off x="5645390" y="4281947"/>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8" name="TextBox 67"/>
          <p:cNvSpPr txBox="1"/>
          <p:nvPr/>
        </p:nvSpPr>
        <p:spPr>
          <a:xfrm>
            <a:off x="7497284" y="2328199"/>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9" name="TextBox 68"/>
          <p:cNvSpPr txBox="1"/>
          <p:nvPr/>
        </p:nvSpPr>
        <p:spPr>
          <a:xfrm>
            <a:off x="9417517" y="4281947"/>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53" name="Block Arc 52"/>
          <p:cNvSpPr/>
          <p:nvPr/>
        </p:nvSpPr>
        <p:spPr>
          <a:xfrm rot="10800000">
            <a:off x="3110428" y="2323872"/>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5" name="Block Arc 54"/>
          <p:cNvSpPr/>
          <p:nvPr/>
        </p:nvSpPr>
        <p:spPr>
          <a:xfrm rot="10800000">
            <a:off x="6863346" y="2323872"/>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grpSp>
        <p:nvGrpSpPr>
          <p:cNvPr id="6" name="组合 5"/>
          <p:cNvGrpSpPr/>
          <p:nvPr/>
        </p:nvGrpSpPr>
        <p:grpSpPr>
          <a:xfrm>
            <a:off x="1716639" y="2840743"/>
            <a:ext cx="1233652" cy="1233652"/>
            <a:chOff x="1318780" y="2410117"/>
            <a:chExt cx="806358" cy="806358"/>
          </a:xfrm>
        </p:grpSpPr>
        <p:grpSp>
          <p:nvGrpSpPr>
            <p:cNvPr id="97" name="组合 96"/>
            <p:cNvGrpSpPr/>
            <p:nvPr/>
          </p:nvGrpSpPr>
          <p:grpSpPr>
            <a:xfrm>
              <a:off x="1318780" y="2410117"/>
              <a:ext cx="806358" cy="806358"/>
              <a:chOff x="3724322" y="1908536"/>
              <a:chExt cx="1329153" cy="1329153"/>
            </a:xfrm>
          </p:grpSpPr>
          <p:sp>
            <p:nvSpPr>
              <p:cNvPr id="102" name="椭圆 10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4" name="椭圆 103"/>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05"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4" name="组合 13"/>
          <p:cNvGrpSpPr/>
          <p:nvPr/>
        </p:nvGrpSpPr>
        <p:grpSpPr>
          <a:xfrm>
            <a:off x="3602390" y="2840743"/>
            <a:ext cx="1233652" cy="1233652"/>
            <a:chOff x="2701342" y="2384716"/>
            <a:chExt cx="925239" cy="925239"/>
          </a:xfrm>
        </p:grpSpPr>
        <p:grpSp>
          <p:nvGrpSpPr>
            <p:cNvPr id="107" name="组合 106"/>
            <p:cNvGrpSpPr/>
            <p:nvPr/>
          </p:nvGrpSpPr>
          <p:grpSpPr>
            <a:xfrm>
              <a:off x="2701342" y="2384716"/>
              <a:ext cx="925239" cy="925239"/>
              <a:chOff x="3724322" y="1908536"/>
              <a:chExt cx="1329153" cy="1329153"/>
            </a:xfrm>
          </p:grpSpPr>
          <p:sp>
            <p:nvSpPr>
              <p:cNvPr id="8" name="椭圆 7"/>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 name="椭圆 9"/>
              <p:cNvSpPr/>
              <p:nvPr/>
            </p:nvSpPr>
            <p:spPr>
              <a:xfrm>
                <a:off x="3839838" y="2024052"/>
                <a:ext cx="1098122" cy="1098122"/>
              </a:xfrm>
              <a:prstGeom prst="ellipse">
                <a:avLst/>
              </a:prstGeom>
              <a:solidFill>
                <a:srgbClr val="EBAC0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8"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chemeClr val="accent3">
                    <a:lumMod val="50000"/>
                  </a:schemeClr>
                </a:solidFill>
                <a:latin typeface="黑体" panose="02010600030101010101" charset="-122"/>
                <a:ea typeface="黑体" panose="02010600030101010101" charset="-122"/>
              </a:endParaRPr>
            </a:p>
          </p:txBody>
        </p:sp>
      </p:grpSp>
      <p:grpSp>
        <p:nvGrpSpPr>
          <p:cNvPr id="15" name="组合 14"/>
          <p:cNvGrpSpPr/>
          <p:nvPr/>
        </p:nvGrpSpPr>
        <p:grpSpPr>
          <a:xfrm>
            <a:off x="7362210" y="2803854"/>
            <a:ext cx="1233652" cy="1233652"/>
            <a:chOff x="5521207" y="2357049"/>
            <a:chExt cx="925239" cy="925239"/>
          </a:xfrm>
        </p:grpSpPr>
        <p:grpSp>
          <p:nvGrpSpPr>
            <p:cNvPr id="131" name="组合 130"/>
            <p:cNvGrpSpPr/>
            <p:nvPr/>
          </p:nvGrpSpPr>
          <p:grpSpPr>
            <a:xfrm>
              <a:off x="5521207" y="2357049"/>
              <a:ext cx="925239" cy="925239"/>
              <a:chOff x="3724322" y="1908536"/>
              <a:chExt cx="1329153" cy="1329153"/>
            </a:xfrm>
          </p:grpSpPr>
          <p:sp>
            <p:nvSpPr>
              <p:cNvPr id="133" name="椭圆 13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4" name="椭圆 133"/>
              <p:cNvSpPr/>
              <p:nvPr/>
            </p:nvSpPr>
            <p:spPr>
              <a:xfrm>
                <a:off x="3839838" y="2024052"/>
                <a:ext cx="1098122" cy="1098122"/>
              </a:xfrm>
              <a:prstGeom prst="ellipse">
                <a:avLst/>
              </a:prstGeom>
              <a:solidFill>
                <a:srgbClr val="EBAC07"/>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0"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6" name="组合 15"/>
          <p:cNvGrpSpPr/>
          <p:nvPr/>
        </p:nvGrpSpPr>
        <p:grpSpPr>
          <a:xfrm>
            <a:off x="9247960" y="2813598"/>
            <a:ext cx="1233652" cy="1233652"/>
            <a:chOff x="6935520" y="2364357"/>
            <a:chExt cx="925239" cy="925239"/>
          </a:xfrm>
        </p:grpSpPr>
        <p:grpSp>
          <p:nvGrpSpPr>
            <p:cNvPr id="136" name="组合 135"/>
            <p:cNvGrpSpPr/>
            <p:nvPr/>
          </p:nvGrpSpPr>
          <p:grpSpPr>
            <a:xfrm>
              <a:off x="6935520" y="2364357"/>
              <a:ext cx="925239" cy="925239"/>
              <a:chOff x="3724322" y="1908536"/>
              <a:chExt cx="1329153" cy="1329153"/>
            </a:xfrm>
          </p:grpSpPr>
          <p:sp>
            <p:nvSpPr>
              <p:cNvPr id="139" name="椭圆 13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45" name="椭圆 14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7" name="组合 16"/>
          <p:cNvGrpSpPr/>
          <p:nvPr/>
        </p:nvGrpSpPr>
        <p:grpSpPr>
          <a:xfrm>
            <a:off x="5477940" y="2848328"/>
            <a:ext cx="1233652" cy="1233652"/>
            <a:chOff x="4313078" y="3516012"/>
            <a:chExt cx="925239" cy="925239"/>
          </a:xfrm>
        </p:grpSpPr>
        <p:grpSp>
          <p:nvGrpSpPr>
            <p:cNvPr id="147" name="组合 146"/>
            <p:cNvGrpSpPr/>
            <p:nvPr/>
          </p:nvGrpSpPr>
          <p:grpSpPr>
            <a:xfrm>
              <a:off x="4313078" y="3516012"/>
              <a:ext cx="925239" cy="925239"/>
              <a:chOff x="3724322" y="1908536"/>
              <a:chExt cx="1329153" cy="1329153"/>
            </a:xfrm>
          </p:grpSpPr>
          <p:sp>
            <p:nvSpPr>
              <p:cNvPr id="156" name="椭圆 15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 name="椭圆 10"/>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6"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sp>
        <p:nvSpPr>
          <p:cNvPr id="12" name="TextBox 77"/>
          <p:cNvSpPr txBox="1"/>
          <p:nvPr/>
        </p:nvSpPr>
        <p:spPr>
          <a:xfrm>
            <a:off x="750676" y="128057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 name="TextBox 77"/>
          <p:cNvSpPr txBox="1"/>
          <p:nvPr/>
        </p:nvSpPr>
        <p:spPr>
          <a:xfrm>
            <a:off x="4563900" y="128057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9" name="TextBox 77"/>
          <p:cNvSpPr txBox="1"/>
          <p:nvPr/>
        </p:nvSpPr>
        <p:spPr>
          <a:xfrm>
            <a:off x="8308552" y="128057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20" name="TextBox 77"/>
          <p:cNvSpPr txBox="1"/>
          <p:nvPr/>
        </p:nvSpPr>
        <p:spPr>
          <a:xfrm>
            <a:off x="2798859" y="482641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21" name="TextBox 77"/>
          <p:cNvSpPr txBox="1"/>
          <p:nvPr/>
        </p:nvSpPr>
        <p:spPr>
          <a:xfrm>
            <a:off x="6543511" y="4826419"/>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left)">
                                      <p:cBhvr>
                                        <p:cTn id="21" dur="500"/>
                                        <p:tgtEl>
                                          <p:spTgt spid="4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wipe(left)">
                                      <p:cBhvr>
                                        <p:cTn id="29" dur="500"/>
                                        <p:tgtEl>
                                          <p:spTgt spid="54"/>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wipe(left)">
                                      <p:cBhvr>
                                        <p:cTn id="33" dur="500"/>
                                        <p:tgtEl>
                                          <p:spTgt spid="55"/>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p:cTn id="42" dur="500" fill="hold"/>
                                        <p:tgtEl>
                                          <p:spTgt spid="6"/>
                                        </p:tgtEl>
                                        <p:attrNameLst>
                                          <p:attrName>ppt_w</p:attrName>
                                        </p:attrNameLst>
                                      </p:cBhvr>
                                      <p:tavLst>
                                        <p:tav tm="0">
                                          <p:val>
                                            <p:fltVal val="0"/>
                                          </p:val>
                                        </p:tav>
                                        <p:tav tm="100000">
                                          <p:val>
                                            <p:strVal val="#ppt_w"/>
                                          </p:val>
                                        </p:tav>
                                      </p:tavLst>
                                    </p:anim>
                                    <p:anim calcmode="lin" valueType="num">
                                      <p:cBhvr>
                                        <p:cTn id="43" dur="500" fill="hold"/>
                                        <p:tgtEl>
                                          <p:spTgt spid="6"/>
                                        </p:tgtEl>
                                        <p:attrNameLst>
                                          <p:attrName>ppt_h</p:attrName>
                                        </p:attrNameLst>
                                      </p:cBhvr>
                                      <p:tavLst>
                                        <p:tav tm="0">
                                          <p:val>
                                            <p:fltVal val="0"/>
                                          </p:val>
                                        </p:tav>
                                        <p:tav tm="100000">
                                          <p:val>
                                            <p:strVal val="#ppt_h"/>
                                          </p:val>
                                        </p:tav>
                                      </p:tavLst>
                                    </p:anim>
                                    <p:animEffect transition="in" filter="fade">
                                      <p:cBhvr>
                                        <p:cTn id="44" dur="500"/>
                                        <p:tgtEl>
                                          <p:spTgt spid="6"/>
                                        </p:tgtEl>
                                      </p:cBhvr>
                                    </p:animEffect>
                                  </p:childTnLst>
                                </p:cTn>
                              </p:par>
                              <p:par>
                                <p:cTn id="45" presetID="53" presetClass="entr" presetSubtype="16"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par>
                    <p:cTn id="65" fill="hold">
                      <p:stCondLst>
                        <p:cond delay="indefinite"/>
                      </p:stCondLst>
                      <p:childTnLst>
                        <p:par>
                          <p:cTn id="66" fill="hold">
                            <p:stCondLst>
                              <p:cond delay="0"/>
                            </p:stCondLst>
                            <p:childTnLst>
                              <p:par>
                                <p:cTn id="67" presetID="47" presetClass="entr" presetSubtype="0" fill="hold" grpId="0" nodeType="click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fade">
                                      <p:cBhvr>
                                        <p:cTn id="69" dur="1000"/>
                                        <p:tgtEl>
                                          <p:spTgt spid="5"/>
                                        </p:tgtEl>
                                      </p:cBhvr>
                                    </p:animEffect>
                                    <p:anim calcmode="lin" valueType="num">
                                      <p:cBhvr>
                                        <p:cTn id="70" dur="1000" fill="hold"/>
                                        <p:tgtEl>
                                          <p:spTgt spid="5"/>
                                        </p:tgtEl>
                                        <p:attrNameLst>
                                          <p:attrName>ppt_x</p:attrName>
                                        </p:attrNameLst>
                                      </p:cBhvr>
                                      <p:tavLst>
                                        <p:tav tm="0">
                                          <p:val>
                                            <p:strVal val="#ppt_x"/>
                                          </p:val>
                                        </p:tav>
                                        <p:tav tm="100000">
                                          <p:val>
                                            <p:strVal val="#ppt_x"/>
                                          </p:val>
                                        </p:tav>
                                      </p:tavLst>
                                    </p:anim>
                                    <p:anim calcmode="lin" valueType="num">
                                      <p:cBhvr>
                                        <p:cTn id="71" dur="1000" fill="hold"/>
                                        <p:tgtEl>
                                          <p:spTgt spid="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fade">
                                      <p:cBhvr>
                                        <p:cTn id="74" dur="1000"/>
                                        <p:tgtEl>
                                          <p:spTgt spid="67"/>
                                        </p:tgtEl>
                                      </p:cBhvr>
                                    </p:animEffect>
                                    <p:anim calcmode="lin" valueType="num">
                                      <p:cBhvr>
                                        <p:cTn id="75" dur="1000" fill="hold"/>
                                        <p:tgtEl>
                                          <p:spTgt spid="67"/>
                                        </p:tgtEl>
                                        <p:attrNameLst>
                                          <p:attrName>ppt_x</p:attrName>
                                        </p:attrNameLst>
                                      </p:cBhvr>
                                      <p:tavLst>
                                        <p:tav tm="0">
                                          <p:val>
                                            <p:strVal val="#ppt_x"/>
                                          </p:val>
                                        </p:tav>
                                        <p:tav tm="100000">
                                          <p:val>
                                            <p:strVal val="#ppt_x"/>
                                          </p:val>
                                        </p:tav>
                                      </p:tavLst>
                                    </p:anim>
                                    <p:anim calcmode="lin" valueType="num">
                                      <p:cBhvr>
                                        <p:cTn id="76" dur="1000" fill="hold"/>
                                        <p:tgtEl>
                                          <p:spTgt spid="67"/>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000"/>
                                        <p:tgtEl>
                                          <p:spTgt spid="69"/>
                                        </p:tgtEl>
                                      </p:cBhvr>
                                    </p:animEffect>
                                    <p:anim calcmode="lin" valueType="num">
                                      <p:cBhvr>
                                        <p:cTn id="80" dur="1000" fill="hold"/>
                                        <p:tgtEl>
                                          <p:spTgt spid="69"/>
                                        </p:tgtEl>
                                        <p:attrNameLst>
                                          <p:attrName>ppt_x</p:attrName>
                                        </p:attrNameLst>
                                      </p:cBhvr>
                                      <p:tavLst>
                                        <p:tav tm="0">
                                          <p:val>
                                            <p:strVal val="#ppt_x"/>
                                          </p:val>
                                        </p:tav>
                                        <p:tav tm="100000">
                                          <p:val>
                                            <p:strVal val="#ppt_x"/>
                                          </p:val>
                                        </p:tav>
                                      </p:tavLst>
                                    </p:anim>
                                    <p:anim calcmode="lin" valueType="num">
                                      <p:cBhvr>
                                        <p:cTn id="81" dur="1000" fill="hold"/>
                                        <p:tgtEl>
                                          <p:spTgt spid="69"/>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fade">
                                      <p:cBhvr>
                                        <p:cTn id="84" dur="1000"/>
                                        <p:tgtEl>
                                          <p:spTgt spid="20"/>
                                        </p:tgtEl>
                                      </p:cBhvr>
                                    </p:animEffect>
                                    <p:anim calcmode="lin" valueType="num">
                                      <p:cBhvr>
                                        <p:cTn id="85" dur="1000" fill="hold"/>
                                        <p:tgtEl>
                                          <p:spTgt spid="20"/>
                                        </p:tgtEl>
                                        <p:attrNameLst>
                                          <p:attrName>ppt_x</p:attrName>
                                        </p:attrNameLst>
                                      </p:cBhvr>
                                      <p:tavLst>
                                        <p:tav tm="0">
                                          <p:val>
                                            <p:strVal val="#ppt_x"/>
                                          </p:val>
                                        </p:tav>
                                        <p:tav tm="100000">
                                          <p:val>
                                            <p:strVal val="#ppt_x"/>
                                          </p:val>
                                        </p:tav>
                                      </p:tavLst>
                                    </p:anim>
                                    <p:anim calcmode="lin" valueType="num">
                                      <p:cBhvr>
                                        <p:cTn id="86" dur="1000" fill="hold"/>
                                        <p:tgtEl>
                                          <p:spTgt spid="20"/>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1000"/>
                                        <p:tgtEl>
                                          <p:spTgt spid="21"/>
                                        </p:tgtEl>
                                      </p:cBhvr>
                                    </p:animEffect>
                                    <p:anim calcmode="lin" valueType="num">
                                      <p:cBhvr>
                                        <p:cTn id="90" dur="1000" fill="hold"/>
                                        <p:tgtEl>
                                          <p:spTgt spid="21"/>
                                        </p:tgtEl>
                                        <p:attrNameLst>
                                          <p:attrName>ppt_x</p:attrName>
                                        </p:attrNameLst>
                                      </p:cBhvr>
                                      <p:tavLst>
                                        <p:tav tm="0">
                                          <p:val>
                                            <p:strVal val="#ppt_x"/>
                                          </p:val>
                                        </p:tav>
                                        <p:tav tm="100000">
                                          <p:val>
                                            <p:strVal val="#ppt_x"/>
                                          </p:val>
                                        </p:tav>
                                      </p:tavLst>
                                    </p:anim>
                                    <p:anim calcmode="lin" valueType="num">
                                      <p:cBhvr>
                                        <p:cTn id="91" dur="1000" fill="hold"/>
                                        <p:tgtEl>
                                          <p:spTgt spid="21"/>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fade">
                                      <p:cBhvr>
                                        <p:cTn id="94" dur="1000"/>
                                        <p:tgtEl>
                                          <p:spTgt spid="66"/>
                                        </p:tgtEl>
                                      </p:cBhvr>
                                    </p:animEffect>
                                    <p:anim calcmode="lin" valueType="num">
                                      <p:cBhvr>
                                        <p:cTn id="95" dur="1000" fill="hold"/>
                                        <p:tgtEl>
                                          <p:spTgt spid="66"/>
                                        </p:tgtEl>
                                        <p:attrNameLst>
                                          <p:attrName>ppt_x</p:attrName>
                                        </p:attrNameLst>
                                      </p:cBhvr>
                                      <p:tavLst>
                                        <p:tav tm="0">
                                          <p:val>
                                            <p:strVal val="#ppt_x"/>
                                          </p:val>
                                        </p:tav>
                                        <p:tav tm="100000">
                                          <p:val>
                                            <p:strVal val="#ppt_x"/>
                                          </p:val>
                                        </p:tav>
                                      </p:tavLst>
                                    </p:anim>
                                    <p:anim calcmode="lin" valueType="num">
                                      <p:cBhvr>
                                        <p:cTn id="96" dur="1000" fill="hold"/>
                                        <p:tgtEl>
                                          <p:spTgt spid="66"/>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fade">
                                      <p:cBhvr>
                                        <p:cTn id="99" dur="1000"/>
                                        <p:tgtEl>
                                          <p:spTgt spid="68"/>
                                        </p:tgtEl>
                                      </p:cBhvr>
                                    </p:animEffect>
                                    <p:anim calcmode="lin" valueType="num">
                                      <p:cBhvr>
                                        <p:cTn id="100" dur="1000" fill="hold"/>
                                        <p:tgtEl>
                                          <p:spTgt spid="68"/>
                                        </p:tgtEl>
                                        <p:attrNameLst>
                                          <p:attrName>ppt_x</p:attrName>
                                        </p:attrNameLst>
                                      </p:cBhvr>
                                      <p:tavLst>
                                        <p:tav tm="0">
                                          <p:val>
                                            <p:strVal val="#ppt_x"/>
                                          </p:val>
                                        </p:tav>
                                        <p:tav tm="100000">
                                          <p:val>
                                            <p:strVal val="#ppt_x"/>
                                          </p:val>
                                        </p:tav>
                                      </p:tavLst>
                                    </p:anim>
                                    <p:anim calcmode="lin" valueType="num">
                                      <p:cBhvr>
                                        <p:cTn id="101" dur="1000" fill="hold"/>
                                        <p:tgtEl>
                                          <p:spTgt spid="68"/>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1000"/>
                                        <p:tgtEl>
                                          <p:spTgt spid="12"/>
                                        </p:tgtEl>
                                      </p:cBhvr>
                                    </p:animEffect>
                                    <p:anim calcmode="lin" valueType="num">
                                      <p:cBhvr>
                                        <p:cTn id="105" dur="1000" fill="hold"/>
                                        <p:tgtEl>
                                          <p:spTgt spid="12"/>
                                        </p:tgtEl>
                                        <p:attrNameLst>
                                          <p:attrName>ppt_x</p:attrName>
                                        </p:attrNameLst>
                                      </p:cBhvr>
                                      <p:tavLst>
                                        <p:tav tm="0">
                                          <p:val>
                                            <p:strVal val="#ppt_x"/>
                                          </p:val>
                                        </p:tav>
                                        <p:tav tm="100000">
                                          <p:val>
                                            <p:strVal val="#ppt_x"/>
                                          </p:val>
                                        </p:tav>
                                      </p:tavLst>
                                    </p:anim>
                                    <p:anim calcmode="lin" valueType="num">
                                      <p:cBhvr>
                                        <p:cTn id="106" dur="1000" fill="hold"/>
                                        <p:tgtEl>
                                          <p:spTgt spid="12"/>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8"/>
                                        </p:tgtEl>
                                        <p:attrNameLst>
                                          <p:attrName>style.visibility</p:attrName>
                                        </p:attrNameLst>
                                      </p:cBhvr>
                                      <p:to>
                                        <p:strVal val="visible"/>
                                      </p:to>
                                    </p:set>
                                    <p:animEffect transition="in" filter="fade">
                                      <p:cBhvr>
                                        <p:cTn id="109" dur="1000"/>
                                        <p:tgtEl>
                                          <p:spTgt spid="18"/>
                                        </p:tgtEl>
                                      </p:cBhvr>
                                    </p:animEffect>
                                    <p:anim calcmode="lin" valueType="num">
                                      <p:cBhvr>
                                        <p:cTn id="110" dur="1000" fill="hold"/>
                                        <p:tgtEl>
                                          <p:spTgt spid="18"/>
                                        </p:tgtEl>
                                        <p:attrNameLst>
                                          <p:attrName>ppt_x</p:attrName>
                                        </p:attrNameLst>
                                      </p:cBhvr>
                                      <p:tavLst>
                                        <p:tav tm="0">
                                          <p:val>
                                            <p:strVal val="#ppt_x"/>
                                          </p:val>
                                        </p:tav>
                                        <p:tav tm="100000">
                                          <p:val>
                                            <p:strVal val="#ppt_x"/>
                                          </p:val>
                                        </p:tav>
                                      </p:tavLst>
                                    </p:anim>
                                    <p:anim calcmode="lin" valueType="num">
                                      <p:cBhvr>
                                        <p:cTn id="111" dur="1000" fill="hold"/>
                                        <p:tgtEl>
                                          <p:spTgt spid="1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9"/>
                                        </p:tgtEl>
                                        <p:attrNameLst>
                                          <p:attrName>style.visibility</p:attrName>
                                        </p:attrNameLst>
                                      </p:cBhvr>
                                      <p:to>
                                        <p:strVal val="visible"/>
                                      </p:to>
                                    </p:set>
                                    <p:animEffect transition="in" filter="fade">
                                      <p:cBhvr>
                                        <p:cTn id="114" dur="1000"/>
                                        <p:tgtEl>
                                          <p:spTgt spid="19"/>
                                        </p:tgtEl>
                                      </p:cBhvr>
                                    </p:animEffect>
                                    <p:anim calcmode="lin" valueType="num">
                                      <p:cBhvr>
                                        <p:cTn id="115" dur="1000" fill="hold"/>
                                        <p:tgtEl>
                                          <p:spTgt spid="19"/>
                                        </p:tgtEl>
                                        <p:attrNameLst>
                                          <p:attrName>ppt_x</p:attrName>
                                        </p:attrNameLst>
                                      </p:cBhvr>
                                      <p:tavLst>
                                        <p:tav tm="0">
                                          <p:val>
                                            <p:strVal val="#ppt_x"/>
                                          </p:val>
                                        </p:tav>
                                        <p:tav tm="100000">
                                          <p:val>
                                            <p:strVal val="#ppt_x"/>
                                          </p:val>
                                        </p:tav>
                                      </p:tavLst>
                                    </p:anim>
                                    <p:anim calcmode="lin" valueType="num">
                                      <p:cBhvr>
                                        <p:cTn id="1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49" grpId="0" bldLvl="0" animBg="1"/>
      <p:bldP spid="54" grpId="0" bldLvl="0" animBg="1"/>
      <p:bldP spid="56" grpId="0" bldLvl="0" animBg="1"/>
      <p:bldP spid="5" grpId="0"/>
      <p:bldP spid="66" grpId="0"/>
      <p:bldP spid="67" grpId="0"/>
      <p:bldP spid="68" grpId="0"/>
      <p:bldP spid="69" grpId="0"/>
      <p:bldP spid="53" grpId="0" bldLvl="0" animBg="1"/>
      <p:bldP spid="55" grpId="0" bldLvl="0" animBg="1"/>
      <p:bldP spid="12" grpId="0"/>
      <p:bldP spid="18" grpId="0"/>
      <p:bldP spid="19"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矩形 89"/>
          <p:cNvSpPr/>
          <p:nvPr/>
        </p:nvSpPr>
        <p:spPr>
          <a:xfrm>
            <a:off x="1092567" y="1915869"/>
            <a:ext cx="2319728" cy="161678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91" name="组合 90"/>
          <p:cNvGrpSpPr/>
          <p:nvPr/>
        </p:nvGrpSpPr>
        <p:grpSpPr>
          <a:xfrm>
            <a:off x="1092567" y="3520449"/>
            <a:ext cx="2319727" cy="449107"/>
            <a:chOff x="552075" y="2865457"/>
            <a:chExt cx="1859685" cy="360040"/>
          </a:xfrm>
        </p:grpSpPr>
        <p:sp>
          <p:nvSpPr>
            <p:cNvPr id="92" name="矩形 91"/>
            <p:cNvSpPr/>
            <p:nvPr/>
          </p:nvSpPr>
          <p:spPr>
            <a:xfrm>
              <a:off x="552075" y="2865457"/>
              <a:ext cx="1859685" cy="360040"/>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93" name="TextBox 92"/>
            <p:cNvSpPr txBox="1"/>
            <p:nvPr/>
          </p:nvSpPr>
          <p:spPr>
            <a:xfrm>
              <a:off x="841272" y="2906183"/>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第一项重点工作</a:t>
              </a:r>
            </a:p>
          </p:txBody>
        </p:sp>
      </p:grpSp>
      <p:sp>
        <p:nvSpPr>
          <p:cNvPr id="94" name="TextBox 93"/>
          <p:cNvSpPr txBox="1"/>
          <p:nvPr/>
        </p:nvSpPr>
        <p:spPr>
          <a:xfrm>
            <a:off x="1008035"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sp>
        <p:nvSpPr>
          <p:cNvPr id="95" name="矩形 94"/>
          <p:cNvSpPr/>
          <p:nvPr/>
        </p:nvSpPr>
        <p:spPr>
          <a:xfrm>
            <a:off x="3680962" y="1915869"/>
            <a:ext cx="2319728" cy="161678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96" name="组合 95"/>
          <p:cNvGrpSpPr/>
          <p:nvPr/>
        </p:nvGrpSpPr>
        <p:grpSpPr>
          <a:xfrm>
            <a:off x="3680962" y="3520452"/>
            <a:ext cx="2319728" cy="449107"/>
            <a:chOff x="552075" y="2865457"/>
            <a:chExt cx="1859685" cy="360040"/>
          </a:xfrm>
        </p:grpSpPr>
        <p:sp>
          <p:nvSpPr>
            <p:cNvPr id="97" name="矩形 96"/>
            <p:cNvSpPr/>
            <p:nvPr/>
          </p:nvSpPr>
          <p:spPr>
            <a:xfrm>
              <a:off x="552075" y="2865457"/>
              <a:ext cx="1859685" cy="3600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98" name="TextBox 97"/>
            <p:cNvSpPr txBox="1"/>
            <p:nvPr/>
          </p:nvSpPr>
          <p:spPr>
            <a:xfrm>
              <a:off x="805970" y="2902994"/>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第二项重点工作</a:t>
              </a:r>
            </a:p>
          </p:txBody>
        </p:sp>
      </p:grpSp>
      <p:sp>
        <p:nvSpPr>
          <p:cNvPr id="99" name="TextBox 98"/>
          <p:cNvSpPr txBox="1"/>
          <p:nvPr/>
        </p:nvSpPr>
        <p:spPr>
          <a:xfrm>
            <a:off x="3596431"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sp>
        <p:nvSpPr>
          <p:cNvPr id="100" name="矩形 99"/>
          <p:cNvSpPr/>
          <p:nvPr/>
        </p:nvSpPr>
        <p:spPr>
          <a:xfrm>
            <a:off x="6275619" y="1915869"/>
            <a:ext cx="2319728" cy="161678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101" name="组合 100"/>
          <p:cNvGrpSpPr/>
          <p:nvPr/>
        </p:nvGrpSpPr>
        <p:grpSpPr>
          <a:xfrm>
            <a:off x="6275619" y="3520452"/>
            <a:ext cx="2319728" cy="449107"/>
            <a:chOff x="552075" y="2865457"/>
            <a:chExt cx="1859685" cy="360040"/>
          </a:xfrm>
        </p:grpSpPr>
        <p:sp>
          <p:nvSpPr>
            <p:cNvPr id="102" name="矩形 101"/>
            <p:cNvSpPr/>
            <p:nvPr/>
          </p:nvSpPr>
          <p:spPr>
            <a:xfrm>
              <a:off x="552075" y="2865457"/>
              <a:ext cx="1859685" cy="360040"/>
            </a:xfrm>
            <a:prstGeom prst="rect">
              <a:avLst/>
            </a:prstGeom>
            <a:solidFill>
              <a:srgbClr val="EBAC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03" name="TextBox 102"/>
            <p:cNvSpPr txBox="1"/>
            <p:nvPr/>
          </p:nvSpPr>
          <p:spPr>
            <a:xfrm>
              <a:off x="840691" y="2892812"/>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第三项重点工作</a:t>
              </a:r>
            </a:p>
          </p:txBody>
        </p:sp>
      </p:grpSp>
      <p:sp>
        <p:nvSpPr>
          <p:cNvPr id="104" name="TextBox 103"/>
          <p:cNvSpPr txBox="1"/>
          <p:nvPr/>
        </p:nvSpPr>
        <p:spPr>
          <a:xfrm>
            <a:off x="6191088"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sp>
        <p:nvSpPr>
          <p:cNvPr id="105" name="矩形 104"/>
          <p:cNvSpPr/>
          <p:nvPr/>
        </p:nvSpPr>
        <p:spPr>
          <a:xfrm>
            <a:off x="8866262" y="1915869"/>
            <a:ext cx="2319728" cy="161678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latin typeface="微软雅黑" panose="020B0503020204020204" charset="-122"/>
              <a:ea typeface="微软雅黑" panose="020B0503020204020204" charset="-122"/>
            </a:endParaRPr>
          </a:p>
        </p:txBody>
      </p:sp>
      <p:grpSp>
        <p:nvGrpSpPr>
          <p:cNvPr id="106" name="组合 105"/>
          <p:cNvGrpSpPr/>
          <p:nvPr/>
        </p:nvGrpSpPr>
        <p:grpSpPr>
          <a:xfrm>
            <a:off x="8866262" y="3520452"/>
            <a:ext cx="2319728" cy="449107"/>
            <a:chOff x="552075" y="2865457"/>
            <a:chExt cx="1859685" cy="360040"/>
          </a:xfrm>
        </p:grpSpPr>
        <p:sp>
          <p:nvSpPr>
            <p:cNvPr id="107" name="矩形 106"/>
            <p:cNvSpPr/>
            <p:nvPr/>
          </p:nvSpPr>
          <p:spPr>
            <a:xfrm>
              <a:off x="552075" y="2865457"/>
              <a:ext cx="1859685" cy="36004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08" name="TextBox 107"/>
            <p:cNvSpPr txBox="1"/>
            <p:nvPr/>
          </p:nvSpPr>
          <p:spPr>
            <a:xfrm>
              <a:off x="805390" y="2917975"/>
              <a:ext cx="1286925" cy="282532"/>
            </a:xfrm>
            <a:prstGeom prst="rect">
              <a:avLst/>
            </a:prstGeom>
            <a:noFill/>
          </p:spPr>
          <p:txBody>
            <a:bodyPr wrap="none" rtlCol="0">
              <a:spAutoFit/>
            </a:bodyPr>
            <a:lstStyle/>
            <a:p>
              <a:r>
                <a:rPr lang="zh-CN" altLang="en-US" sz="1600" b="1" dirty="0">
                  <a:solidFill>
                    <a:schemeClr val="bg1"/>
                  </a:solidFill>
                  <a:latin typeface="微软雅黑" panose="020B0503020204020204" charset="-122"/>
                  <a:ea typeface="微软雅黑" panose="020B0503020204020204" charset="-122"/>
                </a:rPr>
                <a:t>第四项重点工作</a:t>
              </a:r>
            </a:p>
          </p:txBody>
        </p:sp>
      </p:grpSp>
      <p:sp>
        <p:nvSpPr>
          <p:cNvPr id="109" name="TextBox 108"/>
          <p:cNvSpPr txBox="1"/>
          <p:nvPr/>
        </p:nvSpPr>
        <p:spPr>
          <a:xfrm>
            <a:off x="8781731" y="4156240"/>
            <a:ext cx="2514992" cy="1373505"/>
          </a:xfrm>
          <a:prstGeom prst="rect">
            <a:avLst/>
          </a:prstGeom>
          <a:noFill/>
        </p:spPr>
        <p:txBody>
          <a:bodyPr wrap="square" lIns="91440" tIns="45720" rIns="91440" bIns="45720" rtlCol="0">
            <a:spAutoFit/>
          </a:bodyPr>
          <a:lstStyle/>
          <a:p>
            <a:pPr>
              <a:lnSpc>
                <a:spcPct val="150000"/>
              </a:lnSpc>
            </a:pPr>
            <a:r>
              <a:rPr lang="zh-CN" altLang="en-US" sz="1865" dirty="0">
                <a:solidFill>
                  <a:schemeClr val="tx1"/>
                </a:solidFill>
                <a:latin typeface="微软雅黑" panose="020B0503020204020204" charset="-122"/>
                <a:ea typeface="微软雅黑" panose="020B0503020204020204" charset="-122"/>
              </a:rPr>
              <a:t>这里输入简单的文字概述里输入简单文字概述这简单文字内容</a:t>
            </a:r>
          </a:p>
        </p:txBody>
      </p:sp>
      <p:pic>
        <p:nvPicPr>
          <p:cNvPr id="13" name="图片 12" descr="246de5d3ff26528e22228fd3489e033c"/>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par>
                                <p:cTn id="10" presetID="53" presetClass="entr" presetSubtype="16" fill="hold" nodeType="with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ppt_w</p:attrName>
                                        </p:attrNameLst>
                                      </p:cBhvr>
                                      <p:tavLst>
                                        <p:tav tm="0">
                                          <p:val>
                                            <p:fltVal val="0"/>
                                          </p:val>
                                        </p:tav>
                                        <p:tav tm="100000">
                                          <p:val>
                                            <p:strVal val="#ppt_w"/>
                                          </p:val>
                                        </p:tav>
                                      </p:tavLst>
                                    </p:anim>
                                    <p:anim calcmode="lin" valueType="num">
                                      <p:cBhvr>
                                        <p:cTn id="13" dur="500" fill="hold"/>
                                        <p:tgtEl>
                                          <p:spTgt spid="91"/>
                                        </p:tgtEl>
                                        <p:attrNameLst>
                                          <p:attrName>ppt_h</p:attrName>
                                        </p:attrNameLst>
                                      </p:cBhvr>
                                      <p:tavLst>
                                        <p:tav tm="0">
                                          <p:val>
                                            <p:fltVal val="0"/>
                                          </p:val>
                                        </p:tav>
                                        <p:tav tm="100000">
                                          <p:val>
                                            <p:strVal val="#ppt_h"/>
                                          </p:val>
                                        </p:tav>
                                      </p:tavLst>
                                    </p:anim>
                                    <p:animEffect transition="in" filter="fade">
                                      <p:cBhvr>
                                        <p:cTn id="14" dur="500"/>
                                        <p:tgtEl>
                                          <p:spTgt spid="91"/>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wipe(up)">
                                      <p:cBhvr>
                                        <p:cTn id="18" dur="500"/>
                                        <p:tgtEl>
                                          <p:spTgt spid="94"/>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p:cTn id="22" dur="500" fill="hold"/>
                                        <p:tgtEl>
                                          <p:spTgt spid="95"/>
                                        </p:tgtEl>
                                        <p:attrNameLst>
                                          <p:attrName>ppt_w</p:attrName>
                                        </p:attrNameLst>
                                      </p:cBhvr>
                                      <p:tavLst>
                                        <p:tav tm="0">
                                          <p:val>
                                            <p:fltVal val="0"/>
                                          </p:val>
                                        </p:tav>
                                        <p:tav tm="100000">
                                          <p:val>
                                            <p:strVal val="#ppt_w"/>
                                          </p:val>
                                        </p:tav>
                                      </p:tavLst>
                                    </p:anim>
                                    <p:anim calcmode="lin" valueType="num">
                                      <p:cBhvr>
                                        <p:cTn id="23" dur="500" fill="hold"/>
                                        <p:tgtEl>
                                          <p:spTgt spid="95"/>
                                        </p:tgtEl>
                                        <p:attrNameLst>
                                          <p:attrName>ppt_h</p:attrName>
                                        </p:attrNameLst>
                                      </p:cBhvr>
                                      <p:tavLst>
                                        <p:tav tm="0">
                                          <p:val>
                                            <p:fltVal val="0"/>
                                          </p:val>
                                        </p:tav>
                                        <p:tav tm="100000">
                                          <p:val>
                                            <p:strVal val="#ppt_h"/>
                                          </p:val>
                                        </p:tav>
                                      </p:tavLst>
                                    </p:anim>
                                    <p:animEffect transition="in" filter="fade">
                                      <p:cBhvr>
                                        <p:cTn id="24" dur="500"/>
                                        <p:tgtEl>
                                          <p:spTgt spid="95"/>
                                        </p:tgtEl>
                                      </p:cBhvr>
                                    </p:animEffect>
                                  </p:childTnLst>
                                </p:cTn>
                              </p:par>
                              <p:par>
                                <p:cTn id="25" presetID="53" presetClass="entr" presetSubtype="16" fill="hold" nodeType="withEffect">
                                  <p:stCondLst>
                                    <p:cond delay="0"/>
                                  </p:stCondLst>
                                  <p:childTnLst>
                                    <p:set>
                                      <p:cBhvr>
                                        <p:cTn id="26" dur="1" fill="hold">
                                          <p:stCondLst>
                                            <p:cond delay="0"/>
                                          </p:stCondLst>
                                        </p:cTn>
                                        <p:tgtEl>
                                          <p:spTgt spid="96"/>
                                        </p:tgtEl>
                                        <p:attrNameLst>
                                          <p:attrName>style.visibility</p:attrName>
                                        </p:attrNameLst>
                                      </p:cBhvr>
                                      <p:to>
                                        <p:strVal val="visible"/>
                                      </p:to>
                                    </p:set>
                                    <p:anim calcmode="lin" valueType="num">
                                      <p:cBhvr>
                                        <p:cTn id="27" dur="500" fill="hold"/>
                                        <p:tgtEl>
                                          <p:spTgt spid="96"/>
                                        </p:tgtEl>
                                        <p:attrNameLst>
                                          <p:attrName>ppt_w</p:attrName>
                                        </p:attrNameLst>
                                      </p:cBhvr>
                                      <p:tavLst>
                                        <p:tav tm="0">
                                          <p:val>
                                            <p:fltVal val="0"/>
                                          </p:val>
                                        </p:tav>
                                        <p:tav tm="100000">
                                          <p:val>
                                            <p:strVal val="#ppt_w"/>
                                          </p:val>
                                        </p:tav>
                                      </p:tavLst>
                                    </p:anim>
                                    <p:anim calcmode="lin" valueType="num">
                                      <p:cBhvr>
                                        <p:cTn id="28" dur="500" fill="hold"/>
                                        <p:tgtEl>
                                          <p:spTgt spid="96"/>
                                        </p:tgtEl>
                                        <p:attrNameLst>
                                          <p:attrName>ppt_h</p:attrName>
                                        </p:attrNameLst>
                                      </p:cBhvr>
                                      <p:tavLst>
                                        <p:tav tm="0">
                                          <p:val>
                                            <p:fltVal val="0"/>
                                          </p:val>
                                        </p:tav>
                                        <p:tav tm="100000">
                                          <p:val>
                                            <p:strVal val="#ppt_h"/>
                                          </p:val>
                                        </p:tav>
                                      </p:tavLst>
                                    </p:anim>
                                    <p:animEffect transition="in" filter="fade">
                                      <p:cBhvr>
                                        <p:cTn id="29" dur="500"/>
                                        <p:tgtEl>
                                          <p:spTgt spid="96"/>
                                        </p:tgtEl>
                                      </p:cBhvr>
                                    </p:animEffect>
                                  </p:childTnLst>
                                </p:cTn>
                              </p:par>
                            </p:childTnLst>
                          </p:cTn>
                        </p:par>
                        <p:par>
                          <p:cTn id="30" fill="hold">
                            <p:stCondLst>
                              <p:cond delay="1500"/>
                            </p:stCondLst>
                            <p:childTnLst>
                              <p:par>
                                <p:cTn id="31" presetID="22" presetClass="entr" presetSubtype="1" fill="hold" grpId="0" nodeType="after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wipe(up)">
                                      <p:cBhvr>
                                        <p:cTn id="33" dur="500"/>
                                        <p:tgtEl>
                                          <p:spTgt spid="99"/>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00"/>
                                        </p:tgtEl>
                                        <p:attrNameLst>
                                          <p:attrName>style.visibility</p:attrName>
                                        </p:attrNameLst>
                                      </p:cBhvr>
                                      <p:to>
                                        <p:strVal val="visible"/>
                                      </p:to>
                                    </p:set>
                                    <p:anim calcmode="lin" valueType="num">
                                      <p:cBhvr>
                                        <p:cTn id="37" dur="500" fill="hold"/>
                                        <p:tgtEl>
                                          <p:spTgt spid="100"/>
                                        </p:tgtEl>
                                        <p:attrNameLst>
                                          <p:attrName>ppt_w</p:attrName>
                                        </p:attrNameLst>
                                      </p:cBhvr>
                                      <p:tavLst>
                                        <p:tav tm="0">
                                          <p:val>
                                            <p:fltVal val="0"/>
                                          </p:val>
                                        </p:tav>
                                        <p:tav tm="100000">
                                          <p:val>
                                            <p:strVal val="#ppt_w"/>
                                          </p:val>
                                        </p:tav>
                                      </p:tavLst>
                                    </p:anim>
                                    <p:anim calcmode="lin" valueType="num">
                                      <p:cBhvr>
                                        <p:cTn id="38" dur="500" fill="hold"/>
                                        <p:tgtEl>
                                          <p:spTgt spid="100"/>
                                        </p:tgtEl>
                                        <p:attrNameLst>
                                          <p:attrName>ppt_h</p:attrName>
                                        </p:attrNameLst>
                                      </p:cBhvr>
                                      <p:tavLst>
                                        <p:tav tm="0">
                                          <p:val>
                                            <p:fltVal val="0"/>
                                          </p:val>
                                        </p:tav>
                                        <p:tav tm="100000">
                                          <p:val>
                                            <p:strVal val="#ppt_h"/>
                                          </p:val>
                                        </p:tav>
                                      </p:tavLst>
                                    </p:anim>
                                    <p:animEffect transition="in" filter="fade">
                                      <p:cBhvr>
                                        <p:cTn id="39" dur="500"/>
                                        <p:tgtEl>
                                          <p:spTgt spid="100"/>
                                        </p:tgtEl>
                                      </p:cBhvr>
                                    </p:animEffect>
                                  </p:childTnLst>
                                </p:cTn>
                              </p:par>
                              <p:par>
                                <p:cTn id="40" presetID="53" presetClass="entr" presetSubtype="16" fill="hold" nodeType="withEffect">
                                  <p:stCondLst>
                                    <p:cond delay="0"/>
                                  </p:stCondLst>
                                  <p:childTnLst>
                                    <p:set>
                                      <p:cBhvr>
                                        <p:cTn id="41" dur="1" fill="hold">
                                          <p:stCondLst>
                                            <p:cond delay="0"/>
                                          </p:stCondLst>
                                        </p:cTn>
                                        <p:tgtEl>
                                          <p:spTgt spid="101"/>
                                        </p:tgtEl>
                                        <p:attrNameLst>
                                          <p:attrName>style.visibility</p:attrName>
                                        </p:attrNameLst>
                                      </p:cBhvr>
                                      <p:to>
                                        <p:strVal val="visible"/>
                                      </p:to>
                                    </p:set>
                                    <p:anim calcmode="lin" valueType="num">
                                      <p:cBhvr>
                                        <p:cTn id="42" dur="500" fill="hold"/>
                                        <p:tgtEl>
                                          <p:spTgt spid="101"/>
                                        </p:tgtEl>
                                        <p:attrNameLst>
                                          <p:attrName>ppt_w</p:attrName>
                                        </p:attrNameLst>
                                      </p:cBhvr>
                                      <p:tavLst>
                                        <p:tav tm="0">
                                          <p:val>
                                            <p:fltVal val="0"/>
                                          </p:val>
                                        </p:tav>
                                        <p:tav tm="100000">
                                          <p:val>
                                            <p:strVal val="#ppt_w"/>
                                          </p:val>
                                        </p:tav>
                                      </p:tavLst>
                                    </p:anim>
                                    <p:anim calcmode="lin" valueType="num">
                                      <p:cBhvr>
                                        <p:cTn id="43" dur="500" fill="hold"/>
                                        <p:tgtEl>
                                          <p:spTgt spid="101"/>
                                        </p:tgtEl>
                                        <p:attrNameLst>
                                          <p:attrName>ppt_h</p:attrName>
                                        </p:attrNameLst>
                                      </p:cBhvr>
                                      <p:tavLst>
                                        <p:tav tm="0">
                                          <p:val>
                                            <p:fltVal val="0"/>
                                          </p:val>
                                        </p:tav>
                                        <p:tav tm="100000">
                                          <p:val>
                                            <p:strVal val="#ppt_h"/>
                                          </p:val>
                                        </p:tav>
                                      </p:tavLst>
                                    </p:anim>
                                    <p:animEffect transition="in" filter="fade">
                                      <p:cBhvr>
                                        <p:cTn id="44" dur="500"/>
                                        <p:tgtEl>
                                          <p:spTgt spid="101"/>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wipe(up)">
                                      <p:cBhvr>
                                        <p:cTn id="48" dur="500"/>
                                        <p:tgtEl>
                                          <p:spTgt spid="104"/>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05"/>
                                        </p:tgtEl>
                                        <p:attrNameLst>
                                          <p:attrName>style.visibility</p:attrName>
                                        </p:attrNameLst>
                                      </p:cBhvr>
                                      <p:to>
                                        <p:strVal val="visible"/>
                                      </p:to>
                                    </p:set>
                                    <p:anim calcmode="lin" valueType="num">
                                      <p:cBhvr>
                                        <p:cTn id="52" dur="500" fill="hold"/>
                                        <p:tgtEl>
                                          <p:spTgt spid="105"/>
                                        </p:tgtEl>
                                        <p:attrNameLst>
                                          <p:attrName>ppt_w</p:attrName>
                                        </p:attrNameLst>
                                      </p:cBhvr>
                                      <p:tavLst>
                                        <p:tav tm="0">
                                          <p:val>
                                            <p:fltVal val="0"/>
                                          </p:val>
                                        </p:tav>
                                        <p:tav tm="100000">
                                          <p:val>
                                            <p:strVal val="#ppt_w"/>
                                          </p:val>
                                        </p:tav>
                                      </p:tavLst>
                                    </p:anim>
                                    <p:anim calcmode="lin" valueType="num">
                                      <p:cBhvr>
                                        <p:cTn id="53" dur="500" fill="hold"/>
                                        <p:tgtEl>
                                          <p:spTgt spid="105"/>
                                        </p:tgtEl>
                                        <p:attrNameLst>
                                          <p:attrName>ppt_h</p:attrName>
                                        </p:attrNameLst>
                                      </p:cBhvr>
                                      <p:tavLst>
                                        <p:tav tm="0">
                                          <p:val>
                                            <p:fltVal val="0"/>
                                          </p:val>
                                        </p:tav>
                                        <p:tav tm="100000">
                                          <p:val>
                                            <p:strVal val="#ppt_h"/>
                                          </p:val>
                                        </p:tav>
                                      </p:tavLst>
                                    </p:anim>
                                    <p:animEffect transition="in" filter="fade">
                                      <p:cBhvr>
                                        <p:cTn id="54" dur="500"/>
                                        <p:tgtEl>
                                          <p:spTgt spid="105"/>
                                        </p:tgtEl>
                                      </p:cBhvr>
                                    </p:animEffect>
                                  </p:childTnLst>
                                </p:cTn>
                              </p:par>
                              <p:par>
                                <p:cTn id="55" presetID="53" presetClass="entr" presetSubtype="16" fill="hold" nodeType="withEffect">
                                  <p:stCondLst>
                                    <p:cond delay="0"/>
                                  </p:stCondLst>
                                  <p:childTnLst>
                                    <p:set>
                                      <p:cBhvr>
                                        <p:cTn id="56" dur="1" fill="hold">
                                          <p:stCondLst>
                                            <p:cond delay="0"/>
                                          </p:stCondLst>
                                        </p:cTn>
                                        <p:tgtEl>
                                          <p:spTgt spid="106"/>
                                        </p:tgtEl>
                                        <p:attrNameLst>
                                          <p:attrName>style.visibility</p:attrName>
                                        </p:attrNameLst>
                                      </p:cBhvr>
                                      <p:to>
                                        <p:strVal val="visible"/>
                                      </p:to>
                                    </p:set>
                                    <p:anim calcmode="lin" valueType="num">
                                      <p:cBhvr>
                                        <p:cTn id="57" dur="500" fill="hold"/>
                                        <p:tgtEl>
                                          <p:spTgt spid="106"/>
                                        </p:tgtEl>
                                        <p:attrNameLst>
                                          <p:attrName>ppt_w</p:attrName>
                                        </p:attrNameLst>
                                      </p:cBhvr>
                                      <p:tavLst>
                                        <p:tav tm="0">
                                          <p:val>
                                            <p:fltVal val="0"/>
                                          </p:val>
                                        </p:tav>
                                        <p:tav tm="100000">
                                          <p:val>
                                            <p:strVal val="#ppt_w"/>
                                          </p:val>
                                        </p:tav>
                                      </p:tavLst>
                                    </p:anim>
                                    <p:anim calcmode="lin" valueType="num">
                                      <p:cBhvr>
                                        <p:cTn id="58" dur="500" fill="hold"/>
                                        <p:tgtEl>
                                          <p:spTgt spid="106"/>
                                        </p:tgtEl>
                                        <p:attrNameLst>
                                          <p:attrName>ppt_h</p:attrName>
                                        </p:attrNameLst>
                                      </p:cBhvr>
                                      <p:tavLst>
                                        <p:tav tm="0">
                                          <p:val>
                                            <p:fltVal val="0"/>
                                          </p:val>
                                        </p:tav>
                                        <p:tav tm="100000">
                                          <p:val>
                                            <p:strVal val="#ppt_h"/>
                                          </p:val>
                                        </p:tav>
                                      </p:tavLst>
                                    </p:anim>
                                    <p:animEffect transition="in" filter="fade">
                                      <p:cBhvr>
                                        <p:cTn id="59" dur="500"/>
                                        <p:tgtEl>
                                          <p:spTgt spid="106"/>
                                        </p:tgtEl>
                                      </p:cBhvr>
                                    </p:animEffect>
                                  </p:childTnLst>
                                </p:cTn>
                              </p:par>
                            </p:childTnLst>
                          </p:cTn>
                        </p:par>
                        <p:par>
                          <p:cTn id="60" fill="hold">
                            <p:stCondLst>
                              <p:cond delay="3500"/>
                            </p:stCondLst>
                            <p:childTnLst>
                              <p:par>
                                <p:cTn id="61" presetID="22" presetClass="entr" presetSubtype="1" fill="hold" grpId="0" nodeType="afterEffect">
                                  <p:stCondLst>
                                    <p:cond delay="0"/>
                                  </p:stCondLst>
                                  <p:childTnLst>
                                    <p:set>
                                      <p:cBhvr>
                                        <p:cTn id="62" dur="1" fill="hold">
                                          <p:stCondLst>
                                            <p:cond delay="0"/>
                                          </p:stCondLst>
                                        </p:cTn>
                                        <p:tgtEl>
                                          <p:spTgt spid="109"/>
                                        </p:tgtEl>
                                        <p:attrNameLst>
                                          <p:attrName>style.visibility</p:attrName>
                                        </p:attrNameLst>
                                      </p:cBhvr>
                                      <p:to>
                                        <p:strVal val="visible"/>
                                      </p:to>
                                    </p:set>
                                    <p:animEffect transition="in" filter="wipe(up)">
                                      <p:cBhvr>
                                        <p:cTn id="63" dur="500"/>
                                        <p:tgtEl>
                                          <p:spTgt spid="109"/>
                                        </p:tgtEl>
                                      </p:cBhvr>
                                    </p:animEffect>
                                  </p:childTnLst>
                                </p:cTn>
                              </p:par>
                            </p:childTnLst>
                          </p:cTn>
                        </p:par>
                        <p:par>
                          <p:cTn id="64" fill="hold">
                            <p:stCondLst>
                              <p:cond delay="4000"/>
                            </p:stCondLst>
                            <p:childTnLst>
                              <p:par>
                                <p:cTn id="65" presetID="23" presetClass="entr" presetSubtype="16" fill="hold" grpId="0" nodeType="afterEffect">
                                  <p:stCondLst>
                                    <p:cond delay="0"/>
                                  </p:stCondLst>
                                  <p:childTnLst>
                                    <p:set>
                                      <p:cBhvr>
                                        <p:cTn id="66" dur="1" fill="hold">
                                          <p:stCondLst>
                                            <p:cond delay="0"/>
                                          </p:stCondLst>
                                        </p:cTn>
                                        <p:tgtEl>
                                          <p:spTgt spid="7182"/>
                                        </p:tgtEl>
                                        <p:attrNameLst>
                                          <p:attrName>style.visibility</p:attrName>
                                        </p:attrNameLst>
                                      </p:cBhvr>
                                      <p:to>
                                        <p:strVal val="visible"/>
                                      </p:to>
                                    </p:set>
                                    <p:anim calcmode="lin" valueType="num">
                                      <p:cBhvr>
                                        <p:cTn id="67" dur="500" fill="hold"/>
                                        <p:tgtEl>
                                          <p:spTgt spid="7182"/>
                                        </p:tgtEl>
                                        <p:attrNameLst>
                                          <p:attrName>ppt_w</p:attrName>
                                        </p:attrNameLst>
                                      </p:cBhvr>
                                      <p:tavLst>
                                        <p:tav tm="0">
                                          <p:val>
                                            <p:fltVal val="0"/>
                                          </p:val>
                                        </p:tav>
                                        <p:tav tm="100000">
                                          <p:val>
                                            <p:strVal val="#ppt_w"/>
                                          </p:val>
                                        </p:tav>
                                      </p:tavLst>
                                    </p:anim>
                                    <p:anim calcmode="lin" valueType="num">
                                      <p:cBhvr>
                                        <p:cTn id="68" dur="500" fill="hold"/>
                                        <p:tgtEl>
                                          <p:spTgt spid="7182"/>
                                        </p:tgtEl>
                                        <p:attrNameLst>
                                          <p:attrName>ppt_h</p:attrName>
                                        </p:attrNameLst>
                                      </p:cBhvr>
                                      <p:tavLst>
                                        <p:tav tm="0">
                                          <p:val>
                                            <p:fltVal val="0"/>
                                          </p:val>
                                        </p:tav>
                                        <p:tav tm="100000">
                                          <p:val>
                                            <p:strVal val="#ppt_h"/>
                                          </p:val>
                                        </p:tav>
                                      </p:tavLst>
                                    </p:anim>
                                  </p:childTnLst>
                                </p:cTn>
                              </p:par>
                            </p:childTnLst>
                          </p:cTn>
                        </p:par>
                        <p:par>
                          <p:cTn id="69" fill="hold">
                            <p:stCondLst>
                              <p:cond delay="4500"/>
                            </p:stCondLst>
                            <p:childTnLst>
                              <p:par>
                                <p:cTn id="70" presetID="23" presetClass="entr" presetSubtype="16" fill="hold" grpId="0" nodeType="afterEffect">
                                  <p:stCondLst>
                                    <p:cond delay="0"/>
                                  </p:stCondLst>
                                  <p:childTnLst>
                                    <p:set>
                                      <p:cBhvr>
                                        <p:cTn id="71" dur="1" fill="hold">
                                          <p:stCondLst>
                                            <p:cond delay="0"/>
                                          </p:stCondLst>
                                        </p:cTn>
                                        <p:tgtEl>
                                          <p:spTgt spid="3"/>
                                        </p:tgtEl>
                                        <p:attrNameLst>
                                          <p:attrName>style.visibility</p:attrName>
                                        </p:attrNameLst>
                                      </p:cBhvr>
                                      <p:to>
                                        <p:strVal val="visible"/>
                                      </p:to>
                                    </p:set>
                                    <p:anim calcmode="lin" valueType="num">
                                      <p:cBhvr>
                                        <p:cTn id="72" dur="500" fill="hold"/>
                                        <p:tgtEl>
                                          <p:spTgt spid="3"/>
                                        </p:tgtEl>
                                        <p:attrNameLst>
                                          <p:attrName>ppt_w</p:attrName>
                                        </p:attrNameLst>
                                      </p:cBhvr>
                                      <p:tavLst>
                                        <p:tav tm="0">
                                          <p:val>
                                            <p:fltVal val="0"/>
                                          </p:val>
                                        </p:tav>
                                        <p:tav tm="100000">
                                          <p:val>
                                            <p:strVal val="#ppt_w"/>
                                          </p:val>
                                        </p:tav>
                                      </p:tavLst>
                                    </p:anim>
                                    <p:anim calcmode="lin" valueType="num">
                                      <p:cBhvr>
                                        <p:cTn id="73" dur="500" fill="hold"/>
                                        <p:tgtEl>
                                          <p:spTgt spid="3"/>
                                        </p:tgtEl>
                                        <p:attrNameLst>
                                          <p:attrName>ppt_h</p:attrName>
                                        </p:attrNameLst>
                                      </p:cBhvr>
                                      <p:tavLst>
                                        <p:tav tm="0">
                                          <p:val>
                                            <p:fltVal val="0"/>
                                          </p:val>
                                        </p:tav>
                                        <p:tav tm="100000">
                                          <p:val>
                                            <p:strVal val="#ppt_h"/>
                                          </p:val>
                                        </p:tav>
                                      </p:tavLst>
                                    </p:anim>
                                  </p:childTnLst>
                                </p:cTn>
                              </p:par>
                            </p:childTnLst>
                          </p:cTn>
                        </p:par>
                        <p:par>
                          <p:cTn id="74" fill="hold">
                            <p:stCondLst>
                              <p:cond delay="5000"/>
                            </p:stCondLst>
                            <p:childTnLst>
                              <p:par>
                                <p:cTn id="75" presetID="10"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bldLvl="0" animBg="1"/>
      <p:bldP spid="94" grpId="0"/>
      <p:bldP spid="95" grpId="0" bldLvl="0" animBg="1"/>
      <p:bldP spid="99" grpId="0"/>
      <p:bldP spid="100" grpId="0" bldLvl="0" animBg="1"/>
      <p:bldP spid="104" grpId="0"/>
      <p:bldP spid="105" grpId="0" bldLvl="0" animBg="1"/>
      <p:bldP spid="109" grpId="0"/>
      <p:bldP spid="7182" grpId="0" bldLvl="0" animBg="1"/>
      <p:bldP spid="3" grpId="0" bldLvl="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Group 3"/>
          <p:cNvGrpSpPr/>
          <p:nvPr/>
        </p:nvGrpSpPr>
        <p:grpSpPr bwMode="auto">
          <a:xfrm>
            <a:off x="1008663" y="1437157"/>
            <a:ext cx="10488612" cy="4195763"/>
            <a:chOff x="0" y="0"/>
            <a:chExt cx="4955" cy="1982"/>
          </a:xfrm>
        </p:grpSpPr>
        <p:sp>
          <p:nvSpPr>
            <p:cNvPr id="177" name="Freeform 4"/>
            <p:cNvSpPr>
              <a:spLocks noChangeArrowheads="1"/>
            </p:cNvSpPr>
            <p:nvPr/>
          </p:nvSpPr>
          <p:spPr bwMode="auto">
            <a:xfrm>
              <a:off x="91" y="88"/>
              <a:ext cx="1457" cy="1812"/>
            </a:xfrm>
            <a:custGeom>
              <a:avLst/>
              <a:gdLst>
                <a:gd name="T0" fmla="*/ 116 w 1692"/>
                <a:gd name="T1" fmla="*/ 258 h 2586"/>
                <a:gd name="T2" fmla="*/ 320 w 1692"/>
                <a:gd name="T3" fmla="*/ 210 h 2586"/>
                <a:gd name="T4" fmla="*/ 434 w 1692"/>
                <a:gd name="T5" fmla="*/ 240 h 2586"/>
                <a:gd name="T6" fmla="*/ 416 w 1692"/>
                <a:gd name="T7" fmla="*/ 444 h 2586"/>
                <a:gd name="T8" fmla="*/ 272 w 1692"/>
                <a:gd name="T9" fmla="*/ 582 h 2586"/>
                <a:gd name="T10" fmla="*/ 218 w 1692"/>
                <a:gd name="T11" fmla="*/ 714 h 2586"/>
                <a:gd name="T12" fmla="*/ 284 w 1692"/>
                <a:gd name="T13" fmla="*/ 964 h 2586"/>
                <a:gd name="T14" fmla="*/ 316 w 1692"/>
                <a:gd name="T15" fmla="*/ 960 h 2586"/>
                <a:gd name="T16" fmla="*/ 328 w 1692"/>
                <a:gd name="T17" fmla="*/ 906 h 2586"/>
                <a:gd name="T18" fmla="*/ 478 w 1692"/>
                <a:gd name="T19" fmla="*/ 1154 h 2586"/>
                <a:gd name="T20" fmla="*/ 650 w 1692"/>
                <a:gd name="T21" fmla="*/ 1200 h 2586"/>
                <a:gd name="T22" fmla="*/ 794 w 1692"/>
                <a:gd name="T23" fmla="*/ 1350 h 2586"/>
                <a:gd name="T24" fmla="*/ 854 w 1692"/>
                <a:gd name="T25" fmla="*/ 1422 h 2586"/>
                <a:gd name="T26" fmla="*/ 770 w 1692"/>
                <a:gd name="T27" fmla="*/ 1608 h 2586"/>
                <a:gd name="T28" fmla="*/ 916 w 1692"/>
                <a:gd name="T29" fmla="*/ 1782 h 2586"/>
                <a:gd name="T30" fmla="*/ 1034 w 1692"/>
                <a:gd name="T31" fmla="*/ 2022 h 2586"/>
                <a:gd name="T32" fmla="*/ 1094 w 1692"/>
                <a:gd name="T33" fmla="*/ 2310 h 2586"/>
                <a:gd name="T34" fmla="*/ 1194 w 1692"/>
                <a:gd name="T35" fmla="*/ 2540 h 2586"/>
                <a:gd name="T36" fmla="*/ 1280 w 1692"/>
                <a:gd name="T37" fmla="*/ 2520 h 2586"/>
                <a:gd name="T38" fmla="*/ 1244 w 1692"/>
                <a:gd name="T39" fmla="*/ 2394 h 2586"/>
                <a:gd name="T40" fmla="*/ 1288 w 1692"/>
                <a:gd name="T41" fmla="*/ 2306 h 2586"/>
                <a:gd name="T42" fmla="*/ 1368 w 1692"/>
                <a:gd name="T43" fmla="*/ 2228 h 2586"/>
                <a:gd name="T44" fmla="*/ 1448 w 1692"/>
                <a:gd name="T45" fmla="*/ 2076 h 2586"/>
                <a:gd name="T46" fmla="*/ 1568 w 1692"/>
                <a:gd name="T47" fmla="*/ 1950 h 2586"/>
                <a:gd name="T48" fmla="*/ 1622 w 1692"/>
                <a:gd name="T49" fmla="*/ 1746 h 2586"/>
                <a:gd name="T50" fmla="*/ 1552 w 1692"/>
                <a:gd name="T51" fmla="*/ 1538 h 2586"/>
                <a:gd name="T52" fmla="*/ 1376 w 1692"/>
                <a:gd name="T53" fmla="*/ 1410 h 2586"/>
                <a:gd name="T54" fmla="*/ 1104 w 1692"/>
                <a:gd name="T55" fmla="*/ 1280 h 2586"/>
                <a:gd name="T56" fmla="*/ 974 w 1692"/>
                <a:gd name="T57" fmla="*/ 1260 h 2586"/>
                <a:gd name="T58" fmla="*/ 904 w 1692"/>
                <a:gd name="T59" fmla="*/ 1268 h 2586"/>
                <a:gd name="T60" fmla="*/ 794 w 1692"/>
                <a:gd name="T61" fmla="*/ 1308 h 2586"/>
                <a:gd name="T62" fmla="*/ 758 w 1692"/>
                <a:gd name="T63" fmla="*/ 1174 h 2586"/>
                <a:gd name="T64" fmla="*/ 736 w 1692"/>
                <a:gd name="T65" fmla="*/ 1062 h 2586"/>
                <a:gd name="T66" fmla="*/ 632 w 1692"/>
                <a:gd name="T67" fmla="*/ 1104 h 2586"/>
                <a:gd name="T68" fmla="*/ 568 w 1692"/>
                <a:gd name="T69" fmla="*/ 950 h 2586"/>
                <a:gd name="T70" fmla="*/ 740 w 1692"/>
                <a:gd name="T71" fmla="*/ 912 h 2586"/>
                <a:gd name="T72" fmla="*/ 842 w 1692"/>
                <a:gd name="T73" fmla="*/ 906 h 2586"/>
                <a:gd name="T74" fmla="*/ 896 w 1692"/>
                <a:gd name="T75" fmla="*/ 900 h 2586"/>
                <a:gd name="T76" fmla="*/ 1058 w 1692"/>
                <a:gd name="T77" fmla="*/ 750 h 2586"/>
                <a:gd name="T78" fmla="*/ 1184 w 1692"/>
                <a:gd name="T79" fmla="*/ 678 h 2586"/>
                <a:gd name="T80" fmla="*/ 1278 w 1692"/>
                <a:gd name="T81" fmla="*/ 636 h 2586"/>
                <a:gd name="T82" fmla="*/ 1340 w 1692"/>
                <a:gd name="T83" fmla="*/ 538 h 2586"/>
                <a:gd name="T84" fmla="*/ 1288 w 1692"/>
                <a:gd name="T85" fmla="*/ 512 h 2586"/>
                <a:gd name="T86" fmla="*/ 1526 w 1692"/>
                <a:gd name="T87" fmla="*/ 456 h 2586"/>
                <a:gd name="T88" fmla="*/ 1406 w 1692"/>
                <a:gd name="T89" fmla="*/ 342 h 2586"/>
                <a:gd name="T90" fmla="*/ 1328 w 1692"/>
                <a:gd name="T91" fmla="*/ 264 h 2586"/>
                <a:gd name="T92" fmla="*/ 1222 w 1692"/>
                <a:gd name="T93" fmla="*/ 364 h 2586"/>
                <a:gd name="T94" fmla="*/ 1110 w 1692"/>
                <a:gd name="T95" fmla="*/ 444 h 2586"/>
                <a:gd name="T96" fmla="*/ 1022 w 1692"/>
                <a:gd name="T97" fmla="*/ 304 h 2586"/>
                <a:gd name="T98" fmla="*/ 1212 w 1692"/>
                <a:gd name="T99" fmla="*/ 240 h 2586"/>
                <a:gd name="T100" fmla="*/ 1266 w 1692"/>
                <a:gd name="T101" fmla="*/ 198 h 2586"/>
                <a:gd name="T102" fmla="*/ 1328 w 1692"/>
                <a:gd name="T103" fmla="*/ 172 h 2586"/>
                <a:gd name="T104" fmla="*/ 1286 w 1692"/>
                <a:gd name="T105" fmla="*/ 144 h 2586"/>
                <a:gd name="T106" fmla="*/ 1262 w 1692"/>
                <a:gd name="T107" fmla="*/ 120 h 2586"/>
                <a:gd name="T108" fmla="*/ 1202 w 1692"/>
                <a:gd name="T109" fmla="*/ 102 h 2586"/>
                <a:gd name="T110" fmla="*/ 1106 w 1692"/>
                <a:gd name="T111" fmla="*/ 136 h 2586"/>
                <a:gd name="T112" fmla="*/ 950 w 1692"/>
                <a:gd name="T113" fmla="*/ 120 h 2586"/>
                <a:gd name="T114" fmla="*/ 550 w 1692"/>
                <a:gd name="T115" fmla="*/ 0 h 2586"/>
                <a:gd name="T116" fmla="*/ 344 w 1692"/>
                <a:gd name="T117" fmla="*/ 32 h 2586"/>
                <a:gd name="T118" fmla="*/ 290 w 1692"/>
                <a:gd name="T119" fmla="*/ 102 h 2586"/>
                <a:gd name="T120" fmla="*/ 128 w 1692"/>
                <a:gd name="T121" fmla="*/ 174 h 2586"/>
                <a:gd name="T122" fmla="*/ 128 w 1692"/>
                <a:gd name="T123" fmla="*/ 216 h 2586"/>
                <a:gd name="T124" fmla="*/ 2 w 1692"/>
                <a:gd name="T125" fmla="*/ 252 h 2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92"/>
                <a:gd name="T190" fmla="*/ 0 h 2586"/>
                <a:gd name="T191" fmla="*/ 1692 w 1692"/>
                <a:gd name="T192" fmla="*/ 2586 h 25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92" h="2586">
                  <a:moveTo>
                    <a:pt x="2" y="252"/>
                  </a:moveTo>
                  <a:lnTo>
                    <a:pt x="68" y="264"/>
                  </a:lnTo>
                  <a:lnTo>
                    <a:pt x="116" y="258"/>
                  </a:lnTo>
                  <a:lnTo>
                    <a:pt x="188" y="216"/>
                  </a:lnTo>
                  <a:lnTo>
                    <a:pt x="236" y="210"/>
                  </a:lnTo>
                  <a:lnTo>
                    <a:pt x="320" y="210"/>
                  </a:lnTo>
                  <a:lnTo>
                    <a:pt x="368" y="216"/>
                  </a:lnTo>
                  <a:lnTo>
                    <a:pt x="398" y="246"/>
                  </a:lnTo>
                  <a:lnTo>
                    <a:pt x="434" y="240"/>
                  </a:lnTo>
                  <a:lnTo>
                    <a:pt x="422" y="294"/>
                  </a:lnTo>
                  <a:lnTo>
                    <a:pt x="404" y="354"/>
                  </a:lnTo>
                  <a:lnTo>
                    <a:pt x="416" y="444"/>
                  </a:lnTo>
                  <a:lnTo>
                    <a:pt x="408" y="480"/>
                  </a:lnTo>
                  <a:lnTo>
                    <a:pt x="380" y="474"/>
                  </a:lnTo>
                  <a:lnTo>
                    <a:pt x="272" y="582"/>
                  </a:lnTo>
                  <a:lnTo>
                    <a:pt x="236" y="628"/>
                  </a:lnTo>
                  <a:lnTo>
                    <a:pt x="242" y="672"/>
                  </a:lnTo>
                  <a:lnTo>
                    <a:pt x="218" y="714"/>
                  </a:lnTo>
                  <a:lnTo>
                    <a:pt x="268" y="774"/>
                  </a:lnTo>
                  <a:lnTo>
                    <a:pt x="262" y="844"/>
                  </a:lnTo>
                  <a:lnTo>
                    <a:pt x="284" y="964"/>
                  </a:lnTo>
                  <a:lnTo>
                    <a:pt x="320" y="1010"/>
                  </a:lnTo>
                  <a:lnTo>
                    <a:pt x="324" y="970"/>
                  </a:lnTo>
                  <a:lnTo>
                    <a:pt x="316" y="960"/>
                  </a:lnTo>
                  <a:lnTo>
                    <a:pt x="302" y="834"/>
                  </a:lnTo>
                  <a:lnTo>
                    <a:pt x="326" y="830"/>
                  </a:lnTo>
                  <a:lnTo>
                    <a:pt x="328" y="906"/>
                  </a:lnTo>
                  <a:lnTo>
                    <a:pt x="380" y="996"/>
                  </a:lnTo>
                  <a:lnTo>
                    <a:pt x="368" y="1074"/>
                  </a:lnTo>
                  <a:lnTo>
                    <a:pt x="478" y="1154"/>
                  </a:lnTo>
                  <a:lnTo>
                    <a:pt x="564" y="1164"/>
                  </a:lnTo>
                  <a:lnTo>
                    <a:pt x="612" y="1208"/>
                  </a:lnTo>
                  <a:lnTo>
                    <a:pt x="650" y="1200"/>
                  </a:lnTo>
                  <a:lnTo>
                    <a:pt x="680" y="1224"/>
                  </a:lnTo>
                  <a:lnTo>
                    <a:pt x="698" y="1272"/>
                  </a:lnTo>
                  <a:lnTo>
                    <a:pt x="794" y="1350"/>
                  </a:lnTo>
                  <a:lnTo>
                    <a:pt x="842" y="1308"/>
                  </a:lnTo>
                  <a:lnTo>
                    <a:pt x="848" y="1350"/>
                  </a:lnTo>
                  <a:lnTo>
                    <a:pt x="854" y="1422"/>
                  </a:lnTo>
                  <a:lnTo>
                    <a:pt x="786" y="1490"/>
                  </a:lnTo>
                  <a:lnTo>
                    <a:pt x="788" y="1542"/>
                  </a:lnTo>
                  <a:lnTo>
                    <a:pt x="770" y="1608"/>
                  </a:lnTo>
                  <a:lnTo>
                    <a:pt x="802" y="1634"/>
                  </a:lnTo>
                  <a:lnTo>
                    <a:pt x="848" y="1668"/>
                  </a:lnTo>
                  <a:lnTo>
                    <a:pt x="916" y="1782"/>
                  </a:lnTo>
                  <a:lnTo>
                    <a:pt x="956" y="1800"/>
                  </a:lnTo>
                  <a:lnTo>
                    <a:pt x="1010" y="1848"/>
                  </a:lnTo>
                  <a:lnTo>
                    <a:pt x="1034" y="2022"/>
                  </a:lnTo>
                  <a:lnTo>
                    <a:pt x="1058" y="2178"/>
                  </a:lnTo>
                  <a:lnTo>
                    <a:pt x="1046" y="2244"/>
                  </a:lnTo>
                  <a:lnTo>
                    <a:pt x="1094" y="2310"/>
                  </a:lnTo>
                  <a:lnTo>
                    <a:pt x="1118" y="2364"/>
                  </a:lnTo>
                  <a:lnTo>
                    <a:pt x="1138" y="2458"/>
                  </a:lnTo>
                  <a:lnTo>
                    <a:pt x="1194" y="2540"/>
                  </a:lnTo>
                  <a:lnTo>
                    <a:pt x="1286" y="2586"/>
                  </a:lnTo>
                  <a:lnTo>
                    <a:pt x="1382" y="2574"/>
                  </a:lnTo>
                  <a:lnTo>
                    <a:pt x="1280" y="2520"/>
                  </a:lnTo>
                  <a:lnTo>
                    <a:pt x="1266" y="2472"/>
                  </a:lnTo>
                  <a:lnTo>
                    <a:pt x="1288" y="2428"/>
                  </a:lnTo>
                  <a:lnTo>
                    <a:pt x="1244" y="2394"/>
                  </a:lnTo>
                  <a:lnTo>
                    <a:pt x="1284" y="2334"/>
                  </a:lnTo>
                  <a:lnTo>
                    <a:pt x="1244" y="2300"/>
                  </a:lnTo>
                  <a:lnTo>
                    <a:pt x="1288" y="2306"/>
                  </a:lnTo>
                  <a:lnTo>
                    <a:pt x="1286" y="2244"/>
                  </a:lnTo>
                  <a:lnTo>
                    <a:pt x="1330" y="2268"/>
                  </a:lnTo>
                  <a:lnTo>
                    <a:pt x="1368" y="2228"/>
                  </a:lnTo>
                  <a:lnTo>
                    <a:pt x="1334" y="2160"/>
                  </a:lnTo>
                  <a:lnTo>
                    <a:pt x="1382" y="2184"/>
                  </a:lnTo>
                  <a:lnTo>
                    <a:pt x="1448" y="2076"/>
                  </a:lnTo>
                  <a:lnTo>
                    <a:pt x="1468" y="2052"/>
                  </a:lnTo>
                  <a:lnTo>
                    <a:pt x="1476" y="1982"/>
                  </a:lnTo>
                  <a:lnTo>
                    <a:pt x="1568" y="1950"/>
                  </a:lnTo>
                  <a:lnTo>
                    <a:pt x="1612" y="1880"/>
                  </a:lnTo>
                  <a:lnTo>
                    <a:pt x="1628" y="1830"/>
                  </a:lnTo>
                  <a:lnTo>
                    <a:pt x="1622" y="1746"/>
                  </a:lnTo>
                  <a:lnTo>
                    <a:pt x="1692" y="1644"/>
                  </a:lnTo>
                  <a:lnTo>
                    <a:pt x="1652" y="1578"/>
                  </a:lnTo>
                  <a:lnTo>
                    <a:pt x="1552" y="1538"/>
                  </a:lnTo>
                  <a:lnTo>
                    <a:pt x="1448" y="1500"/>
                  </a:lnTo>
                  <a:lnTo>
                    <a:pt x="1376" y="1494"/>
                  </a:lnTo>
                  <a:lnTo>
                    <a:pt x="1376" y="1410"/>
                  </a:lnTo>
                  <a:lnTo>
                    <a:pt x="1262" y="1356"/>
                  </a:lnTo>
                  <a:lnTo>
                    <a:pt x="1166" y="1272"/>
                  </a:lnTo>
                  <a:lnTo>
                    <a:pt x="1104" y="1280"/>
                  </a:lnTo>
                  <a:lnTo>
                    <a:pt x="1048" y="1276"/>
                  </a:lnTo>
                  <a:lnTo>
                    <a:pt x="1020" y="1244"/>
                  </a:lnTo>
                  <a:lnTo>
                    <a:pt x="974" y="1260"/>
                  </a:lnTo>
                  <a:lnTo>
                    <a:pt x="984" y="1238"/>
                  </a:lnTo>
                  <a:lnTo>
                    <a:pt x="934" y="1268"/>
                  </a:lnTo>
                  <a:lnTo>
                    <a:pt x="904" y="1268"/>
                  </a:lnTo>
                  <a:lnTo>
                    <a:pt x="872" y="1314"/>
                  </a:lnTo>
                  <a:lnTo>
                    <a:pt x="836" y="1272"/>
                  </a:lnTo>
                  <a:lnTo>
                    <a:pt x="794" y="1308"/>
                  </a:lnTo>
                  <a:lnTo>
                    <a:pt x="748" y="1278"/>
                  </a:lnTo>
                  <a:lnTo>
                    <a:pt x="758" y="1242"/>
                  </a:lnTo>
                  <a:lnTo>
                    <a:pt x="758" y="1174"/>
                  </a:lnTo>
                  <a:lnTo>
                    <a:pt x="698" y="1176"/>
                  </a:lnTo>
                  <a:lnTo>
                    <a:pt x="668" y="1140"/>
                  </a:lnTo>
                  <a:lnTo>
                    <a:pt x="736" y="1062"/>
                  </a:lnTo>
                  <a:lnTo>
                    <a:pt x="712" y="1050"/>
                  </a:lnTo>
                  <a:lnTo>
                    <a:pt x="658" y="1062"/>
                  </a:lnTo>
                  <a:lnTo>
                    <a:pt x="632" y="1104"/>
                  </a:lnTo>
                  <a:lnTo>
                    <a:pt x="596" y="1110"/>
                  </a:lnTo>
                  <a:lnTo>
                    <a:pt x="538" y="1066"/>
                  </a:lnTo>
                  <a:lnTo>
                    <a:pt x="568" y="950"/>
                  </a:lnTo>
                  <a:lnTo>
                    <a:pt x="632" y="894"/>
                  </a:lnTo>
                  <a:lnTo>
                    <a:pt x="686" y="894"/>
                  </a:lnTo>
                  <a:lnTo>
                    <a:pt x="740" y="912"/>
                  </a:lnTo>
                  <a:lnTo>
                    <a:pt x="736" y="900"/>
                  </a:lnTo>
                  <a:lnTo>
                    <a:pt x="766" y="868"/>
                  </a:lnTo>
                  <a:lnTo>
                    <a:pt x="842" y="906"/>
                  </a:lnTo>
                  <a:lnTo>
                    <a:pt x="848" y="966"/>
                  </a:lnTo>
                  <a:lnTo>
                    <a:pt x="884" y="984"/>
                  </a:lnTo>
                  <a:lnTo>
                    <a:pt x="896" y="900"/>
                  </a:lnTo>
                  <a:lnTo>
                    <a:pt x="878" y="858"/>
                  </a:lnTo>
                  <a:lnTo>
                    <a:pt x="998" y="806"/>
                  </a:lnTo>
                  <a:lnTo>
                    <a:pt x="1058" y="750"/>
                  </a:lnTo>
                  <a:lnTo>
                    <a:pt x="1100" y="696"/>
                  </a:lnTo>
                  <a:lnTo>
                    <a:pt x="1130" y="672"/>
                  </a:lnTo>
                  <a:lnTo>
                    <a:pt x="1184" y="678"/>
                  </a:lnTo>
                  <a:lnTo>
                    <a:pt x="1190" y="636"/>
                  </a:lnTo>
                  <a:lnTo>
                    <a:pt x="1280" y="588"/>
                  </a:lnTo>
                  <a:lnTo>
                    <a:pt x="1278" y="636"/>
                  </a:lnTo>
                  <a:lnTo>
                    <a:pt x="1360" y="602"/>
                  </a:lnTo>
                  <a:lnTo>
                    <a:pt x="1322" y="570"/>
                  </a:lnTo>
                  <a:lnTo>
                    <a:pt x="1340" y="538"/>
                  </a:lnTo>
                  <a:lnTo>
                    <a:pt x="1320" y="522"/>
                  </a:lnTo>
                  <a:lnTo>
                    <a:pt x="1286" y="546"/>
                  </a:lnTo>
                  <a:lnTo>
                    <a:pt x="1288" y="512"/>
                  </a:lnTo>
                  <a:lnTo>
                    <a:pt x="1400" y="504"/>
                  </a:lnTo>
                  <a:lnTo>
                    <a:pt x="1490" y="480"/>
                  </a:lnTo>
                  <a:lnTo>
                    <a:pt x="1526" y="456"/>
                  </a:lnTo>
                  <a:lnTo>
                    <a:pt x="1484" y="394"/>
                  </a:lnTo>
                  <a:cubicBezTo>
                    <a:pt x="1474" y="370"/>
                    <a:pt x="1479" y="319"/>
                    <a:pt x="1466" y="310"/>
                  </a:cubicBezTo>
                  <a:cubicBezTo>
                    <a:pt x="1456" y="300"/>
                    <a:pt x="1423" y="343"/>
                    <a:pt x="1406" y="342"/>
                  </a:cubicBezTo>
                  <a:lnTo>
                    <a:pt x="1376" y="312"/>
                  </a:lnTo>
                  <a:lnTo>
                    <a:pt x="1376" y="270"/>
                  </a:lnTo>
                  <a:lnTo>
                    <a:pt x="1328" y="264"/>
                  </a:lnTo>
                  <a:lnTo>
                    <a:pt x="1312" y="252"/>
                  </a:lnTo>
                  <a:lnTo>
                    <a:pt x="1256" y="314"/>
                  </a:lnTo>
                  <a:lnTo>
                    <a:pt x="1222" y="364"/>
                  </a:lnTo>
                  <a:lnTo>
                    <a:pt x="1172" y="402"/>
                  </a:lnTo>
                  <a:lnTo>
                    <a:pt x="1136" y="474"/>
                  </a:lnTo>
                  <a:lnTo>
                    <a:pt x="1110" y="444"/>
                  </a:lnTo>
                  <a:lnTo>
                    <a:pt x="1128" y="394"/>
                  </a:lnTo>
                  <a:lnTo>
                    <a:pt x="1038" y="334"/>
                  </a:lnTo>
                  <a:lnTo>
                    <a:pt x="1022" y="304"/>
                  </a:lnTo>
                  <a:lnTo>
                    <a:pt x="1122" y="226"/>
                  </a:lnTo>
                  <a:lnTo>
                    <a:pt x="1184" y="222"/>
                  </a:lnTo>
                  <a:lnTo>
                    <a:pt x="1212" y="240"/>
                  </a:lnTo>
                  <a:lnTo>
                    <a:pt x="1248" y="220"/>
                  </a:lnTo>
                  <a:lnTo>
                    <a:pt x="1300" y="220"/>
                  </a:lnTo>
                  <a:lnTo>
                    <a:pt x="1266" y="198"/>
                  </a:lnTo>
                  <a:lnTo>
                    <a:pt x="1208" y="196"/>
                  </a:lnTo>
                  <a:lnTo>
                    <a:pt x="1250" y="174"/>
                  </a:lnTo>
                  <a:lnTo>
                    <a:pt x="1328" y="172"/>
                  </a:lnTo>
                  <a:lnTo>
                    <a:pt x="1364" y="132"/>
                  </a:lnTo>
                  <a:cubicBezTo>
                    <a:pt x="1346" y="124"/>
                    <a:pt x="1343" y="119"/>
                    <a:pt x="1324" y="122"/>
                  </a:cubicBezTo>
                  <a:cubicBezTo>
                    <a:pt x="1310" y="124"/>
                    <a:pt x="1294" y="132"/>
                    <a:pt x="1286" y="144"/>
                  </a:cubicBezTo>
                  <a:cubicBezTo>
                    <a:pt x="1282" y="149"/>
                    <a:pt x="1274" y="148"/>
                    <a:pt x="1268" y="150"/>
                  </a:cubicBezTo>
                  <a:cubicBezTo>
                    <a:pt x="1266" y="144"/>
                    <a:pt x="1259" y="138"/>
                    <a:pt x="1262" y="132"/>
                  </a:cubicBezTo>
                  <a:cubicBezTo>
                    <a:pt x="1269" y="118"/>
                    <a:pt x="1303" y="134"/>
                    <a:pt x="1262" y="120"/>
                  </a:cubicBezTo>
                  <a:cubicBezTo>
                    <a:pt x="1221" y="134"/>
                    <a:pt x="1252" y="105"/>
                    <a:pt x="1262" y="90"/>
                  </a:cubicBezTo>
                  <a:cubicBezTo>
                    <a:pt x="1260" y="84"/>
                    <a:pt x="1262" y="75"/>
                    <a:pt x="1256" y="72"/>
                  </a:cubicBezTo>
                  <a:cubicBezTo>
                    <a:pt x="1238" y="63"/>
                    <a:pt x="1202" y="102"/>
                    <a:pt x="1202" y="102"/>
                  </a:cubicBezTo>
                  <a:cubicBezTo>
                    <a:pt x="1198" y="108"/>
                    <a:pt x="1186" y="140"/>
                    <a:pt x="1180" y="144"/>
                  </a:cubicBezTo>
                  <a:cubicBezTo>
                    <a:pt x="1169" y="151"/>
                    <a:pt x="1148" y="122"/>
                    <a:pt x="1148" y="122"/>
                  </a:cubicBezTo>
                  <a:cubicBezTo>
                    <a:pt x="1138" y="123"/>
                    <a:pt x="1121" y="137"/>
                    <a:pt x="1106" y="136"/>
                  </a:cubicBezTo>
                  <a:cubicBezTo>
                    <a:pt x="1091" y="135"/>
                    <a:pt x="1074" y="117"/>
                    <a:pt x="1056" y="116"/>
                  </a:cubicBezTo>
                  <a:cubicBezTo>
                    <a:pt x="1038" y="115"/>
                    <a:pt x="1016" y="131"/>
                    <a:pt x="998" y="132"/>
                  </a:cubicBezTo>
                  <a:cubicBezTo>
                    <a:pt x="997" y="132"/>
                    <a:pt x="956" y="125"/>
                    <a:pt x="950" y="120"/>
                  </a:cubicBezTo>
                  <a:cubicBezTo>
                    <a:pt x="918" y="94"/>
                    <a:pt x="960" y="108"/>
                    <a:pt x="920" y="90"/>
                  </a:cubicBezTo>
                  <a:cubicBezTo>
                    <a:pt x="852" y="60"/>
                    <a:pt x="806" y="58"/>
                    <a:pt x="730" y="54"/>
                  </a:cubicBezTo>
                  <a:cubicBezTo>
                    <a:pt x="656" y="39"/>
                    <a:pt x="625" y="15"/>
                    <a:pt x="550" y="0"/>
                  </a:cubicBezTo>
                  <a:cubicBezTo>
                    <a:pt x="510" y="2"/>
                    <a:pt x="486" y="5"/>
                    <a:pt x="446" y="8"/>
                  </a:cubicBezTo>
                  <a:cubicBezTo>
                    <a:pt x="424" y="9"/>
                    <a:pt x="423" y="14"/>
                    <a:pt x="406" y="18"/>
                  </a:cubicBezTo>
                  <a:cubicBezTo>
                    <a:pt x="389" y="22"/>
                    <a:pt x="353" y="24"/>
                    <a:pt x="344" y="32"/>
                  </a:cubicBezTo>
                  <a:cubicBezTo>
                    <a:pt x="346" y="38"/>
                    <a:pt x="354" y="60"/>
                    <a:pt x="350" y="64"/>
                  </a:cubicBezTo>
                  <a:cubicBezTo>
                    <a:pt x="274" y="50"/>
                    <a:pt x="250" y="81"/>
                    <a:pt x="236" y="82"/>
                  </a:cubicBezTo>
                  <a:cubicBezTo>
                    <a:pt x="278" y="110"/>
                    <a:pt x="270" y="72"/>
                    <a:pt x="290" y="102"/>
                  </a:cubicBezTo>
                  <a:cubicBezTo>
                    <a:pt x="234" y="121"/>
                    <a:pt x="178" y="104"/>
                    <a:pt x="128" y="138"/>
                  </a:cubicBezTo>
                  <a:cubicBezTo>
                    <a:pt x="126" y="144"/>
                    <a:pt x="122" y="150"/>
                    <a:pt x="122" y="156"/>
                  </a:cubicBezTo>
                  <a:cubicBezTo>
                    <a:pt x="122" y="162"/>
                    <a:pt x="132" y="170"/>
                    <a:pt x="128" y="174"/>
                  </a:cubicBezTo>
                  <a:cubicBezTo>
                    <a:pt x="126" y="182"/>
                    <a:pt x="109" y="197"/>
                    <a:pt x="112" y="202"/>
                  </a:cubicBezTo>
                  <a:cubicBezTo>
                    <a:pt x="124" y="206"/>
                    <a:pt x="137" y="195"/>
                    <a:pt x="146" y="204"/>
                  </a:cubicBezTo>
                  <a:cubicBezTo>
                    <a:pt x="151" y="209"/>
                    <a:pt x="135" y="213"/>
                    <a:pt x="128" y="216"/>
                  </a:cubicBezTo>
                  <a:cubicBezTo>
                    <a:pt x="116" y="221"/>
                    <a:pt x="104" y="226"/>
                    <a:pt x="92" y="228"/>
                  </a:cubicBezTo>
                  <a:cubicBezTo>
                    <a:pt x="48" y="237"/>
                    <a:pt x="72" y="233"/>
                    <a:pt x="20" y="240"/>
                  </a:cubicBezTo>
                  <a:cubicBezTo>
                    <a:pt x="0" y="247"/>
                    <a:pt x="2" y="240"/>
                    <a:pt x="2" y="252"/>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78" name="Freeform 5"/>
            <p:cNvSpPr>
              <a:spLocks noChangeArrowheads="1"/>
            </p:cNvSpPr>
            <p:nvPr/>
          </p:nvSpPr>
          <p:spPr bwMode="auto">
            <a:xfrm>
              <a:off x="45" y="261"/>
              <a:ext cx="39" cy="26"/>
            </a:xfrm>
            <a:custGeom>
              <a:avLst/>
              <a:gdLst>
                <a:gd name="T0" fmla="*/ 16 w 46"/>
                <a:gd name="T1" fmla="*/ 4 h 38"/>
                <a:gd name="T2" fmla="*/ 0 w 46"/>
                <a:gd name="T3" fmla="*/ 22 h 38"/>
                <a:gd name="T4" fmla="*/ 22 w 46"/>
                <a:gd name="T5" fmla="*/ 38 h 38"/>
                <a:gd name="T6" fmla="*/ 46 w 46"/>
                <a:gd name="T7" fmla="*/ 26 h 38"/>
                <a:gd name="T8" fmla="*/ 30 w 46"/>
                <a:gd name="T9" fmla="*/ 0 h 38"/>
                <a:gd name="T10" fmla="*/ 16 w 46"/>
                <a:gd name="T11" fmla="*/ 4 h 38"/>
                <a:gd name="T12" fmla="*/ 0 60000 65536"/>
                <a:gd name="T13" fmla="*/ 0 60000 65536"/>
                <a:gd name="T14" fmla="*/ 0 60000 65536"/>
                <a:gd name="T15" fmla="*/ 0 60000 65536"/>
                <a:gd name="T16" fmla="*/ 0 60000 65536"/>
                <a:gd name="T17" fmla="*/ 0 60000 65536"/>
                <a:gd name="T18" fmla="*/ 0 w 46"/>
                <a:gd name="T19" fmla="*/ 0 h 38"/>
                <a:gd name="T20" fmla="*/ 46 w 46"/>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46" h="38">
                  <a:moveTo>
                    <a:pt x="16" y="4"/>
                  </a:moveTo>
                  <a:lnTo>
                    <a:pt x="0" y="22"/>
                  </a:lnTo>
                  <a:lnTo>
                    <a:pt x="22" y="38"/>
                  </a:lnTo>
                  <a:lnTo>
                    <a:pt x="46" y="26"/>
                  </a:lnTo>
                  <a:lnTo>
                    <a:pt x="30" y="0"/>
                  </a:lnTo>
                  <a:lnTo>
                    <a:pt x="16" y="4"/>
                  </a:ln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79" name="Freeform 6"/>
            <p:cNvSpPr>
              <a:spLocks noChangeArrowheads="1"/>
            </p:cNvSpPr>
            <p:nvPr/>
          </p:nvSpPr>
          <p:spPr bwMode="auto">
            <a:xfrm>
              <a:off x="398" y="376"/>
              <a:ext cx="45" cy="30"/>
            </a:xfrm>
            <a:custGeom>
              <a:avLst/>
              <a:gdLst>
                <a:gd name="T0" fmla="*/ 12 w 52"/>
                <a:gd name="T1" fmla="*/ 0 h 44"/>
                <a:gd name="T2" fmla="*/ 26 w 52"/>
                <a:gd name="T3" fmla="*/ 44 h 44"/>
                <a:gd name="T4" fmla="*/ 42 w 52"/>
                <a:gd name="T5" fmla="*/ 42 h 44"/>
                <a:gd name="T6" fmla="*/ 38 w 52"/>
                <a:gd name="T7" fmla="*/ 16 h 44"/>
                <a:gd name="T8" fmla="*/ 26 w 52"/>
                <a:gd name="T9" fmla="*/ 2 h 44"/>
                <a:gd name="T10" fmla="*/ 12 w 52"/>
                <a:gd name="T11" fmla="*/ 0 h 44"/>
                <a:gd name="T12" fmla="*/ 0 60000 65536"/>
                <a:gd name="T13" fmla="*/ 0 60000 65536"/>
                <a:gd name="T14" fmla="*/ 0 60000 65536"/>
                <a:gd name="T15" fmla="*/ 0 60000 65536"/>
                <a:gd name="T16" fmla="*/ 0 60000 65536"/>
                <a:gd name="T17" fmla="*/ 0 60000 65536"/>
                <a:gd name="T18" fmla="*/ 0 w 52"/>
                <a:gd name="T19" fmla="*/ 0 h 44"/>
                <a:gd name="T20" fmla="*/ 52 w 52"/>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52" h="44">
                  <a:moveTo>
                    <a:pt x="12" y="0"/>
                  </a:moveTo>
                  <a:cubicBezTo>
                    <a:pt x="16" y="14"/>
                    <a:pt x="18" y="32"/>
                    <a:pt x="26" y="44"/>
                  </a:cubicBezTo>
                  <a:cubicBezTo>
                    <a:pt x="31" y="43"/>
                    <a:pt x="37" y="44"/>
                    <a:pt x="42" y="42"/>
                  </a:cubicBezTo>
                  <a:cubicBezTo>
                    <a:pt x="52" y="38"/>
                    <a:pt x="48" y="19"/>
                    <a:pt x="38" y="16"/>
                  </a:cubicBezTo>
                  <a:cubicBezTo>
                    <a:pt x="33" y="9"/>
                    <a:pt x="34" y="5"/>
                    <a:pt x="26" y="2"/>
                  </a:cubicBezTo>
                  <a:cubicBezTo>
                    <a:pt x="4" y="4"/>
                    <a:pt x="0" y="8"/>
                    <a:pt x="12"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0" name="Freeform 7"/>
            <p:cNvSpPr>
              <a:spLocks noChangeArrowheads="1"/>
            </p:cNvSpPr>
            <p:nvPr/>
          </p:nvSpPr>
          <p:spPr bwMode="auto">
            <a:xfrm>
              <a:off x="1297" y="428"/>
              <a:ext cx="113" cy="69"/>
            </a:xfrm>
            <a:custGeom>
              <a:avLst/>
              <a:gdLst>
                <a:gd name="T0" fmla="*/ 97 w 131"/>
                <a:gd name="T1" fmla="*/ 0 h 98"/>
                <a:gd name="T2" fmla="*/ 79 w 131"/>
                <a:gd name="T3" fmla="*/ 8 h 98"/>
                <a:gd name="T4" fmla="*/ 53 w 131"/>
                <a:gd name="T5" fmla="*/ 24 h 98"/>
                <a:gd name="T6" fmla="*/ 39 w 131"/>
                <a:gd name="T7" fmla="*/ 40 h 98"/>
                <a:gd name="T8" fmla="*/ 21 w 131"/>
                <a:gd name="T9" fmla="*/ 52 h 98"/>
                <a:gd name="T10" fmla="*/ 63 w 131"/>
                <a:gd name="T11" fmla="*/ 82 h 98"/>
                <a:gd name="T12" fmla="*/ 79 w 131"/>
                <a:gd name="T13" fmla="*/ 94 h 98"/>
                <a:gd name="T14" fmla="*/ 85 w 131"/>
                <a:gd name="T15" fmla="*/ 92 h 98"/>
                <a:gd name="T16" fmla="*/ 89 w 131"/>
                <a:gd name="T17" fmla="*/ 86 h 98"/>
                <a:gd name="T18" fmla="*/ 97 w 131"/>
                <a:gd name="T19" fmla="*/ 98 h 98"/>
                <a:gd name="T20" fmla="*/ 123 w 131"/>
                <a:gd name="T21" fmla="*/ 86 h 98"/>
                <a:gd name="T22" fmla="*/ 129 w 131"/>
                <a:gd name="T23" fmla="*/ 74 h 98"/>
                <a:gd name="T24" fmla="*/ 101 w 131"/>
                <a:gd name="T25" fmla="*/ 40 h 98"/>
                <a:gd name="T26" fmla="*/ 115 w 131"/>
                <a:gd name="T27" fmla="*/ 24 h 98"/>
                <a:gd name="T28" fmla="*/ 111 w 131"/>
                <a:gd name="T29" fmla="*/ 4 h 98"/>
                <a:gd name="T30" fmla="*/ 97 w 131"/>
                <a:gd name="T31" fmla="*/ 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1"/>
                <a:gd name="T49" fmla="*/ 0 h 98"/>
                <a:gd name="T50" fmla="*/ 131 w 131"/>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1" h="98">
                  <a:moveTo>
                    <a:pt x="97" y="0"/>
                  </a:moveTo>
                  <a:cubicBezTo>
                    <a:pt x="83" y="5"/>
                    <a:pt x="89" y="2"/>
                    <a:pt x="79" y="8"/>
                  </a:cubicBezTo>
                  <a:cubicBezTo>
                    <a:pt x="76" y="18"/>
                    <a:pt x="62" y="18"/>
                    <a:pt x="53" y="24"/>
                  </a:cubicBezTo>
                  <a:cubicBezTo>
                    <a:pt x="49" y="29"/>
                    <a:pt x="44" y="36"/>
                    <a:pt x="39" y="40"/>
                  </a:cubicBezTo>
                  <a:cubicBezTo>
                    <a:pt x="34" y="45"/>
                    <a:pt x="21" y="52"/>
                    <a:pt x="21" y="52"/>
                  </a:cubicBezTo>
                  <a:cubicBezTo>
                    <a:pt x="0" y="84"/>
                    <a:pt x="41" y="75"/>
                    <a:pt x="63" y="82"/>
                  </a:cubicBezTo>
                  <a:cubicBezTo>
                    <a:pt x="68" y="89"/>
                    <a:pt x="71" y="91"/>
                    <a:pt x="79" y="94"/>
                  </a:cubicBezTo>
                  <a:cubicBezTo>
                    <a:pt x="81" y="93"/>
                    <a:pt x="83" y="93"/>
                    <a:pt x="85" y="92"/>
                  </a:cubicBezTo>
                  <a:cubicBezTo>
                    <a:pt x="87" y="90"/>
                    <a:pt x="87" y="85"/>
                    <a:pt x="89" y="86"/>
                  </a:cubicBezTo>
                  <a:cubicBezTo>
                    <a:pt x="93" y="88"/>
                    <a:pt x="97" y="98"/>
                    <a:pt x="97" y="98"/>
                  </a:cubicBezTo>
                  <a:cubicBezTo>
                    <a:pt x="112" y="95"/>
                    <a:pt x="111" y="90"/>
                    <a:pt x="123" y="86"/>
                  </a:cubicBezTo>
                  <a:cubicBezTo>
                    <a:pt x="124" y="82"/>
                    <a:pt x="128" y="78"/>
                    <a:pt x="129" y="74"/>
                  </a:cubicBezTo>
                  <a:cubicBezTo>
                    <a:pt x="131" y="61"/>
                    <a:pt x="108" y="47"/>
                    <a:pt x="101" y="40"/>
                  </a:cubicBezTo>
                  <a:cubicBezTo>
                    <a:pt x="103" y="33"/>
                    <a:pt x="115" y="24"/>
                    <a:pt x="115" y="24"/>
                  </a:cubicBezTo>
                  <a:cubicBezTo>
                    <a:pt x="121" y="15"/>
                    <a:pt x="124" y="8"/>
                    <a:pt x="111" y="4"/>
                  </a:cubicBezTo>
                  <a:cubicBezTo>
                    <a:pt x="101" y="7"/>
                    <a:pt x="97" y="13"/>
                    <a:pt x="97"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1" name="Freeform 8"/>
            <p:cNvSpPr>
              <a:spLocks noChangeArrowheads="1"/>
            </p:cNvSpPr>
            <p:nvPr/>
          </p:nvSpPr>
          <p:spPr bwMode="auto">
            <a:xfrm>
              <a:off x="752" y="787"/>
              <a:ext cx="182" cy="79"/>
            </a:xfrm>
            <a:custGeom>
              <a:avLst/>
              <a:gdLst>
                <a:gd name="T0" fmla="*/ 47 w 212"/>
                <a:gd name="T1" fmla="*/ 12 h 112"/>
                <a:gd name="T2" fmla="*/ 17 w 212"/>
                <a:gd name="T3" fmla="*/ 12 h 112"/>
                <a:gd name="T4" fmla="*/ 5 w 212"/>
                <a:gd name="T5" fmla="*/ 16 h 112"/>
                <a:gd name="T6" fmla="*/ 25 w 212"/>
                <a:gd name="T7" fmla="*/ 52 h 112"/>
                <a:gd name="T8" fmla="*/ 51 w 212"/>
                <a:gd name="T9" fmla="*/ 44 h 112"/>
                <a:gd name="T10" fmla="*/ 93 w 212"/>
                <a:gd name="T11" fmla="*/ 54 h 112"/>
                <a:gd name="T12" fmla="*/ 111 w 212"/>
                <a:gd name="T13" fmla="*/ 60 h 112"/>
                <a:gd name="T14" fmla="*/ 133 w 212"/>
                <a:gd name="T15" fmla="*/ 88 h 112"/>
                <a:gd name="T16" fmla="*/ 141 w 212"/>
                <a:gd name="T17" fmla="*/ 112 h 112"/>
                <a:gd name="T18" fmla="*/ 157 w 212"/>
                <a:gd name="T19" fmla="*/ 100 h 112"/>
                <a:gd name="T20" fmla="*/ 169 w 212"/>
                <a:gd name="T21" fmla="*/ 96 h 112"/>
                <a:gd name="T22" fmla="*/ 187 w 212"/>
                <a:gd name="T23" fmla="*/ 102 h 112"/>
                <a:gd name="T24" fmla="*/ 195 w 212"/>
                <a:gd name="T25" fmla="*/ 80 h 112"/>
                <a:gd name="T26" fmla="*/ 153 w 212"/>
                <a:gd name="T27" fmla="*/ 54 h 112"/>
                <a:gd name="T28" fmla="*/ 105 w 212"/>
                <a:gd name="T29" fmla="*/ 20 h 112"/>
                <a:gd name="T30" fmla="*/ 53 w 212"/>
                <a:gd name="T31" fmla="*/ 26 h 112"/>
                <a:gd name="T32" fmla="*/ 47 w 212"/>
                <a:gd name="T33" fmla="*/ 12 h 1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2"/>
                <a:gd name="T52" fmla="*/ 0 h 112"/>
                <a:gd name="T53" fmla="*/ 212 w 212"/>
                <a:gd name="T54" fmla="*/ 112 h 1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2" h="112">
                  <a:moveTo>
                    <a:pt x="47" y="12"/>
                  </a:moveTo>
                  <a:cubicBezTo>
                    <a:pt x="39" y="0"/>
                    <a:pt x="28" y="7"/>
                    <a:pt x="17" y="12"/>
                  </a:cubicBezTo>
                  <a:cubicBezTo>
                    <a:pt x="13" y="14"/>
                    <a:pt x="5" y="16"/>
                    <a:pt x="5" y="16"/>
                  </a:cubicBezTo>
                  <a:cubicBezTo>
                    <a:pt x="0" y="31"/>
                    <a:pt x="10" y="48"/>
                    <a:pt x="25" y="52"/>
                  </a:cubicBezTo>
                  <a:cubicBezTo>
                    <a:pt x="37" y="50"/>
                    <a:pt x="41" y="47"/>
                    <a:pt x="51" y="44"/>
                  </a:cubicBezTo>
                  <a:cubicBezTo>
                    <a:pt x="65" y="53"/>
                    <a:pt x="76" y="53"/>
                    <a:pt x="93" y="54"/>
                  </a:cubicBezTo>
                  <a:cubicBezTo>
                    <a:pt x="99" y="56"/>
                    <a:pt x="111" y="60"/>
                    <a:pt x="111" y="60"/>
                  </a:cubicBezTo>
                  <a:cubicBezTo>
                    <a:pt x="120" y="69"/>
                    <a:pt x="129" y="75"/>
                    <a:pt x="133" y="88"/>
                  </a:cubicBezTo>
                  <a:cubicBezTo>
                    <a:pt x="125" y="100"/>
                    <a:pt x="126" y="107"/>
                    <a:pt x="141" y="112"/>
                  </a:cubicBezTo>
                  <a:cubicBezTo>
                    <a:pt x="145" y="106"/>
                    <a:pt x="150" y="103"/>
                    <a:pt x="157" y="100"/>
                  </a:cubicBezTo>
                  <a:cubicBezTo>
                    <a:pt x="161" y="98"/>
                    <a:pt x="169" y="96"/>
                    <a:pt x="169" y="96"/>
                  </a:cubicBezTo>
                  <a:cubicBezTo>
                    <a:pt x="175" y="98"/>
                    <a:pt x="187" y="102"/>
                    <a:pt x="187" y="102"/>
                  </a:cubicBezTo>
                  <a:cubicBezTo>
                    <a:pt x="203" y="100"/>
                    <a:pt x="212" y="94"/>
                    <a:pt x="195" y="80"/>
                  </a:cubicBezTo>
                  <a:cubicBezTo>
                    <a:pt x="183" y="70"/>
                    <a:pt x="165" y="66"/>
                    <a:pt x="153" y="54"/>
                  </a:cubicBezTo>
                  <a:cubicBezTo>
                    <a:pt x="141" y="42"/>
                    <a:pt x="122" y="26"/>
                    <a:pt x="105" y="20"/>
                  </a:cubicBezTo>
                  <a:cubicBezTo>
                    <a:pt x="85" y="21"/>
                    <a:pt x="71" y="20"/>
                    <a:pt x="53" y="26"/>
                  </a:cubicBezTo>
                  <a:cubicBezTo>
                    <a:pt x="47" y="24"/>
                    <a:pt x="33" y="12"/>
                    <a:pt x="47" y="12"/>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2" name="Freeform 9"/>
            <p:cNvSpPr>
              <a:spLocks noChangeArrowheads="1"/>
            </p:cNvSpPr>
            <p:nvPr/>
          </p:nvSpPr>
          <p:spPr bwMode="auto">
            <a:xfrm>
              <a:off x="902" y="847"/>
              <a:ext cx="114" cy="38"/>
            </a:xfrm>
            <a:custGeom>
              <a:avLst/>
              <a:gdLst>
                <a:gd name="T0" fmla="*/ 57 w 133"/>
                <a:gd name="T1" fmla="*/ 0 h 54"/>
                <a:gd name="T2" fmla="*/ 43 w 133"/>
                <a:gd name="T3" fmla="*/ 6 h 54"/>
                <a:gd name="T4" fmla="*/ 31 w 133"/>
                <a:gd name="T5" fmla="*/ 30 h 54"/>
                <a:gd name="T6" fmla="*/ 15 w 133"/>
                <a:gd name="T7" fmla="*/ 34 h 54"/>
                <a:gd name="T8" fmla="*/ 3 w 133"/>
                <a:gd name="T9" fmla="*/ 42 h 54"/>
                <a:gd name="T10" fmla="*/ 13 w 133"/>
                <a:gd name="T11" fmla="*/ 54 h 54"/>
                <a:gd name="T12" fmla="*/ 133 w 133"/>
                <a:gd name="T13" fmla="*/ 34 h 54"/>
                <a:gd name="T14" fmla="*/ 123 w 133"/>
                <a:gd name="T15" fmla="*/ 16 h 54"/>
                <a:gd name="T16" fmla="*/ 105 w 133"/>
                <a:gd name="T17" fmla="*/ 8 h 54"/>
                <a:gd name="T18" fmla="*/ 101 w 133"/>
                <a:gd name="T19" fmla="*/ 24 h 54"/>
                <a:gd name="T20" fmla="*/ 89 w 133"/>
                <a:gd name="T21" fmla="*/ 18 h 54"/>
                <a:gd name="T22" fmla="*/ 67 w 133"/>
                <a:gd name="T23" fmla="*/ 14 h 54"/>
                <a:gd name="T24" fmla="*/ 57 w 133"/>
                <a:gd name="T25" fmla="*/ 0 h 5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3"/>
                <a:gd name="T40" fmla="*/ 0 h 54"/>
                <a:gd name="T41" fmla="*/ 133 w 133"/>
                <a:gd name="T42" fmla="*/ 54 h 5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3" h="54">
                  <a:moveTo>
                    <a:pt x="57" y="0"/>
                  </a:moveTo>
                  <a:cubicBezTo>
                    <a:pt x="53" y="3"/>
                    <a:pt x="46" y="2"/>
                    <a:pt x="43" y="6"/>
                  </a:cubicBezTo>
                  <a:cubicBezTo>
                    <a:pt x="36" y="14"/>
                    <a:pt x="43" y="26"/>
                    <a:pt x="31" y="30"/>
                  </a:cubicBezTo>
                  <a:cubicBezTo>
                    <a:pt x="26" y="32"/>
                    <a:pt x="20" y="31"/>
                    <a:pt x="15" y="34"/>
                  </a:cubicBezTo>
                  <a:cubicBezTo>
                    <a:pt x="11" y="36"/>
                    <a:pt x="3" y="42"/>
                    <a:pt x="3" y="42"/>
                  </a:cubicBezTo>
                  <a:cubicBezTo>
                    <a:pt x="0" y="51"/>
                    <a:pt x="5" y="51"/>
                    <a:pt x="13" y="54"/>
                  </a:cubicBezTo>
                  <a:cubicBezTo>
                    <a:pt x="51" y="51"/>
                    <a:pt x="97" y="46"/>
                    <a:pt x="133" y="34"/>
                  </a:cubicBezTo>
                  <a:cubicBezTo>
                    <a:pt x="129" y="28"/>
                    <a:pt x="128" y="21"/>
                    <a:pt x="123" y="16"/>
                  </a:cubicBezTo>
                  <a:cubicBezTo>
                    <a:pt x="118" y="11"/>
                    <a:pt x="105" y="8"/>
                    <a:pt x="105" y="8"/>
                  </a:cubicBezTo>
                  <a:cubicBezTo>
                    <a:pt x="84" y="13"/>
                    <a:pt x="106" y="19"/>
                    <a:pt x="101" y="24"/>
                  </a:cubicBezTo>
                  <a:cubicBezTo>
                    <a:pt x="99" y="26"/>
                    <a:pt x="89" y="18"/>
                    <a:pt x="89" y="18"/>
                  </a:cubicBezTo>
                  <a:cubicBezTo>
                    <a:pt x="83" y="15"/>
                    <a:pt x="73" y="15"/>
                    <a:pt x="67" y="14"/>
                  </a:cubicBezTo>
                  <a:cubicBezTo>
                    <a:pt x="58" y="8"/>
                    <a:pt x="62" y="12"/>
                    <a:pt x="57"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3" name="Freeform 10"/>
            <p:cNvSpPr>
              <a:spLocks noChangeArrowheads="1"/>
            </p:cNvSpPr>
            <p:nvPr/>
          </p:nvSpPr>
          <p:spPr bwMode="auto">
            <a:xfrm>
              <a:off x="1023" y="871"/>
              <a:ext cx="43"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4" name="Freeform 11"/>
            <p:cNvSpPr>
              <a:spLocks noChangeArrowheads="1"/>
            </p:cNvSpPr>
            <p:nvPr/>
          </p:nvSpPr>
          <p:spPr bwMode="auto">
            <a:xfrm>
              <a:off x="1087" y="874"/>
              <a:ext cx="14" cy="24"/>
            </a:xfrm>
            <a:custGeom>
              <a:avLst/>
              <a:gdLst>
                <a:gd name="T0" fmla="*/ 14 w 16"/>
                <a:gd name="T1" fmla="*/ 0 h 34"/>
                <a:gd name="T2" fmla="*/ 0 w 16"/>
                <a:gd name="T3" fmla="*/ 14 h 34"/>
                <a:gd name="T4" fmla="*/ 16 w 16"/>
                <a:gd name="T5" fmla="*/ 34 h 34"/>
                <a:gd name="T6" fmla="*/ 12 w 16"/>
                <a:gd name="T7" fmla="*/ 18 h 34"/>
                <a:gd name="T8" fmla="*/ 16 w 16"/>
                <a:gd name="T9" fmla="*/ 6 h 34"/>
                <a:gd name="T10" fmla="*/ 14 w 16"/>
                <a:gd name="T11" fmla="*/ 0 h 34"/>
                <a:gd name="T12" fmla="*/ 0 60000 65536"/>
                <a:gd name="T13" fmla="*/ 0 60000 65536"/>
                <a:gd name="T14" fmla="*/ 0 60000 65536"/>
                <a:gd name="T15" fmla="*/ 0 60000 65536"/>
                <a:gd name="T16" fmla="*/ 0 60000 65536"/>
                <a:gd name="T17" fmla="*/ 0 60000 65536"/>
                <a:gd name="T18" fmla="*/ 0 w 16"/>
                <a:gd name="T19" fmla="*/ 0 h 34"/>
                <a:gd name="T20" fmla="*/ 16 w 16"/>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16" h="34">
                  <a:moveTo>
                    <a:pt x="14" y="0"/>
                  </a:moveTo>
                  <a:cubicBezTo>
                    <a:pt x="5" y="3"/>
                    <a:pt x="2" y="4"/>
                    <a:pt x="0" y="14"/>
                  </a:cubicBezTo>
                  <a:cubicBezTo>
                    <a:pt x="3" y="26"/>
                    <a:pt x="4" y="30"/>
                    <a:pt x="16" y="34"/>
                  </a:cubicBezTo>
                  <a:cubicBezTo>
                    <a:pt x="15" y="29"/>
                    <a:pt x="11" y="23"/>
                    <a:pt x="12" y="18"/>
                  </a:cubicBezTo>
                  <a:cubicBezTo>
                    <a:pt x="12" y="14"/>
                    <a:pt x="16" y="6"/>
                    <a:pt x="16" y="6"/>
                  </a:cubicBezTo>
                  <a:cubicBezTo>
                    <a:pt x="9" y="1"/>
                    <a:pt x="8" y="3"/>
                    <a:pt x="14"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5" name="Freeform 12"/>
            <p:cNvSpPr>
              <a:spLocks noChangeArrowheads="1"/>
            </p:cNvSpPr>
            <p:nvPr/>
          </p:nvSpPr>
          <p:spPr bwMode="auto">
            <a:xfrm>
              <a:off x="876" y="83"/>
              <a:ext cx="207" cy="82"/>
            </a:xfrm>
            <a:custGeom>
              <a:avLst/>
              <a:gdLst>
                <a:gd name="T0" fmla="*/ 64 w 240"/>
                <a:gd name="T1" fmla="*/ 1 h 117"/>
                <a:gd name="T2" fmla="*/ 24 w 240"/>
                <a:gd name="T3" fmla="*/ 31 h 117"/>
                <a:gd name="T4" fmla="*/ 6 w 240"/>
                <a:gd name="T5" fmla="*/ 37 h 117"/>
                <a:gd name="T6" fmla="*/ 0 w 240"/>
                <a:gd name="T7" fmla="*/ 39 h 117"/>
                <a:gd name="T8" fmla="*/ 26 w 240"/>
                <a:gd name="T9" fmla="*/ 59 h 117"/>
                <a:gd name="T10" fmla="*/ 38 w 240"/>
                <a:gd name="T11" fmla="*/ 63 h 117"/>
                <a:gd name="T12" fmla="*/ 68 w 240"/>
                <a:gd name="T13" fmla="*/ 47 h 117"/>
                <a:gd name="T14" fmla="*/ 80 w 240"/>
                <a:gd name="T15" fmla="*/ 43 h 117"/>
                <a:gd name="T16" fmla="*/ 82 w 240"/>
                <a:gd name="T17" fmla="*/ 55 h 117"/>
                <a:gd name="T18" fmla="*/ 64 w 240"/>
                <a:gd name="T19" fmla="*/ 61 h 117"/>
                <a:gd name="T20" fmla="*/ 72 w 240"/>
                <a:gd name="T21" fmla="*/ 73 h 117"/>
                <a:gd name="T22" fmla="*/ 40 w 240"/>
                <a:gd name="T23" fmla="*/ 87 h 117"/>
                <a:gd name="T24" fmla="*/ 70 w 240"/>
                <a:gd name="T25" fmla="*/ 109 h 117"/>
                <a:gd name="T26" fmla="*/ 82 w 240"/>
                <a:gd name="T27" fmla="*/ 113 h 117"/>
                <a:gd name="T28" fmla="*/ 118 w 240"/>
                <a:gd name="T29" fmla="*/ 103 h 117"/>
                <a:gd name="T30" fmla="*/ 150 w 240"/>
                <a:gd name="T31" fmla="*/ 105 h 117"/>
                <a:gd name="T32" fmla="*/ 168 w 240"/>
                <a:gd name="T33" fmla="*/ 117 h 117"/>
                <a:gd name="T34" fmla="*/ 204 w 240"/>
                <a:gd name="T35" fmla="*/ 109 h 117"/>
                <a:gd name="T36" fmla="*/ 224 w 240"/>
                <a:gd name="T37" fmla="*/ 103 h 117"/>
                <a:gd name="T38" fmla="*/ 222 w 240"/>
                <a:gd name="T39" fmla="*/ 77 h 117"/>
                <a:gd name="T40" fmla="*/ 234 w 240"/>
                <a:gd name="T41" fmla="*/ 69 h 117"/>
                <a:gd name="T42" fmla="*/ 238 w 240"/>
                <a:gd name="T43" fmla="*/ 47 h 117"/>
                <a:gd name="T44" fmla="*/ 210 w 240"/>
                <a:gd name="T45" fmla="*/ 57 h 117"/>
                <a:gd name="T46" fmla="*/ 200 w 240"/>
                <a:gd name="T47" fmla="*/ 43 h 117"/>
                <a:gd name="T48" fmla="*/ 172 w 240"/>
                <a:gd name="T49" fmla="*/ 45 h 117"/>
                <a:gd name="T50" fmla="*/ 134 w 240"/>
                <a:gd name="T51" fmla="*/ 9 h 117"/>
                <a:gd name="T52" fmla="*/ 94 w 240"/>
                <a:gd name="T53" fmla="*/ 11 h 117"/>
                <a:gd name="T54" fmla="*/ 82 w 240"/>
                <a:gd name="T55" fmla="*/ 1 h 117"/>
                <a:gd name="T56" fmla="*/ 64 w 240"/>
                <a:gd name="T57" fmla="*/ 1 h 11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40"/>
                <a:gd name="T88" fmla="*/ 0 h 117"/>
                <a:gd name="T89" fmla="*/ 240 w 240"/>
                <a:gd name="T90" fmla="*/ 117 h 11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40" h="117">
                  <a:moveTo>
                    <a:pt x="64" y="1"/>
                  </a:moveTo>
                  <a:cubicBezTo>
                    <a:pt x="57" y="21"/>
                    <a:pt x="44" y="24"/>
                    <a:pt x="24" y="31"/>
                  </a:cubicBezTo>
                  <a:cubicBezTo>
                    <a:pt x="18" y="33"/>
                    <a:pt x="12" y="35"/>
                    <a:pt x="6" y="37"/>
                  </a:cubicBezTo>
                  <a:cubicBezTo>
                    <a:pt x="4" y="38"/>
                    <a:pt x="0" y="39"/>
                    <a:pt x="0" y="39"/>
                  </a:cubicBezTo>
                  <a:cubicBezTo>
                    <a:pt x="3" y="55"/>
                    <a:pt x="12" y="54"/>
                    <a:pt x="26" y="59"/>
                  </a:cubicBezTo>
                  <a:cubicBezTo>
                    <a:pt x="30" y="60"/>
                    <a:pt x="38" y="63"/>
                    <a:pt x="38" y="63"/>
                  </a:cubicBezTo>
                  <a:cubicBezTo>
                    <a:pt x="50" y="59"/>
                    <a:pt x="57" y="54"/>
                    <a:pt x="68" y="47"/>
                  </a:cubicBezTo>
                  <a:cubicBezTo>
                    <a:pt x="72" y="45"/>
                    <a:pt x="80" y="43"/>
                    <a:pt x="80" y="43"/>
                  </a:cubicBezTo>
                  <a:cubicBezTo>
                    <a:pt x="82" y="46"/>
                    <a:pt x="88" y="51"/>
                    <a:pt x="82" y="55"/>
                  </a:cubicBezTo>
                  <a:cubicBezTo>
                    <a:pt x="77" y="59"/>
                    <a:pt x="64" y="61"/>
                    <a:pt x="64" y="61"/>
                  </a:cubicBezTo>
                  <a:cubicBezTo>
                    <a:pt x="58" y="70"/>
                    <a:pt x="63" y="70"/>
                    <a:pt x="72" y="73"/>
                  </a:cubicBezTo>
                  <a:cubicBezTo>
                    <a:pt x="77" y="88"/>
                    <a:pt x="50" y="86"/>
                    <a:pt x="40" y="87"/>
                  </a:cubicBezTo>
                  <a:cubicBezTo>
                    <a:pt x="47" y="94"/>
                    <a:pt x="60" y="106"/>
                    <a:pt x="70" y="109"/>
                  </a:cubicBezTo>
                  <a:cubicBezTo>
                    <a:pt x="74" y="110"/>
                    <a:pt x="82" y="113"/>
                    <a:pt x="82" y="113"/>
                  </a:cubicBezTo>
                  <a:cubicBezTo>
                    <a:pt x="99" y="111"/>
                    <a:pt x="104" y="108"/>
                    <a:pt x="118" y="103"/>
                  </a:cubicBezTo>
                  <a:cubicBezTo>
                    <a:pt x="129" y="104"/>
                    <a:pt x="140" y="103"/>
                    <a:pt x="150" y="105"/>
                  </a:cubicBezTo>
                  <a:cubicBezTo>
                    <a:pt x="157" y="107"/>
                    <a:pt x="168" y="117"/>
                    <a:pt x="168" y="117"/>
                  </a:cubicBezTo>
                  <a:cubicBezTo>
                    <a:pt x="193" y="115"/>
                    <a:pt x="188" y="116"/>
                    <a:pt x="204" y="109"/>
                  </a:cubicBezTo>
                  <a:cubicBezTo>
                    <a:pt x="210" y="106"/>
                    <a:pt x="224" y="103"/>
                    <a:pt x="224" y="103"/>
                  </a:cubicBezTo>
                  <a:cubicBezTo>
                    <a:pt x="223" y="98"/>
                    <a:pt x="217" y="82"/>
                    <a:pt x="222" y="77"/>
                  </a:cubicBezTo>
                  <a:cubicBezTo>
                    <a:pt x="225" y="73"/>
                    <a:pt x="234" y="69"/>
                    <a:pt x="234" y="69"/>
                  </a:cubicBezTo>
                  <a:cubicBezTo>
                    <a:pt x="237" y="59"/>
                    <a:pt x="240" y="59"/>
                    <a:pt x="238" y="47"/>
                  </a:cubicBezTo>
                  <a:cubicBezTo>
                    <a:pt x="228" y="49"/>
                    <a:pt x="219" y="51"/>
                    <a:pt x="210" y="57"/>
                  </a:cubicBezTo>
                  <a:cubicBezTo>
                    <a:pt x="201" y="71"/>
                    <a:pt x="201" y="50"/>
                    <a:pt x="200" y="43"/>
                  </a:cubicBezTo>
                  <a:cubicBezTo>
                    <a:pt x="189" y="45"/>
                    <a:pt x="182" y="48"/>
                    <a:pt x="172" y="45"/>
                  </a:cubicBezTo>
                  <a:cubicBezTo>
                    <a:pt x="161" y="34"/>
                    <a:pt x="148" y="14"/>
                    <a:pt x="134" y="9"/>
                  </a:cubicBezTo>
                  <a:cubicBezTo>
                    <a:pt x="119" y="11"/>
                    <a:pt x="108" y="13"/>
                    <a:pt x="94" y="11"/>
                  </a:cubicBezTo>
                  <a:cubicBezTo>
                    <a:pt x="92" y="9"/>
                    <a:pt x="85" y="2"/>
                    <a:pt x="82" y="1"/>
                  </a:cubicBezTo>
                  <a:cubicBezTo>
                    <a:pt x="74" y="0"/>
                    <a:pt x="72" y="9"/>
                    <a:pt x="64" y="1"/>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6" name="Freeform 13"/>
            <p:cNvSpPr>
              <a:spLocks noChangeArrowheads="1"/>
            </p:cNvSpPr>
            <p:nvPr/>
          </p:nvSpPr>
          <p:spPr bwMode="auto">
            <a:xfrm>
              <a:off x="968" y="45"/>
              <a:ext cx="168" cy="56"/>
            </a:xfrm>
            <a:custGeom>
              <a:avLst/>
              <a:gdLst>
                <a:gd name="T0" fmla="*/ 97 w 194"/>
                <a:gd name="T1" fmla="*/ 10 h 80"/>
                <a:gd name="T2" fmla="*/ 13 w 194"/>
                <a:gd name="T3" fmla="*/ 24 h 80"/>
                <a:gd name="T4" fmla="*/ 9 w 194"/>
                <a:gd name="T5" fmla="*/ 34 h 80"/>
                <a:gd name="T6" fmla="*/ 57 w 194"/>
                <a:gd name="T7" fmla="*/ 52 h 80"/>
                <a:gd name="T8" fmla="*/ 135 w 194"/>
                <a:gd name="T9" fmla="*/ 74 h 80"/>
                <a:gd name="T10" fmla="*/ 175 w 194"/>
                <a:gd name="T11" fmla="*/ 68 h 80"/>
                <a:gd name="T12" fmla="*/ 187 w 194"/>
                <a:gd name="T13" fmla="*/ 64 h 80"/>
                <a:gd name="T14" fmla="*/ 175 w 194"/>
                <a:gd name="T15" fmla="*/ 44 h 80"/>
                <a:gd name="T16" fmla="*/ 163 w 194"/>
                <a:gd name="T17" fmla="*/ 36 h 80"/>
                <a:gd name="T18" fmla="*/ 129 w 194"/>
                <a:gd name="T19" fmla="*/ 26 h 80"/>
                <a:gd name="T20" fmla="*/ 97 w 194"/>
                <a:gd name="T21" fmla="*/ 10 h 8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4"/>
                <a:gd name="T34" fmla="*/ 0 h 80"/>
                <a:gd name="T35" fmla="*/ 194 w 194"/>
                <a:gd name="T36" fmla="*/ 80 h 8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4" h="80">
                  <a:moveTo>
                    <a:pt x="97" y="10"/>
                  </a:moveTo>
                  <a:cubicBezTo>
                    <a:pt x="70" y="19"/>
                    <a:pt x="42" y="22"/>
                    <a:pt x="13" y="24"/>
                  </a:cubicBezTo>
                  <a:cubicBezTo>
                    <a:pt x="9" y="25"/>
                    <a:pt x="0" y="26"/>
                    <a:pt x="9" y="34"/>
                  </a:cubicBezTo>
                  <a:cubicBezTo>
                    <a:pt x="21" y="44"/>
                    <a:pt x="43" y="43"/>
                    <a:pt x="57" y="52"/>
                  </a:cubicBezTo>
                  <a:cubicBezTo>
                    <a:pt x="75" y="80"/>
                    <a:pt x="104" y="73"/>
                    <a:pt x="135" y="74"/>
                  </a:cubicBezTo>
                  <a:cubicBezTo>
                    <a:pt x="153" y="73"/>
                    <a:pt x="159" y="73"/>
                    <a:pt x="175" y="68"/>
                  </a:cubicBezTo>
                  <a:cubicBezTo>
                    <a:pt x="179" y="67"/>
                    <a:pt x="187" y="64"/>
                    <a:pt x="187" y="64"/>
                  </a:cubicBezTo>
                  <a:cubicBezTo>
                    <a:pt x="194" y="53"/>
                    <a:pt x="184" y="49"/>
                    <a:pt x="175" y="44"/>
                  </a:cubicBezTo>
                  <a:cubicBezTo>
                    <a:pt x="171" y="42"/>
                    <a:pt x="163" y="36"/>
                    <a:pt x="163" y="36"/>
                  </a:cubicBezTo>
                  <a:cubicBezTo>
                    <a:pt x="140" y="41"/>
                    <a:pt x="147" y="38"/>
                    <a:pt x="129" y="26"/>
                  </a:cubicBezTo>
                  <a:cubicBezTo>
                    <a:pt x="123" y="17"/>
                    <a:pt x="107" y="0"/>
                    <a:pt x="97" y="1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7" name="Freeform 14"/>
            <p:cNvSpPr>
              <a:spLocks noChangeArrowheads="1"/>
            </p:cNvSpPr>
            <p:nvPr/>
          </p:nvSpPr>
          <p:spPr bwMode="auto">
            <a:xfrm>
              <a:off x="1204" y="110"/>
              <a:ext cx="268" cy="178"/>
            </a:xfrm>
            <a:custGeom>
              <a:avLst/>
              <a:gdLst>
                <a:gd name="T0" fmla="*/ 67 w 310"/>
                <a:gd name="T1" fmla="*/ 9 h 254"/>
                <a:gd name="T2" fmla="*/ 51 w 310"/>
                <a:gd name="T3" fmla="*/ 23 h 254"/>
                <a:gd name="T4" fmla="*/ 21 w 310"/>
                <a:gd name="T5" fmla="*/ 39 h 254"/>
                <a:gd name="T6" fmla="*/ 53 w 310"/>
                <a:gd name="T7" fmla="*/ 77 h 254"/>
                <a:gd name="T8" fmla="*/ 79 w 310"/>
                <a:gd name="T9" fmla="*/ 85 h 254"/>
                <a:gd name="T10" fmla="*/ 103 w 310"/>
                <a:gd name="T11" fmla="*/ 99 h 254"/>
                <a:gd name="T12" fmla="*/ 127 w 310"/>
                <a:gd name="T13" fmla="*/ 85 h 254"/>
                <a:gd name="T14" fmla="*/ 143 w 310"/>
                <a:gd name="T15" fmla="*/ 101 h 254"/>
                <a:gd name="T16" fmla="*/ 149 w 310"/>
                <a:gd name="T17" fmla="*/ 127 h 254"/>
                <a:gd name="T18" fmla="*/ 115 w 310"/>
                <a:gd name="T19" fmla="*/ 151 h 254"/>
                <a:gd name="T20" fmla="*/ 89 w 310"/>
                <a:gd name="T21" fmla="*/ 173 h 254"/>
                <a:gd name="T22" fmla="*/ 69 w 310"/>
                <a:gd name="T23" fmla="*/ 169 h 254"/>
                <a:gd name="T24" fmla="*/ 57 w 310"/>
                <a:gd name="T25" fmla="*/ 165 h 254"/>
                <a:gd name="T26" fmla="*/ 43 w 310"/>
                <a:gd name="T27" fmla="*/ 187 h 254"/>
                <a:gd name="T28" fmla="*/ 39 w 310"/>
                <a:gd name="T29" fmla="*/ 199 h 254"/>
                <a:gd name="T30" fmla="*/ 73 w 310"/>
                <a:gd name="T31" fmla="*/ 205 h 254"/>
                <a:gd name="T32" fmla="*/ 95 w 310"/>
                <a:gd name="T33" fmla="*/ 203 h 254"/>
                <a:gd name="T34" fmla="*/ 115 w 310"/>
                <a:gd name="T35" fmla="*/ 231 h 254"/>
                <a:gd name="T36" fmla="*/ 127 w 310"/>
                <a:gd name="T37" fmla="*/ 235 h 254"/>
                <a:gd name="T38" fmla="*/ 139 w 310"/>
                <a:gd name="T39" fmla="*/ 239 h 254"/>
                <a:gd name="T40" fmla="*/ 155 w 310"/>
                <a:gd name="T41" fmla="*/ 251 h 254"/>
                <a:gd name="T42" fmla="*/ 181 w 310"/>
                <a:gd name="T43" fmla="*/ 237 h 254"/>
                <a:gd name="T44" fmla="*/ 203 w 310"/>
                <a:gd name="T45" fmla="*/ 235 h 254"/>
                <a:gd name="T46" fmla="*/ 229 w 310"/>
                <a:gd name="T47" fmla="*/ 213 h 254"/>
                <a:gd name="T48" fmla="*/ 225 w 310"/>
                <a:gd name="T49" fmla="*/ 185 h 254"/>
                <a:gd name="T50" fmla="*/ 217 w 310"/>
                <a:gd name="T51" fmla="*/ 173 h 254"/>
                <a:gd name="T52" fmla="*/ 233 w 310"/>
                <a:gd name="T53" fmla="*/ 167 h 254"/>
                <a:gd name="T54" fmla="*/ 245 w 310"/>
                <a:gd name="T55" fmla="*/ 183 h 254"/>
                <a:gd name="T56" fmla="*/ 247 w 310"/>
                <a:gd name="T57" fmla="*/ 197 h 254"/>
                <a:gd name="T58" fmla="*/ 261 w 310"/>
                <a:gd name="T59" fmla="*/ 193 h 254"/>
                <a:gd name="T60" fmla="*/ 303 w 310"/>
                <a:gd name="T61" fmla="*/ 169 h 254"/>
                <a:gd name="T62" fmla="*/ 293 w 310"/>
                <a:gd name="T63" fmla="*/ 147 h 254"/>
                <a:gd name="T64" fmla="*/ 259 w 310"/>
                <a:gd name="T65" fmla="*/ 123 h 254"/>
                <a:gd name="T66" fmla="*/ 265 w 310"/>
                <a:gd name="T67" fmla="*/ 107 h 254"/>
                <a:gd name="T68" fmla="*/ 277 w 310"/>
                <a:gd name="T69" fmla="*/ 103 h 254"/>
                <a:gd name="T70" fmla="*/ 253 w 310"/>
                <a:gd name="T71" fmla="*/ 63 h 254"/>
                <a:gd name="T72" fmla="*/ 233 w 310"/>
                <a:gd name="T73" fmla="*/ 59 h 254"/>
                <a:gd name="T74" fmla="*/ 221 w 310"/>
                <a:gd name="T75" fmla="*/ 55 h 254"/>
                <a:gd name="T76" fmla="*/ 201 w 310"/>
                <a:gd name="T77" fmla="*/ 33 h 254"/>
                <a:gd name="T78" fmla="*/ 155 w 310"/>
                <a:gd name="T79" fmla="*/ 45 h 254"/>
                <a:gd name="T80" fmla="*/ 167 w 310"/>
                <a:gd name="T81" fmla="*/ 25 h 254"/>
                <a:gd name="T82" fmla="*/ 139 w 310"/>
                <a:gd name="T83" fmla="*/ 17 h 254"/>
                <a:gd name="T84" fmla="*/ 119 w 310"/>
                <a:gd name="T85" fmla="*/ 19 h 254"/>
                <a:gd name="T86" fmla="*/ 67 w 310"/>
                <a:gd name="T87" fmla="*/ 9 h 2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0"/>
                <a:gd name="T133" fmla="*/ 0 h 254"/>
                <a:gd name="T134" fmla="*/ 310 w 310"/>
                <a:gd name="T135" fmla="*/ 254 h 2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0" h="254">
                  <a:moveTo>
                    <a:pt x="67" y="9"/>
                  </a:moveTo>
                  <a:cubicBezTo>
                    <a:pt x="63" y="15"/>
                    <a:pt x="51" y="23"/>
                    <a:pt x="51" y="23"/>
                  </a:cubicBezTo>
                  <a:cubicBezTo>
                    <a:pt x="43" y="34"/>
                    <a:pt x="33" y="35"/>
                    <a:pt x="21" y="39"/>
                  </a:cubicBezTo>
                  <a:cubicBezTo>
                    <a:pt x="0" y="71"/>
                    <a:pt x="30" y="74"/>
                    <a:pt x="53" y="77"/>
                  </a:cubicBezTo>
                  <a:cubicBezTo>
                    <a:pt x="61" y="89"/>
                    <a:pt x="63" y="87"/>
                    <a:pt x="79" y="85"/>
                  </a:cubicBezTo>
                  <a:cubicBezTo>
                    <a:pt x="88" y="88"/>
                    <a:pt x="93" y="96"/>
                    <a:pt x="103" y="99"/>
                  </a:cubicBezTo>
                  <a:cubicBezTo>
                    <a:pt x="117" y="96"/>
                    <a:pt x="116" y="89"/>
                    <a:pt x="127" y="85"/>
                  </a:cubicBezTo>
                  <a:cubicBezTo>
                    <a:pt x="134" y="90"/>
                    <a:pt x="138" y="94"/>
                    <a:pt x="143" y="101"/>
                  </a:cubicBezTo>
                  <a:cubicBezTo>
                    <a:pt x="140" y="116"/>
                    <a:pt x="134" y="117"/>
                    <a:pt x="149" y="127"/>
                  </a:cubicBezTo>
                  <a:cubicBezTo>
                    <a:pt x="161" y="144"/>
                    <a:pt x="126" y="147"/>
                    <a:pt x="115" y="151"/>
                  </a:cubicBezTo>
                  <a:cubicBezTo>
                    <a:pt x="109" y="160"/>
                    <a:pt x="100" y="169"/>
                    <a:pt x="89" y="173"/>
                  </a:cubicBezTo>
                  <a:cubicBezTo>
                    <a:pt x="81" y="172"/>
                    <a:pt x="76" y="171"/>
                    <a:pt x="69" y="169"/>
                  </a:cubicBezTo>
                  <a:cubicBezTo>
                    <a:pt x="65" y="168"/>
                    <a:pt x="57" y="165"/>
                    <a:pt x="57" y="165"/>
                  </a:cubicBezTo>
                  <a:cubicBezTo>
                    <a:pt x="46" y="169"/>
                    <a:pt x="46" y="177"/>
                    <a:pt x="43" y="187"/>
                  </a:cubicBezTo>
                  <a:cubicBezTo>
                    <a:pt x="42" y="191"/>
                    <a:pt x="39" y="199"/>
                    <a:pt x="39" y="199"/>
                  </a:cubicBezTo>
                  <a:cubicBezTo>
                    <a:pt x="50" y="203"/>
                    <a:pt x="61" y="204"/>
                    <a:pt x="73" y="205"/>
                  </a:cubicBezTo>
                  <a:cubicBezTo>
                    <a:pt x="82" y="203"/>
                    <a:pt x="86" y="201"/>
                    <a:pt x="95" y="203"/>
                  </a:cubicBezTo>
                  <a:cubicBezTo>
                    <a:pt x="107" y="211"/>
                    <a:pt x="111" y="218"/>
                    <a:pt x="115" y="231"/>
                  </a:cubicBezTo>
                  <a:cubicBezTo>
                    <a:pt x="116" y="235"/>
                    <a:pt x="123" y="234"/>
                    <a:pt x="127" y="235"/>
                  </a:cubicBezTo>
                  <a:cubicBezTo>
                    <a:pt x="131" y="236"/>
                    <a:pt x="139" y="239"/>
                    <a:pt x="139" y="239"/>
                  </a:cubicBezTo>
                  <a:cubicBezTo>
                    <a:pt x="144" y="246"/>
                    <a:pt x="147" y="248"/>
                    <a:pt x="155" y="251"/>
                  </a:cubicBezTo>
                  <a:cubicBezTo>
                    <a:pt x="169" y="250"/>
                    <a:pt x="187" y="254"/>
                    <a:pt x="181" y="237"/>
                  </a:cubicBezTo>
                  <a:cubicBezTo>
                    <a:pt x="184" y="220"/>
                    <a:pt x="192" y="228"/>
                    <a:pt x="203" y="235"/>
                  </a:cubicBezTo>
                  <a:cubicBezTo>
                    <a:pt x="224" y="233"/>
                    <a:pt x="224" y="232"/>
                    <a:pt x="229" y="213"/>
                  </a:cubicBezTo>
                  <a:cubicBezTo>
                    <a:pt x="229" y="211"/>
                    <a:pt x="229" y="192"/>
                    <a:pt x="225" y="185"/>
                  </a:cubicBezTo>
                  <a:cubicBezTo>
                    <a:pt x="223" y="181"/>
                    <a:pt x="217" y="173"/>
                    <a:pt x="217" y="173"/>
                  </a:cubicBezTo>
                  <a:cubicBezTo>
                    <a:pt x="220" y="163"/>
                    <a:pt x="224" y="165"/>
                    <a:pt x="233" y="167"/>
                  </a:cubicBezTo>
                  <a:cubicBezTo>
                    <a:pt x="240" y="172"/>
                    <a:pt x="242" y="175"/>
                    <a:pt x="245" y="183"/>
                  </a:cubicBezTo>
                  <a:cubicBezTo>
                    <a:pt x="246" y="188"/>
                    <a:pt x="244" y="193"/>
                    <a:pt x="247" y="197"/>
                  </a:cubicBezTo>
                  <a:cubicBezTo>
                    <a:pt x="250" y="201"/>
                    <a:pt x="256" y="194"/>
                    <a:pt x="261" y="193"/>
                  </a:cubicBezTo>
                  <a:cubicBezTo>
                    <a:pt x="276" y="188"/>
                    <a:pt x="290" y="178"/>
                    <a:pt x="303" y="169"/>
                  </a:cubicBezTo>
                  <a:cubicBezTo>
                    <a:pt x="310" y="158"/>
                    <a:pt x="302" y="153"/>
                    <a:pt x="293" y="147"/>
                  </a:cubicBezTo>
                  <a:cubicBezTo>
                    <a:pt x="281" y="129"/>
                    <a:pt x="283" y="126"/>
                    <a:pt x="259" y="123"/>
                  </a:cubicBezTo>
                  <a:cubicBezTo>
                    <a:pt x="256" y="115"/>
                    <a:pt x="257" y="111"/>
                    <a:pt x="265" y="107"/>
                  </a:cubicBezTo>
                  <a:cubicBezTo>
                    <a:pt x="269" y="105"/>
                    <a:pt x="277" y="103"/>
                    <a:pt x="277" y="103"/>
                  </a:cubicBezTo>
                  <a:cubicBezTo>
                    <a:pt x="287" y="88"/>
                    <a:pt x="269" y="66"/>
                    <a:pt x="253" y="63"/>
                  </a:cubicBezTo>
                  <a:cubicBezTo>
                    <a:pt x="239" y="60"/>
                    <a:pt x="244" y="62"/>
                    <a:pt x="233" y="59"/>
                  </a:cubicBezTo>
                  <a:cubicBezTo>
                    <a:pt x="229" y="58"/>
                    <a:pt x="221" y="55"/>
                    <a:pt x="221" y="55"/>
                  </a:cubicBezTo>
                  <a:cubicBezTo>
                    <a:pt x="200" y="60"/>
                    <a:pt x="217" y="38"/>
                    <a:pt x="201" y="33"/>
                  </a:cubicBezTo>
                  <a:cubicBezTo>
                    <a:pt x="185" y="35"/>
                    <a:pt x="169" y="36"/>
                    <a:pt x="155" y="45"/>
                  </a:cubicBezTo>
                  <a:cubicBezTo>
                    <a:pt x="145" y="30"/>
                    <a:pt x="152" y="30"/>
                    <a:pt x="167" y="25"/>
                  </a:cubicBezTo>
                  <a:cubicBezTo>
                    <a:pt x="163" y="10"/>
                    <a:pt x="155" y="15"/>
                    <a:pt x="139" y="17"/>
                  </a:cubicBezTo>
                  <a:cubicBezTo>
                    <a:pt x="131" y="20"/>
                    <a:pt x="127" y="22"/>
                    <a:pt x="119" y="19"/>
                  </a:cubicBezTo>
                  <a:cubicBezTo>
                    <a:pt x="106" y="0"/>
                    <a:pt x="74" y="29"/>
                    <a:pt x="67" y="9"/>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8" name="Freeform 15"/>
            <p:cNvSpPr>
              <a:spLocks noChangeArrowheads="1"/>
            </p:cNvSpPr>
            <p:nvPr/>
          </p:nvSpPr>
          <p:spPr bwMode="auto">
            <a:xfrm>
              <a:off x="1202" y="34"/>
              <a:ext cx="51" cy="34"/>
            </a:xfrm>
            <a:custGeom>
              <a:avLst/>
              <a:gdLst>
                <a:gd name="T0" fmla="*/ 26 w 59"/>
                <a:gd name="T1" fmla="*/ 0 h 50"/>
                <a:gd name="T2" fmla="*/ 0 w 59"/>
                <a:gd name="T3" fmla="*/ 10 h 50"/>
                <a:gd name="T4" fmla="*/ 30 w 59"/>
                <a:gd name="T5" fmla="*/ 40 h 50"/>
                <a:gd name="T6" fmla="*/ 48 w 59"/>
                <a:gd name="T7" fmla="*/ 50 h 50"/>
                <a:gd name="T8" fmla="*/ 58 w 59"/>
                <a:gd name="T9" fmla="*/ 28 h 50"/>
                <a:gd name="T10" fmla="*/ 44 w 59"/>
                <a:gd name="T11" fmla="*/ 8 h 50"/>
                <a:gd name="T12" fmla="*/ 26 w 59"/>
                <a:gd name="T13" fmla="*/ 0 h 50"/>
                <a:gd name="T14" fmla="*/ 0 60000 65536"/>
                <a:gd name="T15" fmla="*/ 0 60000 65536"/>
                <a:gd name="T16" fmla="*/ 0 60000 65536"/>
                <a:gd name="T17" fmla="*/ 0 60000 65536"/>
                <a:gd name="T18" fmla="*/ 0 60000 65536"/>
                <a:gd name="T19" fmla="*/ 0 60000 65536"/>
                <a:gd name="T20" fmla="*/ 0 60000 65536"/>
                <a:gd name="T21" fmla="*/ 0 w 59"/>
                <a:gd name="T22" fmla="*/ 0 h 50"/>
                <a:gd name="T23" fmla="*/ 59 w 59"/>
                <a:gd name="T24" fmla="*/ 50 h 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50">
                  <a:moveTo>
                    <a:pt x="26" y="0"/>
                  </a:moveTo>
                  <a:cubicBezTo>
                    <a:pt x="13" y="2"/>
                    <a:pt x="7" y="0"/>
                    <a:pt x="0" y="10"/>
                  </a:cubicBezTo>
                  <a:cubicBezTo>
                    <a:pt x="4" y="22"/>
                    <a:pt x="18" y="36"/>
                    <a:pt x="30" y="40"/>
                  </a:cubicBezTo>
                  <a:cubicBezTo>
                    <a:pt x="37" y="42"/>
                    <a:pt x="48" y="50"/>
                    <a:pt x="48" y="50"/>
                  </a:cubicBezTo>
                  <a:cubicBezTo>
                    <a:pt x="57" y="44"/>
                    <a:pt x="55" y="37"/>
                    <a:pt x="58" y="28"/>
                  </a:cubicBezTo>
                  <a:cubicBezTo>
                    <a:pt x="55" y="11"/>
                    <a:pt x="59" y="18"/>
                    <a:pt x="44" y="8"/>
                  </a:cubicBezTo>
                  <a:cubicBezTo>
                    <a:pt x="42" y="6"/>
                    <a:pt x="26" y="5"/>
                    <a:pt x="26"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89" name="Freeform 16"/>
            <p:cNvSpPr>
              <a:spLocks noChangeArrowheads="1"/>
            </p:cNvSpPr>
            <p:nvPr/>
          </p:nvSpPr>
          <p:spPr bwMode="auto">
            <a:xfrm>
              <a:off x="1105" y="99"/>
              <a:ext cx="75" cy="39"/>
            </a:xfrm>
            <a:custGeom>
              <a:avLst/>
              <a:gdLst>
                <a:gd name="T0" fmla="*/ 44 w 86"/>
                <a:gd name="T1" fmla="*/ 7 h 57"/>
                <a:gd name="T2" fmla="*/ 24 w 86"/>
                <a:gd name="T3" fmla="*/ 25 h 57"/>
                <a:gd name="T4" fmla="*/ 4 w 86"/>
                <a:gd name="T5" fmla="*/ 27 h 57"/>
                <a:gd name="T6" fmla="*/ 16 w 86"/>
                <a:gd name="T7" fmla="*/ 57 h 57"/>
                <a:gd name="T8" fmla="*/ 74 w 86"/>
                <a:gd name="T9" fmla="*/ 35 h 57"/>
                <a:gd name="T10" fmla="*/ 86 w 86"/>
                <a:gd name="T11" fmla="*/ 17 h 57"/>
                <a:gd name="T12" fmla="*/ 56 w 86"/>
                <a:gd name="T13" fmla="*/ 7 h 57"/>
                <a:gd name="T14" fmla="*/ 44 w 86"/>
                <a:gd name="T15" fmla="*/ 7 h 57"/>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57"/>
                <a:gd name="T26" fmla="*/ 86 w 86"/>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57">
                  <a:moveTo>
                    <a:pt x="44" y="7"/>
                  </a:moveTo>
                  <a:cubicBezTo>
                    <a:pt x="39" y="14"/>
                    <a:pt x="31" y="20"/>
                    <a:pt x="24" y="25"/>
                  </a:cubicBezTo>
                  <a:cubicBezTo>
                    <a:pt x="16" y="19"/>
                    <a:pt x="12" y="22"/>
                    <a:pt x="4" y="27"/>
                  </a:cubicBezTo>
                  <a:cubicBezTo>
                    <a:pt x="0" y="38"/>
                    <a:pt x="4" y="53"/>
                    <a:pt x="16" y="57"/>
                  </a:cubicBezTo>
                  <a:cubicBezTo>
                    <a:pt x="33" y="51"/>
                    <a:pt x="60" y="45"/>
                    <a:pt x="74" y="35"/>
                  </a:cubicBezTo>
                  <a:cubicBezTo>
                    <a:pt x="78" y="29"/>
                    <a:pt x="86" y="17"/>
                    <a:pt x="86" y="17"/>
                  </a:cubicBezTo>
                  <a:cubicBezTo>
                    <a:pt x="80" y="0"/>
                    <a:pt x="74" y="5"/>
                    <a:pt x="56" y="7"/>
                  </a:cubicBezTo>
                  <a:cubicBezTo>
                    <a:pt x="43" y="11"/>
                    <a:pt x="44" y="15"/>
                    <a:pt x="44" y="7"/>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0" name="Freeform 17"/>
            <p:cNvSpPr>
              <a:spLocks noChangeArrowheads="1"/>
            </p:cNvSpPr>
            <p:nvPr/>
          </p:nvSpPr>
          <p:spPr bwMode="auto">
            <a:xfrm>
              <a:off x="1184" y="107"/>
              <a:ext cx="62" cy="23"/>
            </a:xfrm>
            <a:custGeom>
              <a:avLst/>
              <a:gdLst>
                <a:gd name="T0" fmla="*/ 40 w 73"/>
                <a:gd name="T1" fmla="*/ 0 h 34"/>
                <a:gd name="T2" fmla="*/ 10 w 73"/>
                <a:gd name="T3" fmla="*/ 16 h 34"/>
                <a:gd name="T4" fmla="*/ 24 w 73"/>
                <a:gd name="T5" fmla="*/ 34 h 34"/>
                <a:gd name="T6" fmla="*/ 52 w 73"/>
                <a:gd name="T7" fmla="*/ 28 h 34"/>
                <a:gd name="T8" fmla="*/ 64 w 73"/>
                <a:gd name="T9" fmla="*/ 20 h 34"/>
                <a:gd name="T10" fmla="*/ 40 w 73"/>
                <a:gd name="T11" fmla="*/ 0 h 34"/>
                <a:gd name="T12" fmla="*/ 0 60000 65536"/>
                <a:gd name="T13" fmla="*/ 0 60000 65536"/>
                <a:gd name="T14" fmla="*/ 0 60000 65536"/>
                <a:gd name="T15" fmla="*/ 0 60000 65536"/>
                <a:gd name="T16" fmla="*/ 0 60000 65536"/>
                <a:gd name="T17" fmla="*/ 0 60000 65536"/>
                <a:gd name="T18" fmla="*/ 0 w 73"/>
                <a:gd name="T19" fmla="*/ 0 h 34"/>
                <a:gd name="T20" fmla="*/ 73 w 73"/>
                <a:gd name="T21" fmla="*/ 34 h 34"/>
              </a:gdLst>
              <a:ahLst/>
              <a:cxnLst>
                <a:cxn ang="T12">
                  <a:pos x="T0" y="T1"/>
                </a:cxn>
                <a:cxn ang="T13">
                  <a:pos x="T2" y="T3"/>
                </a:cxn>
                <a:cxn ang="T14">
                  <a:pos x="T4" y="T5"/>
                </a:cxn>
                <a:cxn ang="T15">
                  <a:pos x="T6" y="T7"/>
                </a:cxn>
                <a:cxn ang="T16">
                  <a:pos x="T8" y="T9"/>
                </a:cxn>
                <a:cxn ang="T17">
                  <a:pos x="T10" y="T11"/>
                </a:cxn>
              </a:cxnLst>
              <a:rect l="T18" t="T19" r="T20" b="T21"/>
              <a:pathLst>
                <a:path w="73" h="34">
                  <a:moveTo>
                    <a:pt x="40" y="0"/>
                  </a:moveTo>
                  <a:cubicBezTo>
                    <a:pt x="30" y="6"/>
                    <a:pt x="20" y="10"/>
                    <a:pt x="10" y="16"/>
                  </a:cubicBezTo>
                  <a:cubicBezTo>
                    <a:pt x="0" y="31"/>
                    <a:pt x="13" y="30"/>
                    <a:pt x="24" y="34"/>
                  </a:cubicBezTo>
                  <a:cubicBezTo>
                    <a:pt x="44" y="31"/>
                    <a:pt x="35" y="34"/>
                    <a:pt x="52" y="28"/>
                  </a:cubicBezTo>
                  <a:cubicBezTo>
                    <a:pt x="57" y="26"/>
                    <a:pt x="64" y="20"/>
                    <a:pt x="64" y="20"/>
                  </a:cubicBezTo>
                  <a:cubicBezTo>
                    <a:pt x="73" y="7"/>
                    <a:pt x="48" y="8"/>
                    <a:pt x="40"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1" name="Freeform 18"/>
            <p:cNvSpPr>
              <a:spLocks noChangeArrowheads="1"/>
            </p:cNvSpPr>
            <p:nvPr/>
          </p:nvSpPr>
          <p:spPr bwMode="auto">
            <a:xfrm>
              <a:off x="1150" y="73"/>
              <a:ext cx="74" cy="32"/>
            </a:xfrm>
            <a:custGeom>
              <a:avLst/>
              <a:gdLst>
                <a:gd name="T0" fmla="*/ 58 w 85"/>
                <a:gd name="T1" fmla="*/ 10 h 45"/>
                <a:gd name="T2" fmla="*/ 28 w 85"/>
                <a:gd name="T3" fmla="*/ 4 h 45"/>
                <a:gd name="T4" fmla="*/ 0 w 85"/>
                <a:gd name="T5" fmla="*/ 18 h 45"/>
                <a:gd name="T6" fmla="*/ 40 w 85"/>
                <a:gd name="T7" fmla="*/ 32 h 45"/>
                <a:gd name="T8" fmla="*/ 64 w 85"/>
                <a:gd name="T9" fmla="*/ 40 h 45"/>
                <a:gd name="T10" fmla="*/ 84 w 85"/>
                <a:gd name="T11" fmla="*/ 18 h 45"/>
                <a:gd name="T12" fmla="*/ 82 w 85"/>
                <a:gd name="T13" fmla="*/ 6 h 45"/>
                <a:gd name="T14" fmla="*/ 64 w 85"/>
                <a:gd name="T15" fmla="*/ 0 h 45"/>
                <a:gd name="T16" fmla="*/ 58 w 85"/>
                <a:gd name="T17" fmla="*/ 10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5"/>
                <a:gd name="T28" fmla="*/ 0 h 45"/>
                <a:gd name="T29" fmla="*/ 85 w 85"/>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5" h="45">
                  <a:moveTo>
                    <a:pt x="58" y="10"/>
                  </a:moveTo>
                  <a:cubicBezTo>
                    <a:pt x="39" y="16"/>
                    <a:pt x="45" y="10"/>
                    <a:pt x="28" y="4"/>
                  </a:cubicBezTo>
                  <a:cubicBezTo>
                    <a:pt x="7" y="6"/>
                    <a:pt x="5" y="2"/>
                    <a:pt x="0" y="18"/>
                  </a:cubicBezTo>
                  <a:cubicBezTo>
                    <a:pt x="5" y="34"/>
                    <a:pt x="26" y="31"/>
                    <a:pt x="40" y="32"/>
                  </a:cubicBezTo>
                  <a:cubicBezTo>
                    <a:pt x="50" y="42"/>
                    <a:pt x="49" y="45"/>
                    <a:pt x="64" y="40"/>
                  </a:cubicBezTo>
                  <a:cubicBezTo>
                    <a:pt x="69" y="32"/>
                    <a:pt x="77" y="25"/>
                    <a:pt x="84" y="18"/>
                  </a:cubicBezTo>
                  <a:cubicBezTo>
                    <a:pt x="83" y="14"/>
                    <a:pt x="85" y="9"/>
                    <a:pt x="82" y="6"/>
                  </a:cubicBezTo>
                  <a:cubicBezTo>
                    <a:pt x="78" y="1"/>
                    <a:pt x="64" y="0"/>
                    <a:pt x="64" y="0"/>
                  </a:cubicBezTo>
                  <a:cubicBezTo>
                    <a:pt x="56" y="3"/>
                    <a:pt x="47" y="21"/>
                    <a:pt x="58" y="1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2" name="Freeform 19"/>
            <p:cNvSpPr>
              <a:spLocks noChangeArrowheads="1"/>
            </p:cNvSpPr>
            <p:nvPr/>
          </p:nvSpPr>
          <p:spPr bwMode="auto">
            <a:xfrm>
              <a:off x="1119" y="43"/>
              <a:ext cx="51" cy="22"/>
            </a:xfrm>
            <a:custGeom>
              <a:avLst/>
              <a:gdLst>
                <a:gd name="T0" fmla="*/ 16 w 58"/>
                <a:gd name="T1" fmla="*/ 4 h 31"/>
                <a:gd name="T2" fmla="*/ 0 w 58"/>
                <a:gd name="T3" fmla="*/ 18 h 31"/>
                <a:gd name="T4" fmla="*/ 20 w 58"/>
                <a:gd name="T5" fmla="*/ 28 h 31"/>
                <a:gd name="T6" fmla="*/ 28 w 58"/>
                <a:gd name="T7" fmla="*/ 20 h 31"/>
                <a:gd name="T8" fmla="*/ 52 w 58"/>
                <a:gd name="T9" fmla="*/ 12 h 31"/>
                <a:gd name="T10" fmla="*/ 44 w 58"/>
                <a:gd name="T11" fmla="*/ 0 h 31"/>
                <a:gd name="T12" fmla="*/ 16 w 58"/>
                <a:gd name="T13" fmla="*/ 4 h 31"/>
                <a:gd name="T14" fmla="*/ 0 60000 65536"/>
                <a:gd name="T15" fmla="*/ 0 60000 65536"/>
                <a:gd name="T16" fmla="*/ 0 60000 65536"/>
                <a:gd name="T17" fmla="*/ 0 60000 65536"/>
                <a:gd name="T18" fmla="*/ 0 60000 65536"/>
                <a:gd name="T19" fmla="*/ 0 60000 65536"/>
                <a:gd name="T20" fmla="*/ 0 60000 65536"/>
                <a:gd name="T21" fmla="*/ 0 w 58"/>
                <a:gd name="T22" fmla="*/ 0 h 31"/>
                <a:gd name="T23" fmla="*/ 58 w 58"/>
                <a:gd name="T24" fmla="*/ 31 h 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31">
                  <a:moveTo>
                    <a:pt x="16" y="4"/>
                  </a:moveTo>
                  <a:cubicBezTo>
                    <a:pt x="2" y="13"/>
                    <a:pt x="7" y="8"/>
                    <a:pt x="0" y="18"/>
                  </a:cubicBezTo>
                  <a:cubicBezTo>
                    <a:pt x="5" y="26"/>
                    <a:pt x="11" y="25"/>
                    <a:pt x="20" y="28"/>
                  </a:cubicBezTo>
                  <a:cubicBezTo>
                    <a:pt x="36" y="23"/>
                    <a:pt x="17" y="31"/>
                    <a:pt x="28" y="20"/>
                  </a:cubicBezTo>
                  <a:cubicBezTo>
                    <a:pt x="33" y="15"/>
                    <a:pt x="46" y="13"/>
                    <a:pt x="52" y="12"/>
                  </a:cubicBezTo>
                  <a:cubicBezTo>
                    <a:pt x="58" y="3"/>
                    <a:pt x="53" y="3"/>
                    <a:pt x="44" y="0"/>
                  </a:cubicBezTo>
                  <a:cubicBezTo>
                    <a:pt x="38" y="1"/>
                    <a:pt x="20" y="8"/>
                    <a:pt x="16" y="4"/>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3" name="Freeform 20"/>
            <p:cNvSpPr>
              <a:spLocks noChangeArrowheads="1"/>
            </p:cNvSpPr>
            <p:nvPr/>
          </p:nvSpPr>
          <p:spPr bwMode="auto">
            <a:xfrm>
              <a:off x="1250" y="46"/>
              <a:ext cx="131" cy="72"/>
            </a:xfrm>
            <a:custGeom>
              <a:avLst/>
              <a:gdLst>
                <a:gd name="T0" fmla="*/ 38 w 152"/>
                <a:gd name="T1" fmla="*/ 0 h 102"/>
                <a:gd name="T2" fmla="*/ 14 w 152"/>
                <a:gd name="T3" fmla="*/ 6 h 102"/>
                <a:gd name="T4" fmla="*/ 4 w 152"/>
                <a:gd name="T5" fmla="*/ 38 h 102"/>
                <a:gd name="T6" fmla="*/ 12 w 152"/>
                <a:gd name="T7" fmla="*/ 56 h 102"/>
                <a:gd name="T8" fmla="*/ 0 w 152"/>
                <a:gd name="T9" fmla="*/ 72 h 102"/>
                <a:gd name="T10" fmla="*/ 56 w 152"/>
                <a:gd name="T11" fmla="*/ 86 h 102"/>
                <a:gd name="T12" fmla="*/ 82 w 152"/>
                <a:gd name="T13" fmla="*/ 92 h 102"/>
                <a:gd name="T14" fmla="*/ 152 w 152"/>
                <a:gd name="T15" fmla="*/ 86 h 102"/>
                <a:gd name="T16" fmla="*/ 76 w 152"/>
                <a:gd name="T17" fmla="*/ 70 h 102"/>
                <a:gd name="T18" fmla="*/ 54 w 152"/>
                <a:gd name="T19" fmla="*/ 62 h 102"/>
                <a:gd name="T20" fmla="*/ 44 w 152"/>
                <a:gd name="T21" fmla="*/ 52 h 102"/>
                <a:gd name="T22" fmla="*/ 50 w 152"/>
                <a:gd name="T23" fmla="*/ 34 h 102"/>
                <a:gd name="T24" fmla="*/ 38 w 152"/>
                <a:gd name="T25" fmla="*/ 0 h 1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2"/>
                <a:gd name="T40" fmla="*/ 0 h 102"/>
                <a:gd name="T41" fmla="*/ 152 w 152"/>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2" h="102">
                  <a:moveTo>
                    <a:pt x="38" y="0"/>
                  </a:moveTo>
                  <a:cubicBezTo>
                    <a:pt x="22" y="5"/>
                    <a:pt x="30" y="3"/>
                    <a:pt x="14" y="6"/>
                  </a:cubicBezTo>
                  <a:cubicBezTo>
                    <a:pt x="18" y="22"/>
                    <a:pt x="22" y="32"/>
                    <a:pt x="4" y="38"/>
                  </a:cubicBezTo>
                  <a:cubicBezTo>
                    <a:pt x="1" y="47"/>
                    <a:pt x="7" y="49"/>
                    <a:pt x="12" y="56"/>
                  </a:cubicBezTo>
                  <a:cubicBezTo>
                    <a:pt x="10" y="65"/>
                    <a:pt x="9" y="69"/>
                    <a:pt x="0" y="72"/>
                  </a:cubicBezTo>
                  <a:cubicBezTo>
                    <a:pt x="5" y="88"/>
                    <a:pt x="45" y="85"/>
                    <a:pt x="56" y="86"/>
                  </a:cubicBezTo>
                  <a:cubicBezTo>
                    <a:pt x="72" y="97"/>
                    <a:pt x="63" y="95"/>
                    <a:pt x="82" y="92"/>
                  </a:cubicBezTo>
                  <a:cubicBezTo>
                    <a:pt x="86" y="92"/>
                    <a:pt x="147" y="102"/>
                    <a:pt x="152" y="86"/>
                  </a:cubicBezTo>
                  <a:cubicBezTo>
                    <a:pt x="123" y="66"/>
                    <a:pt x="128" y="72"/>
                    <a:pt x="76" y="70"/>
                  </a:cubicBezTo>
                  <a:cubicBezTo>
                    <a:pt x="62" y="56"/>
                    <a:pt x="81" y="73"/>
                    <a:pt x="54" y="62"/>
                  </a:cubicBezTo>
                  <a:cubicBezTo>
                    <a:pt x="50" y="60"/>
                    <a:pt x="48" y="55"/>
                    <a:pt x="44" y="52"/>
                  </a:cubicBezTo>
                  <a:cubicBezTo>
                    <a:pt x="41" y="43"/>
                    <a:pt x="42" y="39"/>
                    <a:pt x="50" y="34"/>
                  </a:cubicBezTo>
                  <a:cubicBezTo>
                    <a:pt x="52" y="27"/>
                    <a:pt x="42" y="9"/>
                    <a:pt x="38"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4" name="Freeform 21"/>
            <p:cNvSpPr>
              <a:spLocks noChangeArrowheads="1"/>
            </p:cNvSpPr>
            <p:nvPr/>
          </p:nvSpPr>
          <p:spPr bwMode="auto">
            <a:xfrm>
              <a:off x="0" y="275"/>
              <a:ext cx="29" cy="14"/>
            </a:xfrm>
            <a:custGeom>
              <a:avLst/>
              <a:gdLst>
                <a:gd name="T0" fmla="*/ 34 w 34"/>
                <a:gd name="T1" fmla="*/ 0 h 20"/>
                <a:gd name="T2" fmla="*/ 24 w 34"/>
                <a:gd name="T3" fmla="*/ 20 h 20"/>
                <a:gd name="T4" fmla="*/ 4 w 34"/>
                <a:gd name="T5" fmla="*/ 18 h 20"/>
                <a:gd name="T6" fmla="*/ 4 w 34"/>
                <a:gd name="T7" fmla="*/ 6 h 20"/>
                <a:gd name="T8" fmla="*/ 34 w 34"/>
                <a:gd name="T9" fmla="*/ 0 h 20"/>
                <a:gd name="T10" fmla="*/ 0 60000 65536"/>
                <a:gd name="T11" fmla="*/ 0 60000 65536"/>
                <a:gd name="T12" fmla="*/ 0 60000 65536"/>
                <a:gd name="T13" fmla="*/ 0 60000 65536"/>
                <a:gd name="T14" fmla="*/ 0 60000 65536"/>
                <a:gd name="T15" fmla="*/ 0 w 34"/>
                <a:gd name="T16" fmla="*/ 0 h 20"/>
                <a:gd name="T17" fmla="*/ 34 w 34"/>
                <a:gd name="T18" fmla="*/ 20 h 20"/>
              </a:gdLst>
              <a:ahLst/>
              <a:cxnLst>
                <a:cxn ang="T10">
                  <a:pos x="T0" y="T1"/>
                </a:cxn>
                <a:cxn ang="T11">
                  <a:pos x="T2" y="T3"/>
                </a:cxn>
                <a:cxn ang="T12">
                  <a:pos x="T4" y="T5"/>
                </a:cxn>
                <a:cxn ang="T13">
                  <a:pos x="T6" y="T7"/>
                </a:cxn>
                <a:cxn ang="T14">
                  <a:pos x="T8" y="T9"/>
                </a:cxn>
              </a:cxnLst>
              <a:rect l="T15" t="T16" r="T17" b="T18"/>
              <a:pathLst>
                <a:path w="34" h="20">
                  <a:moveTo>
                    <a:pt x="34" y="0"/>
                  </a:moveTo>
                  <a:cubicBezTo>
                    <a:pt x="32" y="10"/>
                    <a:pt x="34" y="17"/>
                    <a:pt x="24" y="20"/>
                  </a:cubicBezTo>
                  <a:cubicBezTo>
                    <a:pt x="17" y="19"/>
                    <a:pt x="10" y="20"/>
                    <a:pt x="4" y="18"/>
                  </a:cubicBezTo>
                  <a:cubicBezTo>
                    <a:pt x="0" y="17"/>
                    <a:pt x="2" y="7"/>
                    <a:pt x="4" y="6"/>
                  </a:cubicBezTo>
                  <a:cubicBezTo>
                    <a:pt x="12" y="0"/>
                    <a:pt x="24" y="0"/>
                    <a:pt x="34"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5" name="Freeform 22"/>
            <p:cNvSpPr>
              <a:spLocks noChangeArrowheads="1"/>
            </p:cNvSpPr>
            <p:nvPr/>
          </p:nvSpPr>
          <p:spPr bwMode="auto">
            <a:xfrm>
              <a:off x="871" y="753"/>
              <a:ext cx="18" cy="11"/>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6" name="Freeform 23"/>
            <p:cNvSpPr>
              <a:spLocks noChangeArrowheads="1"/>
            </p:cNvSpPr>
            <p:nvPr/>
          </p:nvSpPr>
          <p:spPr bwMode="auto">
            <a:xfrm>
              <a:off x="874" y="776"/>
              <a:ext cx="19" cy="11"/>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7" name="Freeform 24"/>
            <p:cNvSpPr>
              <a:spLocks noChangeArrowheads="1"/>
            </p:cNvSpPr>
            <p:nvPr/>
          </p:nvSpPr>
          <p:spPr bwMode="auto">
            <a:xfrm>
              <a:off x="1109" y="899"/>
              <a:ext cx="17" cy="12"/>
            </a:xfrm>
            <a:custGeom>
              <a:avLst/>
              <a:gdLst>
                <a:gd name="T0" fmla="*/ 3 w 21"/>
                <a:gd name="T1" fmla="*/ 0 h 16"/>
                <a:gd name="T2" fmla="*/ 13 w 21"/>
                <a:gd name="T3" fmla="*/ 16 h 16"/>
                <a:gd name="T4" fmla="*/ 3 w 21"/>
                <a:gd name="T5" fmla="*/ 0 h 16"/>
                <a:gd name="T6" fmla="*/ 0 60000 65536"/>
                <a:gd name="T7" fmla="*/ 0 60000 65536"/>
                <a:gd name="T8" fmla="*/ 0 60000 65536"/>
                <a:gd name="T9" fmla="*/ 0 w 21"/>
                <a:gd name="T10" fmla="*/ 0 h 16"/>
                <a:gd name="T11" fmla="*/ 21 w 21"/>
                <a:gd name="T12" fmla="*/ 16 h 16"/>
              </a:gdLst>
              <a:ahLst/>
              <a:cxnLst>
                <a:cxn ang="T6">
                  <a:pos x="T0" y="T1"/>
                </a:cxn>
                <a:cxn ang="T7">
                  <a:pos x="T2" y="T3"/>
                </a:cxn>
                <a:cxn ang="T8">
                  <a:pos x="T4" y="T5"/>
                </a:cxn>
              </a:cxnLst>
              <a:rect l="T9" t="T10" r="T11" b="T12"/>
              <a:pathLst>
                <a:path w="21" h="16">
                  <a:moveTo>
                    <a:pt x="3" y="0"/>
                  </a:moveTo>
                  <a:cubicBezTo>
                    <a:pt x="0" y="9"/>
                    <a:pt x="6" y="11"/>
                    <a:pt x="13" y="16"/>
                  </a:cubicBezTo>
                  <a:cubicBezTo>
                    <a:pt x="21" y="4"/>
                    <a:pt x="16" y="2"/>
                    <a:pt x="3" y="0"/>
                  </a:cubicBezTo>
                  <a:close/>
                </a:path>
              </a:pathLst>
            </a:custGeom>
            <a:solidFill>
              <a:srgbClr val="666699">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8" name="Freeform 25"/>
            <p:cNvSpPr>
              <a:spLocks noChangeArrowheads="1"/>
            </p:cNvSpPr>
            <p:nvPr/>
          </p:nvSpPr>
          <p:spPr bwMode="auto">
            <a:xfrm>
              <a:off x="1251" y="447"/>
              <a:ext cx="44"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199" name="Freeform 26"/>
            <p:cNvSpPr>
              <a:spLocks noChangeArrowheads="1"/>
            </p:cNvSpPr>
            <p:nvPr/>
          </p:nvSpPr>
          <p:spPr bwMode="auto">
            <a:xfrm>
              <a:off x="1136" y="255"/>
              <a:ext cx="44"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0" name="Freeform 27"/>
            <p:cNvSpPr>
              <a:spLocks noChangeArrowheads="1"/>
            </p:cNvSpPr>
            <p:nvPr/>
          </p:nvSpPr>
          <p:spPr bwMode="auto">
            <a:xfrm>
              <a:off x="1211" y="88"/>
              <a:ext cx="45"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1" name="Freeform 28"/>
            <p:cNvSpPr>
              <a:spLocks noChangeArrowheads="1"/>
            </p:cNvSpPr>
            <p:nvPr/>
          </p:nvSpPr>
          <p:spPr bwMode="auto">
            <a:xfrm>
              <a:off x="1284" y="189"/>
              <a:ext cx="43" cy="17"/>
            </a:xfrm>
            <a:custGeom>
              <a:avLst/>
              <a:gdLst>
                <a:gd name="T0" fmla="*/ 13 w 51"/>
                <a:gd name="T1" fmla="*/ 0 h 24"/>
                <a:gd name="T2" fmla="*/ 7 w 51"/>
                <a:gd name="T3" fmla="*/ 18 h 24"/>
                <a:gd name="T4" fmla="*/ 27 w 51"/>
                <a:gd name="T5" fmla="*/ 24 h 24"/>
                <a:gd name="T6" fmla="*/ 33 w 51"/>
                <a:gd name="T7" fmla="*/ 4 h 24"/>
                <a:gd name="T8" fmla="*/ 13 w 51"/>
                <a:gd name="T9" fmla="*/ 0 h 24"/>
                <a:gd name="T10" fmla="*/ 0 60000 65536"/>
                <a:gd name="T11" fmla="*/ 0 60000 65536"/>
                <a:gd name="T12" fmla="*/ 0 60000 65536"/>
                <a:gd name="T13" fmla="*/ 0 60000 65536"/>
                <a:gd name="T14" fmla="*/ 0 60000 65536"/>
                <a:gd name="T15" fmla="*/ 0 w 51"/>
                <a:gd name="T16" fmla="*/ 0 h 24"/>
                <a:gd name="T17" fmla="*/ 51 w 51"/>
                <a:gd name="T18" fmla="*/ 24 h 24"/>
              </a:gdLst>
              <a:ahLst/>
              <a:cxnLst>
                <a:cxn ang="T10">
                  <a:pos x="T0" y="T1"/>
                </a:cxn>
                <a:cxn ang="T11">
                  <a:pos x="T2" y="T3"/>
                </a:cxn>
                <a:cxn ang="T12">
                  <a:pos x="T4" y="T5"/>
                </a:cxn>
                <a:cxn ang="T13">
                  <a:pos x="T6" y="T7"/>
                </a:cxn>
                <a:cxn ang="T14">
                  <a:pos x="T8" y="T9"/>
                </a:cxn>
              </a:cxnLst>
              <a:rect l="T15" t="T16" r="T17" b="T18"/>
              <a:pathLst>
                <a:path w="51" h="24">
                  <a:moveTo>
                    <a:pt x="13" y="0"/>
                  </a:moveTo>
                  <a:cubicBezTo>
                    <a:pt x="12" y="2"/>
                    <a:pt x="0" y="12"/>
                    <a:pt x="7" y="18"/>
                  </a:cubicBezTo>
                  <a:cubicBezTo>
                    <a:pt x="12" y="22"/>
                    <a:pt x="27" y="24"/>
                    <a:pt x="27" y="24"/>
                  </a:cubicBezTo>
                  <a:cubicBezTo>
                    <a:pt x="44" y="22"/>
                    <a:pt x="51" y="16"/>
                    <a:pt x="33" y="4"/>
                  </a:cubicBezTo>
                  <a:cubicBezTo>
                    <a:pt x="29" y="1"/>
                    <a:pt x="14" y="0"/>
                    <a:pt x="13"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2" name="Freeform 29"/>
            <p:cNvSpPr>
              <a:spLocks noChangeArrowheads="1"/>
            </p:cNvSpPr>
            <p:nvPr/>
          </p:nvSpPr>
          <p:spPr bwMode="auto">
            <a:xfrm>
              <a:off x="1302" y="0"/>
              <a:ext cx="801" cy="323"/>
            </a:xfrm>
            <a:custGeom>
              <a:avLst/>
              <a:gdLst>
                <a:gd name="T0" fmla="*/ 28 w 929"/>
                <a:gd name="T1" fmla="*/ 56 h 462"/>
                <a:gd name="T2" fmla="*/ 6 w 929"/>
                <a:gd name="T3" fmla="*/ 92 h 462"/>
                <a:gd name="T4" fmla="*/ 36 w 929"/>
                <a:gd name="T5" fmla="*/ 100 h 462"/>
                <a:gd name="T6" fmla="*/ 16 w 929"/>
                <a:gd name="T7" fmla="*/ 116 h 462"/>
                <a:gd name="T8" fmla="*/ 104 w 929"/>
                <a:gd name="T9" fmla="*/ 136 h 462"/>
                <a:gd name="T10" fmla="*/ 142 w 929"/>
                <a:gd name="T11" fmla="*/ 130 h 462"/>
                <a:gd name="T12" fmla="*/ 250 w 929"/>
                <a:gd name="T13" fmla="*/ 78 h 462"/>
                <a:gd name="T14" fmla="*/ 300 w 929"/>
                <a:gd name="T15" fmla="*/ 66 h 462"/>
                <a:gd name="T16" fmla="*/ 324 w 929"/>
                <a:gd name="T17" fmla="*/ 80 h 462"/>
                <a:gd name="T18" fmla="*/ 272 w 929"/>
                <a:gd name="T19" fmla="*/ 88 h 462"/>
                <a:gd name="T20" fmla="*/ 242 w 929"/>
                <a:gd name="T21" fmla="*/ 112 h 462"/>
                <a:gd name="T22" fmla="*/ 254 w 929"/>
                <a:gd name="T23" fmla="*/ 120 h 462"/>
                <a:gd name="T24" fmla="*/ 260 w 929"/>
                <a:gd name="T25" fmla="*/ 158 h 462"/>
                <a:gd name="T26" fmla="*/ 350 w 929"/>
                <a:gd name="T27" fmla="*/ 192 h 462"/>
                <a:gd name="T28" fmla="*/ 336 w 929"/>
                <a:gd name="T29" fmla="*/ 210 h 462"/>
                <a:gd name="T30" fmla="*/ 368 w 929"/>
                <a:gd name="T31" fmla="*/ 246 h 462"/>
                <a:gd name="T32" fmla="*/ 348 w 929"/>
                <a:gd name="T33" fmla="*/ 266 h 462"/>
                <a:gd name="T34" fmla="*/ 324 w 929"/>
                <a:gd name="T35" fmla="*/ 294 h 462"/>
                <a:gd name="T36" fmla="*/ 294 w 929"/>
                <a:gd name="T37" fmla="*/ 324 h 462"/>
                <a:gd name="T38" fmla="*/ 292 w 929"/>
                <a:gd name="T39" fmla="*/ 420 h 462"/>
                <a:gd name="T40" fmla="*/ 332 w 929"/>
                <a:gd name="T41" fmla="*/ 446 h 462"/>
                <a:gd name="T42" fmla="*/ 388 w 929"/>
                <a:gd name="T43" fmla="*/ 448 h 462"/>
                <a:gd name="T44" fmla="*/ 412 w 929"/>
                <a:gd name="T45" fmla="*/ 422 h 462"/>
                <a:gd name="T46" fmla="*/ 506 w 929"/>
                <a:gd name="T47" fmla="*/ 356 h 462"/>
                <a:gd name="T48" fmla="*/ 572 w 929"/>
                <a:gd name="T49" fmla="*/ 334 h 462"/>
                <a:gd name="T50" fmla="*/ 646 w 929"/>
                <a:gd name="T51" fmla="*/ 308 h 462"/>
                <a:gd name="T52" fmla="*/ 720 w 929"/>
                <a:gd name="T53" fmla="*/ 290 h 462"/>
                <a:gd name="T54" fmla="*/ 762 w 929"/>
                <a:gd name="T55" fmla="*/ 260 h 462"/>
                <a:gd name="T56" fmla="*/ 800 w 929"/>
                <a:gd name="T57" fmla="*/ 200 h 462"/>
                <a:gd name="T58" fmla="*/ 802 w 929"/>
                <a:gd name="T59" fmla="*/ 154 h 462"/>
                <a:gd name="T60" fmla="*/ 802 w 929"/>
                <a:gd name="T61" fmla="*/ 124 h 462"/>
                <a:gd name="T62" fmla="*/ 832 w 929"/>
                <a:gd name="T63" fmla="*/ 90 h 462"/>
                <a:gd name="T64" fmla="*/ 876 w 929"/>
                <a:gd name="T65" fmla="*/ 94 h 462"/>
                <a:gd name="T66" fmla="*/ 922 w 929"/>
                <a:gd name="T67" fmla="*/ 52 h 462"/>
                <a:gd name="T68" fmla="*/ 888 w 929"/>
                <a:gd name="T69" fmla="*/ 56 h 462"/>
                <a:gd name="T70" fmla="*/ 848 w 929"/>
                <a:gd name="T71" fmla="*/ 46 h 462"/>
                <a:gd name="T72" fmla="*/ 794 w 929"/>
                <a:gd name="T73" fmla="*/ 22 h 462"/>
                <a:gd name="T74" fmla="*/ 642 w 929"/>
                <a:gd name="T75" fmla="*/ 26 h 462"/>
                <a:gd name="T76" fmla="*/ 584 w 929"/>
                <a:gd name="T77" fmla="*/ 38 h 462"/>
                <a:gd name="T78" fmla="*/ 556 w 929"/>
                <a:gd name="T79" fmla="*/ 38 h 462"/>
                <a:gd name="T80" fmla="*/ 516 w 929"/>
                <a:gd name="T81" fmla="*/ 54 h 462"/>
                <a:gd name="T82" fmla="*/ 478 w 929"/>
                <a:gd name="T83" fmla="*/ 30 h 462"/>
                <a:gd name="T84" fmla="*/ 432 w 929"/>
                <a:gd name="T85" fmla="*/ 40 h 462"/>
                <a:gd name="T86" fmla="*/ 366 w 929"/>
                <a:gd name="T87" fmla="*/ 52 h 462"/>
                <a:gd name="T88" fmla="*/ 410 w 929"/>
                <a:gd name="T89" fmla="*/ 38 h 462"/>
                <a:gd name="T90" fmla="*/ 352 w 929"/>
                <a:gd name="T91" fmla="*/ 8 h 462"/>
                <a:gd name="T92" fmla="*/ 334 w 929"/>
                <a:gd name="T93" fmla="*/ 2 h 462"/>
                <a:gd name="T94" fmla="*/ 314 w 929"/>
                <a:gd name="T95" fmla="*/ 8 h 462"/>
                <a:gd name="T96" fmla="*/ 240 w 929"/>
                <a:gd name="T97" fmla="*/ 16 h 462"/>
                <a:gd name="T98" fmla="*/ 160 w 929"/>
                <a:gd name="T99" fmla="*/ 28 h 462"/>
                <a:gd name="T100" fmla="*/ 108 w 929"/>
                <a:gd name="T101" fmla="*/ 26 h 462"/>
                <a:gd name="T102" fmla="*/ 114 w 929"/>
                <a:gd name="T103" fmla="*/ 68 h 462"/>
                <a:gd name="T104" fmla="*/ 104 w 929"/>
                <a:gd name="T105" fmla="*/ 52 h 462"/>
                <a:gd name="T106" fmla="*/ 60 w 929"/>
                <a:gd name="T107" fmla="*/ 42 h 46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29"/>
                <a:gd name="T163" fmla="*/ 0 h 462"/>
                <a:gd name="T164" fmla="*/ 929 w 929"/>
                <a:gd name="T165" fmla="*/ 462 h 46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29" h="462">
                  <a:moveTo>
                    <a:pt x="60" y="42"/>
                  </a:moveTo>
                  <a:cubicBezTo>
                    <a:pt x="40" y="45"/>
                    <a:pt x="42" y="46"/>
                    <a:pt x="28" y="56"/>
                  </a:cubicBezTo>
                  <a:cubicBezTo>
                    <a:pt x="26" y="74"/>
                    <a:pt x="27" y="75"/>
                    <a:pt x="10" y="78"/>
                  </a:cubicBezTo>
                  <a:cubicBezTo>
                    <a:pt x="4" y="82"/>
                    <a:pt x="0" y="82"/>
                    <a:pt x="6" y="92"/>
                  </a:cubicBezTo>
                  <a:cubicBezTo>
                    <a:pt x="10" y="98"/>
                    <a:pt x="21" y="96"/>
                    <a:pt x="28" y="98"/>
                  </a:cubicBezTo>
                  <a:cubicBezTo>
                    <a:pt x="31" y="99"/>
                    <a:pt x="36" y="100"/>
                    <a:pt x="36" y="100"/>
                  </a:cubicBezTo>
                  <a:cubicBezTo>
                    <a:pt x="47" y="99"/>
                    <a:pt x="69" y="97"/>
                    <a:pt x="50" y="110"/>
                  </a:cubicBezTo>
                  <a:cubicBezTo>
                    <a:pt x="37" y="108"/>
                    <a:pt x="24" y="104"/>
                    <a:pt x="16" y="116"/>
                  </a:cubicBezTo>
                  <a:cubicBezTo>
                    <a:pt x="24" y="141"/>
                    <a:pt x="68" y="125"/>
                    <a:pt x="94" y="126"/>
                  </a:cubicBezTo>
                  <a:cubicBezTo>
                    <a:pt x="98" y="129"/>
                    <a:pt x="100" y="134"/>
                    <a:pt x="104" y="136"/>
                  </a:cubicBezTo>
                  <a:cubicBezTo>
                    <a:pt x="108" y="138"/>
                    <a:pt x="116" y="140"/>
                    <a:pt x="116" y="140"/>
                  </a:cubicBezTo>
                  <a:cubicBezTo>
                    <a:pt x="129" y="138"/>
                    <a:pt x="133" y="139"/>
                    <a:pt x="142" y="130"/>
                  </a:cubicBezTo>
                  <a:cubicBezTo>
                    <a:pt x="151" y="104"/>
                    <a:pt x="179" y="110"/>
                    <a:pt x="202" y="102"/>
                  </a:cubicBezTo>
                  <a:cubicBezTo>
                    <a:pt x="219" y="96"/>
                    <a:pt x="233" y="84"/>
                    <a:pt x="250" y="78"/>
                  </a:cubicBezTo>
                  <a:cubicBezTo>
                    <a:pt x="260" y="75"/>
                    <a:pt x="269" y="74"/>
                    <a:pt x="280" y="72"/>
                  </a:cubicBezTo>
                  <a:cubicBezTo>
                    <a:pt x="287" y="71"/>
                    <a:pt x="300" y="66"/>
                    <a:pt x="300" y="66"/>
                  </a:cubicBezTo>
                  <a:cubicBezTo>
                    <a:pt x="311" y="49"/>
                    <a:pt x="336" y="54"/>
                    <a:pt x="354" y="60"/>
                  </a:cubicBezTo>
                  <a:cubicBezTo>
                    <a:pt x="367" y="79"/>
                    <a:pt x="335" y="79"/>
                    <a:pt x="324" y="80"/>
                  </a:cubicBezTo>
                  <a:cubicBezTo>
                    <a:pt x="312" y="83"/>
                    <a:pt x="306" y="93"/>
                    <a:pt x="292" y="96"/>
                  </a:cubicBezTo>
                  <a:cubicBezTo>
                    <a:pt x="284" y="94"/>
                    <a:pt x="279" y="90"/>
                    <a:pt x="272" y="88"/>
                  </a:cubicBezTo>
                  <a:cubicBezTo>
                    <a:pt x="253" y="91"/>
                    <a:pt x="232" y="96"/>
                    <a:pt x="214" y="102"/>
                  </a:cubicBezTo>
                  <a:cubicBezTo>
                    <a:pt x="223" y="108"/>
                    <a:pt x="231" y="109"/>
                    <a:pt x="242" y="112"/>
                  </a:cubicBezTo>
                  <a:cubicBezTo>
                    <a:pt x="245" y="113"/>
                    <a:pt x="250" y="114"/>
                    <a:pt x="250" y="114"/>
                  </a:cubicBezTo>
                  <a:cubicBezTo>
                    <a:pt x="251" y="116"/>
                    <a:pt x="255" y="118"/>
                    <a:pt x="254" y="120"/>
                  </a:cubicBezTo>
                  <a:cubicBezTo>
                    <a:pt x="252" y="124"/>
                    <a:pt x="242" y="128"/>
                    <a:pt x="242" y="128"/>
                  </a:cubicBezTo>
                  <a:cubicBezTo>
                    <a:pt x="233" y="141"/>
                    <a:pt x="247" y="154"/>
                    <a:pt x="260" y="158"/>
                  </a:cubicBezTo>
                  <a:cubicBezTo>
                    <a:pt x="282" y="155"/>
                    <a:pt x="295" y="151"/>
                    <a:pt x="318" y="150"/>
                  </a:cubicBezTo>
                  <a:cubicBezTo>
                    <a:pt x="334" y="155"/>
                    <a:pt x="345" y="176"/>
                    <a:pt x="350" y="192"/>
                  </a:cubicBezTo>
                  <a:cubicBezTo>
                    <a:pt x="349" y="195"/>
                    <a:pt x="350" y="199"/>
                    <a:pt x="348" y="202"/>
                  </a:cubicBezTo>
                  <a:cubicBezTo>
                    <a:pt x="345" y="206"/>
                    <a:pt x="336" y="210"/>
                    <a:pt x="336" y="210"/>
                  </a:cubicBezTo>
                  <a:cubicBezTo>
                    <a:pt x="327" y="224"/>
                    <a:pt x="332" y="235"/>
                    <a:pt x="348" y="240"/>
                  </a:cubicBezTo>
                  <a:cubicBezTo>
                    <a:pt x="358" y="237"/>
                    <a:pt x="362" y="237"/>
                    <a:pt x="368" y="246"/>
                  </a:cubicBezTo>
                  <a:cubicBezTo>
                    <a:pt x="360" y="252"/>
                    <a:pt x="346" y="246"/>
                    <a:pt x="338" y="252"/>
                  </a:cubicBezTo>
                  <a:cubicBezTo>
                    <a:pt x="326" y="260"/>
                    <a:pt x="346" y="265"/>
                    <a:pt x="348" y="266"/>
                  </a:cubicBezTo>
                  <a:cubicBezTo>
                    <a:pt x="352" y="278"/>
                    <a:pt x="347" y="279"/>
                    <a:pt x="336" y="286"/>
                  </a:cubicBezTo>
                  <a:cubicBezTo>
                    <a:pt x="332" y="289"/>
                    <a:pt x="324" y="294"/>
                    <a:pt x="324" y="294"/>
                  </a:cubicBezTo>
                  <a:cubicBezTo>
                    <a:pt x="315" y="308"/>
                    <a:pt x="320" y="303"/>
                    <a:pt x="310" y="310"/>
                  </a:cubicBezTo>
                  <a:cubicBezTo>
                    <a:pt x="306" y="316"/>
                    <a:pt x="294" y="324"/>
                    <a:pt x="294" y="324"/>
                  </a:cubicBezTo>
                  <a:cubicBezTo>
                    <a:pt x="285" y="338"/>
                    <a:pt x="288" y="331"/>
                    <a:pt x="284" y="342"/>
                  </a:cubicBezTo>
                  <a:cubicBezTo>
                    <a:pt x="285" y="374"/>
                    <a:pt x="283" y="393"/>
                    <a:pt x="292" y="420"/>
                  </a:cubicBezTo>
                  <a:cubicBezTo>
                    <a:pt x="295" y="429"/>
                    <a:pt x="307" y="435"/>
                    <a:pt x="314" y="440"/>
                  </a:cubicBezTo>
                  <a:cubicBezTo>
                    <a:pt x="319" y="444"/>
                    <a:pt x="332" y="446"/>
                    <a:pt x="332" y="446"/>
                  </a:cubicBezTo>
                  <a:cubicBezTo>
                    <a:pt x="340" y="457"/>
                    <a:pt x="345" y="459"/>
                    <a:pt x="358" y="462"/>
                  </a:cubicBezTo>
                  <a:cubicBezTo>
                    <a:pt x="376" y="459"/>
                    <a:pt x="375" y="457"/>
                    <a:pt x="388" y="448"/>
                  </a:cubicBezTo>
                  <a:cubicBezTo>
                    <a:pt x="390" y="441"/>
                    <a:pt x="394" y="435"/>
                    <a:pt x="400" y="430"/>
                  </a:cubicBezTo>
                  <a:cubicBezTo>
                    <a:pt x="404" y="427"/>
                    <a:pt x="412" y="422"/>
                    <a:pt x="412" y="422"/>
                  </a:cubicBezTo>
                  <a:cubicBezTo>
                    <a:pt x="417" y="415"/>
                    <a:pt x="451" y="367"/>
                    <a:pt x="458" y="364"/>
                  </a:cubicBezTo>
                  <a:cubicBezTo>
                    <a:pt x="475" y="356"/>
                    <a:pt x="486" y="357"/>
                    <a:pt x="506" y="356"/>
                  </a:cubicBezTo>
                  <a:cubicBezTo>
                    <a:pt x="525" y="350"/>
                    <a:pt x="533" y="342"/>
                    <a:pt x="554" y="340"/>
                  </a:cubicBezTo>
                  <a:cubicBezTo>
                    <a:pt x="560" y="338"/>
                    <a:pt x="566" y="336"/>
                    <a:pt x="572" y="334"/>
                  </a:cubicBezTo>
                  <a:cubicBezTo>
                    <a:pt x="576" y="333"/>
                    <a:pt x="584" y="330"/>
                    <a:pt x="584" y="330"/>
                  </a:cubicBezTo>
                  <a:cubicBezTo>
                    <a:pt x="603" y="311"/>
                    <a:pt x="618" y="310"/>
                    <a:pt x="646" y="308"/>
                  </a:cubicBezTo>
                  <a:cubicBezTo>
                    <a:pt x="665" y="304"/>
                    <a:pt x="684" y="303"/>
                    <a:pt x="704" y="302"/>
                  </a:cubicBezTo>
                  <a:cubicBezTo>
                    <a:pt x="712" y="299"/>
                    <a:pt x="712" y="293"/>
                    <a:pt x="720" y="290"/>
                  </a:cubicBezTo>
                  <a:cubicBezTo>
                    <a:pt x="732" y="285"/>
                    <a:pt x="743" y="285"/>
                    <a:pt x="754" y="278"/>
                  </a:cubicBezTo>
                  <a:cubicBezTo>
                    <a:pt x="756" y="271"/>
                    <a:pt x="760" y="267"/>
                    <a:pt x="762" y="260"/>
                  </a:cubicBezTo>
                  <a:cubicBezTo>
                    <a:pt x="763" y="247"/>
                    <a:pt x="762" y="233"/>
                    <a:pt x="764" y="220"/>
                  </a:cubicBezTo>
                  <a:cubicBezTo>
                    <a:pt x="764" y="219"/>
                    <a:pt x="794" y="204"/>
                    <a:pt x="800" y="200"/>
                  </a:cubicBezTo>
                  <a:cubicBezTo>
                    <a:pt x="807" y="189"/>
                    <a:pt x="808" y="186"/>
                    <a:pt x="820" y="182"/>
                  </a:cubicBezTo>
                  <a:cubicBezTo>
                    <a:pt x="825" y="166"/>
                    <a:pt x="814" y="162"/>
                    <a:pt x="802" y="154"/>
                  </a:cubicBezTo>
                  <a:cubicBezTo>
                    <a:pt x="797" y="151"/>
                    <a:pt x="790" y="142"/>
                    <a:pt x="790" y="142"/>
                  </a:cubicBezTo>
                  <a:cubicBezTo>
                    <a:pt x="786" y="131"/>
                    <a:pt x="792" y="127"/>
                    <a:pt x="802" y="124"/>
                  </a:cubicBezTo>
                  <a:cubicBezTo>
                    <a:pt x="810" y="116"/>
                    <a:pt x="813" y="98"/>
                    <a:pt x="820" y="94"/>
                  </a:cubicBezTo>
                  <a:cubicBezTo>
                    <a:pt x="824" y="92"/>
                    <a:pt x="832" y="90"/>
                    <a:pt x="832" y="90"/>
                  </a:cubicBezTo>
                  <a:cubicBezTo>
                    <a:pt x="844" y="92"/>
                    <a:pt x="848" y="92"/>
                    <a:pt x="856" y="100"/>
                  </a:cubicBezTo>
                  <a:cubicBezTo>
                    <a:pt x="863" y="98"/>
                    <a:pt x="876" y="94"/>
                    <a:pt x="876" y="94"/>
                  </a:cubicBezTo>
                  <a:cubicBezTo>
                    <a:pt x="889" y="81"/>
                    <a:pt x="906" y="77"/>
                    <a:pt x="924" y="74"/>
                  </a:cubicBezTo>
                  <a:cubicBezTo>
                    <a:pt x="929" y="67"/>
                    <a:pt x="929" y="58"/>
                    <a:pt x="922" y="52"/>
                  </a:cubicBezTo>
                  <a:cubicBezTo>
                    <a:pt x="918" y="49"/>
                    <a:pt x="910" y="44"/>
                    <a:pt x="910" y="44"/>
                  </a:cubicBezTo>
                  <a:cubicBezTo>
                    <a:pt x="894" y="47"/>
                    <a:pt x="899" y="49"/>
                    <a:pt x="888" y="56"/>
                  </a:cubicBezTo>
                  <a:cubicBezTo>
                    <a:pt x="884" y="58"/>
                    <a:pt x="876" y="60"/>
                    <a:pt x="876" y="60"/>
                  </a:cubicBezTo>
                  <a:cubicBezTo>
                    <a:pt x="853" y="59"/>
                    <a:pt x="810" y="59"/>
                    <a:pt x="848" y="46"/>
                  </a:cubicBezTo>
                  <a:cubicBezTo>
                    <a:pt x="844" y="33"/>
                    <a:pt x="831" y="37"/>
                    <a:pt x="818" y="36"/>
                  </a:cubicBezTo>
                  <a:cubicBezTo>
                    <a:pt x="809" y="33"/>
                    <a:pt x="802" y="27"/>
                    <a:pt x="794" y="22"/>
                  </a:cubicBezTo>
                  <a:cubicBezTo>
                    <a:pt x="790" y="20"/>
                    <a:pt x="782" y="18"/>
                    <a:pt x="782" y="18"/>
                  </a:cubicBezTo>
                  <a:cubicBezTo>
                    <a:pt x="727" y="19"/>
                    <a:pt x="688" y="11"/>
                    <a:pt x="642" y="26"/>
                  </a:cubicBezTo>
                  <a:cubicBezTo>
                    <a:pt x="635" y="16"/>
                    <a:pt x="632" y="18"/>
                    <a:pt x="620" y="20"/>
                  </a:cubicBezTo>
                  <a:cubicBezTo>
                    <a:pt x="611" y="34"/>
                    <a:pt x="600" y="36"/>
                    <a:pt x="584" y="38"/>
                  </a:cubicBezTo>
                  <a:cubicBezTo>
                    <a:pt x="575" y="44"/>
                    <a:pt x="581" y="46"/>
                    <a:pt x="578" y="56"/>
                  </a:cubicBezTo>
                  <a:cubicBezTo>
                    <a:pt x="572" y="47"/>
                    <a:pt x="566" y="41"/>
                    <a:pt x="556" y="38"/>
                  </a:cubicBezTo>
                  <a:cubicBezTo>
                    <a:pt x="553" y="38"/>
                    <a:pt x="539" y="39"/>
                    <a:pt x="534" y="42"/>
                  </a:cubicBezTo>
                  <a:cubicBezTo>
                    <a:pt x="528" y="46"/>
                    <a:pt x="516" y="54"/>
                    <a:pt x="516" y="54"/>
                  </a:cubicBezTo>
                  <a:cubicBezTo>
                    <a:pt x="507" y="52"/>
                    <a:pt x="503" y="51"/>
                    <a:pt x="500" y="42"/>
                  </a:cubicBezTo>
                  <a:cubicBezTo>
                    <a:pt x="505" y="28"/>
                    <a:pt x="488" y="31"/>
                    <a:pt x="478" y="30"/>
                  </a:cubicBezTo>
                  <a:cubicBezTo>
                    <a:pt x="469" y="33"/>
                    <a:pt x="473" y="37"/>
                    <a:pt x="464" y="40"/>
                  </a:cubicBezTo>
                  <a:cubicBezTo>
                    <a:pt x="447" y="34"/>
                    <a:pt x="451" y="27"/>
                    <a:pt x="432" y="40"/>
                  </a:cubicBezTo>
                  <a:cubicBezTo>
                    <a:pt x="427" y="54"/>
                    <a:pt x="427" y="52"/>
                    <a:pt x="410" y="50"/>
                  </a:cubicBezTo>
                  <a:cubicBezTo>
                    <a:pt x="391" y="52"/>
                    <a:pt x="385" y="54"/>
                    <a:pt x="366" y="52"/>
                  </a:cubicBezTo>
                  <a:cubicBezTo>
                    <a:pt x="357" y="49"/>
                    <a:pt x="356" y="46"/>
                    <a:pt x="364" y="40"/>
                  </a:cubicBezTo>
                  <a:cubicBezTo>
                    <a:pt x="380" y="42"/>
                    <a:pt x="395" y="43"/>
                    <a:pt x="410" y="38"/>
                  </a:cubicBezTo>
                  <a:cubicBezTo>
                    <a:pt x="426" y="15"/>
                    <a:pt x="386" y="21"/>
                    <a:pt x="370" y="20"/>
                  </a:cubicBezTo>
                  <a:cubicBezTo>
                    <a:pt x="364" y="16"/>
                    <a:pt x="358" y="12"/>
                    <a:pt x="352" y="8"/>
                  </a:cubicBezTo>
                  <a:cubicBezTo>
                    <a:pt x="348" y="5"/>
                    <a:pt x="340" y="0"/>
                    <a:pt x="340" y="0"/>
                  </a:cubicBezTo>
                  <a:cubicBezTo>
                    <a:pt x="338" y="1"/>
                    <a:pt x="336" y="1"/>
                    <a:pt x="334" y="2"/>
                  </a:cubicBezTo>
                  <a:cubicBezTo>
                    <a:pt x="331" y="3"/>
                    <a:pt x="329" y="3"/>
                    <a:pt x="326" y="4"/>
                  </a:cubicBezTo>
                  <a:cubicBezTo>
                    <a:pt x="322" y="5"/>
                    <a:pt x="314" y="8"/>
                    <a:pt x="314" y="8"/>
                  </a:cubicBezTo>
                  <a:cubicBezTo>
                    <a:pt x="305" y="22"/>
                    <a:pt x="288" y="6"/>
                    <a:pt x="276" y="2"/>
                  </a:cubicBezTo>
                  <a:cubicBezTo>
                    <a:pt x="270" y="3"/>
                    <a:pt x="241" y="16"/>
                    <a:pt x="240" y="16"/>
                  </a:cubicBezTo>
                  <a:cubicBezTo>
                    <a:pt x="226" y="17"/>
                    <a:pt x="212" y="17"/>
                    <a:pt x="198" y="18"/>
                  </a:cubicBezTo>
                  <a:cubicBezTo>
                    <a:pt x="183" y="19"/>
                    <a:pt x="172" y="20"/>
                    <a:pt x="160" y="28"/>
                  </a:cubicBezTo>
                  <a:cubicBezTo>
                    <a:pt x="146" y="26"/>
                    <a:pt x="141" y="27"/>
                    <a:pt x="130" y="20"/>
                  </a:cubicBezTo>
                  <a:cubicBezTo>
                    <a:pt x="123" y="22"/>
                    <a:pt x="115" y="24"/>
                    <a:pt x="108" y="26"/>
                  </a:cubicBezTo>
                  <a:cubicBezTo>
                    <a:pt x="102" y="35"/>
                    <a:pt x="113" y="41"/>
                    <a:pt x="122" y="44"/>
                  </a:cubicBezTo>
                  <a:cubicBezTo>
                    <a:pt x="125" y="52"/>
                    <a:pt x="114" y="68"/>
                    <a:pt x="114" y="68"/>
                  </a:cubicBezTo>
                  <a:cubicBezTo>
                    <a:pt x="112" y="79"/>
                    <a:pt x="111" y="82"/>
                    <a:pt x="100" y="78"/>
                  </a:cubicBezTo>
                  <a:cubicBezTo>
                    <a:pt x="93" y="67"/>
                    <a:pt x="100" y="63"/>
                    <a:pt x="104" y="52"/>
                  </a:cubicBezTo>
                  <a:cubicBezTo>
                    <a:pt x="96" y="44"/>
                    <a:pt x="91" y="36"/>
                    <a:pt x="80" y="32"/>
                  </a:cubicBezTo>
                  <a:cubicBezTo>
                    <a:pt x="73" y="34"/>
                    <a:pt x="67" y="39"/>
                    <a:pt x="60" y="42"/>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3" name="Freeform 30"/>
            <p:cNvSpPr>
              <a:spLocks noChangeArrowheads="1"/>
            </p:cNvSpPr>
            <p:nvPr/>
          </p:nvSpPr>
          <p:spPr bwMode="auto">
            <a:xfrm>
              <a:off x="1547" y="172"/>
              <a:ext cx="45" cy="22"/>
            </a:xfrm>
            <a:custGeom>
              <a:avLst/>
              <a:gdLst>
                <a:gd name="T0" fmla="*/ 34 w 52"/>
                <a:gd name="T1" fmla="*/ 0 h 32"/>
                <a:gd name="T2" fmla="*/ 8 w 52"/>
                <a:gd name="T3" fmla="*/ 20 h 32"/>
                <a:gd name="T4" fmla="*/ 24 w 52"/>
                <a:gd name="T5" fmla="*/ 32 h 32"/>
                <a:gd name="T6" fmla="*/ 42 w 52"/>
                <a:gd name="T7" fmla="*/ 30 h 32"/>
                <a:gd name="T8" fmla="*/ 34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4" name="Freeform 31"/>
            <p:cNvSpPr>
              <a:spLocks noChangeArrowheads="1"/>
            </p:cNvSpPr>
            <p:nvPr/>
          </p:nvSpPr>
          <p:spPr bwMode="auto">
            <a:xfrm>
              <a:off x="1873" y="234"/>
              <a:ext cx="147" cy="50"/>
            </a:xfrm>
            <a:custGeom>
              <a:avLst/>
              <a:gdLst>
                <a:gd name="T0" fmla="*/ 102 w 172"/>
                <a:gd name="T1" fmla="*/ 8 h 72"/>
                <a:gd name="T2" fmla="*/ 66 w 172"/>
                <a:gd name="T3" fmla="*/ 4 h 72"/>
                <a:gd name="T4" fmla="*/ 54 w 172"/>
                <a:gd name="T5" fmla="*/ 0 h 72"/>
                <a:gd name="T6" fmla="*/ 0 w 172"/>
                <a:gd name="T7" fmla="*/ 28 h 72"/>
                <a:gd name="T8" fmla="*/ 28 w 172"/>
                <a:gd name="T9" fmla="*/ 40 h 72"/>
                <a:gd name="T10" fmla="*/ 42 w 172"/>
                <a:gd name="T11" fmla="*/ 60 h 72"/>
                <a:gd name="T12" fmla="*/ 66 w 172"/>
                <a:gd name="T13" fmla="*/ 68 h 72"/>
                <a:gd name="T14" fmla="*/ 78 w 172"/>
                <a:gd name="T15" fmla="*/ 72 h 72"/>
                <a:gd name="T16" fmla="*/ 130 w 172"/>
                <a:gd name="T17" fmla="*/ 60 h 72"/>
                <a:gd name="T18" fmla="*/ 172 w 172"/>
                <a:gd name="T19" fmla="*/ 44 h 72"/>
                <a:gd name="T20" fmla="*/ 148 w 172"/>
                <a:gd name="T21" fmla="*/ 18 h 72"/>
                <a:gd name="T22" fmla="*/ 136 w 172"/>
                <a:gd name="T23" fmla="*/ 4 h 72"/>
                <a:gd name="T24" fmla="*/ 102 w 172"/>
                <a:gd name="T25" fmla="*/ 8 h 7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2"/>
                <a:gd name="T40" fmla="*/ 0 h 72"/>
                <a:gd name="T41" fmla="*/ 172 w 172"/>
                <a:gd name="T42" fmla="*/ 72 h 7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2" h="72">
                  <a:moveTo>
                    <a:pt x="102" y="8"/>
                  </a:moveTo>
                  <a:cubicBezTo>
                    <a:pt x="89" y="12"/>
                    <a:pt x="78" y="8"/>
                    <a:pt x="66" y="4"/>
                  </a:cubicBezTo>
                  <a:cubicBezTo>
                    <a:pt x="62" y="3"/>
                    <a:pt x="54" y="0"/>
                    <a:pt x="54" y="0"/>
                  </a:cubicBezTo>
                  <a:cubicBezTo>
                    <a:pt x="38" y="5"/>
                    <a:pt x="12" y="16"/>
                    <a:pt x="0" y="28"/>
                  </a:cubicBezTo>
                  <a:cubicBezTo>
                    <a:pt x="4" y="39"/>
                    <a:pt x="18" y="39"/>
                    <a:pt x="28" y="40"/>
                  </a:cubicBezTo>
                  <a:cubicBezTo>
                    <a:pt x="39" y="44"/>
                    <a:pt x="41" y="60"/>
                    <a:pt x="42" y="60"/>
                  </a:cubicBezTo>
                  <a:cubicBezTo>
                    <a:pt x="50" y="63"/>
                    <a:pt x="58" y="65"/>
                    <a:pt x="66" y="68"/>
                  </a:cubicBezTo>
                  <a:cubicBezTo>
                    <a:pt x="70" y="69"/>
                    <a:pt x="78" y="72"/>
                    <a:pt x="78" y="72"/>
                  </a:cubicBezTo>
                  <a:cubicBezTo>
                    <a:pt x="92" y="71"/>
                    <a:pt x="117" y="69"/>
                    <a:pt x="130" y="60"/>
                  </a:cubicBezTo>
                  <a:cubicBezTo>
                    <a:pt x="148" y="48"/>
                    <a:pt x="150" y="46"/>
                    <a:pt x="172" y="44"/>
                  </a:cubicBezTo>
                  <a:cubicBezTo>
                    <a:pt x="169" y="29"/>
                    <a:pt x="162" y="23"/>
                    <a:pt x="148" y="18"/>
                  </a:cubicBezTo>
                  <a:cubicBezTo>
                    <a:pt x="145" y="10"/>
                    <a:pt x="144" y="7"/>
                    <a:pt x="136" y="4"/>
                  </a:cubicBezTo>
                  <a:cubicBezTo>
                    <a:pt x="134" y="4"/>
                    <a:pt x="105" y="11"/>
                    <a:pt x="102" y="8"/>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5" name="Freeform 32"/>
            <p:cNvSpPr>
              <a:spLocks noChangeArrowheads="1"/>
            </p:cNvSpPr>
            <p:nvPr/>
          </p:nvSpPr>
          <p:spPr bwMode="auto">
            <a:xfrm>
              <a:off x="1989" y="81"/>
              <a:ext cx="45" cy="23"/>
            </a:xfrm>
            <a:custGeom>
              <a:avLst/>
              <a:gdLst>
                <a:gd name="T0" fmla="*/ 34 w 52"/>
                <a:gd name="T1" fmla="*/ 0 h 32"/>
                <a:gd name="T2" fmla="*/ 8 w 52"/>
                <a:gd name="T3" fmla="*/ 20 h 32"/>
                <a:gd name="T4" fmla="*/ 24 w 52"/>
                <a:gd name="T5" fmla="*/ 32 h 32"/>
                <a:gd name="T6" fmla="*/ 42 w 52"/>
                <a:gd name="T7" fmla="*/ 30 h 32"/>
                <a:gd name="T8" fmla="*/ 34 w 52"/>
                <a:gd name="T9" fmla="*/ 0 h 32"/>
                <a:gd name="T10" fmla="*/ 0 60000 65536"/>
                <a:gd name="T11" fmla="*/ 0 60000 65536"/>
                <a:gd name="T12" fmla="*/ 0 60000 65536"/>
                <a:gd name="T13" fmla="*/ 0 60000 65536"/>
                <a:gd name="T14" fmla="*/ 0 60000 65536"/>
                <a:gd name="T15" fmla="*/ 0 w 52"/>
                <a:gd name="T16" fmla="*/ 0 h 32"/>
                <a:gd name="T17" fmla="*/ 52 w 52"/>
                <a:gd name="T18" fmla="*/ 32 h 32"/>
              </a:gdLst>
              <a:ahLst/>
              <a:cxnLst>
                <a:cxn ang="T10">
                  <a:pos x="T0" y="T1"/>
                </a:cxn>
                <a:cxn ang="T11">
                  <a:pos x="T2" y="T3"/>
                </a:cxn>
                <a:cxn ang="T12">
                  <a:pos x="T4" y="T5"/>
                </a:cxn>
                <a:cxn ang="T13">
                  <a:pos x="T6" y="T7"/>
                </a:cxn>
                <a:cxn ang="T14">
                  <a:pos x="T8" y="T9"/>
                </a:cxn>
              </a:cxnLst>
              <a:rect l="T15" t="T16" r="T17" b="T18"/>
              <a:pathLst>
                <a:path w="52" h="32">
                  <a:moveTo>
                    <a:pt x="34" y="0"/>
                  </a:moveTo>
                  <a:cubicBezTo>
                    <a:pt x="30" y="12"/>
                    <a:pt x="19" y="16"/>
                    <a:pt x="8" y="20"/>
                  </a:cubicBezTo>
                  <a:cubicBezTo>
                    <a:pt x="0" y="32"/>
                    <a:pt x="14" y="31"/>
                    <a:pt x="24" y="32"/>
                  </a:cubicBezTo>
                  <a:cubicBezTo>
                    <a:pt x="30" y="31"/>
                    <a:pt x="36" y="32"/>
                    <a:pt x="42" y="30"/>
                  </a:cubicBezTo>
                  <a:cubicBezTo>
                    <a:pt x="52" y="26"/>
                    <a:pt x="34" y="3"/>
                    <a:pt x="34" y="0"/>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6" name="Freeform 33"/>
            <p:cNvSpPr>
              <a:spLocks noChangeArrowheads="1"/>
            </p:cNvSpPr>
            <p:nvPr/>
          </p:nvSpPr>
          <p:spPr bwMode="auto">
            <a:xfrm>
              <a:off x="2298" y="51"/>
              <a:ext cx="178" cy="59"/>
            </a:xfrm>
            <a:custGeom>
              <a:avLst/>
              <a:gdLst>
                <a:gd name="T0" fmla="*/ 191 w 206"/>
                <a:gd name="T1" fmla="*/ 7 h 85"/>
                <a:gd name="T2" fmla="*/ 103 w 206"/>
                <a:gd name="T3" fmla="*/ 9 h 85"/>
                <a:gd name="T4" fmla="*/ 109 w 206"/>
                <a:gd name="T5" fmla="*/ 25 h 85"/>
                <a:gd name="T6" fmla="*/ 107 w 206"/>
                <a:gd name="T7" fmla="*/ 33 h 85"/>
                <a:gd name="T8" fmla="*/ 89 w 206"/>
                <a:gd name="T9" fmla="*/ 27 h 85"/>
                <a:gd name="T10" fmla="*/ 77 w 206"/>
                <a:gd name="T11" fmla="*/ 19 h 85"/>
                <a:gd name="T12" fmla="*/ 23 w 206"/>
                <a:gd name="T13" fmla="*/ 27 h 85"/>
                <a:gd name="T14" fmla="*/ 31 w 206"/>
                <a:gd name="T15" fmla="*/ 49 h 85"/>
                <a:gd name="T16" fmla="*/ 55 w 206"/>
                <a:gd name="T17" fmla="*/ 53 h 85"/>
                <a:gd name="T18" fmla="*/ 75 w 206"/>
                <a:gd name="T19" fmla="*/ 73 h 85"/>
                <a:gd name="T20" fmla="*/ 89 w 206"/>
                <a:gd name="T21" fmla="*/ 85 h 85"/>
                <a:gd name="T22" fmla="*/ 109 w 206"/>
                <a:gd name="T23" fmla="*/ 67 h 85"/>
                <a:gd name="T24" fmla="*/ 121 w 206"/>
                <a:gd name="T25" fmla="*/ 59 h 85"/>
                <a:gd name="T26" fmla="*/ 127 w 206"/>
                <a:gd name="T27" fmla="*/ 47 h 85"/>
                <a:gd name="T28" fmla="*/ 167 w 206"/>
                <a:gd name="T29" fmla="*/ 35 h 85"/>
                <a:gd name="T30" fmla="*/ 187 w 206"/>
                <a:gd name="T31" fmla="*/ 31 h 85"/>
                <a:gd name="T32" fmla="*/ 199 w 206"/>
                <a:gd name="T33" fmla="*/ 27 h 85"/>
                <a:gd name="T34" fmla="*/ 191 w 206"/>
                <a:gd name="T35" fmla="*/ 7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6"/>
                <a:gd name="T55" fmla="*/ 0 h 85"/>
                <a:gd name="T56" fmla="*/ 206 w 206"/>
                <a:gd name="T57" fmla="*/ 85 h 8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6" h="85">
                  <a:moveTo>
                    <a:pt x="191" y="7"/>
                  </a:moveTo>
                  <a:cubicBezTo>
                    <a:pt x="165" y="6"/>
                    <a:pt x="130" y="0"/>
                    <a:pt x="103" y="9"/>
                  </a:cubicBezTo>
                  <a:cubicBezTo>
                    <a:pt x="100" y="18"/>
                    <a:pt x="101" y="20"/>
                    <a:pt x="109" y="25"/>
                  </a:cubicBezTo>
                  <a:cubicBezTo>
                    <a:pt x="111" y="28"/>
                    <a:pt x="118" y="34"/>
                    <a:pt x="107" y="33"/>
                  </a:cubicBezTo>
                  <a:cubicBezTo>
                    <a:pt x="101" y="32"/>
                    <a:pt x="89" y="27"/>
                    <a:pt x="89" y="27"/>
                  </a:cubicBezTo>
                  <a:cubicBezTo>
                    <a:pt x="86" y="24"/>
                    <a:pt x="82" y="18"/>
                    <a:pt x="77" y="19"/>
                  </a:cubicBezTo>
                  <a:cubicBezTo>
                    <a:pt x="52" y="22"/>
                    <a:pt x="57" y="25"/>
                    <a:pt x="23" y="27"/>
                  </a:cubicBezTo>
                  <a:cubicBezTo>
                    <a:pt x="0" y="31"/>
                    <a:pt x="18" y="45"/>
                    <a:pt x="31" y="49"/>
                  </a:cubicBezTo>
                  <a:cubicBezTo>
                    <a:pt x="43" y="53"/>
                    <a:pt x="35" y="51"/>
                    <a:pt x="55" y="53"/>
                  </a:cubicBezTo>
                  <a:cubicBezTo>
                    <a:pt x="63" y="59"/>
                    <a:pt x="66" y="67"/>
                    <a:pt x="75" y="73"/>
                  </a:cubicBezTo>
                  <a:cubicBezTo>
                    <a:pt x="78" y="81"/>
                    <a:pt x="81" y="82"/>
                    <a:pt x="89" y="85"/>
                  </a:cubicBezTo>
                  <a:cubicBezTo>
                    <a:pt x="104" y="81"/>
                    <a:pt x="99" y="75"/>
                    <a:pt x="109" y="67"/>
                  </a:cubicBezTo>
                  <a:cubicBezTo>
                    <a:pt x="113" y="64"/>
                    <a:pt x="121" y="59"/>
                    <a:pt x="121" y="59"/>
                  </a:cubicBezTo>
                  <a:cubicBezTo>
                    <a:pt x="123" y="55"/>
                    <a:pt x="124" y="50"/>
                    <a:pt x="127" y="47"/>
                  </a:cubicBezTo>
                  <a:cubicBezTo>
                    <a:pt x="132" y="41"/>
                    <a:pt x="158" y="37"/>
                    <a:pt x="167" y="35"/>
                  </a:cubicBezTo>
                  <a:cubicBezTo>
                    <a:pt x="174" y="34"/>
                    <a:pt x="181" y="33"/>
                    <a:pt x="187" y="31"/>
                  </a:cubicBezTo>
                  <a:cubicBezTo>
                    <a:pt x="191" y="30"/>
                    <a:pt x="199" y="27"/>
                    <a:pt x="199" y="27"/>
                  </a:cubicBezTo>
                  <a:cubicBezTo>
                    <a:pt x="206" y="16"/>
                    <a:pt x="199" y="15"/>
                    <a:pt x="191"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7" name="Freeform 34"/>
            <p:cNvSpPr>
              <a:spLocks noChangeArrowheads="1"/>
            </p:cNvSpPr>
            <p:nvPr/>
          </p:nvSpPr>
          <p:spPr bwMode="auto">
            <a:xfrm>
              <a:off x="2410" y="82"/>
              <a:ext cx="55" cy="20"/>
            </a:xfrm>
            <a:custGeom>
              <a:avLst/>
              <a:gdLst>
                <a:gd name="T0" fmla="*/ 36 w 64"/>
                <a:gd name="T1" fmla="*/ 6 h 28"/>
                <a:gd name="T2" fmla="*/ 8 w 64"/>
                <a:gd name="T3" fmla="*/ 4 h 28"/>
                <a:gd name="T4" fmla="*/ 24 w 64"/>
                <a:gd name="T5" fmla="*/ 28 h 28"/>
                <a:gd name="T6" fmla="*/ 54 w 64"/>
                <a:gd name="T7" fmla="*/ 14 h 28"/>
                <a:gd name="T8" fmla="*/ 36 w 64"/>
                <a:gd name="T9" fmla="*/ 6 h 28"/>
                <a:gd name="T10" fmla="*/ 0 60000 65536"/>
                <a:gd name="T11" fmla="*/ 0 60000 65536"/>
                <a:gd name="T12" fmla="*/ 0 60000 65536"/>
                <a:gd name="T13" fmla="*/ 0 60000 65536"/>
                <a:gd name="T14" fmla="*/ 0 60000 65536"/>
                <a:gd name="T15" fmla="*/ 0 w 64"/>
                <a:gd name="T16" fmla="*/ 0 h 28"/>
                <a:gd name="T17" fmla="*/ 64 w 64"/>
                <a:gd name="T18" fmla="*/ 28 h 28"/>
              </a:gdLst>
              <a:ahLst/>
              <a:cxnLst>
                <a:cxn ang="T10">
                  <a:pos x="T0" y="T1"/>
                </a:cxn>
                <a:cxn ang="T11">
                  <a:pos x="T2" y="T3"/>
                </a:cxn>
                <a:cxn ang="T12">
                  <a:pos x="T4" y="T5"/>
                </a:cxn>
                <a:cxn ang="T13">
                  <a:pos x="T6" y="T7"/>
                </a:cxn>
                <a:cxn ang="T14">
                  <a:pos x="T8" y="T9"/>
                </a:cxn>
              </a:cxnLst>
              <a:rect l="T15" t="T16" r="T17" b="T18"/>
              <a:pathLst>
                <a:path w="64" h="28">
                  <a:moveTo>
                    <a:pt x="36" y="6"/>
                  </a:moveTo>
                  <a:cubicBezTo>
                    <a:pt x="32" y="18"/>
                    <a:pt x="19" y="0"/>
                    <a:pt x="8" y="4"/>
                  </a:cubicBezTo>
                  <a:cubicBezTo>
                    <a:pt x="0" y="16"/>
                    <a:pt x="14" y="27"/>
                    <a:pt x="24" y="28"/>
                  </a:cubicBezTo>
                  <a:cubicBezTo>
                    <a:pt x="30" y="27"/>
                    <a:pt x="48" y="16"/>
                    <a:pt x="54" y="14"/>
                  </a:cubicBezTo>
                  <a:cubicBezTo>
                    <a:pt x="64" y="10"/>
                    <a:pt x="36" y="9"/>
                    <a:pt x="36" y="6"/>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8" name="Freeform 35"/>
            <p:cNvSpPr>
              <a:spLocks noChangeArrowheads="1"/>
            </p:cNvSpPr>
            <p:nvPr/>
          </p:nvSpPr>
          <p:spPr bwMode="auto">
            <a:xfrm>
              <a:off x="2074" y="337"/>
              <a:ext cx="125" cy="123"/>
            </a:xfrm>
            <a:custGeom>
              <a:avLst/>
              <a:gdLst>
                <a:gd name="T0" fmla="*/ 24 w 146"/>
                <a:gd name="T1" fmla="*/ 19 h 176"/>
                <a:gd name="T2" fmla="*/ 0 w 146"/>
                <a:gd name="T3" fmla="*/ 25 h 176"/>
                <a:gd name="T4" fmla="*/ 14 w 146"/>
                <a:gd name="T5" fmla="*/ 43 h 176"/>
                <a:gd name="T6" fmla="*/ 34 w 146"/>
                <a:gd name="T7" fmla="*/ 87 h 176"/>
                <a:gd name="T8" fmla="*/ 52 w 146"/>
                <a:gd name="T9" fmla="*/ 91 h 176"/>
                <a:gd name="T10" fmla="*/ 50 w 146"/>
                <a:gd name="T11" fmla="*/ 107 h 176"/>
                <a:gd name="T12" fmla="*/ 28 w 146"/>
                <a:gd name="T13" fmla="*/ 113 h 176"/>
                <a:gd name="T14" fmla="*/ 16 w 146"/>
                <a:gd name="T15" fmla="*/ 131 h 176"/>
                <a:gd name="T16" fmla="*/ 18 w 146"/>
                <a:gd name="T17" fmla="*/ 137 h 176"/>
                <a:gd name="T18" fmla="*/ 30 w 146"/>
                <a:gd name="T19" fmla="*/ 141 h 176"/>
                <a:gd name="T20" fmla="*/ 18 w 146"/>
                <a:gd name="T21" fmla="*/ 169 h 176"/>
                <a:gd name="T22" fmla="*/ 20 w 146"/>
                <a:gd name="T23" fmla="*/ 175 h 176"/>
                <a:gd name="T24" fmla="*/ 34 w 146"/>
                <a:gd name="T25" fmla="*/ 171 h 176"/>
                <a:gd name="T26" fmla="*/ 58 w 146"/>
                <a:gd name="T27" fmla="*/ 169 h 176"/>
                <a:gd name="T28" fmla="*/ 92 w 146"/>
                <a:gd name="T29" fmla="*/ 171 h 176"/>
                <a:gd name="T30" fmla="*/ 110 w 146"/>
                <a:gd name="T31" fmla="*/ 169 h 176"/>
                <a:gd name="T32" fmla="*/ 122 w 146"/>
                <a:gd name="T33" fmla="*/ 165 h 176"/>
                <a:gd name="T34" fmla="*/ 128 w 146"/>
                <a:gd name="T35" fmla="*/ 141 h 176"/>
                <a:gd name="T36" fmla="*/ 146 w 146"/>
                <a:gd name="T37" fmla="*/ 133 h 176"/>
                <a:gd name="T38" fmla="*/ 110 w 146"/>
                <a:gd name="T39" fmla="*/ 109 h 176"/>
                <a:gd name="T40" fmla="*/ 88 w 146"/>
                <a:gd name="T41" fmla="*/ 83 h 176"/>
                <a:gd name="T42" fmla="*/ 82 w 146"/>
                <a:gd name="T43" fmla="*/ 69 h 176"/>
                <a:gd name="T44" fmla="*/ 64 w 146"/>
                <a:gd name="T45" fmla="*/ 61 h 176"/>
                <a:gd name="T46" fmla="*/ 86 w 146"/>
                <a:gd name="T47" fmla="*/ 45 h 176"/>
                <a:gd name="T48" fmla="*/ 64 w 146"/>
                <a:gd name="T49" fmla="*/ 31 h 176"/>
                <a:gd name="T50" fmla="*/ 70 w 146"/>
                <a:gd name="T51" fmla="*/ 13 h 176"/>
                <a:gd name="T52" fmla="*/ 46 w 146"/>
                <a:gd name="T53" fmla="*/ 1 h 176"/>
                <a:gd name="T54" fmla="*/ 30 w 146"/>
                <a:gd name="T55" fmla="*/ 9 h 176"/>
                <a:gd name="T56" fmla="*/ 24 w 146"/>
                <a:gd name="T57" fmla="*/ 19 h 1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176"/>
                <a:gd name="T89" fmla="*/ 146 w 146"/>
                <a:gd name="T90" fmla="*/ 176 h 1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176">
                  <a:moveTo>
                    <a:pt x="24" y="19"/>
                  </a:moveTo>
                  <a:cubicBezTo>
                    <a:pt x="13" y="23"/>
                    <a:pt x="7" y="15"/>
                    <a:pt x="0" y="25"/>
                  </a:cubicBezTo>
                  <a:cubicBezTo>
                    <a:pt x="2" y="32"/>
                    <a:pt x="14" y="43"/>
                    <a:pt x="14" y="43"/>
                  </a:cubicBezTo>
                  <a:cubicBezTo>
                    <a:pt x="19" y="58"/>
                    <a:pt x="20" y="78"/>
                    <a:pt x="34" y="87"/>
                  </a:cubicBezTo>
                  <a:cubicBezTo>
                    <a:pt x="42" y="84"/>
                    <a:pt x="45" y="86"/>
                    <a:pt x="52" y="91"/>
                  </a:cubicBezTo>
                  <a:cubicBezTo>
                    <a:pt x="57" y="105"/>
                    <a:pt x="60" y="101"/>
                    <a:pt x="50" y="107"/>
                  </a:cubicBezTo>
                  <a:cubicBezTo>
                    <a:pt x="38" y="105"/>
                    <a:pt x="32" y="101"/>
                    <a:pt x="28" y="113"/>
                  </a:cubicBezTo>
                  <a:cubicBezTo>
                    <a:pt x="32" y="129"/>
                    <a:pt x="33" y="128"/>
                    <a:pt x="16" y="131"/>
                  </a:cubicBezTo>
                  <a:cubicBezTo>
                    <a:pt x="17" y="133"/>
                    <a:pt x="16" y="136"/>
                    <a:pt x="18" y="137"/>
                  </a:cubicBezTo>
                  <a:cubicBezTo>
                    <a:pt x="21" y="139"/>
                    <a:pt x="30" y="141"/>
                    <a:pt x="30" y="141"/>
                  </a:cubicBezTo>
                  <a:cubicBezTo>
                    <a:pt x="28" y="152"/>
                    <a:pt x="21" y="159"/>
                    <a:pt x="18" y="169"/>
                  </a:cubicBezTo>
                  <a:cubicBezTo>
                    <a:pt x="19" y="171"/>
                    <a:pt x="18" y="174"/>
                    <a:pt x="20" y="175"/>
                  </a:cubicBezTo>
                  <a:cubicBezTo>
                    <a:pt x="22" y="176"/>
                    <a:pt x="32" y="171"/>
                    <a:pt x="34" y="171"/>
                  </a:cubicBezTo>
                  <a:cubicBezTo>
                    <a:pt x="42" y="170"/>
                    <a:pt x="50" y="170"/>
                    <a:pt x="58" y="169"/>
                  </a:cubicBezTo>
                  <a:cubicBezTo>
                    <a:pt x="70" y="167"/>
                    <a:pt x="80" y="167"/>
                    <a:pt x="92" y="171"/>
                  </a:cubicBezTo>
                  <a:cubicBezTo>
                    <a:pt x="98" y="170"/>
                    <a:pt x="104" y="170"/>
                    <a:pt x="110" y="169"/>
                  </a:cubicBezTo>
                  <a:cubicBezTo>
                    <a:pt x="114" y="168"/>
                    <a:pt x="122" y="165"/>
                    <a:pt x="122" y="165"/>
                  </a:cubicBezTo>
                  <a:cubicBezTo>
                    <a:pt x="124" y="158"/>
                    <a:pt x="123" y="147"/>
                    <a:pt x="128" y="141"/>
                  </a:cubicBezTo>
                  <a:cubicBezTo>
                    <a:pt x="132" y="136"/>
                    <a:pt x="146" y="133"/>
                    <a:pt x="146" y="133"/>
                  </a:cubicBezTo>
                  <a:cubicBezTo>
                    <a:pt x="142" y="105"/>
                    <a:pt x="143" y="111"/>
                    <a:pt x="110" y="109"/>
                  </a:cubicBezTo>
                  <a:cubicBezTo>
                    <a:pt x="102" y="97"/>
                    <a:pt x="103" y="88"/>
                    <a:pt x="88" y="83"/>
                  </a:cubicBezTo>
                  <a:cubicBezTo>
                    <a:pt x="85" y="79"/>
                    <a:pt x="86" y="72"/>
                    <a:pt x="82" y="69"/>
                  </a:cubicBezTo>
                  <a:cubicBezTo>
                    <a:pt x="77" y="65"/>
                    <a:pt x="69" y="65"/>
                    <a:pt x="64" y="61"/>
                  </a:cubicBezTo>
                  <a:cubicBezTo>
                    <a:pt x="52" y="43"/>
                    <a:pt x="67" y="47"/>
                    <a:pt x="86" y="45"/>
                  </a:cubicBezTo>
                  <a:cubicBezTo>
                    <a:pt x="93" y="25"/>
                    <a:pt x="83" y="29"/>
                    <a:pt x="64" y="31"/>
                  </a:cubicBezTo>
                  <a:cubicBezTo>
                    <a:pt x="62" y="25"/>
                    <a:pt x="70" y="13"/>
                    <a:pt x="70" y="13"/>
                  </a:cubicBezTo>
                  <a:cubicBezTo>
                    <a:pt x="64" y="4"/>
                    <a:pt x="56" y="3"/>
                    <a:pt x="46" y="1"/>
                  </a:cubicBezTo>
                  <a:cubicBezTo>
                    <a:pt x="35" y="3"/>
                    <a:pt x="34" y="0"/>
                    <a:pt x="30" y="9"/>
                  </a:cubicBezTo>
                  <a:cubicBezTo>
                    <a:pt x="25" y="21"/>
                    <a:pt x="29" y="24"/>
                    <a:pt x="24" y="19"/>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09" name="Freeform 36"/>
            <p:cNvSpPr>
              <a:spLocks noChangeArrowheads="1"/>
            </p:cNvSpPr>
            <p:nvPr/>
          </p:nvSpPr>
          <p:spPr bwMode="auto">
            <a:xfrm>
              <a:off x="2012" y="381"/>
              <a:ext cx="79" cy="64"/>
            </a:xfrm>
            <a:custGeom>
              <a:avLst/>
              <a:gdLst>
                <a:gd name="T0" fmla="*/ 58 w 92"/>
                <a:gd name="T1" fmla="*/ 6 h 92"/>
                <a:gd name="T2" fmla="*/ 82 w 92"/>
                <a:gd name="T3" fmla="*/ 8 h 92"/>
                <a:gd name="T4" fmla="*/ 92 w 92"/>
                <a:gd name="T5" fmla="*/ 26 h 92"/>
                <a:gd name="T6" fmla="*/ 78 w 92"/>
                <a:gd name="T7" fmla="*/ 48 h 92"/>
                <a:gd name="T8" fmla="*/ 46 w 92"/>
                <a:gd name="T9" fmla="*/ 76 h 92"/>
                <a:gd name="T10" fmla="*/ 18 w 92"/>
                <a:gd name="T11" fmla="*/ 92 h 92"/>
                <a:gd name="T12" fmla="*/ 8 w 92"/>
                <a:gd name="T13" fmla="*/ 72 h 92"/>
                <a:gd name="T14" fmla="*/ 20 w 92"/>
                <a:gd name="T15" fmla="*/ 64 h 92"/>
                <a:gd name="T16" fmla="*/ 14 w 92"/>
                <a:gd name="T17" fmla="*/ 46 h 92"/>
                <a:gd name="T18" fmla="*/ 40 w 92"/>
                <a:gd name="T19" fmla="*/ 28 h 92"/>
                <a:gd name="T20" fmla="*/ 58 w 92"/>
                <a:gd name="T21" fmla="*/ 6 h 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2"/>
                <a:gd name="T34" fmla="*/ 0 h 92"/>
                <a:gd name="T35" fmla="*/ 92 w 92"/>
                <a:gd name="T36" fmla="*/ 92 h 9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2" h="92">
                  <a:moveTo>
                    <a:pt x="58" y="6"/>
                  </a:moveTo>
                  <a:cubicBezTo>
                    <a:pt x="67" y="0"/>
                    <a:pt x="73" y="2"/>
                    <a:pt x="82" y="8"/>
                  </a:cubicBezTo>
                  <a:cubicBezTo>
                    <a:pt x="91" y="22"/>
                    <a:pt x="88" y="15"/>
                    <a:pt x="92" y="26"/>
                  </a:cubicBezTo>
                  <a:cubicBezTo>
                    <a:pt x="89" y="36"/>
                    <a:pt x="82" y="37"/>
                    <a:pt x="78" y="48"/>
                  </a:cubicBezTo>
                  <a:cubicBezTo>
                    <a:pt x="85" y="69"/>
                    <a:pt x="60" y="71"/>
                    <a:pt x="46" y="76"/>
                  </a:cubicBezTo>
                  <a:cubicBezTo>
                    <a:pt x="40" y="86"/>
                    <a:pt x="28" y="86"/>
                    <a:pt x="18" y="92"/>
                  </a:cubicBezTo>
                  <a:cubicBezTo>
                    <a:pt x="9" y="90"/>
                    <a:pt x="0" y="84"/>
                    <a:pt x="8" y="72"/>
                  </a:cubicBezTo>
                  <a:cubicBezTo>
                    <a:pt x="11" y="68"/>
                    <a:pt x="20" y="64"/>
                    <a:pt x="20" y="64"/>
                  </a:cubicBezTo>
                  <a:cubicBezTo>
                    <a:pt x="23" y="55"/>
                    <a:pt x="21" y="53"/>
                    <a:pt x="14" y="46"/>
                  </a:cubicBezTo>
                  <a:cubicBezTo>
                    <a:pt x="18" y="30"/>
                    <a:pt x="28" y="36"/>
                    <a:pt x="40" y="28"/>
                  </a:cubicBezTo>
                  <a:cubicBezTo>
                    <a:pt x="56" y="17"/>
                    <a:pt x="50" y="24"/>
                    <a:pt x="58" y="6"/>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0" name="Freeform 37"/>
            <p:cNvSpPr>
              <a:spLocks noChangeArrowheads="1"/>
            </p:cNvSpPr>
            <p:nvPr/>
          </p:nvSpPr>
          <p:spPr bwMode="auto">
            <a:xfrm>
              <a:off x="3951" y="1450"/>
              <a:ext cx="545" cy="463"/>
            </a:xfrm>
            <a:custGeom>
              <a:avLst/>
              <a:gdLst>
                <a:gd name="T0" fmla="*/ 212 w 633"/>
                <a:gd name="T1" fmla="*/ 11 h 660"/>
                <a:gd name="T2" fmla="*/ 176 w 633"/>
                <a:gd name="T3" fmla="*/ 19 h 660"/>
                <a:gd name="T4" fmla="*/ 144 w 633"/>
                <a:gd name="T5" fmla="*/ 51 h 660"/>
                <a:gd name="T6" fmla="*/ 104 w 633"/>
                <a:gd name="T7" fmla="*/ 59 h 660"/>
                <a:gd name="T8" fmla="*/ 84 w 633"/>
                <a:gd name="T9" fmla="*/ 75 h 660"/>
                <a:gd name="T10" fmla="*/ 68 w 633"/>
                <a:gd name="T11" fmla="*/ 115 h 660"/>
                <a:gd name="T12" fmla="*/ 36 w 633"/>
                <a:gd name="T13" fmla="*/ 167 h 660"/>
                <a:gd name="T14" fmla="*/ 0 w 633"/>
                <a:gd name="T15" fmla="*/ 179 h 660"/>
                <a:gd name="T16" fmla="*/ 72 w 633"/>
                <a:gd name="T17" fmla="*/ 323 h 660"/>
                <a:gd name="T18" fmla="*/ 120 w 633"/>
                <a:gd name="T19" fmla="*/ 427 h 660"/>
                <a:gd name="T20" fmla="*/ 144 w 633"/>
                <a:gd name="T21" fmla="*/ 443 h 660"/>
                <a:gd name="T22" fmla="*/ 168 w 633"/>
                <a:gd name="T23" fmla="*/ 451 h 660"/>
                <a:gd name="T24" fmla="*/ 228 w 633"/>
                <a:gd name="T25" fmla="*/ 431 h 660"/>
                <a:gd name="T26" fmla="*/ 252 w 633"/>
                <a:gd name="T27" fmla="*/ 423 h 660"/>
                <a:gd name="T28" fmla="*/ 300 w 633"/>
                <a:gd name="T29" fmla="*/ 451 h 660"/>
                <a:gd name="T30" fmla="*/ 324 w 633"/>
                <a:gd name="T31" fmla="*/ 527 h 660"/>
                <a:gd name="T32" fmla="*/ 336 w 633"/>
                <a:gd name="T33" fmla="*/ 523 h 660"/>
                <a:gd name="T34" fmla="*/ 344 w 633"/>
                <a:gd name="T35" fmla="*/ 511 h 660"/>
                <a:gd name="T36" fmla="*/ 368 w 633"/>
                <a:gd name="T37" fmla="*/ 547 h 660"/>
                <a:gd name="T38" fmla="*/ 404 w 633"/>
                <a:gd name="T39" fmla="*/ 571 h 660"/>
                <a:gd name="T40" fmla="*/ 436 w 633"/>
                <a:gd name="T41" fmla="*/ 603 h 660"/>
                <a:gd name="T42" fmla="*/ 444 w 633"/>
                <a:gd name="T43" fmla="*/ 615 h 660"/>
                <a:gd name="T44" fmla="*/ 456 w 633"/>
                <a:gd name="T45" fmla="*/ 623 h 660"/>
                <a:gd name="T46" fmla="*/ 484 w 633"/>
                <a:gd name="T47" fmla="*/ 655 h 660"/>
                <a:gd name="T48" fmla="*/ 492 w 633"/>
                <a:gd name="T49" fmla="*/ 631 h 660"/>
                <a:gd name="T50" fmla="*/ 540 w 633"/>
                <a:gd name="T51" fmla="*/ 659 h 660"/>
                <a:gd name="T52" fmla="*/ 588 w 633"/>
                <a:gd name="T53" fmla="*/ 655 h 660"/>
                <a:gd name="T54" fmla="*/ 616 w 633"/>
                <a:gd name="T55" fmla="*/ 531 h 660"/>
                <a:gd name="T56" fmla="*/ 632 w 633"/>
                <a:gd name="T57" fmla="*/ 463 h 660"/>
                <a:gd name="T58" fmla="*/ 620 w 633"/>
                <a:gd name="T59" fmla="*/ 367 h 660"/>
                <a:gd name="T60" fmla="*/ 536 w 633"/>
                <a:gd name="T61" fmla="*/ 271 h 660"/>
                <a:gd name="T62" fmla="*/ 528 w 633"/>
                <a:gd name="T63" fmla="*/ 235 h 660"/>
                <a:gd name="T64" fmla="*/ 460 w 633"/>
                <a:gd name="T65" fmla="*/ 179 h 660"/>
                <a:gd name="T66" fmla="*/ 472 w 633"/>
                <a:gd name="T67" fmla="*/ 155 h 660"/>
                <a:gd name="T68" fmla="*/ 456 w 633"/>
                <a:gd name="T69" fmla="*/ 131 h 660"/>
                <a:gd name="T70" fmla="*/ 416 w 633"/>
                <a:gd name="T71" fmla="*/ 79 h 660"/>
                <a:gd name="T72" fmla="*/ 392 w 633"/>
                <a:gd name="T73" fmla="*/ 31 h 660"/>
                <a:gd name="T74" fmla="*/ 388 w 633"/>
                <a:gd name="T75" fmla="*/ 19 h 660"/>
                <a:gd name="T76" fmla="*/ 364 w 633"/>
                <a:gd name="T77" fmla="*/ 151 h 660"/>
                <a:gd name="T78" fmla="*/ 324 w 633"/>
                <a:gd name="T79" fmla="*/ 115 h 660"/>
                <a:gd name="T80" fmla="*/ 292 w 633"/>
                <a:gd name="T81" fmla="*/ 111 h 660"/>
                <a:gd name="T82" fmla="*/ 272 w 633"/>
                <a:gd name="T83" fmla="*/ 87 h 660"/>
                <a:gd name="T84" fmla="*/ 264 w 633"/>
                <a:gd name="T85" fmla="*/ 63 h 660"/>
                <a:gd name="T86" fmla="*/ 276 w 633"/>
                <a:gd name="T87" fmla="*/ 55 h 660"/>
                <a:gd name="T88" fmla="*/ 240 w 633"/>
                <a:gd name="T89" fmla="*/ 19 h 660"/>
                <a:gd name="T90" fmla="*/ 216 w 633"/>
                <a:gd name="T91" fmla="*/ 11 h 660"/>
                <a:gd name="T92" fmla="*/ 204 w 633"/>
                <a:gd name="T93" fmla="*/ 7 h 660"/>
                <a:gd name="T94" fmla="*/ 212 w 633"/>
                <a:gd name="T95" fmla="*/ 11 h 66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633"/>
                <a:gd name="T145" fmla="*/ 0 h 660"/>
                <a:gd name="T146" fmla="*/ 633 w 633"/>
                <a:gd name="T147" fmla="*/ 660 h 66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633" h="660">
                  <a:moveTo>
                    <a:pt x="212" y="11"/>
                  </a:moveTo>
                  <a:cubicBezTo>
                    <a:pt x="195" y="0"/>
                    <a:pt x="187" y="2"/>
                    <a:pt x="176" y="19"/>
                  </a:cubicBezTo>
                  <a:cubicBezTo>
                    <a:pt x="171" y="61"/>
                    <a:pt x="181" y="88"/>
                    <a:pt x="144" y="51"/>
                  </a:cubicBezTo>
                  <a:cubicBezTo>
                    <a:pt x="131" y="53"/>
                    <a:pt x="115" y="51"/>
                    <a:pt x="104" y="59"/>
                  </a:cubicBezTo>
                  <a:cubicBezTo>
                    <a:pt x="78" y="80"/>
                    <a:pt x="114" y="65"/>
                    <a:pt x="84" y="75"/>
                  </a:cubicBezTo>
                  <a:cubicBezTo>
                    <a:pt x="78" y="94"/>
                    <a:pt x="92" y="107"/>
                    <a:pt x="68" y="115"/>
                  </a:cubicBezTo>
                  <a:cubicBezTo>
                    <a:pt x="55" y="135"/>
                    <a:pt x="59" y="159"/>
                    <a:pt x="36" y="167"/>
                  </a:cubicBezTo>
                  <a:cubicBezTo>
                    <a:pt x="16" y="163"/>
                    <a:pt x="7" y="158"/>
                    <a:pt x="0" y="179"/>
                  </a:cubicBezTo>
                  <a:cubicBezTo>
                    <a:pt x="9" y="232"/>
                    <a:pt x="43" y="279"/>
                    <a:pt x="72" y="323"/>
                  </a:cubicBezTo>
                  <a:cubicBezTo>
                    <a:pt x="82" y="371"/>
                    <a:pt x="85" y="392"/>
                    <a:pt x="120" y="427"/>
                  </a:cubicBezTo>
                  <a:cubicBezTo>
                    <a:pt x="127" y="434"/>
                    <a:pt x="136" y="438"/>
                    <a:pt x="144" y="443"/>
                  </a:cubicBezTo>
                  <a:cubicBezTo>
                    <a:pt x="151" y="448"/>
                    <a:pt x="168" y="451"/>
                    <a:pt x="168" y="451"/>
                  </a:cubicBezTo>
                  <a:cubicBezTo>
                    <a:pt x="188" y="444"/>
                    <a:pt x="208" y="438"/>
                    <a:pt x="228" y="431"/>
                  </a:cubicBezTo>
                  <a:cubicBezTo>
                    <a:pt x="236" y="428"/>
                    <a:pt x="252" y="423"/>
                    <a:pt x="252" y="423"/>
                  </a:cubicBezTo>
                  <a:cubicBezTo>
                    <a:pt x="271" y="429"/>
                    <a:pt x="281" y="445"/>
                    <a:pt x="300" y="451"/>
                  </a:cubicBezTo>
                  <a:cubicBezTo>
                    <a:pt x="320" y="471"/>
                    <a:pt x="315" y="500"/>
                    <a:pt x="324" y="527"/>
                  </a:cubicBezTo>
                  <a:cubicBezTo>
                    <a:pt x="328" y="526"/>
                    <a:pt x="333" y="526"/>
                    <a:pt x="336" y="523"/>
                  </a:cubicBezTo>
                  <a:cubicBezTo>
                    <a:pt x="340" y="520"/>
                    <a:pt x="339" y="511"/>
                    <a:pt x="344" y="511"/>
                  </a:cubicBezTo>
                  <a:cubicBezTo>
                    <a:pt x="358" y="511"/>
                    <a:pt x="362" y="541"/>
                    <a:pt x="368" y="547"/>
                  </a:cubicBezTo>
                  <a:cubicBezTo>
                    <a:pt x="378" y="557"/>
                    <a:pt x="392" y="563"/>
                    <a:pt x="404" y="571"/>
                  </a:cubicBezTo>
                  <a:cubicBezTo>
                    <a:pt x="418" y="580"/>
                    <a:pt x="422" y="594"/>
                    <a:pt x="436" y="603"/>
                  </a:cubicBezTo>
                  <a:cubicBezTo>
                    <a:pt x="439" y="607"/>
                    <a:pt x="441" y="612"/>
                    <a:pt x="444" y="615"/>
                  </a:cubicBezTo>
                  <a:cubicBezTo>
                    <a:pt x="447" y="618"/>
                    <a:pt x="453" y="619"/>
                    <a:pt x="456" y="623"/>
                  </a:cubicBezTo>
                  <a:cubicBezTo>
                    <a:pt x="489" y="660"/>
                    <a:pt x="457" y="637"/>
                    <a:pt x="484" y="655"/>
                  </a:cubicBezTo>
                  <a:cubicBezTo>
                    <a:pt x="487" y="647"/>
                    <a:pt x="485" y="626"/>
                    <a:pt x="492" y="631"/>
                  </a:cubicBezTo>
                  <a:cubicBezTo>
                    <a:pt x="509" y="642"/>
                    <a:pt x="522" y="653"/>
                    <a:pt x="540" y="659"/>
                  </a:cubicBezTo>
                  <a:cubicBezTo>
                    <a:pt x="557" y="642"/>
                    <a:pt x="567" y="648"/>
                    <a:pt x="588" y="655"/>
                  </a:cubicBezTo>
                  <a:cubicBezTo>
                    <a:pt x="611" y="621"/>
                    <a:pt x="573" y="560"/>
                    <a:pt x="616" y="531"/>
                  </a:cubicBezTo>
                  <a:cubicBezTo>
                    <a:pt x="632" y="507"/>
                    <a:pt x="629" y="496"/>
                    <a:pt x="632" y="463"/>
                  </a:cubicBezTo>
                  <a:cubicBezTo>
                    <a:pt x="630" y="440"/>
                    <a:pt x="633" y="390"/>
                    <a:pt x="620" y="367"/>
                  </a:cubicBezTo>
                  <a:cubicBezTo>
                    <a:pt x="600" y="332"/>
                    <a:pt x="565" y="300"/>
                    <a:pt x="536" y="271"/>
                  </a:cubicBezTo>
                  <a:cubicBezTo>
                    <a:pt x="532" y="259"/>
                    <a:pt x="532" y="247"/>
                    <a:pt x="528" y="235"/>
                  </a:cubicBezTo>
                  <a:cubicBezTo>
                    <a:pt x="525" y="225"/>
                    <a:pt x="474" y="188"/>
                    <a:pt x="460" y="179"/>
                  </a:cubicBezTo>
                  <a:cubicBezTo>
                    <a:pt x="463" y="171"/>
                    <a:pt x="471" y="164"/>
                    <a:pt x="472" y="155"/>
                  </a:cubicBezTo>
                  <a:cubicBezTo>
                    <a:pt x="474" y="144"/>
                    <a:pt x="461" y="137"/>
                    <a:pt x="456" y="131"/>
                  </a:cubicBezTo>
                  <a:cubicBezTo>
                    <a:pt x="435" y="106"/>
                    <a:pt x="451" y="88"/>
                    <a:pt x="416" y="79"/>
                  </a:cubicBezTo>
                  <a:cubicBezTo>
                    <a:pt x="395" y="48"/>
                    <a:pt x="403" y="64"/>
                    <a:pt x="392" y="31"/>
                  </a:cubicBezTo>
                  <a:cubicBezTo>
                    <a:pt x="391" y="27"/>
                    <a:pt x="388" y="19"/>
                    <a:pt x="388" y="19"/>
                  </a:cubicBezTo>
                  <a:cubicBezTo>
                    <a:pt x="362" y="58"/>
                    <a:pt x="379" y="107"/>
                    <a:pt x="364" y="151"/>
                  </a:cubicBezTo>
                  <a:cubicBezTo>
                    <a:pt x="344" y="144"/>
                    <a:pt x="344" y="120"/>
                    <a:pt x="324" y="115"/>
                  </a:cubicBezTo>
                  <a:cubicBezTo>
                    <a:pt x="314" y="112"/>
                    <a:pt x="303" y="112"/>
                    <a:pt x="292" y="111"/>
                  </a:cubicBezTo>
                  <a:cubicBezTo>
                    <a:pt x="284" y="103"/>
                    <a:pt x="276" y="97"/>
                    <a:pt x="272" y="87"/>
                  </a:cubicBezTo>
                  <a:cubicBezTo>
                    <a:pt x="269" y="79"/>
                    <a:pt x="264" y="63"/>
                    <a:pt x="264" y="63"/>
                  </a:cubicBezTo>
                  <a:cubicBezTo>
                    <a:pt x="268" y="60"/>
                    <a:pt x="273" y="58"/>
                    <a:pt x="276" y="55"/>
                  </a:cubicBezTo>
                  <a:cubicBezTo>
                    <a:pt x="300" y="31"/>
                    <a:pt x="256" y="24"/>
                    <a:pt x="240" y="19"/>
                  </a:cubicBezTo>
                  <a:cubicBezTo>
                    <a:pt x="232" y="16"/>
                    <a:pt x="224" y="14"/>
                    <a:pt x="216" y="11"/>
                  </a:cubicBezTo>
                  <a:cubicBezTo>
                    <a:pt x="212" y="10"/>
                    <a:pt x="200" y="5"/>
                    <a:pt x="204" y="7"/>
                  </a:cubicBezTo>
                  <a:cubicBezTo>
                    <a:pt x="207" y="8"/>
                    <a:pt x="209" y="10"/>
                    <a:pt x="212" y="11"/>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1" name="Freeform 38"/>
            <p:cNvSpPr>
              <a:spLocks noChangeArrowheads="1"/>
            </p:cNvSpPr>
            <p:nvPr/>
          </p:nvSpPr>
          <p:spPr bwMode="auto">
            <a:xfrm>
              <a:off x="4120" y="1206"/>
              <a:ext cx="367" cy="196"/>
            </a:xfrm>
            <a:custGeom>
              <a:avLst/>
              <a:gdLst>
                <a:gd name="T0" fmla="*/ 84 w 426"/>
                <a:gd name="T1" fmla="*/ 60 h 280"/>
                <a:gd name="T2" fmla="*/ 68 w 426"/>
                <a:gd name="T3" fmla="*/ 36 h 280"/>
                <a:gd name="T4" fmla="*/ 64 w 426"/>
                <a:gd name="T5" fmla="*/ 16 h 280"/>
                <a:gd name="T6" fmla="*/ 52 w 426"/>
                <a:gd name="T7" fmla="*/ 12 h 280"/>
                <a:gd name="T8" fmla="*/ 16 w 426"/>
                <a:gd name="T9" fmla="*/ 16 h 280"/>
                <a:gd name="T10" fmla="*/ 44 w 426"/>
                <a:gd name="T11" fmla="*/ 40 h 280"/>
                <a:gd name="T12" fmla="*/ 48 w 426"/>
                <a:gd name="T13" fmla="*/ 52 h 280"/>
                <a:gd name="T14" fmla="*/ 24 w 426"/>
                <a:gd name="T15" fmla="*/ 68 h 280"/>
                <a:gd name="T16" fmla="*/ 88 w 426"/>
                <a:gd name="T17" fmla="*/ 92 h 280"/>
                <a:gd name="T18" fmla="*/ 124 w 426"/>
                <a:gd name="T19" fmla="*/ 112 h 280"/>
                <a:gd name="T20" fmla="*/ 128 w 426"/>
                <a:gd name="T21" fmla="*/ 124 h 280"/>
                <a:gd name="T22" fmla="*/ 140 w 426"/>
                <a:gd name="T23" fmla="*/ 132 h 280"/>
                <a:gd name="T24" fmla="*/ 148 w 426"/>
                <a:gd name="T25" fmla="*/ 156 h 280"/>
                <a:gd name="T26" fmla="*/ 132 w 426"/>
                <a:gd name="T27" fmla="*/ 196 h 280"/>
                <a:gd name="T28" fmla="*/ 180 w 426"/>
                <a:gd name="T29" fmla="*/ 188 h 280"/>
                <a:gd name="T30" fmla="*/ 192 w 426"/>
                <a:gd name="T31" fmla="*/ 216 h 280"/>
                <a:gd name="T32" fmla="*/ 216 w 426"/>
                <a:gd name="T33" fmla="*/ 224 h 280"/>
                <a:gd name="T34" fmla="*/ 228 w 426"/>
                <a:gd name="T35" fmla="*/ 228 h 280"/>
                <a:gd name="T36" fmla="*/ 252 w 426"/>
                <a:gd name="T37" fmla="*/ 224 h 280"/>
                <a:gd name="T38" fmla="*/ 276 w 426"/>
                <a:gd name="T39" fmla="*/ 196 h 280"/>
                <a:gd name="T40" fmla="*/ 336 w 426"/>
                <a:gd name="T41" fmla="*/ 252 h 280"/>
                <a:gd name="T42" fmla="*/ 364 w 426"/>
                <a:gd name="T43" fmla="*/ 280 h 280"/>
                <a:gd name="T44" fmla="*/ 360 w 426"/>
                <a:gd name="T45" fmla="*/ 224 h 280"/>
                <a:gd name="T46" fmla="*/ 336 w 426"/>
                <a:gd name="T47" fmla="*/ 200 h 280"/>
                <a:gd name="T48" fmla="*/ 372 w 426"/>
                <a:gd name="T49" fmla="*/ 168 h 280"/>
                <a:gd name="T50" fmla="*/ 408 w 426"/>
                <a:gd name="T51" fmla="*/ 156 h 280"/>
                <a:gd name="T52" fmla="*/ 420 w 426"/>
                <a:gd name="T53" fmla="*/ 152 h 280"/>
                <a:gd name="T54" fmla="*/ 424 w 426"/>
                <a:gd name="T55" fmla="*/ 140 h 280"/>
                <a:gd name="T56" fmla="*/ 356 w 426"/>
                <a:gd name="T57" fmla="*/ 148 h 280"/>
                <a:gd name="T58" fmla="*/ 304 w 426"/>
                <a:gd name="T59" fmla="*/ 140 h 280"/>
                <a:gd name="T60" fmla="*/ 300 w 426"/>
                <a:gd name="T61" fmla="*/ 128 h 280"/>
                <a:gd name="T62" fmla="*/ 292 w 426"/>
                <a:gd name="T63" fmla="*/ 116 h 280"/>
                <a:gd name="T64" fmla="*/ 220 w 426"/>
                <a:gd name="T65" fmla="*/ 80 h 280"/>
                <a:gd name="T66" fmla="*/ 160 w 426"/>
                <a:gd name="T67" fmla="*/ 60 h 280"/>
                <a:gd name="T68" fmla="*/ 136 w 426"/>
                <a:gd name="T69" fmla="*/ 52 h 280"/>
                <a:gd name="T70" fmla="*/ 80 w 426"/>
                <a:gd name="T71" fmla="*/ 52 h 280"/>
                <a:gd name="T72" fmla="*/ 68 w 426"/>
                <a:gd name="T73" fmla="*/ 32 h 280"/>
                <a:gd name="T74" fmla="*/ 68 w 426"/>
                <a:gd name="T75" fmla="*/ 0 h 28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26"/>
                <a:gd name="T115" fmla="*/ 0 h 280"/>
                <a:gd name="T116" fmla="*/ 426 w 426"/>
                <a:gd name="T117" fmla="*/ 280 h 28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26" h="280">
                  <a:moveTo>
                    <a:pt x="84" y="60"/>
                  </a:moveTo>
                  <a:cubicBezTo>
                    <a:pt x="79" y="52"/>
                    <a:pt x="70" y="45"/>
                    <a:pt x="68" y="36"/>
                  </a:cubicBezTo>
                  <a:cubicBezTo>
                    <a:pt x="67" y="29"/>
                    <a:pt x="68" y="22"/>
                    <a:pt x="64" y="16"/>
                  </a:cubicBezTo>
                  <a:cubicBezTo>
                    <a:pt x="62" y="12"/>
                    <a:pt x="56" y="13"/>
                    <a:pt x="52" y="12"/>
                  </a:cubicBezTo>
                  <a:cubicBezTo>
                    <a:pt x="40" y="13"/>
                    <a:pt x="27" y="11"/>
                    <a:pt x="16" y="16"/>
                  </a:cubicBezTo>
                  <a:cubicBezTo>
                    <a:pt x="0" y="24"/>
                    <a:pt x="43" y="40"/>
                    <a:pt x="44" y="40"/>
                  </a:cubicBezTo>
                  <a:cubicBezTo>
                    <a:pt x="45" y="44"/>
                    <a:pt x="50" y="49"/>
                    <a:pt x="48" y="52"/>
                  </a:cubicBezTo>
                  <a:cubicBezTo>
                    <a:pt x="42" y="60"/>
                    <a:pt x="24" y="68"/>
                    <a:pt x="24" y="68"/>
                  </a:cubicBezTo>
                  <a:cubicBezTo>
                    <a:pt x="38" y="88"/>
                    <a:pt x="65" y="89"/>
                    <a:pt x="88" y="92"/>
                  </a:cubicBezTo>
                  <a:cubicBezTo>
                    <a:pt x="101" y="96"/>
                    <a:pt x="124" y="112"/>
                    <a:pt x="124" y="112"/>
                  </a:cubicBezTo>
                  <a:cubicBezTo>
                    <a:pt x="125" y="116"/>
                    <a:pt x="125" y="121"/>
                    <a:pt x="128" y="124"/>
                  </a:cubicBezTo>
                  <a:cubicBezTo>
                    <a:pt x="131" y="128"/>
                    <a:pt x="137" y="128"/>
                    <a:pt x="140" y="132"/>
                  </a:cubicBezTo>
                  <a:cubicBezTo>
                    <a:pt x="144" y="139"/>
                    <a:pt x="148" y="156"/>
                    <a:pt x="148" y="156"/>
                  </a:cubicBezTo>
                  <a:cubicBezTo>
                    <a:pt x="144" y="171"/>
                    <a:pt x="137" y="181"/>
                    <a:pt x="132" y="196"/>
                  </a:cubicBezTo>
                  <a:cubicBezTo>
                    <a:pt x="151" y="209"/>
                    <a:pt x="167" y="207"/>
                    <a:pt x="180" y="188"/>
                  </a:cubicBezTo>
                  <a:cubicBezTo>
                    <a:pt x="182" y="196"/>
                    <a:pt x="184" y="211"/>
                    <a:pt x="192" y="216"/>
                  </a:cubicBezTo>
                  <a:cubicBezTo>
                    <a:pt x="199" y="220"/>
                    <a:pt x="208" y="221"/>
                    <a:pt x="216" y="224"/>
                  </a:cubicBezTo>
                  <a:cubicBezTo>
                    <a:pt x="220" y="225"/>
                    <a:pt x="228" y="228"/>
                    <a:pt x="228" y="228"/>
                  </a:cubicBezTo>
                  <a:cubicBezTo>
                    <a:pt x="236" y="227"/>
                    <a:pt x="245" y="228"/>
                    <a:pt x="252" y="224"/>
                  </a:cubicBezTo>
                  <a:cubicBezTo>
                    <a:pt x="269" y="216"/>
                    <a:pt x="252" y="204"/>
                    <a:pt x="276" y="196"/>
                  </a:cubicBezTo>
                  <a:cubicBezTo>
                    <a:pt x="296" y="209"/>
                    <a:pt x="322" y="231"/>
                    <a:pt x="336" y="252"/>
                  </a:cubicBezTo>
                  <a:cubicBezTo>
                    <a:pt x="354" y="280"/>
                    <a:pt x="343" y="273"/>
                    <a:pt x="364" y="280"/>
                  </a:cubicBezTo>
                  <a:cubicBezTo>
                    <a:pt x="376" y="262"/>
                    <a:pt x="375" y="241"/>
                    <a:pt x="360" y="224"/>
                  </a:cubicBezTo>
                  <a:cubicBezTo>
                    <a:pt x="352" y="216"/>
                    <a:pt x="336" y="200"/>
                    <a:pt x="336" y="200"/>
                  </a:cubicBezTo>
                  <a:cubicBezTo>
                    <a:pt x="323" y="162"/>
                    <a:pt x="322" y="174"/>
                    <a:pt x="372" y="168"/>
                  </a:cubicBezTo>
                  <a:cubicBezTo>
                    <a:pt x="384" y="164"/>
                    <a:pt x="396" y="160"/>
                    <a:pt x="408" y="156"/>
                  </a:cubicBezTo>
                  <a:cubicBezTo>
                    <a:pt x="412" y="155"/>
                    <a:pt x="420" y="152"/>
                    <a:pt x="420" y="152"/>
                  </a:cubicBezTo>
                  <a:cubicBezTo>
                    <a:pt x="421" y="148"/>
                    <a:pt x="426" y="144"/>
                    <a:pt x="424" y="140"/>
                  </a:cubicBezTo>
                  <a:cubicBezTo>
                    <a:pt x="420" y="131"/>
                    <a:pt x="365" y="146"/>
                    <a:pt x="356" y="148"/>
                  </a:cubicBezTo>
                  <a:cubicBezTo>
                    <a:pt x="339" y="146"/>
                    <a:pt x="316" y="152"/>
                    <a:pt x="304" y="140"/>
                  </a:cubicBezTo>
                  <a:cubicBezTo>
                    <a:pt x="301" y="137"/>
                    <a:pt x="302" y="132"/>
                    <a:pt x="300" y="128"/>
                  </a:cubicBezTo>
                  <a:cubicBezTo>
                    <a:pt x="298" y="124"/>
                    <a:pt x="296" y="119"/>
                    <a:pt x="292" y="116"/>
                  </a:cubicBezTo>
                  <a:cubicBezTo>
                    <a:pt x="272" y="98"/>
                    <a:pt x="244" y="91"/>
                    <a:pt x="220" y="80"/>
                  </a:cubicBezTo>
                  <a:cubicBezTo>
                    <a:pt x="201" y="72"/>
                    <a:pt x="180" y="67"/>
                    <a:pt x="160" y="60"/>
                  </a:cubicBezTo>
                  <a:cubicBezTo>
                    <a:pt x="152" y="57"/>
                    <a:pt x="136" y="52"/>
                    <a:pt x="136" y="52"/>
                  </a:cubicBezTo>
                  <a:cubicBezTo>
                    <a:pt x="113" y="55"/>
                    <a:pt x="98" y="64"/>
                    <a:pt x="80" y="52"/>
                  </a:cubicBezTo>
                  <a:cubicBezTo>
                    <a:pt x="70" y="38"/>
                    <a:pt x="74" y="44"/>
                    <a:pt x="68" y="32"/>
                  </a:cubicBezTo>
                  <a:lnTo>
                    <a:pt x="68" y="0"/>
                  </a:lnTo>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2" name="Freeform 39"/>
            <p:cNvSpPr>
              <a:spLocks noChangeArrowheads="1"/>
            </p:cNvSpPr>
            <p:nvPr/>
          </p:nvSpPr>
          <p:spPr bwMode="auto">
            <a:xfrm>
              <a:off x="4395" y="1928"/>
              <a:ext cx="52" cy="54"/>
            </a:xfrm>
            <a:custGeom>
              <a:avLst/>
              <a:gdLst>
                <a:gd name="T0" fmla="*/ 32 w 60"/>
                <a:gd name="T1" fmla="*/ 18 h 78"/>
                <a:gd name="T2" fmla="*/ 0 w 60"/>
                <a:gd name="T3" fmla="*/ 18 h 78"/>
                <a:gd name="T4" fmla="*/ 20 w 60"/>
                <a:gd name="T5" fmla="*/ 42 h 78"/>
                <a:gd name="T6" fmla="*/ 28 w 60"/>
                <a:gd name="T7" fmla="*/ 66 h 78"/>
                <a:gd name="T8" fmla="*/ 32 w 60"/>
                <a:gd name="T9" fmla="*/ 78 h 78"/>
                <a:gd name="T10" fmla="*/ 60 w 60"/>
                <a:gd name="T11" fmla="*/ 50 h 78"/>
                <a:gd name="T12" fmla="*/ 32 w 60"/>
                <a:gd name="T13" fmla="*/ 18 h 78"/>
                <a:gd name="T14" fmla="*/ 0 60000 65536"/>
                <a:gd name="T15" fmla="*/ 0 60000 65536"/>
                <a:gd name="T16" fmla="*/ 0 60000 65536"/>
                <a:gd name="T17" fmla="*/ 0 60000 65536"/>
                <a:gd name="T18" fmla="*/ 0 60000 65536"/>
                <a:gd name="T19" fmla="*/ 0 60000 65536"/>
                <a:gd name="T20" fmla="*/ 0 60000 65536"/>
                <a:gd name="T21" fmla="*/ 0 w 60"/>
                <a:gd name="T22" fmla="*/ 0 h 78"/>
                <a:gd name="T23" fmla="*/ 60 w 60"/>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0" h="78">
                  <a:moveTo>
                    <a:pt x="32" y="18"/>
                  </a:moveTo>
                  <a:cubicBezTo>
                    <a:pt x="16" y="7"/>
                    <a:pt x="12" y="0"/>
                    <a:pt x="0" y="18"/>
                  </a:cubicBezTo>
                  <a:cubicBezTo>
                    <a:pt x="6" y="27"/>
                    <a:pt x="15" y="33"/>
                    <a:pt x="20" y="42"/>
                  </a:cubicBezTo>
                  <a:cubicBezTo>
                    <a:pt x="24" y="49"/>
                    <a:pt x="25" y="58"/>
                    <a:pt x="28" y="66"/>
                  </a:cubicBezTo>
                  <a:cubicBezTo>
                    <a:pt x="29" y="70"/>
                    <a:pt x="32" y="78"/>
                    <a:pt x="32" y="78"/>
                  </a:cubicBezTo>
                  <a:cubicBezTo>
                    <a:pt x="52" y="73"/>
                    <a:pt x="54" y="69"/>
                    <a:pt x="60" y="50"/>
                  </a:cubicBezTo>
                  <a:cubicBezTo>
                    <a:pt x="54" y="32"/>
                    <a:pt x="50" y="27"/>
                    <a:pt x="32" y="18"/>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3" name="Freeform 40"/>
            <p:cNvSpPr>
              <a:spLocks noChangeArrowheads="1"/>
            </p:cNvSpPr>
            <p:nvPr/>
          </p:nvSpPr>
          <p:spPr bwMode="auto">
            <a:xfrm>
              <a:off x="4551" y="1844"/>
              <a:ext cx="189" cy="79"/>
            </a:xfrm>
            <a:custGeom>
              <a:avLst/>
              <a:gdLst>
                <a:gd name="T0" fmla="*/ 47 w 219"/>
                <a:gd name="T1" fmla="*/ 73 h 113"/>
                <a:gd name="T2" fmla="*/ 39 w 219"/>
                <a:gd name="T3" fmla="*/ 61 h 113"/>
                <a:gd name="T4" fmla="*/ 15 w 219"/>
                <a:gd name="T5" fmla="*/ 69 h 113"/>
                <a:gd name="T6" fmla="*/ 39 w 219"/>
                <a:gd name="T7" fmla="*/ 113 h 113"/>
                <a:gd name="T8" fmla="*/ 123 w 219"/>
                <a:gd name="T9" fmla="*/ 89 h 113"/>
                <a:gd name="T10" fmla="*/ 147 w 219"/>
                <a:gd name="T11" fmla="*/ 73 h 113"/>
                <a:gd name="T12" fmla="*/ 171 w 219"/>
                <a:gd name="T13" fmla="*/ 65 h 113"/>
                <a:gd name="T14" fmla="*/ 219 w 219"/>
                <a:gd name="T15" fmla="*/ 19 h 113"/>
                <a:gd name="T16" fmla="*/ 210 w 219"/>
                <a:gd name="T17" fmla="*/ 0 h 113"/>
                <a:gd name="T18" fmla="*/ 179 w 219"/>
                <a:gd name="T19" fmla="*/ 17 h 113"/>
                <a:gd name="T20" fmla="*/ 107 w 219"/>
                <a:gd name="T21" fmla="*/ 41 h 113"/>
                <a:gd name="T22" fmla="*/ 83 w 219"/>
                <a:gd name="T23" fmla="*/ 45 h 113"/>
                <a:gd name="T24" fmla="*/ 59 w 219"/>
                <a:gd name="T25" fmla="*/ 53 h 113"/>
                <a:gd name="T26" fmla="*/ 47 w 219"/>
                <a:gd name="T27" fmla="*/ 73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9"/>
                <a:gd name="T43" fmla="*/ 0 h 113"/>
                <a:gd name="T44" fmla="*/ 219 w 219"/>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9" h="113">
                  <a:moveTo>
                    <a:pt x="47" y="73"/>
                  </a:moveTo>
                  <a:cubicBezTo>
                    <a:pt x="44" y="69"/>
                    <a:pt x="44" y="62"/>
                    <a:pt x="39" y="61"/>
                  </a:cubicBezTo>
                  <a:cubicBezTo>
                    <a:pt x="31" y="60"/>
                    <a:pt x="15" y="69"/>
                    <a:pt x="15" y="69"/>
                  </a:cubicBezTo>
                  <a:cubicBezTo>
                    <a:pt x="0" y="91"/>
                    <a:pt x="20" y="101"/>
                    <a:pt x="39" y="113"/>
                  </a:cubicBezTo>
                  <a:cubicBezTo>
                    <a:pt x="67" y="107"/>
                    <a:pt x="96" y="98"/>
                    <a:pt x="123" y="89"/>
                  </a:cubicBezTo>
                  <a:cubicBezTo>
                    <a:pt x="132" y="86"/>
                    <a:pt x="139" y="78"/>
                    <a:pt x="147" y="73"/>
                  </a:cubicBezTo>
                  <a:cubicBezTo>
                    <a:pt x="154" y="68"/>
                    <a:pt x="171" y="65"/>
                    <a:pt x="171" y="65"/>
                  </a:cubicBezTo>
                  <a:cubicBezTo>
                    <a:pt x="186" y="50"/>
                    <a:pt x="207" y="36"/>
                    <a:pt x="219" y="19"/>
                  </a:cubicBezTo>
                  <a:cubicBezTo>
                    <a:pt x="215" y="16"/>
                    <a:pt x="215" y="0"/>
                    <a:pt x="210" y="0"/>
                  </a:cubicBezTo>
                  <a:cubicBezTo>
                    <a:pt x="205" y="0"/>
                    <a:pt x="183" y="15"/>
                    <a:pt x="179" y="17"/>
                  </a:cubicBezTo>
                  <a:cubicBezTo>
                    <a:pt x="159" y="26"/>
                    <a:pt x="129" y="37"/>
                    <a:pt x="107" y="41"/>
                  </a:cubicBezTo>
                  <a:cubicBezTo>
                    <a:pt x="99" y="42"/>
                    <a:pt x="91" y="43"/>
                    <a:pt x="83" y="45"/>
                  </a:cubicBezTo>
                  <a:cubicBezTo>
                    <a:pt x="75" y="47"/>
                    <a:pt x="59" y="53"/>
                    <a:pt x="59" y="53"/>
                  </a:cubicBezTo>
                  <a:cubicBezTo>
                    <a:pt x="49" y="67"/>
                    <a:pt x="53" y="61"/>
                    <a:pt x="47" y="7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4" name="Freeform 41"/>
            <p:cNvSpPr>
              <a:spLocks noChangeArrowheads="1"/>
            </p:cNvSpPr>
            <p:nvPr/>
          </p:nvSpPr>
          <p:spPr bwMode="auto">
            <a:xfrm>
              <a:off x="4747" y="1797"/>
              <a:ext cx="119" cy="86"/>
            </a:xfrm>
            <a:custGeom>
              <a:avLst/>
              <a:gdLst>
                <a:gd name="T0" fmla="*/ 12 w 139"/>
                <a:gd name="T1" fmla="*/ 60 h 122"/>
                <a:gd name="T2" fmla="*/ 8 w 139"/>
                <a:gd name="T3" fmla="*/ 84 h 122"/>
                <a:gd name="T4" fmla="*/ 0 w 139"/>
                <a:gd name="T5" fmla="*/ 108 h 122"/>
                <a:gd name="T6" fmla="*/ 36 w 139"/>
                <a:gd name="T7" fmla="*/ 116 h 122"/>
                <a:gd name="T8" fmla="*/ 52 w 139"/>
                <a:gd name="T9" fmla="*/ 96 h 122"/>
                <a:gd name="T10" fmla="*/ 124 w 139"/>
                <a:gd name="T11" fmla="*/ 68 h 122"/>
                <a:gd name="T12" fmla="*/ 136 w 139"/>
                <a:gd name="T13" fmla="*/ 44 h 122"/>
                <a:gd name="T14" fmla="*/ 112 w 139"/>
                <a:gd name="T15" fmla="*/ 28 h 122"/>
                <a:gd name="T16" fmla="*/ 100 w 139"/>
                <a:gd name="T17" fmla="*/ 20 h 122"/>
                <a:gd name="T18" fmla="*/ 64 w 139"/>
                <a:gd name="T19" fmla="*/ 12 h 122"/>
                <a:gd name="T20" fmla="*/ 52 w 139"/>
                <a:gd name="T21" fmla="*/ 36 h 122"/>
                <a:gd name="T22" fmla="*/ 12 w 139"/>
                <a:gd name="T23" fmla="*/ 60 h 1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122"/>
                <a:gd name="T38" fmla="*/ 139 w 139"/>
                <a:gd name="T39" fmla="*/ 122 h 1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122">
                  <a:moveTo>
                    <a:pt x="12" y="60"/>
                  </a:moveTo>
                  <a:cubicBezTo>
                    <a:pt x="11" y="68"/>
                    <a:pt x="10" y="76"/>
                    <a:pt x="8" y="84"/>
                  </a:cubicBezTo>
                  <a:cubicBezTo>
                    <a:pt x="6" y="92"/>
                    <a:pt x="0" y="108"/>
                    <a:pt x="0" y="108"/>
                  </a:cubicBezTo>
                  <a:cubicBezTo>
                    <a:pt x="14" y="118"/>
                    <a:pt x="19" y="122"/>
                    <a:pt x="36" y="116"/>
                  </a:cubicBezTo>
                  <a:cubicBezTo>
                    <a:pt x="46" y="86"/>
                    <a:pt x="31" y="122"/>
                    <a:pt x="52" y="96"/>
                  </a:cubicBezTo>
                  <a:cubicBezTo>
                    <a:pt x="83" y="57"/>
                    <a:pt x="30" y="74"/>
                    <a:pt x="124" y="68"/>
                  </a:cubicBezTo>
                  <a:cubicBezTo>
                    <a:pt x="125" y="67"/>
                    <a:pt x="139" y="48"/>
                    <a:pt x="136" y="44"/>
                  </a:cubicBezTo>
                  <a:cubicBezTo>
                    <a:pt x="130" y="36"/>
                    <a:pt x="120" y="33"/>
                    <a:pt x="112" y="28"/>
                  </a:cubicBezTo>
                  <a:cubicBezTo>
                    <a:pt x="108" y="25"/>
                    <a:pt x="100" y="20"/>
                    <a:pt x="100" y="20"/>
                  </a:cubicBezTo>
                  <a:cubicBezTo>
                    <a:pt x="89" y="4"/>
                    <a:pt x="92" y="0"/>
                    <a:pt x="64" y="12"/>
                  </a:cubicBezTo>
                  <a:cubicBezTo>
                    <a:pt x="57" y="15"/>
                    <a:pt x="55" y="30"/>
                    <a:pt x="52" y="36"/>
                  </a:cubicBezTo>
                  <a:cubicBezTo>
                    <a:pt x="46" y="49"/>
                    <a:pt x="26" y="60"/>
                    <a:pt x="12" y="6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5" name="Freeform 42"/>
            <p:cNvSpPr>
              <a:spLocks noChangeArrowheads="1"/>
            </p:cNvSpPr>
            <p:nvPr/>
          </p:nvSpPr>
          <p:spPr bwMode="auto">
            <a:xfrm>
              <a:off x="4810" y="1759"/>
              <a:ext cx="43" cy="24"/>
            </a:xfrm>
            <a:custGeom>
              <a:avLst/>
              <a:gdLst>
                <a:gd name="T0" fmla="*/ 29 w 49"/>
                <a:gd name="T1" fmla="*/ 0 h 35"/>
                <a:gd name="T2" fmla="*/ 8 w 49"/>
                <a:gd name="T3" fmla="*/ 11 h 35"/>
                <a:gd name="T4" fmla="*/ 24 w 49"/>
                <a:gd name="T5" fmla="*/ 35 h 35"/>
                <a:gd name="T6" fmla="*/ 39 w 49"/>
                <a:gd name="T7" fmla="*/ 26 h 35"/>
                <a:gd name="T8" fmla="*/ 29 w 49"/>
                <a:gd name="T9" fmla="*/ 0 h 35"/>
                <a:gd name="T10" fmla="*/ 0 60000 65536"/>
                <a:gd name="T11" fmla="*/ 0 60000 65536"/>
                <a:gd name="T12" fmla="*/ 0 60000 65536"/>
                <a:gd name="T13" fmla="*/ 0 60000 65536"/>
                <a:gd name="T14" fmla="*/ 0 60000 65536"/>
                <a:gd name="T15" fmla="*/ 0 w 49"/>
                <a:gd name="T16" fmla="*/ 0 h 35"/>
                <a:gd name="T17" fmla="*/ 49 w 49"/>
                <a:gd name="T18" fmla="*/ 35 h 35"/>
              </a:gdLst>
              <a:ahLst/>
              <a:cxnLst>
                <a:cxn ang="T10">
                  <a:pos x="T0" y="T1"/>
                </a:cxn>
                <a:cxn ang="T11">
                  <a:pos x="T2" y="T3"/>
                </a:cxn>
                <a:cxn ang="T12">
                  <a:pos x="T4" y="T5"/>
                </a:cxn>
                <a:cxn ang="T13">
                  <a:pos x="T6" y="T7"/>
                </a:cxn>
                <a:cxn ang="T14">
                  <a:pos x="T8" y="T9"/>
                </a:cxn>
              </a:cxnLst>
              <a:rect l="T15" t="T16" r="T17" b="T18"/>
              <a:pathLst>
                <a:path w="49" h="35">
                  <a:moveTo>
                    <a:pt x="29" y="0"/>
                  </a:moveTo>
                  <a:cubicBezTo>
                    <a:pt x="25" y="12"/>
                    <a:pt x="19" y="7"/>
                    <a:pt x="8" y="11"/>
                  </a:cubicBezTo>
                  <a:cubicBezTo>
                    <a:pt x="0" y="23"/>
                    <a:pt x="14" y="34"/>
                    <a:pt x="24" y="35"/>
                  </a:cubicBezTo>
                  <a:cubicBezTo>
                    <a:pt x="30" y="34"/>
                    <a:pt x="33" y="28"/>
                    <a:pt x="39" y="26"/>
                  </a:cubicBezTo>
                  <a:cubicBezTo>
                    <a:pt x="49" y="22"/>
                    <a:pt x="29" y="3"/>
                    <a:pt x="2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6" name="Freeform 43"/>
            <p:cNvSpPr>
              <a:spLocks noChangeArrowheads="1"/>
            </p:cNvSpPr>
            <p:nvPr/>
          </p:nvSpPr>
          <p:spPr bwMode="auto">
            <a:xfrm>
              <a:off x="2828" y="1304"/>
              <a:ext cx="142" cy="188"/>
            </a:xfrm>
            <a:custGeom>
              <a:avLst/>
              <a:gdLst>
                <a:gd name="T0" fmla="*/ 128 w 164"/>
                <a:gd name="T1" fmla="*/ 0 h 268"/>
                <a:gd name="T2" fmla="*/ 104 w 164"/>
                <a:gd name="T3" fmla="*/ 28 h 268"/>
                <a:gd name="T4" fmla="*/ 88 w 164"/>
                <a:gd name="T5" fmla="*/ 64 h 268"/>
                <a:gd name="T6" fmla="*/ 36 w 164"/>
                <a:gd name="T7" fmla="*/ 84 h 268"/>
                <a:gd name="T8" fmla="*/ 28 w 164"/>
                <a:gd name="T9" fmla="*/ 96 h 268"/>
                <a:gd name="T10" fmla="*/ 16 w 164"/>
                <a:gd name="T11" fmla="*/ 100 h 268"/>
                <a:gd name="T12" fmla="*/ 20 w 164"/>
                <a:gd name="T13" fmla="*/ 132 h 268"/>
                <a:gd name="T14" fmla="*/ 28 w 164"/>
                <a:gd name="T15" fmla="*/ 156 h 268"/>
                <a:gd name="T16" fmla="*/ 0 w 164"/>
                <a:gd name="T17" fmla="*/ 200 h 268"/>
                <a:gd name="T18" fmla="*/ 28 w 164"/>
                <a:gd name="T19" fmla="*/ 260 h 268"/>
                <a:gd name="T20" fmla="*/ 52 w 164"/>
                <a:gd name="T21" fmla="*/ 268 h 268"/>
                <a:gd name="T22" fmla="*/ 88 w 164"/>
                <a:gd name="T23" fmla="*/ 216 h 268"/>
                <a:gd name="T24" fmla="*/ 104 w 164"/>
                <a:gd name="T25" fmla="*/ 192 h 268"/>
                <a:gd name="T26" fmla="*/ 128 w 164"/>
                <a:gd name="T27" fmla="*/ 116 h 268"/>
                <a:gd name="T28" fmla="*/ 140 w 164"/>
                <a:gd name="T29" fmla="*/ 76 h 268"/>
                <a:gd name="T30" fmla="*/ 164 w 164"/>
                <a:gd name="T31" fmla="*/ 72 h 268"/>
                <a:gd name="T32" fmla="*/ 128 w 164"/>
                <a:gd name="T33" fmla="*/ 0 h 2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4"/>
                <a:gd name="T52" fmla="*/ 0 h 268"/>
                <a:gd name="T53" fmla="*/ 164 w 164"/>
                <a:gd name="T54" fmla="*/ 268 h 2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4" h="268">
                  <a:moveTo>
                    <a:pt x="128" y="0"/>
                  </a:moveTo>
                  <a:cubicBezTo>
                    <a:pt x="123" y="16"/>
                    <a:pt x="120" y="23"/>
                    <a:pt x="104" y="28"/>
                  </a:cubicBezTo>
                  <a:cubicBezTo>
                    <a:pt x="102" y="35"/>
                    <a:pt x="97" y="57"/>
                    <a:pt x="88" y="64"/>
                  </a:cubicBezTo>
                  <a:cubicBezTo>
                    <a:pt x="75" y="75"/>
                    <a:pt x="51" y="74"/>
                    <a:pt x="36" y="84"/>
                  </a:cubicBezTo>
                  <a:cubicBezTo>
                    <a:pt x="33" y="88"/>
                    <a:pt x="32" y="93"/>
                    <a:pt x="28" y="96"/>
                  </a:cubicBezTo>
                  <a:cubicBezTo>
                    <a:pt x="25" y="99"/>
                    <a:pt x="17" y="96"/>
                    <a:pt x="16" y="100"/>
                  </a:cubicBezTo>
                  <a:cubicBezTo>
                    <a:pt x="14" y="110"/>
                    <a:pt x="18" y="121"/>
                    <a:pt x="20" y="132"/>
                  </a:cubicBezTo>
                  <a:cubicBezTo>
                    <a:pt x="22" y="140"/>
                    <a:pt x="28" y="156"/>
                    <a:pt x="28" y="156"/>
                  </a:cubicBezTo>
                  <a:cubicBezTo>
                    <a:pt x="13" y="166"/>
                    <a:pt x="6" y="183"/>
                    <a:pt x="0" y="200"/>
                  </a:cubicBezTo>
                  <a:cubicBezTo>
                    <a:pt x="3" y="210"/>
                    <a:pt x="19" y="254"/>
                    <a:pt x="28" y="260"/>
                  </a:cubicBezTo>
                  <a:cubicBezTo>
                    <a:pt x="35" y="264"/>
                    <a:pt x="52" y="268"/>
                    <a:pt x="52" y="268"/>
                  </a:cubicBezTo>
                  <a:cubicBezTo>
                    <a:pt x="85" y="261"/>
                    <a:pt x="79" y="244"/>
                    <a:pt x="88" y="216"/>
                  </a:cubicBezTo>
                  <a:cubicBezTo>
                    <a:pt x="91" y="207"/>
                    <a:pt x="99" y="200"/>
                    <a:pt x="104" y="192"/>
                  </a:cubicBezTo>
                  <a:cubicBezTo>
                    <a:pt x="116" y="174"/>
                    <a:pt x="121" y="136"/>
                    <a:pt x="128" y="116"/>
                  </a:cubicBezTo>
                  <a:cubicBezTo>
                    <a:pt x="131" y="108"/>
                    <a:pt x="134" y="79"/>
                    <a:pt x="140" y="76"/>
                  </a:cubicBezTo>
                  <a:cubicBezTo>
                    <a:pt x="147" y="72"/>
                    <a:pt x="156" y="73"/>
                    <a:pt x="164" y="72"/>
                  </a:cubicBezTo>
                  <a:cubicBezTo>
                    <a:pt x="158" y="19"/>
                    <a:pt x="161" y="33"/>
                    <a:pt x="12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7" name="Freeform 44"/>
            <p:cNvSpPr>
              <a:spLocks noChangeArrowheads="1"/>
            </p:cNvSpPr>
            <p:nvPr/>
          </p:nvSpPr>
          <p:spPr bwMode="auto">
            <a:xfrm>
              <a:off x="3440" y="1013"/>
              <a:ext cx="57" cy="57"/>
            </a:xfrm>
            <a:custGeom>
              <a:avLst/>
              <a:gdLst>
                <a:gd name="T0" fmla="*/ 29 w 66"/>
                <a:gd name="T1" fmla="*/ 0 h 81"/>
                <a:gd name="T2" fmla="*/ 25 w 66"/>
                <a:gd name="T3" fmla="*/ 60 h 81"/>
                <a:gd name="T4" fmla="*/ 29 w 66"/>
                <a:gd name="T5" fmla="*/ 76 h 81"/>
                <a:gd name="T6" fmla="*/ 41 w 66"/>
                <a:gd name="T7" fmla="*/ 80 h 81"/>
                <a:gd name="T8" fmla="*/ 57 w 66"/>
                <a:gd name="T9" fmla="*/ 76 h 81"/>
                <a:gd name="T10" fmla="*/ 29 w 66"/>
                <a:gd name="T11" fmla="*/ 0 h 81"/>
                <a:gd name="T12" fmla="*/ 0 60000 65536"/>
                <a:gd name="T13" fmla="*/ 0 60000 65536"/>
                <a:gd name="T14" fmla="*/ 0 60000 65536"/>
                <a:gd name="T15" fmla="*/ 0 60000 65536"/>
                <a:gd name="T16" fmla="*/ 0 60000 65536"/>
                <a:gd name="T17" fmla="*/ 0 60000 65536"/>
                <a:gd name="T18" fmla="*/ 0 w 66"/>
                <a:gd name="T19" fmla="*/ 0 h 81"/>
                <a:gd name="T20" fmla="*/ 66 w 66"/>
                <a:gd name="T21" fmla="*/ 81 h 81"/>
              </a:gdLst>
              <a:ahLst/>
              <a:cxnLst>
                <a:cxn ang="T12">
                  <a:pos x="T0" y="T1"/>
                </a:cxn>
                <a:cxn ang="T13">
                  <a:pos x="T2" y="T3"/>
                </a:cxn>
                <a:cxn ang="T14">
                  <a:pos x="T4" y="T5"/>
                </a:cxn>
                <a:cxn ang="T15">
                  <a:pos x="T6" y="T7"/>
                </a:cxn>
                <a:cxn ang="T16">
                  <a:pos x="T8" y="T9"/>
                </a:cxn>
                <a:cxn ang="T17">
                  <a:pos x="T10" y="T11"/>
                </a:cxn>
              </a:cxnLst>
              <a:rect l="T18" t="T19" r="T20" b="T21"/>
              <a:pathLst>
                <a:path w="66" h="81">
                  <a:moveTo>
                    <a:pt x="29" y="0"/>
                  </a:moveTo>
                  <a:cubicBezTo>
                    <a:pt x="0" y="10"/>
                    <a:pt x="20" y="38"/>
                    <a:pt x="25" y="60"/>
                  </a:cubicBezTo>
                  <a:cubicBezTo>
                    <a:pt x="26" y="65"/>
                    <a:pt x="26" y="72"/>
                    <a:pt x="29" y="76"/>
                  </a:cubicBezTo>
                  <a:cubicBezTo>
                    <a:pt x="32" y="79"/>
                    <a:pt x="37" y="79"/>
                    <a:pt x="41" y="80"/>
                  </a:cubicBezTo>
                  <a:cubicBezTo>
                    <a:pt x="46" y="79"/>
                    <a:pt x="55" y="81"/>
                    <a:pt x="57" y="76"/>
                  </a:cubicBezTo>
                  <a:cubicBezTo>
                    <a:pt x="66" y="53"/>
                    <a:pt x="45" y="16"/>
                    <a:pt x="2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8" name="Freeform 45"/>
            <p:cNvSpPr>
              <a:spLocks noChangeArrowheads="1"/>
            </p:cNvSpPr>
            <p:nvPr/>
          </p:nvSpPr>
          <p:spPr bwMode="auto">
            <a:xfrm>
              <a:off x="3823" y="1074"/>
              <a:ext cx="128" cy="171"/>
            </a:xfrm>
            <a:custGeom>
              <a:avLst/>
              <a:gdLst>
                <a:gd name="T0" fmla="*/ 96 w 148"/>
                <a:gd name="T1" fmla="*/ 0 h 244"/>
                <a:gd name="T2" fmla="*/ 60 w 148"/>
                <a:gd name="T3" fmla="*/ 84 h 244"/>
                <a:gd name="T4" fmla="*/ 36 w 148"/>
                <a:gd name="T5" fmla="*/ 92 h 244"/>
                <a:gd name="T6" fmla="*/ 12 w 148"/>
                <a:gd name="T7" fmla="*/ 108 h 244"/>
                <a:gd name="T8" fmla="*/ 40 w 148"/>
                <a:gd name="T9" fmla="*/ 188 h 244"/>
                <a:gd name="T10" fmla="*/ 52 w 148"/>
                <a:gd name="T11" fmla="*/ 224 h 244"/>
                <a:gd name="T12" fmla="*/ 60 w 148"/>
                <a:gd name="T13" fmla="*/ 236 h 244"/>
                <a:gd name="T14" fmla="*/ 84 w 148"/>
                <a:gd name="T15" fmla="*/ 244 h 244"/>
                <a:gd name="T16" fmla="*/ 96 w 148"/>
                <a:gd name="T17" fmla="*/ 196 h 244"/>
                <a:gd name="T18" fmla="*/ 124 w 148"/>
                <a:gd name="T19" fmla="*/ 168 h 244"/>
                <a:gd name="T20" fmla="*/ 112 w 148"/>
                <a:gd name="T21" fmla="*/ 68 h 244"/>
                <a:gd name="T22" fmla="*/ 140 w 148"/>
                <a:gd name="T23" fmla="*/ 48 h 244"/>
                <a:gd name="T24" fmla="*/ 112 w 148"/>
                <a:gd name="T25" fmla="*/ 20 h 244"/>
                <a:gd name="T26" fmla="*/ 96 w 148"/>
                <a:gd name="T27" fmla="*/ 0 h 24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8"/>
                <a:gd name="T43" fmla="*/ 0 h 244"/>
                <a:gd name="T44" fmla="*/ 148 w 148"/>
                <a:gd name="T45" fmla="*/ 244 h 24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8" h="244">
                  <a:moveTo>
                    <a:pt x="96" y="0"/>
                  </a:moveTo>
                  <a:cubicBezTo>
                    <a:pt x="86" y="29"/>
                    <a:pt x="70" y="55"/>
                    <a:pt x="60" y="84"/>
                  </a:cubicBezTo>
                  <a:cubicBezTo>
                    <a:pt x="57" y="92"/>
                    <a:pt x="43" y="87"/>
                    <a:pt x="36" y="92"/>
                  </a:cubicBezTo>
                  <a:cubicBezTo>
                    <a:pt x="28" y="97"/>
                    <a:pt x="12" y="108"/>
                    <a:pt x="12" y="108"/>
                  </a:cubicBezTo>
                  <a:cubicBezTo>
                    <a:pt x="0" y="144"/>
                    <a:pt x="30" y="158"/>
                    <a:pt x="40" y="188"/>
                  </a:cubicBezTo>
                  <a:cubicBezTo>
                    <a:pt x="44" y="200"/>
                    <a:pt x="45" y="213"/>
                    <a:pt x="52" y="224"/>
                  </a:cubicBezTo>
                  <a:cubicBezTo>
                    <a:pt x="55" y="228"/>
                    <a:pt x="56" y="233"/>
                    <a:pt x="60" y="236"/>
                  </a:cubicBezTo>
                  <a:cubicBezTo>
                    <a:pt x="67" y="240"/>
                    <a:pt x="84" y="244"/>
                    <a:pt x="84" y="244"/>
                  </a:cubicBezTo>
                  <a:cubicBezTo>
                    <a:pt x="111" y="235"/>
                    <a:pt x="103" y="218"/>
                    <a:pt x="96" y="196"/>
                  </a:cubicBezTo>
                  <a:cubicBezTo>
                    <a:pt x="100" y="183"/>
                    <a:pt x="124" y="168"/>
                    <a:pt x="124" y="168"/>
                  </a:cubicBezTo>
                  <a:cubicBezTo>
                    <a:pt x="148" y="132"/>
                    <a:pt x="123" y="101"/>
                    <a:pt x="112" y="68"/>
                  </a:cubicBezTo>
                  <a:cubicBezTo>
                    <a:pt x="140" y="59"/>
                    <a:pt x="133" y="68"/>
                    <a:pt x="140" y="48"/>
                  </a:cubicBezTo>
                  <a:cubicBezTo>
                    <a:pt x="136" y="35"/>
                    <a:pt x="112" y="20"/>
                    <a:pt x="112" y="20"/>
                  </a:cubicBezTo>
                  <a:cubicBezTo>
                    <a:pt x="102" y="5"/>
                    <a:pt x="107" y="11"/>
                    <a:pt x="9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19" name="Freeform 46"/>
            <p:cNvSpPr>
              <a:spLocks noChangeArrowheads="1"/>
            </p:cNvSpPr>
            <p:nvPr/>
          </p:nvSpPr>
          <p:spPr bwMode="auto">
            <a:xfrm>
              <a:off x="3715" y="1021"/>
              <a:ext cx="83" cy="128"/>
            </a:xfrm>
            <a:custGeom>
              <a:avLst/>
              <a:gdLst>
                <a:gd name="T0" fmla="*/ 48 w 96"/>
                <a:gd name="T1" fmla="*/ 2 h 183"/>
                <a:gd name="T2" fmla="*/ 51 w 96"/>
                <a:gd name="T3" fmla="*/ 35 h 183"/>
                <a:gd name="T4" fmla="*/ 60 w 96"/>
                <a:gd name="T5" fmla="*/ 62 h 183"/>
                <a:gd name="T6" fmla="*/ 62 w 96"/>
                <a:gd name="T7" fmla="*/ 92 h 183"/>
                <a:gd name="T8" fmla="*/ 68 w 96"/>
                <a:gd name="T9" fmla="*/ 105 h 183"/>
                <a:gd name="T10" fmla="*/ 71 w 96"/>
                <a:gd name="T11" fmla="*/ 126 h 183"/>
                <a:gd name="T12" fmla="*/ 57 w 96"/>
                <a:gd name="T13" fmla="*/ 93 h 183"/>
                <a:gd name="T14" fmla="*/ 35 w 96"/>
                <a:gd name="T15" fmla="*/ 78 h 183"/>
                <a:gd name="T16" fmla="*/ 5 w 96"/>
                <a:gd name="T17" fmla="*/ 83 h 183"/>
                <a:gd name="T18" fmla="*/ 8 w 96"/>
                <a:gd name="T19" fmla="*/ 102 h 183"/>
                <a:gd name="T20" fmla="*/ 41 w 96"/>
                <a:gd name="T21" fmla="*/ 114 h 183"/>
                <a:gd name="T22" fmla="*/ 57 w 96"/>
                <a:gd name="T23" fmla="*/ 135 h 183"/>
                <a:gd name="T24" fmla="*/ 71 w 96"/>
                <a:gd name="T25" fmla="*/ 135 h 183"/>
                <a:gd name="T26" fmla="*/ 78 w 96"/>
                <a:gd name="T27" fmla="*/ 150 h 183"/>
                <a:gd name="T28" fmla="*/ 96 w 96"/>
                <a:gd name="T29" fmla="*/ 179 h 183"/>
                <a:gd name="T30" fmla="*/ 81 w 96"/>
                <a:gd name="T31" fmla="*/ 126 h 183"/>
                <a:gd name="T32" fmla="*/ 80 w 96"/>
                <a:gd name="T33" fmla="*/ 93 h 183"/>
                <a:gd name="T34" fmla="*/ 71 w 96"/>
                <a:gd name="T35" fmla="*/ 63 h 183"/>
                <a:gd name="T36" fmla="*/ 63 w 96"/>
                <a:gd name="T37" fmla="*/ 41 h 183"/>
                <a:gd name="T38" fmla="*/ 57 w 96"/>
                <a:gd name="T39" fmla="*/ 20 h 183"/>
                <a:gd name="T40" fmla="*/ 48 w 96"/>
                <a:gd name="T41" fmla="*/ 2 h 18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6"/>
                <a:gd name="T64" fmla="*/ 0 h 183"/>
                <a:gd name="T65" fmla="*/ 96 w 96"/>
                <a:gd name="T66" fmla="*/ 183 h 18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6" h="183">
                  <a:moveTo>
                    <a:pt x="48" y="2"/>
                  </a:moveTo>
                  <a:cubicBezTo>
                    <a:pt x="47" y="4"/>
                    <a:pt x="49" y="25"/>
                    <a:pt x="51" y="35"/>
                  </a:cubicBezTo>
                  <a:cubicBezTo>
                    <a:pt x="53" y="45"/>
                    <a:pt x="58" y="53"/>
                    <a:pt x="60" y="62"/>
                  </a:cubicBezTo>
                  <a:cubicBezTo>
                    <a:pt x="62" y="71"/>
                    <a:pt x="61" y="85"/>
                    <a:pt x="62" y="92"/>
                  </a:cubicBezTo>
                  <a:cubicBezTo>
                    <a:pt x="63" y="99"/>
                    <a:pt x="67" y="99"/>
                    <a:pt x="68" y="105"/>
                  </a:cubicBezTo>
                  <a:cubicBezTo>
                    <a:pt x="69" y="111"/>
                    <a:pt x="73" y="128"/>
                    <a:pt x="71" y="126"/>
                  </a:cubicBezTo>
                  <a:cubicBezTo>
                    <a:pt x="69" y="124"/>
                    <a:pt x="63" y="101"/>
                    <a:pt x="57" y="93"/>
                  </a:cubicBezTo>
                  <a:cubicBezTo>
                    <a:pt x="51" y="85"/>
                    <a:pt x="44" y="80"/>
                    <a:pt x="35" y="78"/>
                  </a:cubicBezTo>
                  <a:cubicBezTo>
                    <a:pt x="26" y="76"/>
                    <a:pt x="10" y="79"/>
                    <a:pt x="5" y="83"/>
                  </a:cubicBezTo>
                  <a:cubicBezTo>
                    <a:pt x="0" y="87"/>
                    <a:pt x="2" y="97"/>
                    <a:pt x="8" y="102"/>
                  </a:cubicBezTo>
                  <a:cubicBezTo>
                    <a:pt x="14" y="107"/>
                    <a:pt x="33" y="109"/>
                    <a:pt x="41" y="114"/>
                  </a:cubicBezTo>
                  <a:cubicBezTo>
                    <a:pt x="49" y="119"/>
                    <a:pt x="52" y="132"/>
                    <a:pt x="57" y="135"/>
                  </a:cubicBezTo>
                  <a:cubicBezTo>
                    <a:pt x="62" y="138"/>
                    <a:pt x="68" y="133"/>
                    <a:pt x="71" y="135"/>
                  </a:cubicBezTo>
                  <a:cubicBezTo>
                    <a:pt x="74" y="137"/>
                    <a:pt x="74" y="143"/>
                    <a:pt x="78" y="150"/>
                  </a:cubicBezTo>
                  <a:cubicBezTo>
                    <a:pt x="82" y="157"/>
                    <a:pt x="96" y="183"/>
                    <a:pt x="96" y="179"/>
                  </a:cubicBezTo>
                  <a:cubicBezTo>
                    <a:pt x="96" y="175"/>
                    <a:pt x="84" y="140"/>
                    <a:pt x="81" y="126"/>
                  </a:cubicBezTo>
                  <a:cubicBezTo>
                    <a:pt x="78" y="112"/>
                    <a:pt x="82" y="104"/>
                    <a:pt x="80" y="93"/>
                  </a:cubicBezTo>
                  <a:cubicBezTo>
                    <a:pt x="78" y="82"/>
                    <a:pt x="74" y="72"/>
                    <a:pt x="71" y="63"/>
                  </a:cubicBezTo>
                  <a:cubicBezTo>
                    <a:pt x="68" y="54"/>
                    <a:pt x="65" y="48"/>
                    <a:pt x="63" y="41"/>
                  </a:cubicBezTo>
                  <a:cubicBezTo>
                    <a:pt x="61" y="34"/>
                    <a:pt x="59" y="26"/>
                    <a:pt x="57" y="20"/>
                  </a:cubicBezTo>
                  <a:cubicBezTo>
                    <a:pt x="55" y="14"/>
                    <a:pt x="49" y="0"/>
                    <a:pt x="48"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0" name="Freeform 47"/>
            <p:cNvSpPr>
              <a:spLocks noChangeArrowheads="1"/>
            </p:cNvSpPr>
            <p:nvPr/>
          </p:nvSpPr>
          <p:spPr bwMode="auto">
            <a:xfrm>
              <a:off x="3771" y="1124"/>
              <a:ext cx="46" cy="122"/>
            </a:xfrm>
            <a:custGeom>
              <a:avLst/>
              <a:gdLst>
                <a:gd name="T0" fmla="*/ 6 w 54"/>
                <a:gd name="T1" fmla="*/ 0 h 175"/>
                <a:gd name="T2" fmla="*/ 0 w 54"/>
                <a:gd name="T3" fmla="*/ 25 h 175"/>
                <a:gd name="T4" fmla="*/ 9 w 54"/>
                <a:gd name="T5" fmla="*/ 54 h 175"/>
                <a:gd name="T6" fmla="*/ 18 w 54"/>
                <a:gd name="T7" fmla="*/ 94 h 175"/>
                <a:gd name="T8" fmla="*/ 34 w 54"/>
                <a:gd name="T9" fmla="*/ 129 h 175"/>
                <a:gd name="T10" fmla="*/ 54 w 54"/>
                <a:gd name="T11" fmla="*/ 175 h 175"/>
                <a:gd name="T12" fmla="*/ 40 w 54"/>
                <a:gd name="T13" fmla="*/ 115 h 175"/>
                <a:gd name="T14" fmla="*/ 34 w 54"/>
                <a:gd name="T15" fmla="*/ 93 h 175"/>
                <a:gd name="T16" fmla="*/ 28 w 54"/>
                <a:gd name="T17" fmla="*/ 61 h 175"/>
                <a:gd name="T18" fmla="*/ 25 w 54"/>
                <a:gd name="T19" fmla="*/ 46 h 175"/>
                <a:gd name="T20" fmla="*/ 16 w 54"/>
                <a:gd name="T21" fmla="*/ 37 h 175"/>
                <a:gd name="T22" fmla="*/ 6 w 54"/>
                <a:gd name="T23" fmla="*/ 0 h 17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175"/>
                <a:gd name="T38" fmla="*/ 54 w 54"/>
                <a:gd name="T39" fmla="*/ 175 h 17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175">
                  <a:moveTo>
                    <a:pt x="6" y="0"/>
                  </a:moveTo>
                  <a:lnTo>
                    <a:pt x="0" y="25"/>
                  </a:lnTo>
                  <a:cubicBezTo>
                    <a:pt x="3" y="48"/>
                    <a:pt x="3" y="40"/>
                    <a:pt x="9" y="54"/>
                  </a:cubicBezTo>
                  <a:cubicBezTo>
                    <a:pt x="10" y="66"/>
                    <a:pt x="12" y="83"/>
                    <a:pt x="18" y="94"/>
                  </a:cubicBezTo>
                  <a:cubicBezTo>
                    <a:pt x="21" y="109"/>
                    <a:pt x="25" y="117"/>
                    <a:pt x="34" y="129"/>
                  </a:cubicBezTo>
                  <a:cubicBezTo>
                    <a:pt x="35" y="143"/>
                    <a:pt x="35" y="171"/>
                    <a:pt x="54" y="175"/>
                  </a:cubicBezTo>
                  <a:cubicBezTo>
                    <a:pt x="52" y="133"/>
                    <a:pt x="53" y="141"/>
                    <a:pt x="40" y="115"/>
                  </a:cubicBezTo>
                  <a:cubicBezTo>
                    <a:pt x="39" y="108"/>
                    <a:pt x="37" y="100"/>
                    <a:pt x="34" y="93"/>
                  </a:cubicBezTo>
                  <a:cubicBezTo>
                    <a:pt x="33" y="82"/>
                    <a:pt x="30" y="72"/>
                    <a:pt x="28" y="61"/>
                  </a:cubicBezTo>
                  <a:cubicBezTo>
                    <a:pt x="28" y="58"/>
                    <a:pt x="28" y="50"/>
                    <a:pt x="25" y="46"/>
                  </a:cubicBezTo>
                  <a:cubicBezTo>
                    <a:pt x="22" y="43"/>
                    <a:pt x="16" y="37"/>
                    <a:pt x="16" y="37"/>
                  </a:cubicBezTo>
                  <a:cubicBezTo>
                    <a:pt x="14" y="25"/>
                    <a:pt x="13" y="9"/>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1" name="Freeform 48"/>
            <p:cNvSpPr>
              <a:spLocks noChangeArrowheads="1"/>
            </p:cNvSpPr>
            <p:nvPr/>
          </p:nvSpPr>
          <p:spPr bwMode="auto">
            <a:xfrm>
              <a:off x="3823" y="1252"/>
              <a:ext cx="75" cy="50"/>
            </a:xfrm>
            <a:custGeom>
              <a:avLst/>
              <a:gdLst>
                <a:gd name="T0" fmla="*/ 2 w 86"/>
                <a:gd name="T1" fmla="*/ 0 h 73"/>
                <a:gd name="T2" fmla="*/ 8 w 86"/>
                <a:gd name="T3" fmla="*/ 34 h 73"/>
                <a:gd name="T4" fmla="*/ 23 w 86"/>
                <a:gd name="T5" fmla="*/ 43 h 73"/>
                <a:gd name="T6" fmla="*/ 48 w 86"/>
                <a:gd name="T7" fmla="*/ 49 h 73"/>
                <a:gd name="T8" fmla="*/ 62 w 86"/>
                <a:gd name="T9" fmla="*/ 57 h 73"/>
                <a:gd name="T10" fmla="*/ 74 w 86"/>
                <a:gd name="T11" fmla="*/ 66 h 73"/>
                <a:gd name="T12" fmla="*/ 86 w 86"/>
                <a:gd name="T13" fmla="*/ 69 h 73"/>
                <a:gd name="T14" fmla="*/ 72 w 86"/>
                <a:gd name="T15" fmla="*/ 39 h 73"/>
                <a:gd name="T16" fmla="*/ 63 w 86"/>
                <a:gd name="T17" fmla="*/ 22 h 73"/>
                <a:gd name="T18" fmla="*/ 36 w 86"/>
                <a:gd name="T19" fmla="*/ 24 h 73"/>
                <a:gd name="T20" fmla="*/ 24 w 86"/>
                <a:gd name="T21" fmla="*/ 19 h 73"/>
                <a:gd name="T22" fmla="*/ 6 w 86"/>
                <a:gd name="T23" fmla="*/ 0 h 73"/>
                <a:gd name="T24" fmla="*/ 2 w 86"/>
                <a:gd name="T25" fmla="*/ 0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6"/>
                <a:gd name="T40" fmla="*/ 0 h 73"/>
                <a:gd name="T41" fmla="*/ 86 w 86"/>
                <a:gd name="T42" fmla="*/ 73 h 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6" h="73">
                  <a:moveTo>
                    <a:pt x="2" y="0"/>
                  </a:moveTo>
                  <a:cubicBezTo>
                    <a:pt x="3" y="17"/>
                    <a:pt x="0" y="23"/>
                    <a:pt x="8" y="34"/>
                  </a:cubicBezTo>
                  <a:cubicBezTo>
                    <a:pt x="10" y="43"/>
                    <a:pt x="14" y="42"/>
                    <a:pt x="23" y="43"/>
                  </a:cubicBezTo>
                  <a:cubicBezTo>
                    <a:pt x="30" y="47"/>
                    <a:pt x="40" y="48"/>
                    <a:pt x="48" y="49"/>
                  </a:cubicBezTo>
                  <a:cubicBezTo>
                    <a:pt x="53" y="51"/>
                    <a:pt x="57" y="54"/>
                    <a:pt x="62" y="57"/>
                  </a:cubicBezTo>
                  <a:cubicBezTo>
                    <a:pt x="66" y="62"/>
                    <a:pt x="68" y="64"/>
                    <a:pt x="74" y="66"/>
                  </a:cubicBezTo>
                  <a:cubicBezTo>
                    <a:pt x="78" y="72"/>
                    <a:pt x="79" y="73"/>
                    <a:pt x="86" y="69"/>
                  </a:cubicBezTo>
                  <a:cubicBezTo>
                    <a:pt x="83" y="53"/>
                    <a:pt x="80" y="52"/>
                    <a:pt x="72" y="39"/>
                  </a:cubicBezTo>
                  <a:cubicBezTo>
                    <a:pt x="68" y="34"/>
                    <a:pt x="63" y="22"/>
                    <a:pt x="63" y="22"/>
                  </a:cubicBezTo>
                  <a:cubicBezTo>
                    <a:pt x="52" y="26"/>
                    <a:pt x="48" y="26"/>
                    <a:pt x="36" y="24"/>
                  </a:cubicBezTo>
                  <a:cubicBezTo>
                    <a:pt x="24" y="15"/>
                    <a:pt x="43" y="29"/>
                    <a:pt x="24" y="19"/>
                  </a:cubicBezTo>
                  <a:cubicBezTo>
                    <a:pt x="15" y="15"/>
                    <a:pt x="16" y="2"/>
                    <a:pt x="6" y="0"/>
                  </a:cubicBezTo>
                  <a:cubicBezTo>
                    <a:pt x="1" y="4"/>
                    <a:pt x="2" y="5"/>
                    <a:pt x="2"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2" name="Freeform 49"/>
            <p:cNvSpPr>
              <a:spLocks noChangeArrowheads="1"/>
            </p:cNvSpPr>
            <p:nvPr/>
          </p:nvSpPr>
          <p:spPr bwMode="auto">
            <a:xfrm>
              <a:off x="3943" y="1163"/>
              <a:ext cx="95" cy="109"/>
            </a:xfrm>
            <a:custGeom>
              <a:avLst/>
              <a:gdLst>
                <a:gd name="T0" fmla="*/ 98 w 111"/>
                <a:gd name="T1" fmla="*/ 0 h 156"/>
                <a:gd name="T2" fmla="*/ 75 w 111"/>
                <a:gd name="T3" fmla="*/ 10 h 156"/>
                <a:gd name="T4" fmla="*/ 23 w 111"/>
                <a:gd name="T5" fmla="*/ 15 h 156"/>
                <a:gd name="T6" fmla="*/ 14 w 111"/>
                <a:gd name="T7" fmla="*/ 33 h 156"/>
                <a:gd name="T8" fmla="*/ 11 w 111"/>
                <a:gd name="T9" fmla="*/ 61 h 156"/>
                <a:gd name="T10" fmla="*/ 14 w 111"/>
                <a:gd name="T11" fmla="*/ 75 h 156"/>
                <a:gd name="T12" fmla="*/ 3 w 111"/>
                <a:gd name="T13" fmla="*/ 88 h 156"/>
                <a:gd name="T14" fmla="*/ 14 w 111"/>
                <a:gd name="T15" fmla="*/ 109 h 156"/>
                <a:gd name="T16" fmla="*/ 23 w 111"/>
                <a:gd name="T17" fmla="*/ 124 h 156"/>
                <a:gd name="T18" fmla="*/ 15 w 111"/>
                <a:gd name="T19" fmla="*/ 144 h 156"/>
                <a:gd name="T20" fmla="*/ 24 w 111"/>
                <a:gd name="T21" fmla="*/ 156 h 156"/>
                <a:gd name="T22" fmla="*/ 42 w 111"/>
                <a:gd name="T23" fmla="*/ 144 h 156"/>
                <a:gd name="T24" fmla="*/ 50 w 111"/>
                <a:gd name="T25" fmla="*/ 93 h 156"/>
                <a:gd name="T26" fmla="*/ 56 w 111"/>
                <a:gd name="T27" fmla="*/ 126 h 156"/>
                <a:gd name="T28" fmla="*/ 65 w 111"/>
                <a:gd name="T29" fmla="*/ 145 h 156"/>
                <a:gd name="T30" fmla="*/ 62 w 111"/>
                <a:gd name="T31" fmla="*/ 112 h 156"/>
                <a:gd name="T32" fmla="*/ 72 w 111"/>
                <a:gd name="T33" fmla="*/ 73 h 156"/>
                <a:gd name="T34" fmla="*/ 69 w 111"/>
                <a:gd name="T35" fmla="*/ 51 h 156"/>
                <a:gd name="T36" fmla="*/ 54 w 111"/>
                <a:gd name="T37" fmla="*/ 60 h 156"/>
                <a:gd name="T38" fmla="*/ 35 w 111"/>
                <a:gd name="T39" fmla="*/ 54 h 156"/>
                <a:gd name="T40" fmla="*/ 41 w 111"/>
                <a:gd name="T41" fmla="*/ 36 h 156"/>
                <a:gd name="T42" fmla="*/ 62 w 111"/>
                <a:gd name="T43" fmla="*/ 34 h 156"/>
                <a:gd name="T44" fmla="*/ 78 w 111"/>
                <a:gd name="T45" fmla="*/ 39 h 156"/>
                <a:gd name="T46" fmla="*/ 98 w 111"/>
                <a:gd name="T47" fmla="*/ 30 h 156"/>
                <a:gd name="T48" fmla="*/ 111 w 111"/>
                <a:gd name="T49" fmla="*/ 13 h 156"/>
                <a:gd name="T50" fmla="*/ 98 w 111"/>
                <a:gd name="T51" fmla="*/ 0 h 1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1"/>
                <a:gd name="T79" fmla="*/ 0 h 156"/>
                <a:gd name="T80" fmla="*/ 111 w 111"/>
                <a:gd name="T81" fmla="*/ 156 h 1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1" h="156">
                  <a:moveTo>
                    <a:pt x="98" y="0"/>
                  </a:moveTo>
                  <a:cubicBezTo>
                    <a:pt x="75" y="2"/>
                    <a:pt x="87" y="8"/>
                    <a:pt x="75" y="10"/>
                  </a:cubicBezTo>
                  <a:cubicBezTo>
                    <a:pt x="72" y="10"/>
                    <a:pt x="25" y="3"/>
                    <a:pt x="23" y="15"/>
                  </a:cubicBezTo>
                  <a:cubicBezTo>
                    <a:pt x="25" y="26"/>
                    <a:pt x="23" y="27"/>
                    <a:pt x="14" y="33"/>
                  </a:cubicBezTo>
                  <a:cubicBezTo>
                    <a:pt x="15" y="43"/>
                    <a:pt x="20" y="54"/>
                    <a:pt x="11" y="61"/>
                  </a:cubicBezTo>
                  <a:cubicBezTo>
                    <a:pt x="8" y="68"/>
                    <a:pt x="10" y="69"/>
                    <a:pt x="14" y="75"/>
                  </a:cubicBezTo>
                  <a:cubicBezTo>
                    <a:pt x="16" y="84"/>
                    <a:pt x="12" y="86"/>
                    <a:pt x="3" y="88"/>
                  </a:cubicBezTo>
                  <a:cubicBezTo>
                    <a:pt x="1" y="99"/>
                    <a:pt x="0" y="106"/>
                    <a:pt x="14" y="109"/>
                  </a:cubicBezTo>
                  <a:cubicBezTo>
                    <a:pt x="21" y="112"/>
                    <a:pt x="20" y="118"/>
                    <a:pt x="23" y="124"/>
                  </a:cubicBezTo>
                  <a:cubicBezTo>
                    <a:pt x="25" y="133"/>
                    <a:pt x="23" y="139"/>
                    <a:pt x="15" y="144"/>
                  </a:cubicBezTo>
                  <a:cubicBezTo>
                    <a:pt x="17" y="150"/>
                    <a:pt x="18" y="153"/>
                    <a:pt x="24" y="156"/>
                  </a:cubicBezTo>
                  <a:cubicBezTo>
                    <a:pt x="31" y="154"/>
                    <a:pt x="36" y="148"/>
                    <a:pt x="42" y="144"/>
                  </a:cubicBezTo>
                  <a:cubicBezTo>
                    <a:pt x="41" y="128"/>
                    <a:pt x="33" y="103"/>
                    <a:pt x="50" y="93"/>
                  </a:cubicBezTo>
                  <a:cubicBezTo>
                    <a:pt x="52" y="105"/>
                    <a:pt x="46" y="116"/>
                    <a:pt x="56" y="126"/>
                  </a:cubicBezTo>
                  <a:cubicBezTo>
                    <a:pt x="57" y="134"/>
                    <a:pt x="58" y="141"/>
                    <a:pt x="65" y="145"/>
                  </a:cubicBezTo>
                  <a:cubicBezTo>
                    <a:pt x="70" y="134"/>
                    <a:pt x="64" y="123"/>
                    <a:pt x="62" y="112"/>
                  </a:cubicBezTo>
                  <a:cubicBezTo>
                    <a:pt x="65" y="97"/>
                    <a:pt x="55" y="81"/>
                    <a:pt x="72" y="73"/>
                  </a:cubicBezTo>
                  <a:cubicBezTo>
                    <a:pt x="79" y="64"/>
                    <a:pt x="75" y="59"/>
                    <a:pt x="69" y="51"/>
                  </a:cubicBezTo>
                  <a:cubicBezTo>
                    <a:pt x="61" y="52"/>
                    <a:pt x="61" y="56"/>
                    <a:pt x="54" y="60"/>
                  </a:cubicBezTo>
                  <a:cubicBezTo>
                    <a:pt x="37" y="57"/>
                    <a:pt x="43" y="60"/>
                    <a:pt x="35" y="54"/>
                  </a:cubicBezTo>
                  <a:cubicBezTo>
                    <a:pt x="31" y="45"/>
                    <a:pt x="28" y="39"/>
                    <a:pt x="41" y="36"/>
                  </a:cubicBezTo>
                  <a:cubicBezTo>
                    <a:pt x="49" y="32"/>
                    <a:pt x="53" y="33"/>
                    <a:pt x="62" y="34"/>
                  </a:cubicBezTo>
                  <a:cubicBezTo>
                    <a:pt x="67" y="36"/>
                    <a:pt x="73" y="36"/>
                    <a:pt x="78" y="39"/>
                  </a:cubicBezTo>
                  <a:cubicBezTo>
                    <a:pt x="85" y="36"/>
                    <a:pt x="90" y="31"/>
                    <a:pt x="98" y="30"/>
                  </a:cubicBezTo>
                  <a:cubicBezTo>
                    <a:pt x="104" y="26"/>
                    <a:pt x="107" y="19"/>
                    <a:pt x="111" y="13"/>
                  </a:cubicBezTo>
                  <a:cubicBezTo>
                    <a:pt x="107" y="8"/>
                    <a:pt x="102" y="4"/>
                    <a:pt x="9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3" name="Freeform 50"/>
            <p:cNvSpPr>
              <a:spLocks noChangeArrowheads="1"/>
            </p:cNvSpPr>
            <p:nvPr/>
          </p:nvSpPr>
          <p:spPr bwMode="auto">
            <a:xfrm>
              <a:off x="3911" y="772"/>
              <a:ext cx="25" cy="67"/>
            </a:xfrm>
            <a:custGeom>
              <a:avLst/>
              <a:gdLst>
                <a:gd name="T0" fmla="*/ 12 w 30"/>
                <a:gd name="T1" fmla="*/ 0 h 94"/>
                <a:gd name="T2" fmla="*/ 0 w 30"/>
                <a:gd name="T3" fmla="*/ 16 h 94"/>
                <a:gd name="T4" fmla="*/ 6 w 30"/>
                <a:gd name="T5" fmla="*/ 37 h 94"/>
                <a:gd name="T6" fmla="*/ 1 w 30"/>
                <a:gd name="T7" fmla="*/ 61 h 94"/>
                <a:gd name="T8" fmla="*/ 16 w 30"/>
                <a:gd name="T9" fmla="*/ 94 h 94"/>
                <a:gd name="T10" fmla="*/ 30 w 30"/>
                <a:gd name="T11" fmla="*/ 82 h 94"/>
                <a:gd name="T12" fmla="*/ 22 w 30"/>
                <a:gd name="T13" fmla="*/ 61 h 94"/>
                <a:gd name="T14" fmla="*/ 12 w 30"/>
                <a:gd name="T15" fmla="*/ 0 h 94"/>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94"/>
                <a:gd name="T26" fmla="*/ 30 w 30"/>
                <a:gd name="T27" fmla="*/ 94 h 9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94">
                  <a:moveTo>
                    <a:pt x="12" y="0"/>
                  </a:moveTo>
                  <a:cubicBezTo>
                    <a:pt x="9" y="6"/>
                    <a:pt x="4" y="11"/>
                    <a:pt x="0" y="16"/>
                  </a:cubicBezTo>
                  <a:cubicBezTo>
                    <a:pt x="1" y="23"/>
                    <a:pt x="3" y="30"/>
                    <a:pt x="6" y="37"/>
                  </a:cubicBezTo>
                  <a:cubicBezTo>
                    <a:pt x="3" y="45"/>
                    <a:pt x="4" y="53"/>
                    <a:pt x="1" y="61"/>
                  </a:cubicBezTo>
                  <a:cubicBezTo>
                    <a:pt x="3" y="81"/>
                    <a:pt x="2" y="83"/>
                    <a:pt x="16" y="94"/>
                  </a:cubicBezTo>
                  <a:cubicBezTo>
                    <a:pt x="24" y="92"/>
                    <a:pt x="27" y="90"/>
                    <a:pt x="30" y="82"/>
                  </a:cubicBezTo>
                  <a:cubicBezTo>
                    <a:pt x="28" y="73"/>
                    <a:pt x="26" y="69"/>
                    <a:pt x="22" y="61"/>
                  </a:cubicBezTo>
                  <a:cubicBezTo>
                    <a:pt x="19" y="40"/>
                    <a:pt x="18" y="20"/>
                    <a:pt x="12"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4" name="Freeform 51"/>
            <p:cNvSpPr>
              <a:spLocks noChangeArrowheads="1"/>
            </p:cNvSpPr>
            <p:nvPr/>
          </p:nvSpPr>
          <p:spPr bwMode="auto">
            <a:xfrm>
              <a:off x="3927" y="883"/>
              <a:ext cx="70" cy="111"/>
            </a:xfrm>
            <a:custGeom>
              <a:avLst/>
              <a:gdLst>
                <a:gd name="T0" fmla="*/ 12 w 81"/>
                <a:gd name="T1" fmla="*/ 2 h 158"/>
                <a:gd name="T2" fmla="*/ 0 w 81"/>
                <a:gd name="T3" fmla="*/ 20 h 158"/>
                <a:gd name="T4" fmla="*/ 8 w 81"/>
                <a:gd name="T5" fmla="*/ 49 h 158"/>
                <a:gd name="T6" fmla="*/ 6 w 81"/>
                <a:gd name="T7" fmla="*/ 107 h 158"/>
                <a:gd name="T8" fmla="*/ 17 w 81"/>
                <a:gd name="T9" fmla="*/ 103 h 158"/>
                <a:gd name="T10" fmla="*/ 20 w 81"/>
                <a:gd name="T11" fmla="*/ 115 h 158"/>
                <a:gd name="T12" fmla="*/ 29 w 81"/>
                <a:gd name="T13" fmla="*/ 122 h 158"/>
                <a:gd name="T14" fmla="*/ 38 w 81"/>
                <a:gd name="T15" fmla="*/ 140 h 158"/>
                <a:gd name="T16" fmla="*/ 48 w 81"/>
                <a:gd name="T17" fmla="*/ 128 h 158"/>
                <a:gd name="T18" fmla="*/ 65 w 81"/>
                <a:gd name="T19" fmla="*/ 134 h 158"/>
                <a:gd name="T20" fmla="*/ 63 w 81"/>
                <a:gd name="T21" fmla="*/ 109 h 158"/>
                <a:gd name="T22" fmla="*/ 48 w 81"/>
                <a:gd name="T23" fmla="*/ 104 h 158"/>
                <a:gd name="T24" fmla="*/ 39 w 81"/>
                <a:gd name="T25" fmla="*/ 91 h 158"/>
                <a:gd name="T26" fmla="*/ 33 w 81"/>
                <a:gd name="T27" fmla="*/ 73 h 158"/>
                <a:gd name="T28" fmla="*/ 41 w 81"/>
                <a:gd name="T29" fmla="*/ 53 h 158"/>
                <a:gd name="T30" fmla="*/ 35 w 81"/>
                <a:gd name="T31" fmla="*/ 35 h 158"/>
                <a:gd name="T32" fmla="*/ 42 w 81"/>
                <a:gd name="T33" fmla="*/ 20 h 158"/>
                <a:gd name="T34" fmla="*/ 29 w 81"/>
                <a:gd name="T35" fmla="*/ 4 h 158"/>
                <a:gd name="T36" fmla="*/ 18 w 81"/>
                <a:gd name="T37" fmla="*/ 7 h 158"/>
                <a:gd name="T38" fmla="*/ 12 w 81"/>
                <a:gd name="T39" fmla="*/ 2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1"/>
                <a:gd name="T61" fmla="*/ 0 h 158"/>
                <a:gd name="T62" fmla="*/ 81 w 81"/>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1" h="158">
                  <a:moveTo>
                    <a:pt x="12" y="2"/>
                  </a:moveTo>
                  <a:cubicBezTo>
                    <a:pt x="8" y="8"/>
                    <a:pt x="3" y="13"/>
                    <a:pt x="0" y="20"/>
                  </a:cubicBezTo>
                  <a:cubicBezTo>
                    <a:pt x="5" y="31"/>
                    <a:pt x="6" y="35"/>
                    <a:pt x="8" y="49"/>
                  </a:cubicBezTo>
                  <a:cubicBezTo>
                    <a:pt x="7" y="69"/>
                    <a:pt x="4" y="87"/>
                    <a:pt x="6" y="107"/>
                  </a:cubicBezTo>
                  <a:cubicBezTo>
                    <a:pt x="8" y="106"/>
                    <a:pt x="14" y="101"/>
                    <a:pt x="17" y="103"/>
                  </a:cubicBezTo>
                  <a:cubicBezTo>
                    <a:pt x="20" y="105"/>
                    <a:pt x="17" y="112"/>
                    <a:pt x="20" y="115"/>
                  </a:cubicBezTo>
                  <a:cubicBezTo>
                    <a:pt x="22" y="118"/>
                    <a:pt x="29" y="122"/>
                    <a:pt x="29" y="122"/>
                  </a:cubicBezTo>
                  <a:cubicBezTo>
                    <a:pt x="29" y="133"/>
                    <a:pt x="27" y="158"/>
                    <a:pt x="38" y="140"/>
                  </a:cubicBezTo>
                  <a:cubicBezTo>
                    <a:pt x="39" y="133"/>
                    <a:pt x="41" y="131"/>
                    <a:pt x="48" y="128"/>
                  </a:cubicBezTo>
                  <a:cubicBezTo>
                    <a:pt x="55" y="130"/>
                    <a:pt x="59" y="133"/>
                    <a:pt x="65" y="134"/>
                  </a:cubicBezTo>
                  <a:cubicBezTo>
                    <a:pt x="81" y="131"/>
                    <a:pt x="76" y="112"/>
                    <a:pt x="63" y="109"/>
                  </a:cubicBezTo>
                  <a:cubicBezTo>
                    <a:pt x="58" y="107"/>
                    <a:pt x="53" y="106"/>
                    <a:pt x="48" y="104"/>
                  </a:cubicBezTo>
                  <a:cubicBezTo>
                    <a:pt x="45" y="100"/>
                    <a:pt x="42" y="95"/>
                    <a:pt x="39" y="91"/>
                  </a:cubicBezTo>
                  <a:cubicBezTo>
                    <a:pt x="38" y="85"/>
                    <a:pt x="36" y="79"/>
                    <a:pt x="33" y="73"/>
                  </a:cubicBezTo>
                  <a:cubicBezTo>
                    <a:pt x="31" y="64"/>
                    <a:pt x="33" y="58"/>
                    <a:pt x="41" y="53"/>
                  </a:cubicBezTo>
                  <a:cubicBezTo>
                    <a:pt x="48" y="44"/>
                    <a:pt x="47" y="38"/>
                    <a:pt x="35" y="35"/>
                  </a:cubicBezTo>
                  <a:cubicBezTo>
                    <a:pt x="36" y="28"/>
                    <a:pt x="39" y="26"/>
                    <a:pt x="42" y="20"/>
                  </a:cubicBezTo>
                  <a:cubicBezTo>
                    <a:pt x="41" y="13"/>
                    <a:pt x="35" y="8"/>
                    <a:pt x="29" y="4"/>
                  </a:cubicBezTo>
                  <a:cubicBezTo>
                    <a:pt x="25" y="9"/>
                    <a:pt x="23" y="13"/>
                    <a:pt x="18" y="7"/>
                  </a:cubicBezTo>
                  <a:cubicBezTo>
                    <a:pt x="17" y="0"/>
                    <a:pt x="19" y="2"/>
                    <a:pt x="12"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5" name="Freeform 52"/>
            <p:cNvSpPr>
              <a:spLocks noChangeArrowheads="1"/>
            </p:cNvSpPr>
            <p:nvPr/>
          </p:nvSpPr>
          <p:spPr bwMode="auto">
            <a:xfrm>
              <a:off x="3976" y="1029"/>
              <a:ext cx="74" cy="74"/>
            </a:xfrm>
            <a:custGeom>
              <a:avLst/>
              <a:gdLst>
                <a:gd name="T0" fmla="*/ 52 w 85"/>
                <a:gd name="T1" fmla="*/ 0 h 105"/>
                <a:gd name="T2" fmla="*/ 44 w 85"/>
                <a:gd name="T3" fmla="*/ 18 h 105"/>
                <a:gd name="T4" fmla="*/ 32 w 85"/>
                <a:gd name="T5" fmla="*/ 30 h 105"/>
                <a:gd name="T6" fmla="*/ 16 w 85"/>
                <a:gd name="T7" fmla="*/ 35 h 105"/>
                <a:gd name="T8" fmla="*/ 8 w 85"/>
                <a:gd name="T9" fmla="*/ 48 h 105"/>
                <a:gd name="T10" fmla="*/ 4 w 85"/>
                <a:gd name="T11" fmla="*/ 74 h 105"/>
                <a:gd name="T12" fmla="*/ 13 w 85"/>
                <a:gd name="T13" fmla="*/ 71 h 105"/>
                <a:gd name="T14" fmla="*/ 25 w 85"/>
                <a:gd name="T15" fmla="*/ 62 h 105"/>
                <a:gd name="T16" fmla="*/ 34 w 85"/>
                <a:gd name="T17" fmla="*/ 69 h 105"/>
                <a:gd name="T18" fmla="*/ 58 w 85"/>
                <a:gd name="T19" fmla="*/ 99 h 105"/>
                <a:gd name="T20" fmla="*/ 71 w 85"/>
                <a:gd name="T21" fmla="*/ 72 h 105"/>
                <a:gd name="T22" fmla="*/ 85 w 85"/>
                <a:gd name="T23" fmla="*/ 68 h 105"/>
                <a:gd name="T24" fmla="*/ 74 w 85"/>
                <a:gd name="T25" fmla="*/ 39 h 105"/>
                <a:gd name="T26" fmla="*/ 52 w 85"/>
                <a:gd name="T27" fmla="*/ 0 h 10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5"/>
                <a:gd name="T43" fmla="*/ 0 h 105"/>
                <a:gd name="T44" fmla="*/ 85 w 85"/>
                <a:gd name="T45" fmla="*/ 105 h 10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5" h="105">
                  <a:moveTo>
                    <a:pt x="52" y="0"/>
                  </a:moveTo>
                  <a:cubicBezTo>
                    <a:pt x="50" y="6"/>
                    <a:pt x="47" y="12"/>
                    <a:pt x="44" y="18"/>
                  </a:cubicBezTo>
                  <a:cubicBezTo>
                    <a:pt x="43" y="28"/>
                    <a:pt x="42" y="28"/>
                    <a:pt x="32" y="30"/>
                  </a:cubicBezTo>
                  <a:cubicBezTo>
                    <a:pt x="27" y="33"/>
                    <a:pt x="21" y="33"/>
                    <a:pt x="16" y="35"/>
                  </a:cubicBezTo>
                  <a:cubicBezTo>
                    <a:pt x="13" y="39"/>
                    <a:pt x="11" y="44"/>
                    <a:pt x="8" y="48"/>
                  </a:cubicBezTo>
                  <a:cubicBezTo>
                    <a:pt x="4" y="66"/>
                    <a:pt x="0" y="42"/>
                    <a:pt x="4" y="74"/>
                  </a:cubicBezTo>
                  <a:cubicBezTo>
                    <a:pt x="7" y="73"/>
                    <a:pt x="10" y="73"/>
                    <a:pt x="13" y="71"/>
                  </a:cubicBezTo>
                  <a:cubicBezTo>
                    <a:pt x="19" y="67"/>
                    <a:pt x="17" y="64"/>
                    <a:pt x="25" y="62"/>
                  </a:cubicBezTo>
                  <a:cubicBezTo>
                    <a:pt x="32" y="59"/>
                    <a:pt x="31" y="64"/>
                    <a:pt x="34" y="69"/>
                  </a:cubicBezTo>
                  <a:cubicBezTo>
                    <a:pt x="37" y="82"/>
                    <a:pt x="44" y="96"/>
                    <a:pt x="58" y="99"/>
                  </a:cubicBezTo>
                  <a:cubicBezTo>
                    <a:pt x="70" y="105"/>
                    <a:pt x="60" y="78"/>
                    <a:pt x="71" y="72"/>
                  </a:cubicBezTo>
                  <a:cubicBezTo>
                    <a:pt x="78" y="74"/>
                    <a:pt x="80" y="74"/>
                    <a:pt x="85" y="68"/>
                  </a:cubicBezTo>
                  <a:cubicBezTo>
                    <a:pt x="82" y="56"/>
                    <a:pt x="80" y="49"/>
                    <a:pt x="74" y="39"/>
                  </a:cubicBezTo>
                  <a:cubicBezTo>
                    <a:pt x="73" y="6"/>
                    <a:pt x="80" y="6"/>
                    <a:pt x="52"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6" name="Freeform 53"/>
            <p:cNvSpPr>
              <a:spLocks noChangeArrowheads="1"/>
            </p:cNvSpPr>
            <p:nvPr/>
          </p:nvSpPr>
          <p:spPr bwMode="auto">
            <a:xfrm>
              <a:off x="4064" y="1161"/>
              <a:ext cx="33" cy="46"/>
            </a:xfrm>
            <a:custGeom>
              <a:avLst/>
              <a:gdLst>
                <a:gd name="T0" fmla="*/ 6 w 38"/>
                <a:gd name="T1" fmla="*/ 27 h 66"/>
                <a:gd name="T2" fmla="*/ 26 w 38"/>
                <a:gd name="T3" fmla="*/ 66 h 66"/>
                <a:gd name="T4" fmla="*/ 30 w 38"/>
                <a:gd name="T5" fmla="*/ 52 h 66"/>
                <a:gd name="T6" fmla="*/ 38 w 38"/>
                <a:gd name="T7" fmla="*/ 40 h 66"/>
                <a:gd name="T8" fmla="*/ 30 w 38"/>
                <a:gd name="T9" fmla="*/ 25 h 66"/>
                <a:gd name="T10" fmla="*/ 20 w 38"/>
                <a:gd name="T11" fmla="*/ 13 h 66"/>
                <a:gd name="T12" fmla="*/ 11 w 38"/>
                <a:gd name="T13" fmla="*/ 1 h 66"/>
                <a:gd name="T14" fmla="*/ 2 w 38"/>
                <a:gd name="T15" fmla="*/ 12 h 66"/>
                <a:gd name="T16" fmla="*/ 6 w 38"/>
                <a:gd name="T17" fmla="*/ 27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
                <a:gd name="T28" fmla="*/ 0 h 66"/>
                <a:gd name="T29" fmla="*/ 38 w 38"/>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 h="66">
                  <a:moveTo>
                    <a:pt x="6" y="27"/>
                  </a:moveTo>
                  <a:cubicBezTo>
                    <a:pt x="8" y="52"/>
                    <a:pt x="5" y="58"/>
                    <a:pt x="26" y="66"/>
                  </a:cubicBezTo>
                  <a:cubicBezTo>
                    <a:pt x="36" y="63"/>
                    <a:pt x="33" y="61"/>
                    <a:pt x="30" y="52"/>
                  </a:cubicBezTo>
                  <a:cubicBezTo>
                    <a:pt x="28" y="41"/>
                    <a:pt x="34" y="49"/>
                    <a:pt x="38" y="40"/>
                  </a:cubicBezTo>
                  <a:cubicBezTo>
                    <a:pt x="34" y="35"/>
                    <a:pt x="33" y="30"/>
                    <a:pt x="30" y="25"/>
                  </a:cubicBezTo>
                  <a:cubicBezTo>
                    <a:pt x="29" y="14"/>
                    <a:pt x="30" y="0"/>
                    <a:pt x="20" y="13"/>
                  </a:cubicBezTo>
                  <a:cubicBezTo>
                    <a:pt x="14" y="9"/>
                    <a:pt x="12" y="8"/>
                    <a:pt x="11" y="1"/>
                  </a:cubicBezTo>
                  <a:cubicBezTo>
                    <a:pt x="5" y="4"/>
                    <a:pt x="3" y="5"/>
                    <a:pt x="2" y="12"/>
                  </a:cubicBezTo>
                  <a:cubicBezTo>
                    <a:pt x="3" y="25"/>
                    <a:pt x="0" y="21"/>
                    <a:pt x="6" y="2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7" name="Freeform 54"/>
            <p:cNvSpPr>
              <a:spLocks noChangeArrowheads="1"/>
            </p:cNvSpPr>
            <p:nvPr/>
          </p:nvSpPr>
          <p:spPr bwMode="auto">
            <a:xfrm>
              <a:off x="4045" y="1238"/>
              <a:ext cx="21" cy="16"/>
            </a:xfrm>
            <a:custGeom>
              <a:avLst/>
              <a:gdLst>
                <a:gd name="T0" fmla="*/ 0 w 24"/>
                <a:gd name="T1" fmla="*/ 0 h 23"/>
                <a:gd name="T2" fmla="*/ 6 w 24"/>
                <a:gd name="T3" fmla="*/ 23 h 23"/>
                <a:gd name="T4" fmla="*/ 24 w 24"/>
                <a:gd name="T5" fmla="*/ 11 h 23"/>
                <a:gd name="T6" fmla="*/ 0 w 24"/>
                <a:gd name="T7" fmla="*/ 0 h 23"/>
                <a:gd name="T8" fmla="*/ 0 60000 65536"/>
                <a:gd name="T9" fmla="*/ 0 60000 65536"/>
                <a:gd name="T10" fmla="*/ 0 60000 65536"/>
                <a:gd name="T11" fmla="*/ 0 60000 65536"/>
                <a:gd name="T12" fmla="*/ 0 w 24"/>
                <a:gd name="T13" fmla="*/ 0 h 23"/>
                <a:gd name="T14" fmla="*/ 24 w 24"/>
                <a:gd name="T15" fmla="*/ 23 h 23"/>
              </a:gdLst>
              <a:ahLst/>
              <a:cxnLst>
                <a:cxn ang="T8">
                  <a:pos x="T0" y="T1"/>
                </a:cxn>
                <a:cxn ang="T9">
                  <a:pos x="T2" y="T3"/>
                </a:cxn>
                <a:cxn ang="T10">
                  <a:pos x="T4" y="T5"/>
                </a:cxn>
                <a:cxn ang="T11">
                  <a:pos x="T6" y="T7"/>
                </a:cxn>
              </a:cxnLst>
              <a:rect l="T12" t="T13" r="T14" b="T15"/>
              <a:pathLst>
                <a:path w="24" h="23">
                  <a:moveTo>
                    <a:pt x="0" y="0"/>
                  </a:moveTo>
                  <a:cubicBezTo>
                    <a:pt x="1" y="8"/>
                    <a:pt x="3" y="16"/>
                    <a:pt x="6" y="23"/>
                  </a:cubicBezTo>
                  <a:cubicBezTo>
                    <a:pt x="19" y="20"/>
                    <a:pt x="19" y="22"/>
                    <a:pt x="24" y="11"/>
                  </a:cubicBezTo>
                  <a:cubicBezTo>
                    <a:pt x="20" y="0"/>
                    <a:pt x="4" y="8"/>
                    <a:pt x="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8" name="Freeform 55"/>
            <p:cNvSpPr>
              <a:spLocks noChangeArrowheads="1"/>
            </p:cNvSpPr>
            <p:nvPr/>
          </p:nvSpPr>
          <p:spPr bwMode="auto">
            <a:xfrm>
              <a:off x="4076" y="1228"/>
              <a:ext cx="52" cy="35"/>
            </a:xfrm>
            <a:custGeom>
              <a:avLst/>
              <a:gdLst>
                <a:gd name="T0" fmla="*/ 9 w 60"/>
                <a:gd name="T1" fmla="*/ 0 h 49"/>
                <a:gd name="T2" fmla="*/ 0 w 60"/>
                <a:gd name="T3" fmla="*/ 18 h 49"/>
                <a:gd name="T4" fmla="*/ 28 w 60"/>
                <a:gd name="T5" fmla="*/ 33 h 49"/>
                <a:gd name="T6" fmla="*/ 42 w 60"/>
                <a:gd name="T7" fmla="*/ 46 h 49"/>
                <a:gd name="T8" fmla="*/ 60 w 60"/>
                <a:gd name="T9" fmla="*/ 42 h 49"/>
                <a:gd name="T10" fmla="*/ 49 w 60"/>
                <a:gd name="T11" fmla="*/ 24 h 49"/>
                <a:gd name="T12" fmla="*/ 28 w 60"/>
                <a:gd name="T13" fmla="*/ 3 h 49"/>
                <a:gd name="T14" fmla="*/ 19 w 60"/>
                <a:gd name="T15" fmla="*/ 16 h 49"/>
                <a:gd name="T16" fmla="*/ 9 w 60"/>
                <a:gd name="T17" fmla="*/ 0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0"/>
                <a:gd name="T28" fmla="*/ 0 h 49"/>
                <a:gd name="T29" fmla="*/ 60 w 60"/>
                <a:gd name="T30" fmla="*/ 49 h 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0" h="49">
                  <a:moveTo>
                    <a:pt x="9" y="0"/>
                  </a:moveTo>
                  <a:cubicBezTo>
                    <a:pt x="8" y="7"/>
                    <a:pt x="0" y="18"/>
                    <a:pt x="0" y="18"/>
                  </a:cubicBezTo>
                  <a:cubicBezTo>
                    <a:pt x="2" y="36"/>
                    <a:pt x="9" y="31"/>
                    <a:pt x="28" y="33"/>
                  </a:cubicBezTo>
                  <a:cubicBezTo>
                    <a:pt x="33" y="40"/>
                    <a:pt x="33" y="44"/>
                    <a:pt x="42" y="46"/>
                  </a:cubicBezTo>
                  <a:cubicBezTo>
                    <a:pt x="49" y="49"/>
                    <a:pt x="56" y="49"/>
                    <a:pt x="60" y="42"/>
                  </a:cubicBezTo>
                  <a:cubicBezTo>
                    <a:pt x="58" y="32"/>
                    <a:pt x="59" y="26"/>
                    <a:pt x="49" y="24"/>
                  </a:cubicBezTo>
                  <a:cubicBezTo>
                    <a:pt x="47" y="12"/>
                    <a:pt x="41" y="5"/>
                    <a:pt x="28" y="3"/>
                  </a:cubicBezTo>
                  <a:cubicBezTo>
                    <a:pt x="23" y="10"/>
                    <a:pt x="30" y="23"/>
                    <a:pt x="19" y="16"/>
                  </a:cubicBezTo>
                  <a:cubicBezTo>
                    <a:pt x="17" y="6"/>
                    <a:pt x="20" y="0"/>
                    <a:pt x="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29" name="Freeform 56"/>
            <p:cNvSpPr>
              <a:spLocks noChangeArrowheads="1"/>
            </p:cNvSpPr>
            <p:nvPr/>
          </p:nvSpPr>
          <p:spPr bwMode="auto">
            <a:xfrm>
              <a:off x="4156" y="1294"/>
              <a:ext cx="27" cy="31"/>
            </a:xfrm>
            <a:custGeom>
              <a:avLst/>
              <a:gdLst>
                <a:gd name="T0" fmla="*/ 28 w 32"/>
                <a:gd name="T1" fmla="*/ 0 h 44"/>
                <a:gd name="T2" fmla="*/ 10 w 32"/>
                <a:gd name="T3" fmla="*/ 11 h 44"/>
                <a:gd name="T4" fmla="*/ 12 w 32"/>
                <a:gd name="T5" fmla="*/ 32 h 44"/>
                <a:gd name="T6" fmla="*/ 24 w 32"/>
                <a:gd name="T7" fmla="*/ 36 h 44"/>
                <a:gd name="T8" fmla="*/ 28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0" name="Freeform 57"/>
            <p:cNvSpPr>
              <a:spLocks noChangeArrowheads="1"/>
            </p:cNvSpPr>
            <p:nvPr/>
          </p:nvSpPr>
          <p:spPr bwMode="auto">
            <a:xfrm>
              <a:off x="4463" y="1255"/>
              <a:ext cx="53" cy="44"/>
            </a:xfrm>
            <a:custGeom>
              <a:avLst/>
              <a:gdLst>
                <a:gd name="T0" fmla="*/ 7 w 61"/>
                <a:gd name="T1" fmla="*/ 0 h 63"/>
                <a:gd name="T2" fmla="*/ 0 w 61"/>
                <a:gd name="T3" fmla="*/ 14 h 63"/>
                <a:gd name="T4" fmla="*/ 24 w 61"/>
                <a:gd name="T5" fmla="*/ 35 h 63"/>
                <a:gd name="T6" fmla="*/ 36 w 61"/>
                <a:gd name="T7" fmla="*/ 54 h 63"/>
                <a:gd name="T8" fmla="*/ 46 w 61"/>
                <a:gd name="T9" fmla="*/ 63 h 63"/>
                <a:gd name="T10" fmla="*/ 61 w 61"/>
                <a:gd name="T11" fmla="*/ 56 h 63"/>
                <a:gd name="T12" fmla="*/ 33 w 61"/>
                <a:gd name="T13" fmla="*/ 17 h 63"/>
                <a:gd name="T14" fmla="*/ 7 w 61"/>
                <a:gd name="T15" fmla="*/ 0 h 63"/>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63"/>
                <a:gd name="T26" fmla="*/ 61 w 61"/>
                <a:gd name="T27" fmla="*/ 63 h 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63">
                  <a:moveTo>
                    <a:pt x="7" y="0"/>
                  </a:moveTo>
                  <a:cubicBezTo>
                    <a:pt x="6" y="6"/>
                    <a:pt x="3" y="9"/>
                    <a:pt x="0" y="14"/>
                  </a:cubicBezTo>
                  <a:cubicBezTo>
                    <a:pt x="7" y="23"/>
                    <a:pt x="13" y="31"/>
                    <a:pt x="24" y="35"/>
                  </a:cubicBezTo>
                  <a:cubicBezTo>
                    <a:pt x="27" y="42"/>
                    <a:pt x="31" y="48"/>
                    <a:pt x="36" y="54"/>
                  </a:cubicBezTo>
                  <a:cubicBezTo>
                    <a:pt x="37" y="61"/>
                    <a:pt x="40" y="59"/>
                    <a:pt x="46" y="63"/>
                  </a:cubicBezTo>
                  <a:cubicBezTo>
                    <a:pt x="54" y="62"/>
                    <a:pt x="56" y="62"/>
                    <a:pt x="61" y="56"/>
                  </a:cubicBezTo>
                  <a:cubicBezTo>
                    <a:pt x="59" y="46"/>
                    <a:pt x="42" y="23"/>
                    <a:pt x="33" y="17"/>
                  </a:cubicBezTo>
                  <a:cubicBezTo>
                    <a:pt x="23" y="10"/>
                    <a:pt x="14" y="9"/>
                    <a:pt x="7"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1" name="Freeform 58"/>
            <p:cNvSpPr>
              <a:spLocks noChangeArrowheads="1"/>
            </p:cNvSpPr>
            <p:nvPr/>
          </p:nvSpPr>
          <p:spPr bwMode="auto">
            <a:xfrm>
              <a:off x="4006" y="1310"/>
              <a:ext cx="53" cy="47"/>
            </a:xfrm>
            <a:custGeom>
              <a:avLst/>
              <a:gdLst>
                <a:gd name="T0" fmla="*/ 28 w 61"/>
                <a:gd name="T1" fmla="*/ 7 h 67"/>
                <a:gd name="T2" fmla="*/ 30 w 61"/>
                <a:gd name="T3" fmla="*/ 34 h 67"/>
                <a:gd name="T4" fmla="*/ 16 w 61"/>
                <a:gd name="T5" fmla="*/ 43 h 67"/>
                <a:gd name="T6" fmla="*/ 22 w 61"/>
                <a:gd name="T7" fmla="*/ 67 h 67"/>
                <a:gd name="T8" fmla="*/ 48 w 61"/>
                <a:gd name="T9" fmla="*/ 58 h 67"/>
                <a:gd name="T10" fmla="*/ 60 w 61"/>
                <a:gd name="T11" fmla="*/ 47 h 67"/>
                <a:gd name="T12" fmla="*/ 51 w 61"/>
                <a:gd name="T13" fmla="*/ 28 h 67"/>
                <a:gd name="T14" fmla="*/ 57 w 61"/>
                <a:gd name="T15" fmla="*/ 14 h 67"/>
                <a:gd name="T16" fmla="*/ 55 w 61"/>
                <a:gd name="T17" fmla="*/ 2 h 67"/>
                <a:gd name="T18" fmla="*/ 46 w 61"/>
                <a:gd name="T19" fmla="*/ 4 h 67"/>
                <a:gd name="T20" fmla="*/ 51 w 61"/>
                <a:gd name="T21" fmla="*/ 5 h 67"/>
                <a:gd name="T22" fmla="*/ 49 w 61"/>
                <a:gd name="T23" fmla="*/ 16 h 67"/>
                <a:gd name="T24" fmla="*/ 43 w 61"/>
                <a:gd name="T25" fmla="*/ 23 h 67"/>
                <a:gd name="T26" fmla="*/ 28 w 61"/>
                <a:gd name="T27" fmla="*/ 7 h 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1"/>
                <a:gd name="T43" fmla="*/ 0 h 67"/>
                <a:gd name="T44" fmla="*/ 61 w 61"/>
                <a:gd name="T45" fmla="*/ 67 h 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1" h="67">
                  <a:moveTo>
                    <a:pt x="28" y="7"/>
                  </a:moveTo>
                  <a:cubicBezTo>
                    <a:pt x="17" y="15"/>
                    <a:pt x="24" y="25"/>
                    <a:pt x="30" y="34"/>
                  </a:cubicBezTo>
                  <a:cubicBezTo>
                    <a:pt x="27" y="44"/>
                    <a:pt x="26" y="44"/>
                    <a:pt x="16" y="43"/>
                  </a:cubicBezTo>
                  <a:cubicBezTo>
                    <a:pt x="0" y="46"/>
                    <a:pt x="13" y="63"/>
                    <a:pt x="22" y="67"/>
                  </a:cubicBezTo>
                  <a:cubicBezTo>
                    <a:pt x="31" y="65"/>
                    <a:pt x="39" y="60"/>
                    <a:pt x="48" y="58"/>
                  </a:cubicBezTo>
                  <a:cubicBezTo>
                    <a:pt x="51" y="52"/>
                    <a:pt x="54" y="50"/>
                    <a:pt x="60" y="47"/>
                  </a:cubicBezTo>
                  <a:cubicBezTo>
                    <a:pt x="61" y="40"/>
                    <a:pt x="51" y="28"/>
                    <a:pt x="51" y="28"/>
                  </a:cubicBezTo>
                  <a:cubicBezTo>
                    <a:pt x="52" y="22"/>
                    <a:pt x="55" y="19"/>
                    <a:pt x="57" y="14"/>
                  </a:cubicBezTo>
                  <a:cubicBezTo>
                    <a:pt x="56" y="10"/>
                    <a:pt x="58" y="5"/>
                    <a:pt x="55" y="2"/>
                  </a:cubicBezTo>
                  <a:cubicBezTo>
                    <a:pt x="53" y="0"/>
                    <a:pt x="48" y="2"/>
                    <a:pt x="46" y="4"/>
                  </a:cubicBezTo>
                  <a:cubicBezTo>
                    <a:pt x="45" y="5"/>
                    <a:pt x="49" y="5"/>
                    <a:pt x="51" y="5"/>
                  </a:cubicBezTo>
                  <a:cubicBezTo>
                    <a:pt x="57" y="10"/>
                    <a:pt x="52" y="9"/>
                    <a:pt x="49" y="16"/>
                  </a:cubicBezTo>
                  <a:cubicBezTo>
                    <a:pt x="58" y="23"/>
                    <a:pt x="50" y="22"/>
                    <a:pt x="43" y="23"/>
                  </a:cubicBezTo>
                  <a:cubicBezTo>
                    <a:pt x="34" y="22"/>
                    <a:pt x="31" y="16"/>
                    <a:pt x="28"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2" name="Freeform 59"/>
            <p:cNvSpPr>
              <a:spLocks noChangeArrowheads="1"/>
            </p:cNvSpPr>
            <p:nvPr/>
          </p:nvSpPr>
          <p:spPr bwMode="auto">
            <a:xfrm>
              <a:off x="3950" y="1328"/>
              <a:ext cx="37" cy="25"/>
            </a:xfrm>
            <a:custGeom>
              <a:avLst/>
              <a:gdLst>
                <a:gd name="T0" fmla="*/ 21 w 43"/>
                <a:gd name="T1" fmla="*/ 3 h 36"/>
                <a:gd name="T2" fmla="*/ 6 w 43"/>
                <a:gd name="T3" fmla="*/ 6 h 36"/>
                <a:gd name="T4" fmla="*/ 33 w 43"/>
                <a:gd name="T5" fmla="*/ 36 h 36"/>
                <a:gd name="T6" fmla="*/ 42 w 43"/>
                <a:gd name="T7" fmla="*/ 30 h 36"/>
                <a:gd name="T8" fmla="*/ 21 w 43"/>
                <a:gd name="T9" fmla="*/ 3 h 36"/>
                <a:gd name="T10" fmla="*/ 0 60000 65536"/>
                <a:gd name="T11" fmla="*/ 0 60000 65536"/>
                <a:gd name="T12" fmla="*/ 0 60000 65536"/>
                <a:gd name="T13" fmla="*/ 0 60000 65536"/>
                <a:gd name="T14" fmla="*/ 0 60000 65536"/>
                <a:gd name="T15" fmla="*/ 0 w 43"/>
                <a:gd name="T16" fmla="*/ 0 h 36"/>
                <a:gd name="T17" fmla="*/ 43 w 43"/>
                <a:gd name="T18" fmla="*/ 36 h 36"/>
              </a:gdLst>
              <a:ahLst/>
              <a:cxnLst>
                <a:cxn ang="T10">
                  <a:pos x="T0" y="T1"/>
                </a:cxn>
                <a:cxn ang="T11">
                  <a:pos x="T2" y="T3"/>
                </a:cxn>
                <a:cxn ang="T12">
                  <a:pos x="T4" y="T5"/>
                </a:cxn>
                <a:cxn ang="T13">
                  <a:pos x="T6" y="T7"/>
                </a:cxn>
                <a:cxn ang="T14">
                  <a:pos x="T8" y="T9"/>
                </a:cxn>
              </a:cxnLst>
              <a:rect l="T15" t="T16" r="T17" b="T18"/>
              <a:pathLst>
                <a:path w="43" h="36">
                  <a:moveTo>
                    <a:pt x="21" y="3"/>
                  </a:moveTo>
                  <a:cubicBezTo>
                    <a:pt x="14" y="0"/>
                    <a:pt x="12" y="2"/>
                    <a:pt x="6" y="6"/>
                  </a:cubicBezTo>
                  <a:cubicBezTo>
                    <a:pt x="0" y="17"/>
                    <a:pt x="23" y="32"/>
                    <a:pt x="33" y="36"/>
                  </a:cubicBezTo>
                  <a:cubicBezTo>
                    <a:pt x="36" y="35"/>
                    <a:pt x="42" y="34"/>
                    <a:pt x="42" y="30"/>
                  </a:cubicBezTo>
                  <a:cubicBezTo>
                    <a:pt x="43" y="24"/>
                    <a:pt x="27" y="3"/>
                    <a:pt x="21" y="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3" name="Freeform 60"/>
            <p:cNvSpPr>
              <a:spLocks noChangeArrowheads="1"/>
            </p:cNvSpPr>
            <p:nvPr/>
          </p:nvSpPr>
          <p:spPr bwMode="auto">
            <a:xfrm>
              <a:off x="3926" y="1300"/>
              <a:ext cx="27" cy="29"/>
            </a:xfrm>
            <a:custGeom>
              <a:avLst/>
              <a:gdLst>
                <a:gd name="T0" fmla="*/ 21 w 32"/>
                <a:gd name="T1" fmla="*/ 0 h 41"/>
                <a:gd name="T2" fmla="*/ 0 w 32"/>
                <a:gd name="T3" fmla="*/ 26 h 41"/>
                <a:gd name="T4" fmla="*/ 16 w 32"/>
                <a:gd name="T5" fmla="*/ 24 h 41"/>
                <a:gd name="T6" fmla="*/ 19 w 32"/>
                <a:gd name="T7" fmla="*/ 29 h 41"/>
                <a:gd name="T8" fmla="*/ 16 w 32"/>
                <a:gd name="T9" fmla="*/ 35 h 41"/>
                <a:gd name="T10" fmla="*/ 30 w 32"/>
                <a:gd name="T11" fmla="*/ 21 h 41"/>
                <a:gd name="T12" fmla="*/ 24 w 32"/>
                <a:gd name="T13" fmla="*/ 9 h 41"/>
                <a:gd name="T14" fmla="*/ 21 w 32"/>
                <a:gd name="T15" fmla="*/ 0 h 41"/>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41"/>
                <a:gd name="T26" fmla="*/ 32 w 32"/>
                <a:gd name="T27" fmla="*/ 41 h 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41">
                  <a:moveTo>
                    <a:pt x="21" y="0"/>
                  </a:moveTo>
                  <a:cubicBezTo>
                    <a:pt x="15" y="10"/>
                    <a:pt x="6" y="16"/>
                    <a:pt x="0" y="26"/>
                  </a:cubicBezTo>
                  <a:cubicBezTo>
                    <a:pt x="7" y="27"/>
                    <a:pt x="10" y="27"/>
                    <a:pt x="16" y="24"/>
                  </a:cubicBezTo>
                  <a:cubicBezTo>
                    <a:pt x="17" y="26"/>
                    <a:pt x="19" y="27"/>
                    <a:pt x="19" y="29"/>
                  </a:cubicBezTo>
                  <a:cubicBezTo>
                    <a:pt x="19" y="31"/>
                    <a:pt x="15" y="33"/>
                    <a:pt x="16" y="35"/>
                  </a:cubicBezTo>
                  <a:cubicBezTo>
                    <a:pt x="19" y="41"/>
                    <a:pt x="29" y="23"/>
                    <a:pt x="30" y="21"/>
                  </a:cubicBezTo>
                  <a:cubicBezTo>
                    <a:pt x="32" y="9"/>
                    <a:pt x="26" y="19"/>
                    <a:pt x="24" y="9"/>
                  </a:cubicBezTo>
                  <a:cubicBezTo>
                    <a:pt x="25" y="1"/>
                    <a:pt x="27" y="4"/>
                    <a:pt x="2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4" name="Freeform 61"/>
            <p:cNvSpPr>
              <a:spLocks noChangeArrowheads="1"/>
            </p:cNvSpPr>
            <p:nvPr/>
          </p:nvSpPr>
          <p:spPr bwMode="auto">
            <a:xfrm>
              <a:off x="3965" y="1311"/>
              <a:ext cx="39" cy="22"/>
            </a:xfrm>
            <a:custGeom>
              <a:avLst/>
              <a:gdLst>
                <a:gd name="T0" fmla="*/ 21 w 45"/>
                <a:gd name="T1" fmla="*/ 0 h 32"/>
                <a:gd name="T2" fmla="*/ 0 w 45"/>
                <a:gd name="T3" fmla="*/ 7 h 32"/>
                <a:gd name="T4" fmla="*/ 27 w 45"/>
                <a:gd name="T5" fmla="*/ 31 h 32"/>
                <a:gd name="T6" fmla="*/ 45 w 45"/>
                <a:gd name="T7" fmla="*/ 24 h 32"/>
                <a:gd name="T8" fmla="*/ 22 w 45"/>
                <a:gd name="T9" fmla="*/ 10 h 32"/>
                <a:gd name="T10" fmla="*/ 21 w 45"/>
                <a:gd name="T11" fmla="*/ 0 h 32"/>
                <a:gd name="T12" fmla="*/ 0 60000 65536"/>
                <a:gd name="T13" fmla="*/ 0 60000 65536"/>
                <a:gd name="T14" fmla="*/ 0 60000 65536"/>
                <a:gd name="T15" fmla="*/ 0 60000 65536"/>
                <a:gd name="T16" fmla="*/ 0 60000 65536"/>
                <a:gd name="T17" fmla="*/ 0 60000 65536"/>
                <a:gd name="T18" fmla="*/ 0 w 45"/>
                <a:gd name="T19" fmla="*/ 0 h 32"/>
                <a:gd name="T20" fmla="*/ 45 w 45"/>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45" h="32">
                  <a:moveTo>
                    <a:pt x="21" y="0"/>
                  </a:moveTo>
                  <a:cubicBezTo>
                    <a:pt x="10" y="1"/>
                    <a:pt x="8" y="1"/>
                    <a:pt x="0" y="7"/>
                  </a:cubicBezTo>
                  <a:cubicBezTo>
                    <a:pt x="3" y="20"/>
                    <a:pt x="15" y="29"/>
                    <a:pt x="27" y="31"/>
                  </a:cubicBezTo>
                  <a:cubicBezTo>
                    <a:pt x="36" y="30"/>
                    <a:pt x="41" y="32"/>
                    <a:pt x="45" y="24"/>
                  </a:cubicBezTo>
                  <a:cubicBezTo>
                    <a:pt x="32" y="16"/>
                    <a:pt x="30" y="23"/>
                    <a:pt x="22" y="10"/>
                  </a:cubicBezTo>
                  <a:cubicBezTo>
                    <a:pt x="21" y="2"/>
                    <a:pt x="21" y="5"/>
                    <a:pt x="2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5" name="Freeform 62"/>
            <p:cNvSpPr>
              <a:spLocks noChangeArrowheads="1"/>
            </p:cNvSpPr>
            <p:nvPr/>
          </p:nvSpPr>
          <p:spPr bwMode="auto">
            <a:xfrm>
              <a:off x="3908" y="1000"/>
              <a:ext cx="31" cy="52"/>
            </a:xfrm>
            <a:custGeom>
              <a:avLst/>
              <a:gdLst>
                <a:gd name="T0" fmla="*/ 30 w 35"/>
                <a:gd name="T1" fmla="*/ 0 h 74"/>
                <a:gd name="T2" fmla="*/ 21 w 35"/>
                <a:gd name="T3" fmla="*/ 15 h 74"/>
                <a:gd name="T4" fmla="*/ 9 w 35"/>
                <a:gd name="T5" fmla="*/ 36 h 74"/>
                <a:gd name="T6" fmla="*/ 0 w 35"/>
                <a:gd name="T7" fmla="*/ 59 h 74"/>
                <a:gd name="T8" fmla="*/ 8 w 35"/>
                <a:gd name="T9" fmla="*/ 74 h 74"/>
                <a:gd name="T10" fmla="*/ 20 w 35"/>
                <a:gd name="T11" fmla="*/ 59 h 74"/>
                <a:gd name="T12" fmla="*/ 35 w 35"/>
                <a:gd name="T13" fmla="*/ 32 h 74"/>
                <a:gd name="T14" fmla="*/ 30 w 35"/>
                <a:gd name="T15" fmla="*/ 0 h 74"/>
                <a:gd name="T16" fmla="*/ 0 60000 65536"/>
                <a:gd name="T17" fmla="*/ 0 60000 65536"/>
                <a:gd name="T18" fmla="*/ 0 60000 65536"/>
                <a:gd name="T19" fmla="*/ 0 60000 65536"/>
                <a:gd name="T20" fmla="*/ 0 60000 65536"/>
                <a:gd name="T21" fmla="*/ 0 60000 65536"/>
                <a:gd name="T22" fmla="*/ 0 60000 65536"/>
                <a:gd name="T23" fmla="*/ 0 60000 65536"/>
                <a:gd name="T24" fmla="*/ 0 w 35"/>
                <a:gd name="T25" fmla="*/ 0 h 74"/>
                <a:gd name="T26" fmla="*/ 35 w 35"/>
                <a:gd name="T27" fmla="*/ 74 h 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 h="74">
                  <a:moveTo>
                    <a:pt x="30" y="0"/>
                  </a:moveTo>
                  <a:cubicBezTo>
                    <a:pt x="33" y="8"/>
                    <a:pt x="29" y="14"/>
                    <a:pt x="21" y="15"/>
                  </a:cubicBezTo>
                  <a:cubicBezTo>
                    <a:pt x="19" y="27"/>
                    <a:pt x="24" y="33"/>
                    <a:pt x="9" y="36"/>
                  </a:cubicBezTo>
                  <a:cubicBezTo>
                    <a:pt x="13" y="50"/>
                    <a:pt x="12" y="52"/>
                    <a:pt x="0" y="59"/>
                  </a:cubicBezTo>
                  <a:cubicBezTo>
                    <a:pt x="3" y="64"/>
                    <a:pt x="5" y="69"/>
                    <a:pt x="8" y="74"/>
                  </a:cubicBezTo>
                  <a:cubicBezTo>
                    <a:pt x="15" y="71"/>
                    <a:pt x="16" y="65"/>
                    <a:pt x="20" y="59"/>
                  </a:cubicBezTo>
                  <a:cubicBezTo>
                    <a:pt x="22" y="47"/>
                    <a:pt x="28" y="41"/>
                    <a:pt x="35" y="32"/>
                  </a:cubicBezTo>
                  <a:cubicBezTo>
                    <a:pt x="34" y="26"/>
                    <a:pt x="30" y="8"/>
                    <a:pt x="3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6" name="Freeform 63"/>
            <p:cNvSpPr>
              <a:spLocks noChangeArrowheads="1"/>
            </p:cNvSpPr>
            <p:nvPr/>
          </p:nvSpPr>
          <p:spPr bwMode="auto">
            <a:xfrm>
              <a:off x="3967" y="992"/>
              <a:ext cx="22" cy="51"/>
            </a:xfrm>
            <a:custGeom>
              <a:avLst/>
              <a:gdLst>
                <a:gd name="T0" fmla="*/ 13 w 25"/>
                <a:gd name="T1" fmla="*/ 7 h 73"/>
                <a:gd name="T2" fmla="*/ 4 w 25"/>
                <a:gd name="T3" fmla="*/ 8 h 73"/>
                <a:gd name="T4" fmla="*/ 0 w 25"/>
                <a:gd name="T5" fmla="*/ 22 h 73"/>
                <a:gd name="T6" fmla="*/ 15 w 25"/>
                <a:gd name="T7" fmla="*/ 41 h 73"/>
                <a:gd name="T8" fmla="*/ 25 w 25"/>
                <a:gd name="T9" fmla="*/ 56 h 73"/>
                <a:gd name="T10" fmla="*/ 16 w 25"/>
                <a:gd name="T11" fmla="*/ 20 h 73"/>
                <a:gd name="T12" fmla="*/ 13 w 25"/>
                <a:gd name="T13" fmla="*/ 7 h 73"/>
                <a:gd name="T14" fmla="*/ 0 60000 65536"/>
                <a:gd name="T15" fmla="*/ 0 60000 65536"/>
                <a:gd name="T16" fmla="*/ 0 60000 65536"/>
                <a:gd name="T17" fmla="*/ 0 60000 65536"/>
                <a:gd name="T18" fmla="*/ 0 60000 65536"/>
                <a:gd name="T19" fmla="*/ 0 60000 65536"/>
                <a:gd name="T20" fmla="*/ 0 60000 65536"/>
                <a:gd name="T21" fmla="*/ 0 w 25"/>
                <a:gd name="T22" fmla="*/ 0 h 73"/>
                <a:gd name="T23" fmla="*/ 25 w 25"/>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73">
                  <a:moveTo>
                    <a:pt x="13" y="7"/>
                  </a:moveTo>
                  <a:cubicBezTo>
                    <a:pt x="9" y="0"/>
                    <a:pt x="7" y="2"/>
                    <a:pt x="4" y="8"/>
                  </a:cubicBezTo>
                  <a:cubicBezTo>
                    <a:pt x="3" y="13"/>
                    <a:pt x="1" y="17"/>
                    <a:pt x="0" y="22"/>
                  </a:cubicBezTo>
                  <a:cubicBezTo>
                    <a:pt x="1" y="35"/>
                    <a:pt x="6" y="33"/>
                    <a:pt x="15" y="41"/>
                  </a:cubicBezTo>
                  <a:cubicBezTo>
                    <a:pt x="16" y="52"/>
                    <a:pt x="15" y="73"/>
                    <a:pt x="25" y="56"/>
                  </a:cubicBezTo>
                  <a:cubicBezTo>
                    <a:pt x="24" y="33"/>
                    <a:pt x="23" y="36"/>
                    <a:pt x="16" y="20"/>
                  </a:cubicBezTo>
                  <a:cubicBezTo>
                    <a:pt x="15" y="11"/>
                    <a:pt x="16" y="15"/>
                    <a:pt x="13"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7" name="Freeform 64"/>
            <p:cNvSpPr>
              <a:spLocks noChangeArrowheads="1"/>
            </p:cNvSpPr>
            <p:nvPr/>
          </p:nvSpPr>
          <p:spPr bwMode="auto">
            <a:xfrm>
              <a:off x="3992" y="976"/>
              <a:ext cx="12" cy="23"/>
            </a:xfrm>
            <a:custGeom>
              <a:avLst/>
              <a:gdLst>
                <a:gd name="T0" fmla="*/ 11 w 14"/>
                <a:gd name="T1" fmla="*/ 0 h 33"/>
                <a:gd name="T2" fmla="*/ 1 w 14"/>
                <a:gd name="T3" fmla="*/ 10 h 33"/>
                <a:gd name="T4" fmla="*/ 11 w 14"/>
                <a:gd name="T5" fmla="*/ 25 h 33"/>
                <a:gd name="T6" fmla="*/ 11 w 14"/>
                <a:gd name="T7" fmla="*/ 0 h 33"/>
                <a:gd name="T8" fmla="*/ 0 60000 65536"/>
                <a:gd name="T9" fmla="*/ 0 60000 65536"/>
                <a:gd name="T10" fmla="*/ 0 60000 65536"/>
                <a:gd name="T11" fmla="*/ 0 60000 65536"/>
                <a:gd name="T12" fmla="*/ 0 w 14"/>
                <a:gd name="T13" fmla="*/ 0 h 33"/>
                <a:gd name="T14" fmla="*/ 14 w 14"/>
                <a:gd name="T15" fmla="*/ 33 h 33"/>
              </a:gdLst>
              <a:ahLst/>
              <a:cxnLst>
                <a:cxn ang="T8">
                  <a:pos x="T0" y="T1"/>
                </a:cxn>
                <a:cxn ang="T9">
                  <a:pos x="T2" y="T3"/>
                </a:cxn>
                <a:cxn ang="T10">
                  <a:pos x="T4" y="T5"/>
                </a:cxn>
                <a:cxn ang="T11">
                  <a:pos x="T6" y="T7"/>
                </a:cxn>
              </a:cxnLst>
              <a:rect l="T12" t="T13" r="T14" b="T15"/>
              <a:pathLst>
                <a:path w="14" h="33">
                  <a:moveTo>
                    <a:pt x="11" y="0"/>
                  </a:moveTo>
                  <a:cubicBezTo>
                    <a:pt x="7" y="3"/>
                    <a:pt x="5" y="7"/>
                    <a:pt x="1" y="10"/>
                  </a:cubicBezTo>
                  <a:cubicBezTo>
                    <a:pt x="2" y="18"/>
                    <a:pt x="0" y="33"/>
                    <a:pt x="11" y="25"/>
                  </a:cubicBezTo>
                  <a:cubicBezTo>
                    <a:pt x="14" y="15"/>
                    <a:pt x="5" y="4"/>
                    <a:pt x="1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8" name="Freeform 65"/>
            <p:cNvSpPr>
              <a:spLocks noChangeArrowheads="1"/>
            </p:cNvSpPr>
            <p:nvPr/>
          </p:nvSpPr>
          <p:spPr bwMode="auto">
            <a:xfrm>
              <a:off x="4004" y="987"/>
              <a:ext cx="24" cy="45"/>
            </a:xfrm>
            <a:custGeom>
              <a:avLst/>
              <a:gdLst>
                <a:gd name="T0" fmla="*/ 5 w 28"/>
                <a:gd name="T1" fmla="*/ 0 h 64"/>
                <a:gd name="T2" fmla="*/ 11 w 28"/>
                <a:gd name="T3" fmla="*/ 14 h 64"/>
                <a:gd name="T4" fmla="*/ 20 w 28"/>
                <a:gd name="T5" fmla="*/ 21 h 64"/>
                <a:gd name="T6" fmla="*/ 8 w 28"/>
                <a:gd name="T7" fmla="*/ 39 h 64"/>
                <a:gd name="T8" fmla="*/ 0 w 28"/>
                <a:gd name="T9" fmla="*/ 56 h 64"/>
                <a:gd name="T10" fmla="*/ 11 w 28"/>
                <a:gd name="T11" fmla="*/ 57 h 64"/>
                <a:gd name="T12" fmla="*/ 26 w 28"/>
                <a:gd name="T13" fmla="*/ 26 h 64"/>
                <a:gd name="T14" fmla="*/ 5 w 28"/>
                <a:gd name="T15" fmla="*/ 0 h 6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64"/>
                <a:gd name="T26" fmla="*/ 28 w 28"/>
                <a:gd name="T27" fmla="*/ 64 h 6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64">
                  <a:moveTo>
                    <a:pt x="5" y="0"/>
                  </a:moveTo>
                  <a:cubicBezTo>
                    <a:pt x="6" y="5"/>
                    <a:pt x="7" y="10"/>
                    <a:pt x="11" y="14"/>
                  </a:cubicBezTo>
                  <a:cubicBezTo>
                    <a:pt x="14" y="17"/>
                    <a:pt x="20" y="21"/>
                    <a:pt x="20" y="21"/>
                  </a:cubicBezTo>
                  <a:cubicBezTo>
                    <a:pt x="9" y="27"/>
                    <a:pt x="0" y="23"/>
                    <a:pt x="8" y="39"/>
                  </a:cubicBezTo>
                  <a:cubicBezTo>
                    <a:pt x="6" y="47"/>
                    <a:pt x="4" y="50"/>
                    <a:pt x="0" y="56"/>
                  </a:cubicBezTo>
                  <a:cubicBezTo>
                    <a:pt x="4" y="62"/>
                    <a:pt x="7" y="64"/>
                    <a:pt x="11" y="57"/>
                  </a:cubicBezTo>
                  <a:cubicBezTo>
                    <a:pt x="13" y="43"/>
                    <a:pt x="10" y="29"/>
                    <a:pt x="26" y="26"/>
                  </a:cubicBezTo>
                  <a:cubicBezTo>
                    <a:pt x="28" y="15"/>
                    <a:pt x="14" y="4"/>
                    <a:pt x="5"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39" name="Freeform 66"/>
            <p:cNvSpPr>
              <a:spLocks noChangeArrowheads="1"/>
            </p:cNvSpPr>
            <p:nvPr/>
          </p:nvSpPr>
          <p:spPr bwMode="auto">
            <a:xfrm>
              <a:off x="3694" y="1052"/>
              <a:ext cx="14" cy="25"/>
            </a:xfrm>
            <a:custGeom>
              <a:avLst/>
              <a:gdLst>
                <a:gd name="T0" fmla="*/ 14 w 16"/>
                <a:gd name="T1" fmla="*/ 3 h 36"/>
                <a:gd name="T2" fmla="*/ 0 w 16"/>
                <a:gd name="T3" fmla="*/ 7 h 36"/>
                <a:gd name="T4" fmla="*/ 8 w 16"/>
                <a:gd name="T5" fmla="*/ 22 h 36"/>
                <a:gd name="T6" fmla="*/ 14 w 16"/>
                <a:gd name="T7" fmla="*/ 3 h 36"/>
                <a:gd name="T8" fmla="*/ 0 60000 65536"/>
                <a:gd name="T9" fmla="*/ 0 60000 65536"/>
                <a:gd name="T10" fmla="*/ 0 60000 65536"/>
                <a:gd name="T11" fmla="*/ 0 60000 65536"/>
                <a:gd name="T12" fmla="*/ 0 w 16"/>
                <a:gd name="T13" fmla="*/ 0 h 36"/>
                <a:gd name="T14" fmla="*/ 16 w 16"/>
                <a:gd name="T15" fmla="*/ 36 h 36"/>
              </a:gdLst>
              <a:ahLst/>
              <a:cxnLst>
                <a:cxn ang="T8">
                  <a:pos x="T0" y="T1"/>
                </a:cxn>
                <a:cxn ang="T9">
                  <a:pos x="T2" y="T3"/>
                </a:cxn>
                <a:cxn ang="T10">
                  <a:pos x="T4" y="T5"/>
                </a:cxn>
                <a:cxn ang="T11">
                  <a:pos x="T6" y="T7"/>
                </a:cxn>
              </a:cxnLst>
              <a:rect l="T12" t="T13" r="T14" b="T15"/>
              <a:pathLst>
                <a:path w="16" h="36">
                  <a:moveTo>
                    <a:pt x="14" y="3"/>
                  </a:moveTo>
                  <a:cubicBezTo>
                    <a:pt x="7" y="0"/>
                    <a:pt x="4" y="1"/>
                    <a:pt x="0" y="7"/>
                  </a:cubicBezTo>
                  <a:cubicBezTo>
                    <a:pt x="3" y="14"/>
                    <a:pt x="2" y="17"/>
                    <a:pt x="8" y="22"/>
                  </a:cubicBezTo>
                  <a:cubicBezTo>
                    <a:pt x="16" y="36"/>
                    <a:pt x="11" y="7"/>
                    <a:pt x="14" y="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0" name="Freeform 67"/>
            <p:cNvSpPr>
              <a:spLocks noChangeArrowheads="1"/>
            </p:cNvSpPr>
            <p:nvPr/>
          </p:nvSpPr>
          <p:spPr bwMode="auto">
            <a:xfrm>
              <a:off x="3683" y="1030"/>
              <a:ext cx="11"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1" name="Freeform 68"/>
            <p:cNvSpPr>
              <a:spLocks noChangeArrowheads="1"/>
            </p:cNvSpPr>
            <p:nvPr/>
          </p:nvSpPr>
          <p:spPr bwMode="auto">
            <a:xfrm>
              <a:off x="3678" y="1013"/>
              <a:ext cx="14" cy="14"/>
            </a:xfrm>
            <a:custGeom>
              <a:avLst/>
              <a:gdLst>
                <a:gd name="T0" fmla="*/ 10 w 16"/>
                <a:gd name="T1" fmla="*/ 5 h 19"/>
                <a:gd name="T2" fmla="*/ 0 w 16"/>
                <a:gd name="T3" fmla="*/ 10 h 19"/>
                <a:gd name="T4" fmla="*/ 12 w 16"/>
                <a:gd name="T5" fmla="*/ 19 h 19"/>
                <a:gd name="T6" fmla="*/ 10 w 16"/>
                <a:gd name="T7" fmla="*/ 5 h 19"/>
                <a:gd name="T8" fmla="*/ 0 60000 65536"/>
                <a:gd name="T9" fmla="*/ 0 60000 65536"/>
                <a:gd name="T10" fmla="*/ 0 60000 65536"/>
                <a:gd name="T11" fmla="*/ 0 60000 65536"/>
                <a:gd name="T12" fmla="*/ 0 w 16"/>
                <a:gd name="T13" fmla="*/ 0 h 19"/>
                <a:gd name="T14" fmla="*/ 16 w 16"/>
                <a:gd name="T15" fmla="*/ 19 h 19"/>
              </a:gdLst>
              <a:ahLst/>
              <a:cxnLst>
                <a:cxn ang="T8">
                  <a:pos x="T0" y="T1"/>
                </a:cxn>
                <a:cxn ang="T9">
                  <a:pos x="T2" y="T3"/>
                </a:cxn>
                <a:cxn ang="T10">
                  <a:pos x="T4" y="T5"/>
                </a:cxn>
                <a:cxn ang="T11">
                  <a:pos x="T6" y="T7"/>
                </a:cxn>
              </a:cxnLst>
              <a:rect l="T12" t="T13" r="T14" b="T15"/>
              <a:pathLst>
                <a:path w="16" h="19">
                  <a:moveTo>
                    <a:pt x="10" y="5"/>
                  </a:moveTo>
                  <a:cubicBezTo>
                    <a:pt x="4" y="0"/>
                    <a:pt x="1" y="3"/>
                    <a:pt x="0" y="10"/>
                  </a:cubicBezTo>
                  <a:cubicBezTo>
                    <a:pt x="4" y="15"/>
                    <a:pt x="7" y="16"/>
                    <a:pt x="12" y="19"/>
                  </a:cubicBezTo>
                  <a:cubicBezTo>
                    <a:pt x="16" y="12"/>
                    <a:pt x="14"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2" name="Freeform 69"/>
            <p:cNvSpPr>
              <a:spLocks noChangeArrowheads="1"/>
            </p:cNvSpPr>
            <p:nvPr/>
          </p:nvSpPr>
          <p:spPr bwMode="auto">
            <a:xfrm>
              <a:off x="3664" y="976"/>
              <a:ext cx="13" cy="18"/>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3" name="Freeform 70"/>
            <p:cNvSpPr>
              <a:spLocks noChangeArrowheads="1"/>
            </p:cNvSpPr>
            <p:nvPr/>
          </p:nvSpPr>
          <p:spPr bwMode="auto">
            <a:xfrm>
              <a:off x="3667" y="999"/>
              <a:ext cx="18" cy="13"/>
            </a:xfrm>
            <a:custGeom>
              <a:avLst/>
              <a:gdLst>
                <a:gd name="T0" fmla="*/ 13 w 22"/>
                <a:gd name="T1" fmla="*/ 0 h 18"/>
                <a:gd name="T2" fmla="*/ 19 w 22"/>
                <a:gd name="T3" fmla="*/ 18 h 18"/>
                <a:gd name="T4" fmla="*/ 14 w 22"/>
                <a:gd name="T5" fmla="*/ 6 h 18"/>
                <a:gd name="T6" fmla="*/ 13 w 22"/>
                <a:gd name="T7" fmla="*/ 0 h 18"/>
                <a:gd name="T8" fmla="*/ 0 60000 65536"/>
                <a:gd name="T9" fmla="*/ 0 60000 65536"/>
                <a:gd name="T10" fmla="*/ 0 60000 65536"/>
                <a:gd name="T11" fmla="*/ 0 60000 65536"/>
                <a:gd name="T12" fmla="*/ 0 w 22"/>
                <a:gd name="T13" fmla="*/ 0 h 18"/>
                <a:gd name="T14" fmla="*/ 22 w 22"/>
                <a:gd name="T15" fmla="*/ 18 h 18"/>
              </a:gdLst>
              <a:ahLst/>
              <a:cxnLst>
                <a:cxn ang="T8">
                  <a:pos x="T0" y="T1"/>
                </a:cxn>
                <a:cxn ang="T9">
                  <a:pos x="T2" y="T3"/>
                </a:cxn>
                <a:cxn ang="T10">
                  <a:pos x="T4" y="T5"/>
                </a:cxn>
                <a:cxn ang="T11">
                  <a:pos x="T6" y="T7"/>
                </a:cxn>
              </a:cxnLst>
              <a:rect l="T12" t="T13" r="T14" b="T15"/>
              <a:pathLst>
                <a:path w="22" h="18">
                  <a:moveTo>
                    <a:pt x="13" y="0"/>
                  </a:moveTo>
                  <a:cubicBezTo>
                    <a:pt x="0" y="8"/>
                    <a:pt x="9" y="12"/>
                    <a:pt x="19" y="18"/>
                  </a:cubicBezTo>
                  <a:cubicBezTo>
                    <a:pt x="20" y="11"/>
                    <a:pt x="22" y="8"/>
                    <a:pt x="14" y="6"/>
                  </a:cubicBezTo>
                  <a:cubicBezTo>
                    <a:pt x="9" y="3"/>
                    <a:pt x="9" y="5"/>
                    <a:pt x="13"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4" name="Freeform 71"/>
            <p:cNvSpPr>
              <a:spLocks noChangeArrowheads="1"/>
            </p:cNvSpPr>
            <p:nvPr/>
          </p:nvSpPr>
          <p:spPr bwMode="auto">
            <a:xfrm>
              <a:off x="4628" y="1582"/>
              <a:ext cx="52" cy="56"/>
            </a:xfrm>
            <a:custGeom>
              <a:avLst/>
              <a:gdLst>
                <a:gd name="T0" fmla="*/ 10 w 60"/>
                <a:gd name="T1" fmla="*/ 7 h 81"/>
                <a:gd name="T2" fmla="*/ 3 w 60"/>
                <a:gd name="T3" fmla="*/ 18 h 81"/>
                <a:gd name="T4" fmla="*/ 15 w 60"/>
                <a:gd name="T5" fmla="*/ 39 h 81"/>
                <a:gd name="T6" fmla="*/ 27 w 60"/>
                <a:gd name="T7" fmla="*/ 54 h 81"/>
                <a:gd name="T8" fmla="*/ 40 w 60"/>
                <a:gd name="T9" fmla="*/ 63 h 81"/>
                <a:gd name="T10" fmla="*/ 51 w 60"/>
                <a:gd name="T11" fmla="*/ 81 h 81"/>
                <a:gd name="T12" fmla="*/ 52 w 60"/>
                <a:gd name="T13" fmla="*/ 57 h 81"/>
                <a:gd name="T14" fmla="*/ 43 w 60"/>
                <a:gd name="T15" fmla="*/ 37 h 81"/>
                <a:gd name="T16" fmla="*/ 25 w 60"/>
                <a:gd name="T17" fmla="*/ 18 h 81"/>
                <a:gd name="T18" fmla="*/ 10 w 60"/>
                <a:gd name="T19" fmla="*/ 7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
                <a:gd name="T31" fmla="*/ 0 h 81"/>
                <a:gd name="T32" fmla="*/ 60 w 60"/>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 h="81">
                  <a:moveTo>
                    <a:pt x="10" y="7"/>
                  </a:moveTo>
                  <a:cubicBezTo>
                    <a:pt x="0" y="0"/>
                    <a:pt x="0" y="9"/>
                    <a:pt x="3" y="18"/>
                  </a:cubicBezTo>
                  <a:cubicBezTo>
                    <a:pt x="5" y="25"/>
                    <a:pt x="12" y="32"/>
                    <a:pt x="15" y="39"/>
                  </a:cubicBezTo>
                  <a:cubicBezTo>
                    <a:pt x="16" y="51"/>
                    <a:pt x="17" y="51"/>
                    <a:pt x="27" y="54"/>
                  </a:cubicBezTo>
                  <a:cubicBezTo>
                    <a:pt x="31" y="57"/>
                    <a:pt x="36" y="60"/>
                    <a:pt x="40" y="63"/>
                  </a:cubicBezTo>
                  <a:cubicBezTo>
                    <a:pt x="43" y="70"/>
                    <a:pt x="45" y="77"/>
                    <a:pt x="51" y="81"/>
                  </a:cubicBezTo>
                  <a:cubicBezTo>
                    <a:pt x="60" y="75"/>
                    <a:pt x="56" y="66"/>
                    <a:pt x="52" y="57"/>
                  </a:cubicBezTo>
                  <a:cubicBezTo>
                    <a:pt x="51" y="49"/>
                    <a:pt x="50" y="41"/>
                    <a:pt x="43" y="37"/>
                  </a:cubicBezTo>
                  <a:cubicBezTo>
                    <a:pt x="37" y="30"/>
                    <a:pt x="33" y="23"/>
                    <a:pt x="25" y="18"/>
                  </a:cubicBezTo>
                  <a:cubicBezTo>
                    <a:pt x="20" y="12"/>
                    <a:pt x="17" y="9"/>
                    <a:pt x="10" y="7"/>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5" name="Freeform 72"/>
            <p:cNvSpPr>
              <a:spLocks noChangeArrowheads="1"/>
            </p:cNvSpPr>
            <p:nvPr/>
          </p:nvSpPr>
          <p:spPr bwMode="auto">
            <a:xfrm>
              <a:off x="4894" y="1536"/>
              <a:ext cx="61" cy="43"/>
            </a:xfrm>
            <a:custGeom>
              <a:avLst/>
              <a:gdLst>
                <a:gd name="T0" fmla="*/ 28 w 71"/>
                <a:gd name="T1" fmla="*/ 23 h 61"/>
                <a:gd name="T2" fmla="*/ 13 w 71"/>
                <a:gd name="T3" fmla="*/ 32 h 61"/>
                <a:gd name="T4" fmla="*/ 1 w 71"/>
                <a:gd name="T5" fmla="*/ 44 h 61"/>
                <a:gd name="T6" fmla="*/ 13 w 71"/>
                <a:gd name="T7" fmla="*/ 59 h 61"/>
                <a:gd name="T8" fmla="*/ 28 w 71"/>
                <a:gd name="T9" fmla="*/ 44 h 61"/>
                <a:gd name="T10" fmla="*/ 40 w 71"/>
                <a:gd name="T11" fmla="*/ 23 h 61"/>
                <a:gd name="T12" fmla="*/ 55 w 71"/>
                <a:gd name="T13" fmla="*/ 0 h 61"/>
                <a:gd name="T14" fmla="*/ 71 w 71"/>
                <a:gd name="T15" fmla="*/ 11 h 61"/>
                <a:gd name="T16" fmla="*/ 35 w 71"/>
                <a:gd name="T17" fmla="*/ 23 h 61"/>
                <a:gd name="T18" fmla="*/ 28 w 71"/>
                <a:gd name="T19" fmla="*/ 23 h 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
                <a:gd name="T31" fmla="*/ 0 h 61"/>
                <a:gd name="T32" fmla="*/ 71 w 71"/>
                <a:gd name="T33" fmla="*/ 61 h 6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 h="61">
                  <a:moveTo>
                    <a:pt x="28" y="23"/>
                  </a:moveTo>
                  <a:cubicBezTo>
                    <a:pt x="25" y="33"/>
                    <a:pt x="25" y="33"/>
                    <a:pt x="13" y="32"/>
                  </a:cubicBezTo>
                  <a:cubicBezTo>
                    <a:pt x="2" y="33"/>
                    <a:pt x="3" y="34"/>
                    <a:pt x="1" y="44"/>
                  </a:cubicBezTo>
                  <a:cubicBezTo>
                    <a:pt x="2" y="60"/>
                    <a:pt x="0" y="61"/>
                    <a:pt x="13" y="59"/>
                  </a:cubicBezTo>
                  <a:cubicBezTo>
                    <a:pt x="19" y="54"/>
                    <a:pt x="21" y="48"/>
                    <a:pt x="28" y="44"/>
                  </a:cubicBezTo>
                  <a:cubicBezTo>
                    <a:pt x="30" y="33"/>
                    <a:pt x="28" y="25"/>
                    <a:pt x="40" y="23"/>
                  </a:cubicBezTo>
                  <a:cubicBezTo>
                    <a:pt x="42" y="12"/>
                    <a:pt x="44" y="4"/>
                    <a:pt x="55" y="0"/>
                  </a:cubicBezTo>
                  <a:cubicBezTo>
                    <a:pt x="65" y="2"/>
                    <a:pt x="69" y="1"/>
                    <a:pt x="71" y="11"/>
                  </a:cubicBezTo>
                  <a:cubicBezTo>
                    <a:pt x="63" y="22"/>
                    <a:pt x="48" y="21"/>
                    <a:pt x="35" y="23"/>
                  </a:cubicBezTo>
                  <a:cubicBezTo>
                    <a:pt x="30" y="27"/>
                    <a:pt x="32" y="27"/>
                    <a:pt x="28" y="23"/>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6" name="Freeform 73"/>
            <p:cNvSpPr>
              <a:spLocks noChangeArrowheads="1"/>
            </p:cNvSpPr>
            <p:nvPr/>
          </p:nvSpPr>
          <p:spPr bwMode="auto">
            <a:xfrm>
              <a:off x="4710" y="1513"/>
              <a:ext cx="20" cy="21"/>
            </a:xfrm>
            <a:custGeom>
              <a:avLst/>
              <a:gdLst>
                <a:gd name="T0" fmla="*/ 9 w 23"/>
                <a:gd name="T1" fmla="*/ 0 h 30"/>
                <a:gd name="T2" fmla="*/ 0 w 23"/>
                <a:gd name="T3" fmla="*/ 14 h 30"/>
                <a:gd name="T4" fmla="*/ 12 w 23"/>
                <a:gd name="T5" fmla="*/ 30 h 30"/>
                <a:gd name="T6" fmla="*/ 9 w 23"/>
                <a:gd name="T7" fmla="*/ 0 h 30"/>
                <a:gd name="T8" fmla="*/ 0 60000 65536"/>
                <a:gd name="T9" fmla="*/ 0 60000 65536"/>
                <a:gd name="T10" fmla="*/ 0 60000 65536"/>
                <a:gd name="T11" fmla="*/ 0 60000 65536"/>
                <a:gd name="T12" fmla="*/ 0 w 23"/>
                <a:gd name="T13" fmla="*/ 0 h 30"/>
                <a:gd name="T14" fmla="*/ 23 w 23"/>
                <a:gd name="T15" fmla="*/ 30 h 30"/>
              </a:gdLst>
              <a:ahLst/>
              <a:cxnLst>
                <a:cxn ang="T8">
                  <a:pos x="T0" y="T1"/>
                </a:cxn>
                <a:cxn ang="T9">
                  <a:pos x="T2" y="T3"/>
                </a:cxn>
                <a:cxn ang="T10">
                  <a:pos x="T4" y="T5"/>
                </a:cxn>
                <a:cxn ang="T11">
                  <a:pos x="T6" y="T7"/>
                </a:cxn>
              </a:cxnLst>
              <a:rect l="T12" t="T13" r="T14" b="T15"/>
              <a:pathLst>
                <a:path w="23" h="30">
                  <a:moveTo>
                    <a:pt x="9" y="0"/>
                  </a:moveTo>
                  <a:cubicBezTo>
                    <a:pt x="8" y="7"/>
                    <a:pt x="3" y="8"/>
                    <a:pt x="0" y="14"/>
                  </a:cubicBezTo>
                  <a:cubicBezTo>
                    <a:pt x="3" y="21"/>
                    <a:pt x="8" y="24"/>
                    <a:pt x="12" y="30"/>
                  </a:cubicBezTo>
                  <a:cubicBezTo>
                    <a:pt x="23" y="15"/>
                    <a:pt x="4" y="9"/>
                    <a:pt x="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7" name="Freeform 74"/>
            <p:cNvSpPr>
              <a:spLocks noChangeArrowheads="1"/>
            </p:cNvSpPr>
            <p:nvPr/>
          </p:nvSpPr>
          <p:spPr bwMode="auto">
            <a:xfrm>
              <a:off x="4701" y="1492"/>
              <a:ext cx="23" cy="16"/>
            </a:xfrm>
            <a:custGeom>
              <a:avLst/>
              <a:gdLst>
                <a:gd name="T0" fmla="*/ 19 w 26"/>
                <a:gd name="T1" fmla="*/ 0 h 23"/>
                <a:gd name="T2" fmla="*/ 0 w 26"/>
                <a:gd name="T3" fmla="*/ 14 h 23"/>
                <a:gd name="T4" fmla="*/ 21 w 26"/>
                <a:gd name="T5" fmla="*/ 20 h 23"/>
                <a:gd name="T6" fmla="*/ 19 w 26"/>
                <a:gd name="T7" fmla="*/ 0 h 23"/>
                <a:gd name="T8" fmla="*/ 0 60000 65536"/>
                <a:gd name="T9" fmla="*/ 0 60000 65536"/>
                <a:gd name="T10" fmla="*/ 0 60000 65536"/>
                <a:gd name="T11" fmla="*/ 0 60000 65536"/>
                <a:gd name="T12" fmla="*/ 0 w 26"/>
                <a:gd name="T13" fmla="*/ 0 h 23"/>
                <a:gd name="T14" fmla="*/ 26 w 26"/>
                <a:gd name="T15" fmla="*/ 23 h 23"/>
              </a:gdLst>
              <a:ahLst/>
              <a:cxnLst>
                <a:cxn ang="T8">
                  <a:pos x="T0" y="T1"/>
                </a:cxn>
                <a:cxn ang="T9">
                  <a:pos x="T2" y="T3"/>
                </a:cxn>
                <a:cxn ang="T10">
                  <a:pos x="T4" y="T5"/>
                </a:cxn>
                <a:cxn ang="T11">
                  <a:pos x="T6" y="T7"/>
                </a:cxn>
              </a:cxnLst>
              <a:rect l="T12" t="T13" r="T14" b="T15"/>
              <a:pathLst>
                <a:path w="26" h="23">
                  <a:moveTo>
                    <a:pt x="19" y="0"/>
                  </a:moveTo>
                  <a:cubicBezTo>
                    <a:pt x="17" y="12"/>
                    <a:pt x="10" y="11"/>
                    <a:pt x="0" y="14"/>
                  </a:cubicBezTo>
                  <a:cubicBezTo>
                    <a:pt x="5" y="23"/>
                    <a:pt x="11" y="22"/>
                    <a:pt x="21" y="20"/>
                  </a:cubicBezTo>
                  <a:cubicBezTo>
                    <a:pt x="26" y="12"/>
                    <a:pt x="23" y="7"/>
                    <a:pt x="1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8" name="Freeform 75"/>
            <p:cNvSpPr>
              <a:spLocks noChangeArrowheads="1"/>
            </p:cNvSpPr>
            <p:nvPr/>
          </p:nvSpPr>
          <p:spPr bwMode="auto">
            <a:xfrm>
              <a:off x="4525" y="1311"/>
              <a:ext cx="27" cy="31"/>
            </a:xfrm>
            <a:custGeom>
              <a:avLst/>
              <a:gdLst>
                <a:gd name="T0" fmla="*/ 28 w 32"/>
                <a:gd name="T1" fmla="*/ 0 h 44"/>
                <a:gd name="T2" fmla="*/ 10 w 32"/>
                <a:gd name="T3" fmla="*/ 11 h 44"/>
                <a:gd name="T4" fmla="*/ 12 w 32"/>
                <a:gd name="T5" fmla="*/ 32 h 44"/>
                <a:gd name="T6" fmla="*/ 24 w 32"/>
                <a:gd name="T7" fmla="*/ 36 h 44"/>
                <a:gd name="T8" fmla="*/ 28 w 32"/>
                <a:gd name="T9" fmla="*/ 0 h 44"/>
                <a:gd name="T10" fmla="*/ 0 60000 65536"/>
                <a:gd name="T11" fmla="*/ 0 60000 65536"/>
                <a:gd name="T12" fmla="*/ 0 60000 65536"/>
                <a:gd name="T13" fmla="*/ 0 60000 65536"/>
                <a:gd name="T14" fmla="*/ 0 60000 65536"/>
                <a:gd name="T15" fmla="*/ 0 w 32"/>
                <a:gd name="T16" fmla="*/ 0 h 44"/>
                <a:gd name="T17" fmla="*/ 32 w 32"/>
                <a:gd name="T18" fmla="*/ 44 h 44"/>
              </a:gdLst>
              <a:ahLst/>
              <a:cxnLst>
                <a:cxn ang="T10">
                  <a:pos x="T0" y="T1"/>
                </a:cxn>
                <a:cxn ang="T11">
                  <a:pos x="T2" y="T3"/>
                </a:cxn>
                <a:cxn ang="T12">
                  <a:pos x="T4" y="T5"/>
                </a:cxn>
                <a:cxn ang="T13">
                  <a:pos x="T6" y="T7"/>
                </a:cxn>
                <a:cxn ang="T14">
                  <a:pos x="T8" y="T9"/>
                </a:cxn>
              </a:cxnLst>
              <a:rect l="T15" t="T16" r="T17" b="T18"/>
              <a:pathLst>
                <a:path w="32" h="44">
                  <a:moveTo>
                    <a:pt x="28" y="0"/>
                  </a:moveTo>
                  <a:cubicBezTo>
                    <a:pt x="32" y="10"/>
                    <a:pt x="18" y="9"/>
                    <a:pt x="10" y="11"/>
                  </a:cubicBezTo>
                  <a:cubicBezTo>
                    <a:pt x="0" y="18"/>
                    <a:pt x="7" y="24"/>
                    <a:pt x="12" y="32"/>
                  </a:cubicBezTo>
                  <a:cubicBezTo>
                    <a:pt x="14" y="44"/>
                    <a:pt x="15" y="41"/>
                    <a:pt x="24" y="36"/>
                  </a:cubicBezTo>
                  <a:cubicBezTo>
                    <a:pt x="32" y="25"/>
                    <a:pt x="29" y="14"/>
                    <a:pt x="2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49" name="Freeform 76"/>
            <p:cNvSpPr>
              <a:spLocks noChangeArrowheads="1"/>
            </p:cNvSpPr>
            <p:nvPr/>
          </p:nvSpPr>
          <p:spPr bwMode="auto">
            <a:xfrm>
              <a:off x="4564" y="1351"/>
              <a:ext cx="30" cy="31"/>
            </a:xfrm>
            <a:custGeom>
              <a:avLst/>
              <a:gdLst>
                <a:gd name="T0" fmla="*/ 30 w 34"/>
                <a:gd name="T1" fmla="*/ 0 h 44"/>
                <a:gd name="T2" fmla="*/ 10 w 34"/>
                <a:gd name="T3" fmla="*/ 9 h 44"/>
                <a:gd name="T4" fmla="*/ 14 w 34"/>
                <a:gd name="T5" fmla="*/ 32 h 44"/>
                <a:gd name="T6" fmla="*/ 26 w 34"/>
                <a:gd name="T7" fmla="*/ 36 h 44"/>
                <a:gd name="T8" fmla="*/ 30 w 34"/>
                <a:gd name="T9" fmla="*/ 0 h 44"/>
                <a:gd name="T10" fmla="*/ 0 60000 65536"/>
                <a:gd name="T11" fmla="*/ 0 60000 65536"/>
                <a:gd name="T12" fmla="*/ 0 60000 65536"/>
                <a:gd name="T13" fmla="*/ 0 60000 65536"/>
                <a:gd name="T14" fmla="*/ 0 60000 65536"/>
                <a:gd name="T15" fmla="*/ 0 w 34"/>
                <a:gd name="T16" fmla="*/ 0 h 44"/>
                <a:gd name="T17" fmla="*/ 34 w 34"/>
                <a:gd name="T18" fmla="*/ 44 h 44"/>
              </a:gdLst>
              <a:ahLst/>
              <a:cxnLst>
                <a:cxn ang="T10">
                  <a:pos x="T0" y="T1"/>
                </a:cxn>
                <a:cxn ang="T11">
                  <a:pos x="T2" y="T3"/>
                </a:cxn>
                <a:cxn ang="T12">
                  <a:pos x="T4" y="T5"/>
                </a:cxn>
                <a:cxn ang="T13">
                  <a:pos x="T6" y="T7"/>
                </a:cxn>
                <a:cxn ang="T14">
                  <a:pos x="T8" y="T9"/>
                </a:cxn>
              </a:cxnLst>
              <a:rect l="T15" t="T16" r="T17" b="T18"/>
              <a:pathLst>
                <a:path w="34" h="44">
                  <a:moveTo>
                    <a:pt x="30" y="0"/>
                  </a:moveTo>
                  <a:cubicBezTo>
                    <a:pt x="34" y="10"/>
                    <a:pt x="18" y="7"/>
                    <a:pt x="10" y="9"/>
                  </a:cubicBezTo>
                  <a:cubicBezTo>
                    <a:pt x="0" y="16"/>
                    <a:pt x="9" y="24"/>
                    <a:pt x="14" y="32"/>
                  </a:cubicBezTo>
                  <a:cubicBezTo>
                    <a:pt x="16" y="44"/>
                    <a:pt x="17" y="41"/>
                    <a:pt x="26" y="36"/>
                  </a:cubicBezTo>
                  <a:cubicBezTo>
                    <a:pt x="34" y="25"/>
                    <a:pt x="31" y="14"/>
                    <a:pt x="3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0" name="Freeform 77"/>
            <p:cNvSpPr>
              <a:spLocks noChangeArrowheads="1"/>
            </p:cNvSpPr>
            <p:nvPr/>
          </p:nvSpPr>
          <p:spPr bwMode="auto">
            <a:xfrm>
              <a:off x="4595" y="1410"/>
              <a:ext cx="32" cy="26"/>
            </a:xfrm>
            <a:custGeom>
              <a:avLst/>
              <a:gdLst>
                <a:gd name="T0" fmla="*/ 34 w 38"/>
                <a:gd name="T1" fmla="*/ 2 h 37"/>
                <a:gd name="T2" fmla="*/ 10 w 38"/>
                <a:gd name="T3" fmla="*/ 2 h 37"/>
                <a:gd name="T4" fmla="*/ 14 w 38"/>
                <a:gd name="T5" fmla="*/ 25 h 37"/>
                <a:gd name="T6" fmla="*/ 26 w 38"/>
                <a:gd name="T7" fmla="*/ 29 h 37"/>
                <a:gd name="T8" fmla="*/ 34 w 38"/>
                <a:gd name="T9" fmla="*/ 2 h 37"/>
                <a:gd name="T10" fmla="*/ 0 60000 65536"/>
                <a:gd name="T11" fmla="*/ 0 60000 65536"/>
                <a:gd name="T12" fmla="*/ 0 60000 65536"/>
                <a:gd name="T13" fmla="*/ 0 60000 65536"/>
                <a:gd name="T14" fmla="*/ 0 60000 65536"/>
                <a:gd name="T15" fmla="*/ 0 w 38"/>
                <a:gd name="T16" fmla="*/ 0 h 37"/>
                <a:gd name="T17" fmla="*/ 38 w 38"/>
                <a:gd name="T18" fmla="*/ 37 h 37"/>
              </a:gdLst>
              <a:ahLst/>
              <a:cxnLst>
                <a:cxn ang="T10">
                  <a:pos x="T0" y="T1"/>
                </a:cxn>
                <a:cxn ang="T11">
                  <a:pos x="T2" y="T3"/>
                </a:cxn>
                <a:cxn ang="T12">
                  <a:pos x="T4" y="T5"/>
                </a:cxn>
                <a:cxn ang="T13">
                  <a:pos x="T6" y="T7"/>
                </a:cxn>
                <a:cxn ang="T14">
                  <a:pos x="T8" y="T9"/>
                </a:cxn>
              </a:cxnLst>
              <a:rect l="T15" t="T16" r="T17" b="T18"/>
              <a:pathLst>
                <a:path w="38" h="37">
                  <a:moveTo>
                    <a:pt x="34" y="2"/>
                  </a:moveTo>
                  <a:cubicBezTo>
                    <a:pt x="38" y="12"/>
                    <a:pt x="18" y="0"/>
                    <a:pt x="10" y="2"/>
                  </a:cubicBezTo>
                  <a:cubicBezTo>
                    <a:pt x="0" y="9"/>
                    <a:pt x="9" y="17"/>
                    <a:pt x="14" y="25"/>
                  </a:cubicBezTo>
                  <a:cubicBezTo>
                    <a:pt x="16" y="37"/>
                    <a:pt x="17" y="34"/>
                    <a:pt x="26" y="29"/>
                  </a:cubicBezTo>
                  <a:cubicBezTo>
                    <a:pt x="34" y="18"/>
                    <a:pt x="35" y="16"/>
                    <a:pt x="34"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1" name="Freeform 78"/>
            <p:cNvSpPr>
              <a:spLocks noChangeArrowheads="1"/>
            </p:cNvSpPr>
            <p:nvPr/>
          </p:nvSpPr>
          <p:spPr bwMode="auto">
            <a:xfrm>
              <a:off x="4634" y="1400"/>
              <a:ext cx="32" cy="25"/>
            </a:xfrm>
            <a:custGeom>
              <a:avLst/>
              <a:gdLst>
                <a:gd name="T0" fmla="*/ 34 w 38"/>
                <a:gd name="T1" fmla="*/ 2 h 34"/>
                <a:gd name="T2" fmla="*/ 10 w 38"/>
                <a:gd name="T3" fmla="*/ 2 h 34"/>
                <a:gd name="T4" fmla="*/ 16 w 38"/>
                <a:gd name="T5" fmla="*/ 22 h 34"/>
                <a:gd name="T6" fmla="*/ 27 w 38"/>
                <a:gd name="T7" fmla="*/ 22 h 34"/>
                <a:gd name="T8" fmla="*/ 34 w 38"/>
                <a:gd name="T9" fmla="*/ 2 h 34"/>
                <a:gd name="T10" fmla="*/ 0 60000 65536"/>
                <a:gd name="T11" fmla="*/ 0 60000 65536"/>
                <a:gd name="T12" fmla="*/ 0 60000 65536"/>
                <a:gd name="T13" fmla="*/ 0 60000 65536"/>
                <a:gd name="T14" fmla="*/ 0 60000 65536"/>
                <a:gd name="T15" fmla="*/ 0 w 38"/>
                <a:gd name="T16" fmla="*/ 0 h 34"/>
                <a:gd name="T17" fmla="*/ 38 w 38"/>
                <a:gd name="T18" fmla="*/ 34 h 34"/>
              </a:gdLst>
              <a:ahLst/>
              <a:cxnLst>
                <a:cxn ang="T10">
                  <a:pos x="T0" y="T1"/>
                </a:cxn>
                <a:cxn ang="T11">
                  <a:pos x="T2" y="T3"/>
                </a:cxn>
                <a:cxn ang="T12">
                  <a:pos x="T4" y="T5"/>
                </a:cxn>
                <a:cxn ang="T13">
                  <a:pos x="T6" y="T7"/>
                </a:cxn>
                <a:cxn ang="T14">
                  <a:pos x="T8" y="T9"/>
                </a:cxn>
              </a:cxnLst>
              <a:rect l="T15" t="T16" r="T17" b="T18"/>
              <a:pathLst>
                <a:path w="38" h="34">
                  <a:moveTo>
                    <a:pt x="34" y="2"/>
                  </a:moveTo>
                  <a:cubicBezTo>
                    <a:pt x="38" y="12"/>
                    <a:pt x="18" y="0"/>
                    <a:pt x="10" y="2"/>
                  </a:cubicBezTo>
                  <a:cubicBezTo>
                    <a:pt x="0" y="9"/>
                    <a:pt x="11" y="14"/>
                    <a:pt x="16" y="22"/>
                  </a:cubicBezTo>
                  <a:cubicBezTo>
                    <a:pt x="18" y="34"/>
                    <a:pt x="18" y="27"/>
                    <a:pt x="27" y="22"/>
                  </a:cubicBezTo>
                  <a:cubicBezTo>
                    <a:pt x="35" y="11"/>
                    <a:pt x="35" y="16"/>
                    <a:pt x="34" y="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2" name="Freeform 79"/>
            <p:cNvSpPr>
              <a:spLocks noChangeArrowheads="1"/>
            </p:cNvSpPr>
            <p:nvPr/>
          </p:nvSpPr>
          <p:spPr bwMode="auto">
            <a:xfrm>
              <a:off x="4623" y="1367"/>
              <a:ext cx="30" cy="19"/>
            </a:xfrm>
            <a:custGeom>
              <a:avLst/>
              <a:gdLst>
                <a:gd name="T0" fmla="*/ 31 w 35"/>
                <a:gd name="T1" fmla="*/ 1 h 27"/>
                <a:gd name="T2" fmla="*/ 10 w 35"/>
                <a:gd name="T3" fmla="*/ 2 h 27"/>
                <a:gd name="T4" fmla="*/ 13 w 35"/>
                <a:gd name="T5" fmla="*/ 15 h 27"/>
                <a:gd name="T6" fmla="*/ 25 w 35"/>
                <a:gd name="T7" fmla="*/ 19 h 27"/>
                <a:gd name="T8" fmla="*/ 31 w 35"/>
                <a:gd name="T9" fmla="*/ 1 h 27"/>
                <a:gd name="T10" fmla="*/ 0 60000 65536"/>
                <a:gd name="T11" fmla="*/ 0 60000 65536"/>
                <a:gd name="T12" fmla="*/ 0 60000 65536"/>
                <a:gd name="T13" fmla="*/ 0 60000 65536"/>
                <a:gd name="T14" fmla="*/ 0 60000 65536"/>
                <a:gd name="T15" fmla="*/ 0 w 35"/>
                <a:gd name="T16" fmla="*/ 0 h 27"/>
                <a:gd name="T17" fmla="*/ 35 w 35"/>
                <a:gd name="T18" fmla="*/ 27 h 27"/>
              </a:gdLst>
              <a:ahLst/>
              <a:cxnLst>
                <a:cxn ang="T10">
                  <a:pos x="T0" y="T1"/>
                </a:cxn>
                <a:cxn ang="T11">
                  <a:pos x="T2" y="T3"/>
                </a:cxn>
                <a:cxn ang="T12">
                  <a:pos x="T4" y="T5"/>
                </a:cxn>
                <a:cxn ang="T13">
                  <a:pos x="T6" y="T7"/>
                </a:cxn>
                <a:cxn ang="T14">
                  <a:pos x="T8" y="T9"/>
                </a:cxn>
              </a:cxnLst>
              <a:rect l="T15" t="T16" r="T17" b="T18"/>
              <a:pathLst>
                <a:path w="35" h="27">
                  <a:moveTo>
                    <a:pt x="31" y="1"/>
                  </a:moveTo>
                  <a:cubicBezTo>
                    <a:pt x="35" y="11"/>
                    <a:pt x="18" y="0"/>
                    <a:pt x="10" y="2"/>
                  </a:cubicBezTo>
                  <a:cubicBezTo>
                    <a:pt x="0" y="9"/>
                    <a:pt x="8" y="7"/>
                    <a:pt x="13" y="15"/>
                  </a:cubicBezTo>
                  <a:cubicBezTo>
                    <a:pt x="15" y="27"/>
                    <a:pt x="16" y="24"/>
                    <a:pt x="25" y="19"/>
                  </a:cubicBezTo>
                  <a:cubicBezTo>
                    <a:pt x="33" y="8"/>
                    <a:pt x="32" y="15"/>
                    <a:pt x="31" y="1"/>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3" name="Freeform 80"/>
            <p:cNvSpPr>
              <a:spLocks noChangeArrowheads="1"/>
            </p:cNvSpPr>
            <p:nvPr/>
          </p:nvSpPr>
          <p:spPr bwMode="auto">
            <a:xfrm>
              <a:off x="4593" y="1343"/>
              <a:ext cx="30" cy="33"/>
            </a:xfrm>
            <a:custGeom>
              <a:avLst/>
              <a:gdLst>
                <a:gd name="T0" fmla="*/ 28 w 35"/>
                <a:gd name="T1" fmla="*/ 16 h 47"/>
                <a:gd name="T2" fmla="*/ 19 w 35"/>
                <a:gd name="T3" fmla="*/ 2 h 47"/>
                <a:gd name="T4" fmla="*/ 10 w 35"/>
                <a:gd name="T5" fmla="*/ 25 h 47"/>
                <a:gd name="T6" fmla="*/ 19 w 35"/>
                <a:gd name="T7" fmla="*/ 35 h 47"/>
                <a:gd name="T8" fmla="*/ 27 w 35"/>
                <a:gd name="T9" fmla="*/ 29 h 47"/>
                <a:gd name="T10" fmla="*/ 28 w 35"/>
                <a:gd name="T11" fmla="*/ 16 h 47"/>
                <a:gd name="T12" fmla="*/ 0 60000 65536"/>
                <a:gd name="T13" fmla="*/ 0 60000 65536"/>
                <a:gd name="T14" fmla="*/ 0 60000 65536"/>
                <a:gd name="T15" fmla="*/ 0 60000 65536"/>
                <a:gd name="T16" fmla="*/ 0 60000 65536"/>
                <a:gd name="T17" fmla="*/ 0 60000 65536"/>
                <a:gd name="T18" fmla="*/ 0 w 35"/>
                <a:gd name="T19" fmla="*/ 0 h 47"/>
                <a:gd name="T20" fmla="*/ 35 w 35"/>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35" h="47">
                  <a:moveTo>
                    <a:pt x="28" y="16"/>
                  </a:moveTo>
                  <a:cubicBezTo>
                    <a:pt x="27" y="13"/>
                    <a:pt x="22" y="0"/>
                    <a:pt x="19" y="2"/>
                  </a:cubicBezTo>
                  <a:cubicBezTo>
                    <a:pt x="16" y="4"/>
                    <a:pt x="10" y="20"/>
                    <a:pt x="10" y="25"/>
                  </a:cubicBezTo>
                  <a:cubicBezTo>
                    <a:pt x="0" y="32"/>
                    <a:pt x="14" y="27"/>
                    <a:pt x="19" y="35"/>
                  </a:cubicBezTo>
                  <a:cubicBezTo>
                    <a:pt x="21" y="47"/>
                    <a:pt x="18" y="34"/>
                    <a:pt x="27" y="29"/>
                  </a:cubicBezTo>
                  <a:cubicBezTo>
                    <a:pt x="35" y="18"/>
                    <a:pt x="29" y="30"/>
                    <a:pt x="28" y="16"/>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4" name="Freeform 81"/>
            <p:cNvSpPr>
              <a:spLocks noChangeArrowheads="1"/>
            </p:cNvSpPr>
            <p:nvPr/>
          </p:nvSpPr>
          <p:spPr bwMode="auto">
            <a:xfrm>
              <a:off x="4556" y="1329"/>
              <a:ext cx="27" cy="24"/>
            </a:xfrm>
            <a:custGeom>
              <a:avLst/>
              <a:gdLst>
                <a:gd name="T0" fmla="*/ 22 w 32"/>
                <a:gd name="T1" fmla="*/ 10 h 35"/>
                <a:gd name="T2" fmla="*/ 10 w 32"/>
                <a:gd name="T3" fmla="*/ 2 h 35"/>
                <a:gd name="T4" fmla="*/ 12 w 32"/>
                <a:gd name="T5" fmla="*/ 23 h 35"/>
                <a:gd name="T6" fmla="*/ 24 w 32"/>
                <a:gd name="T7" fmla="*/ 27 h 35"/>
                <a:gd name="T8" fmla="*/ 22 w 32"/>
                <a:gd name="T9" fmla="*/ 10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5" name="Freeform 82"/>
            <p:cNvSpPr>
              <a:spLocks noChangeArrowheads="1"/>
            </p:cNvSpPr>
            <p:nvPr/>
          </p:nvSpPr>
          <p:spPr bwMode="auto">
            <a:xfrm>
              <a:off x="4602" y="1378"/>
              <a:ext cx="27" cy="24"/>
            </a:xfrm>
            <a:custGeom>
              <a:avLst/>
              <a:gdLst>
                <a:gd name="T0" fmla="*/ 22 w 32"/>
                <a:gd name="T1" fmla="*/ 10 h 35"/>
                <a:gd name="T2" fmla="*/ 10 w 32"/>
                <a:gd name="T3" fmla="*/ 2 h 35"/>
                <a:gd name="T4" fmla="*/ 12 w 32"/>
                <a:gd name="T5" fmla="*/ 23 h 35"/>
                <a:gd name="T6" fmla="*/ 24 w 32"/>
                <a:gd name="T7" fmla="*/ 27 h 35"/>
                <a:gd name="T8" fmla="*/ 22 w 32"/>
                <a:gd name="T9" fmla="*/ 10 h 35"/>
                <a:gd name="T10" fmla="*/ 0 60000 65536"/>
                <a:gd name="T11" fmla="*/ 0 60000 65536"/>
                <a:gd name="T12" fmla="*/ 0 60000 65536"/>
                <a:gd name="T13" fmla="*/ 0 60000 65536"/>
                <a:gd name="T14" fmla="*/ 0 60000 65536"/>
                <a:gd name="T15" fmla="*/ 0 w 32"/>
                <a:gd name="T16" fmla="*/ 0 h 35"/>
                <a:gd name="T17" fmla="*/ 32 w 32"/>
                <a:gd name="T18" fmla="*/ 35 h 35"/>
              </a:gdLst>
              <a:ahLst/>
              <a:cxnLst>
                <a:cxn ang="T10">
                  <a:pos x="T0" y="T1"/>
                </a:cxn>
                <a:cxn ang="T11">
                  <a:pos x="T2" y="T3"/>
                </a:cxn>
                <a:cxn ang="T12">
                  <a:pos x="T4" y="T5"/>
                </a:cxn>
                <a:cxn ang="T13">
                  <a:pos x="T6" y="T7"/>
                </a:cxn>
                <a:cxn ang="T14">
                  <a:pos x="T8" y="T9"/>
                </a:cxn>
              </a:cxnLst>
              <a:rect l="T15" t="T16" r="T17" b="T18"/>
              <a:pathLst>
                <a:path w="32" h="35">
                  <a:moveTo>
                    <a:pt x="22" y="10"/>
                  </a:moveTo>
                  <a:cubicBezTo>
                    <a:pt x="26" y="20"/>
                    <a:pt x="18" y="0"/>
                    <a:pt x="10" y="2"/>
                  </a:cubicBezTo>
                  <a:cubicBezTo>
                    <a:pt x="0" y="9"/>
                    <a:pt x="7" y="15"/>
                    <a:pt x="12" y="23"/>
                  </a:cubicBezTo>
                  <a:cubicBezTo>
                    <a:pt x="14" y="35"/>
                    <a:pt x="15" y="32"/>
                    <a:pt x="24" y="27"/>
                  </a:cubicBezTo>
                  <a:cubicBezTo>
                    <a:pt x="32" y="16"/>
                    <a:pt x="23" y="24"/>
                    <a:pt x="22" y="1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6" name="Freeform 83"/>
            <p:cNvSpPr>
              <a:spLocks noChangeArrowheads="1"/>
            </p:cNvSpPr>
            <p:nvPr/>
          </p:nvSpPr>
          <p:spPr bwMode="auto">
            <a:xfrm>
              <a:off x="2750" y="93"/>
              <a:ext cx="162" cy="101"/>
            </a:xfrm>
            <a:custGeom>
              <a:avLst/>
              <a:gdLst>
                <a:gd name="T0" fmla="*/ 171 w 189"/>
                <a:gd name="T1" fmla="*/ 4 h 144"/>
                <a:gd name="T2" fmla="*/ 185 w 189"/>
                <a:gd name="T3" fmla="*/ 4 h 144"/>
                <a:gd name="T4" fmla="*/ 189 w 189"/>
                <a:gd name="T5" fmla="*/ 16 h 144"/>
                <a:gd name="T6" fmla="*/ 187 w 189"/>
                <a:gd name="T7" fmla="*/ 24 h 144"/>
                <a:gd name="T8" fmla="*/ 131 w 189"/>
                <a:gd name="T9" fmla="*/ 44 h 144"/>
                <a:gd name="T10" fmla="*/ 109 w 189"/>
                <a:gd name="T11" fmla="*/ 58 h 144"/>
                <a:gd name="T12" fmla="*/ 97 w 189"/>
                <a:gd name="T13" fmla="*/ 62 h 144"/>
                <a:gd name="T14" fmla="*/ 71 w 189"/>
                <a:gd name="T15" fmla="*/ 82 h 144"/>
                <a:gd name="T16" fmla="*/ 75 w 189"/>
                <a:gd name="T17" fmla="*/ 92 h 144"/>
                <a:gd name="T18" fmla="*/ 83 w 189"/>
                <a:gd name="T19" fmla="*/ 116 h 144"/>
                <a:gd name="T20" fmla="*/ 107 w 189"/>
                <a:gd name="T21" fmla="*/ 126 h 144"/>
                <a:gd name="T22" fmla="*/ 93 w 189"/>
                <a:gd name="T23" fmla="*/ 140 h 144"/>
                <a:gd name="T24" fmla="*/ 83 w 189"/>
                <a:gd name="T25" fmla="*/ 130 h 144"/>
                <a:gd name="T26" fmla="*/ 71 w 189"/>
                <a:gd name="T27" fmla="*/ 134 h 144"/>
                <a:gd name="T28" fmla="*/ 21 w 189"/>
                <a:gd name="T29" fmla="*/ 122 h 144"/>
                <a:gd name="T30" fmla="*/ 19 w 189"/>
                <a:gd name="T31" fmla="*/ 106 h 144"/>
                <a:gd name="T32" fmla="*/ 47 w 189"/>
                <a:gd name="T33" fmla="*/ 90 h 144"/>
                <a:gd name="T34" fmla="*/ 51 w 189"/>
                <a:gd name="T35" fmla="*/ 76 h 144"/>
                <a:gd name="T36" fmla="*/ 47 w 189"/>
                <a:gd name="T37" fmla="*/ 64 h 144"/>
                <a:gd name="T38" fmla="*/ 73 w 189"/>
                <a:gd name="T39" fmla="*/ 46 h 144"/>
                <a:gd name="T40" fmla="*/ 97 w 189"/>
                <a:gd name="T41" fmla="*/ 36 h 144"/>
                <a:gd name="T42" fmla="*/ 113 w 189"/>
                <a:gd name="T43" fmla="*/ 24 h 144"/>
                <a:gd name="T44" fmla="*/ 171 w 189"/>
                <a:gd name="T45" fmla="*/ 4 h 1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89"/>
                <a:gd name="T70" fmla="*/ 0 h 144"/>
                <a:gd name="T71" fmla="*/ 189 w 189"/>
                <a:gd name="T72" fmla="*/ 144 h 1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89" h="144">
                  <a:moveTo>
                    <a:pt x="171" y="4"/>
                  </a:moveTo>
                  <a:cubicBezTo>
                    <a:pt x="174" y="3"/>
                    <a:pt x="182" y="0"/>
                    <a:pt x="185" y="4"/>
                  </a:cubicBezTo>
                  <a:cubicBezTo>
                    <a:pt x="187" y="7"/>
                    <a:pt x="189" y="16"/>
                    <a:pt x="189" y="16"/>
                  </a:cubicBezTo>
                  <a:cubicBezTo>
                    <a:pt x="188" y="19"/>
                    <a:pt x="189" y="22"/>
                    <a:pt x="187" y="24"/>
                  </a:cubicBezTo>
                  <a:cubicBezTo>
                    <a:pt x="175" y="34"/>
                    <a:pt x="146" y="34"/>
                    <a:pt x="131" y="44"/>
                  </a:cubicBezTo>
                  <a:cubicBezTo>
                    <a:pt x="125" y="53"/>
                    <a:pt x="120" y="54"/>
                    <a:pt x="109" y="58"/>
                  </a:cubicBezTo>
                  <a:cubicBezTo>
                    <a:pt x="105" y="59"/>
                    <a:pt x="97" y="62"/>
                    <a:pt x="97" y="62"/>
                  </a:cubicBezTo>
                  <a:cubicBezTo>
                    <a:pt x="88" y="76"/>
                    <a:pt x="83" y="74"/>
                    <a:pt x="71" y="82"/>
                  </a:cubicBezTo>
                  <a:cubicBezTo>
                    <a:pt x="66" y="98"/>
                    <a:pt x="70" y="78"/>
                    <a:pt x="75" y="92"/>
                  </a:cubicBezTo>
                  <a:cubicBezTo>
                    <a:pt x="81" y="108"/>
                    <a:pt x="71" y="108"/>
                    <a:pt x="83" y="116"/>
                  </a:cubicBezTo>
                  <a:cubicBezTo>
                    <a:pt x="90" y="121"/>
                    <a:pt x="107" y="126"/>
                    <a:pt x="107" y="126"/>
                  </a:cubicBezTo>
                  <a:cubicBezTo>
                    <a:pt x="105" y="139"/>
                    <a:pt x="106" y="144"/>
                    <a:pt x="93" y="140"/>
                  </a:cubicBezTo>
                  <a:cubicBezTo>
                    <a:pt x="91" y="137"/>
                    <a:pt x="87" y="130"/>
                    <a:pt x="83" y="130"/>
                  </a:cubicBezTo>
                  <a:cubicBezTo>
                    <a:pt x="79" y="130"/>
                    <a:pt x="71" y="134"/>
                    <a:pt x="71" y="134"/>
                  </a:cubicBezTo>
                  <a:cubicBezTo>
                    <a:pt x="52" y="129"/>
                    <a:pt x="42" y="124"/>
                    <a:pt x="21" y="122"/>
                  </a:cubicBezTo>
                  <a:cubicBezTo>
                    <a:pt x="14" y="115"/>
                    <a:pt x="0" y="102"/>
                    <a:pt x="19" y="106"/>
                  </a:cubicBezTo>
                  <a:cubicBezTo>
                    <a:pt x="29" y="91"/>
                    <a:pt x="26" y="93"/>
                    <a:pt x="47" y="90"/>
                  </a:cubicBezTo>
                  <a:cubicBezTo>
                    <a:pt x="55" y="84"/>
                    <a:pt x="54" y="88"/>
                    <a:pt x="51" y="76"/>
                  </a:cubicBezTo>
                  <a:cubicBezTo>
                    <a:pt x="50" y="72"/>
                    <a:pt x="47" y="64"/>
                    <a:pt x="47" y="64"/>
                  </a:cubicBezTo>
                  <a:cubicBezTo>
                    <a:pt x="50" y="41"/>
                    <a:pt x="50" y="43"/>
                    <a:pt x="73" y="46"/>
                  </a:cubicBezTo>
                  <a:cubicBezTo>
                    <a:pt x="82" y="45"/>
                    <a:pt x="97" y="36"/>
                    <a:pt x="97" y="36"/>
                  </a:cubicBezTo>
                  <a:cubicBezTo>
                    <a:pt x="102" y="29"/>
                    <a:pt x="105" y="27"/>
                    <a:pt x="113" y="24"/>
                  </a:cubicBezTo>
                  <a:cubicBezTo>
                    <a:pt x="134" y="27"/>
                    <a:pt x="161" y="25"/>
                    <a:pt x="171" y="4"/>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7" name="Freeform 84"/>
            <p:cNvSpPr>
              <a:spLocks noChangeArrowheads="1"/>
            </p:cNvSpPr>
            <p:nvPr/>
          </p:nvSpPr>
          <p:spPr bwMode="auto">
            <a:xfrm>
              <a:off x="2847" y="191"/>
              <a:ext cx="46" cy="11"/>
            </a:xfrm>
            <a:custGeom>
              <a:avLst/>
              <a:gdLst>
                <a:gd name="T0" fmla="*/ 24 w 53"/>
                <a:gd name="T1" fmla="*/ 0 h 17"/>
                <a:gd name="T2" fmla="*/ 12 w 53"/>
                <a:gd name="T3" fmla="*/ 2 h 17"/>
                <a:gd name="T4" fmla="*/ 32 w 53"/>
                <a:gd name="T5" fmla="*/ 16 h 17"/>
                <a:gd name="T6" fmla="*/ 44 w 53"/>
                <a:gd name="T7" fmla="*/ 14 h 17"/>
                <a:gd name="T8" fmla="*/ 24 w 53"/>
                <a:gd name="T9" fmla="*/ 0 h 17"/>
                <a:gd name="T10" fmla="*/ 0 60000 65536"/>
                <a:gd name="T11" fmla="*/ 0 60000 65536"/>
                <a:gd name="T12" fmla="*/ 0 60000 65536"/>
                <a:gd name="T13" fmla="*/ 0 60000 65536"/>
                <a:gd name="T14" fmla="*/ 0 60000 65536"/>
                <a:gd name="T15" fmla="*/ 0 w 53"/>
                <a:gd name="T16" fmla="*/ 0 h 17"/>
                <a:gd name="T17" fmla="*/ 53 w 53"/>
                <a:gd name="T18" fmla="*/ 17 h 17"/>
              </a:gdLst>
              <a:ahLst/>
              <a:cxnLst>
                <a:cxn ang="T10">
                  <a:pos x="T0" y="T1"/>
                </a:cxn>
                <a:cxn ang="T11">
                  <a:pos x="T2" y="T3"/>
                </a:cxn>
                <a:cxn ang="T12">
                  <a:pos x="T4" y="T5"/>
                </a:cxn>
                <a:cxn ang="T13">
                  <a:pos x="T6" y="T7"/>
                </a:cxn>
                <a:cxn ang="T14">
                  <a:pos x="T8" y="T9"/>
                </a:cxn>
              </a:cxnLst>
              <a:rect l="T15" t="T16" r="T17" b="T18"/>
              <a:pathLst>
                <a:path w="53" h="17">
                  <a:moveTo>
                    <a:pt x="24" y="0"/>
                  </a:moveTo>
                  <a:cubicBezTo>
                    <a:pt x="20" y="1"/>
                    <a:pt x="16" y="0"/>
                    <a:pt x="12" y="2"/>
                  </a:cubicBezTo>
                  <a:cubicBezTo>
                    <a:pt x="0" y="9"/>
                    <a:pt x="30" y="15"/>
                    <a:pt x="32" y="16"/>
                  </a:cubicBezTo>
                  <a:cubicBezTo>
                    <a:pt x="36" y="15"/>
                    <a:pt x="41" y="17"/>
                    <a:pt x="44" y="14"/>
                  </a:cubicBezTo>
                  <a:cubicBezTo>
                    <a:pt x="53" y="3"/>
                    <a:pt x="30" y="0"/>
                    <a:pt x="24"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8" name="Freeform 85"/>
            <p:cNvSpPr>
              <a:spLocks noChangeArrowheads="1"/>
            </p:cNvSpPr>
            <p:nvPr/>
          </p:nvSpPr>
          <p:spPr bwMode="auto">
            <a:xfrm>
              <a:off x="3082" y="45"/>
              <a:ext cx="49" cy="26"/>
            </a:xfrm>
            <a:custGeom>
              <a:avLst/>
              <a:gdLst>
                <a:gd name="T0" fmla="*/ 57 w 57"/>
                <a:gd name="T1" fmla="*/ 4 h 37"/>
                <a:gd name="T2" fmla="*/ 25 w 57"/>
                <a:gd name="T3" fmla="*/ 24 h 37"/>
                <a:gd name="T4" fmla="*/ 11 w 57"/>
                <a:gd name="T5" fmla="*/ 34 h 37"/>
                <a:gd name="T6" fmla="*/ 9 w 57"/>
                <a:gd name="T7" fmla="*/ 4 h 37"/>
                <a:gd name="T8" fmla="*/ 21 w 57"/>
                <a:gd name="T9" fmla="*/ 0 h 37"/>
                <a:gd name="T10" fmla="*/ 57 w 57"/>
                <a:gd name="T11" fmla="*/ 4 h 37"/>
                <a:gd name="T12" fmla="*/ 0 60000 65536"/>
                <a:gd name="T13" fmla="*/ 0 60000 65536"/>
                <a:gd name="T14" fmla="*/ 0 60000 65536"/>
                <a:gd name="T15" fmla="*/ 0 60000 65536"/>
                <a:gd name="T16" fmla="*/ 0 60000 65536"/>
                <a:gd name="T17" fmla="*/ 0 60000 65536"/>
                <a:gd name="T18" fmla="*/ 0 w 57"/>
                <a:gd name="T19" fmla="*/ 0 h 37"/>
                <a:gd name="T20" fmla="*/ 57 w 5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57" h="37">
                  <a:moveTo>
                    <a:pt x="57" y="4"/>
                  </a:moveTo>
                  <a:cubicBezTo>
                    <a:pt x="53" y="16"/>
                    <a:pt x="35" y="17"/>
                    <a:pt x="25" y="24"/>
                  </a:cubicBezTo>
                  <a:cubicBezTo>
                    <a:pt x="22" y="34"/>
                    <a:pt x="22" y="37"/>
                    <a:pt x="11" y="34"/>
                  </a:cubicBezTo>
                  <a:cubicBezTo>
                    <a:pt x="6" y="27"/>
                    <a:pt x="0" y="10"/>
                    <a:pt x="9" y="4"/>
                  </a:cubicBezTo>
                  <a:cubicBezTo>
                    <a:pt x="12" y="2"/>
                    <a:pt x="21" y="0"/>
                    <a:pt x="21" y="0"/>
                  </a:cubicBezTo>
                  <a:cubicBezTo>
                    <a:pt x="33" y="2"/>
                    <a:pt x="45" y="4"/>
                    <a:pt x="57" y="4"/>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59" name="Freeform 86"/>
            <p:cNvSpPr>
              <a:spLocks noChangeArrowheads="1"/>
            </p:cNvSpPr>
            <p:nvPr/>
          </p:nvSpPr>
          <p:spPr bwMode="auto">
            <a:xfrm>
              <a:off x="3117" y="57"/>
              <a:ext cx="58" cy="19"/>
            </a:xfrm>
            <a:custGeom>
              <a:avLst/>
              <a:gdLst>
                <a:gd name="T0" fmla="*/ 29 w 68"/>
                <a:gd name="T1" fmla="*/ 0 h 26"/>
                <a:gd name="T2" fmla="*/ 11 w 68"/>
                <a:gd name="T3" fmla="*/ 6 h 26"/>
                <a:gd name="T4" fmla="*/ 57 w 68"/>
                <a:gd name="T5" fmla="*/ 26 h 26"/>
                <a:gd name="T6" fmla="*/ 63 w 68"/>
                <a:gd name="T7" fmla="*/ 24 h 26"/>
                <a:gd name="T8" fmla="*/ 29 w 68"/>
                <a:gd name="T9" fmla="*/ 0 h 26"/>
                <a:gd name="T10" fmla="*/ 0 60000 65536"/>
                <a:gd name="T11" fmla="*/ 0 60000 65536"/>
                <a:gd name="T12" fmla="*/ 0 60000 65536"/>
                <a:gd name="T13" fmla="*/ 0 60000 65536"/>
                <a:gd name="T14" fmla="*/ 0 60000 65536"/>
                <a:gd name="T15" fmla="*/ 0 w 68"/>
                <a:gd name="T16" fmla="*/ 0 h 26"/>
                <a:gd name="T17" fmla="*/ 68 w 68"/>
                <a:gd name="T18" fmla="*/ 26 h 26"/>
              </a:gdLst>
              <a:ahLst/>
              <a:cxnLst>
                <a:cxn ang="T10">
                  <a:pos x="T0" y="T1"/>
                </a:cxn>
                <a:cxn ang="T11">
                  <a:pos x="T2" y="T3"/>
                </a:cxn>
                <a:cxn ang="T12">
                  <a:pos x="T4" y="T5"/>
                </a:cxn>
                <a:cxn ang="T13">
                  <a:pos x="T6" y="T7"/>
                </a:cxn>
                <a:cxn ang="T14">
                  <a:pos x="T8" y="T9"/>
                </a:cxn>
              </a:cxnLst>
              <a:rect l="T15" t="T16" r="T17" b="T18"/>
              <a:pathLst>
                <a:path w="68" h="26">
                  <a:moveTo>
                    <a:pt x="29" y="0"/>
                  </a:moveTo>
                  <a:cubicBezTo>
                    <a:pt x="23" y="2"/>
                    <a:pt x="11" y="6"/>
                    <a:pt x="11" y="6"/>
                  </a:cubicBezTo>
                  <a:cubicBezTo>
                    <a:pt x="0" y="23"/>
                    <a:pt x="47" y="24"/>
                    <a:pt x="57" y="26"/>
                  </a:cubicBezTo>
                  <a:cubicBezTo>
                    <a:pt x="59" y="25"/>
                    <a:pt x="62" y="26"/>
                    <a:pt x="63" y="24"/>
                  </a:cubicBezTo>
                  <a:cubicBezTo>
                    <a:pt x="68" y="3"/>
                    <a:pt x="42" y="3"/>
                    <a:pt x="2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0" name="Freeform 87"/>
            <p:cNvSpPr>
              <a:spLocks noChangeArrowheads="1"/>
            </p:cNvSpPr>
            <p:nvPr/>
          </p:nvSpPr>
          <p:spPr bwMode="auto">
            <a:xfrm>
              <a:off x="3179" y="60"/>
              <a:ext cx="58" cy="30"/>
            </a:xfrm>
            <a:custGeom>
              <a:avLst/>
              <a:gdLst>
                <a:gd name="T0" fmla="*/ 50 w 66"/>
                <a:gd name="T1" fmla="*/ 9 h 43"/>
                <a:gd name="T2" fmla="*/ 26 w 66"/>
                <a:gd name="T3" fmla="*/ 9 h 43"/>
                <a:gd name="T4" fmla="*/ 10 w 66"/>
                <a:gd name="T5" fmla="*/ 9 h 43"/>
                <a:gd name="T6" fmla="*/ 8 w 66"/>
                <a:gd name="T7" fmla="*/ 35 h 43"/>
                <a:gd name="T8" fmla="*/ 32 w 66"/>
                <a:gd name="T9" fmla="*/ 43 h 43"/>
                <a:gd name="T10" fmla="*/ 62 w 66"/>
                <a:gd name="T11" fmla="*/ 27 h 43"/>
                <a:gd name="T12" fmla="*/ 50 w 66"/>
                <a:gd name="T13" fmla="*/ 9 h 43"/>
                <a:gd name="T14" fmla="*/ 0 60000 65536"/>
                <a:gd name="T15" fmla="*/ 0 60000 65536"/>
                <a:gd name="T16" fmla="*/ 0 60000 65536"/>
                <a:gd name="T17" fmla="*/ 0 60000 65536"/>
                <a:gd name="T18" fmla="*/ 0 60000 65536"/>
                <a:gd name="T19" fmla="*/ 0 60000 65536"/>
                <a:gd name="T20" fmla="*/ 0 60000 65536"/>
                <a:gd name="T21" fmla="*/ 0 w 66"/>
                <a:gd name="T22" fmla="*/ 0 h 43"/>
                <a:gd name="T23" fmla="*/ 66 w 66"/>
                <a:gd name="T24" fmla="*/ 43 h 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 h="43">
                  <a:moveTo>
                    <a:pt x="50" y="9"/>
                  </a:moveTo>
                  <a:cubicBezTo>
                    <a:pt x="40" y="16"/>
                    <a:pt x="36" y="16"/>
                    <a:pt x="26" y="9"/>
                  </a:cubicBezTo>
                  <a:cubicBezTo>
                    <a:pt x="20" y="0"/>
                    <a:pt x="18" y="4"/>
                    <a:pt x="10" y="9"/>
                  </a:cubicBezTo>
                  <a:cubicBezTo>
                    <a:pt x="4" y="17"/>
                    <a:pt x="0" y="21"/>
                    <a:pt x="8" y="35"/>
                  </a:cubicBezTo>
                  <a:cubicBezTo>
                    <a:pt x="12" y="42"/>
                    <a:pt x="32" y="43"/>
                    <a:pt x="32" y="43"/>
                  </a:cubicBezTo>
                  <a:cubicBezTo>
                    <a:pt x="41" y="40"/>
                    <a:pt x="54" y="33"/>
                    <a:pt x="62" y="27"/>
                  </a:cubicBezTo>
                  <a:cubicBezTo>
                    <a:pt x="66" y="15"/>
                    <a:pt x="61" y="15"/>
                    <a:pt x="50" y="9"/>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1" name="Freeform 88"/>
            <p:cNvSpPr>
              <a:spLocks noChangeArrowheads="1"/>
            </p:cNvSpPr>
            <p:nvPr/>
          </p:nvSpPr>
          <p:spPr bwMode="auto">
            <a:xfrm>
              <a:off x="3581" y="85"/>
              <a:ext cx="101" cy="29"/>
            </a:xfrm>
            <a:custGeom>
              <a:avLst/>
              <a:gdLst>
                <a:gd name="T0" fmla="*/ 14 w 117"/>
                <a:gd name="T1" fmla="*/ 0 h 41"/>
                <a:gd name="T2" fmla="*/ 8 w 117"/>
                <a:gd name="T3" fmla="*/ 16 h 41"/>
                <a:gd name="T4" fmla="*/ 50 w 117"/>
                <a:gd name="T5" fmla="*/ 30 h 41"/>
                <a:gd name="T6" fmla="*/ 76 w 117"/>
                <a:gd name="T7" fmla="*/ 36 h 41"/>
                <a:gd name="T8" fmla="*/ 112 w 117"/>
                <a:gd name="T9" fmla="*/ 22 h 41"/>
                <a:gd name="T10" fmla="*/ 78 w 117"/>
                <a:gd name="T11" fmla="*/ 4 h 41"/>
                <a:gd name="T12" fmla="*/ 14 w 117"/>
                <a:gd name="T13" fmla="*/ 0 h 41"/>
                <a:gd name="T14" fmla="*/ 0 60000 65536"/>
                <a:gd name="T15" fmla="*/ 0 60000 65536"/>
                <a:gd name="T16" fmla="*/ 0 60000 65536"/>
                <a:gd name="T17" fmla="*/ 0 60000 65536"/>
                <a:gd name="T18" fmla="*/ 0 60000 65536"/>
                <a:gd name="T19" fmla="*/ 0 60000 65536"/>
                <a:gd name="T20" fmla="*/ 0 60000 65536"/>
                <a:gd name="T21" fmla="*/ 0 w 117"/>
                <a:gd name="T22" fmla="*/ 0 h 41"/>
                <a:gd name="T23" fmla="*/ 117 w 117"/>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7" h="41">
                  <a:moveTo>
                    <a:pt x="14" y="0"/>
                  </a:moveTo>
                  <a:cubicBezTo>
                    <a:pt x="8" y="4"/>
                    <a:pt x="0" y="9"/>
                    <a:pt x="8" y="16"/>
                  </a:cubicBezTo>
                  <a:cubicBezTo>
                    <a:pt x="21" y="27"/>
                    <a:pt x="34" y="28"/>
                    <a:pt x="50" y="30"/>
                  </a:cubicBezTo>
                  <a:cubicBezTo>
                    <a:pt x="66" y="41"/>
                    <a:pt x="57" y="39"/>
                    <a:pt x="76" y="36"/>
                  </a:cubicBezTo>
                  <a:cubicBezTo>
                    <a:pt x="88" y="32"/>
                    <a:pt x="101" y="29"/>
                    <a:pt x="112" y="22"/>
                  </a:cubicBezTo>
                  <a:cubicBezTo>
                    <a:pt x="117" y="6"/>
                    <a:pt x="87" y="5"/>
                    <a:pt x="78" y="4"/>
                  </a:cubicBezTo>
                  <a:cubicBezTo>
                    <a:pt x="17" y="6"/>
                    <a:pt x="34" y="20"/>
                    <a:pt x="14"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2" name="Freeform 89"/>
            <p:cNvSpPr>
              <a:spLocks noChangeArrowheads="1"/>
            </p:cNvSpPr>
            <p:nvPr/>
          </p:nvSpPr>
          <p:spPr bwMode="auto">
            <a:xfrm>
              <a:off x="3684" y="84"/>
              <a:ext cx="53" cy="23"/>
            </a:xfrm>
            <a:custGeom>
              <a:avLst/>
              <a:gdLst>
                <a:gd name="T0" fmla="*/ 32 w 62"/>
                <a:gd name="T1" fmla="*/ 4 h 32"/>
                <a:gd name="T2" fmla="*/ 62 w 62"/>
                <a:gd name="T3" fmla="*/ 10 h 32"/>
                <a:gd name="T4" fmla="*/ 30 w 62"/>
                <a:gd name="T5" fmla="*/ 32 h 32"/>
                <a:gd name="T6" fmla="*/ 6 w 62"/>
                <a:gd name="T7" fmla="*/ 22 h 32"/>
                <a:gd name="T8" fmla="*/ 32 w 62"/>
                <a:gd name="T9" fmla="*/ 4 h 32"/>
                <a:gd name="T10" fmla="*/ 0 60000 65536"/>
                <a:gd name="T11" fmla="*/ 0 60000 65536"/>
                <a:gd name="T12" fmla="*/ 0 60000 65536"/>
                <a:gd name="T13" fmla="*/ 0 60000 65536"/>
                <a:gd name="T14" fmla="*/ 0 60000 65536"/>
                <a:gd name="T15" fmla="*/ 0 w 62"/>
                <a:gd name="T16" fmla="*/ 0 h 32"/>
                <a:gd name="T17" fmla="*/ 62 w 62"/>
                <a:gd name="T18" fmla="*/ 32 h 32"/>
              </a:gdLst>
              <a:ahLst/>
              <a:cxnLst>
                <a:cxn ang="T10">
                  <a:pos x="T0" y="T1"/>
                </a:cxn>
                <a:cxn ang="T11">
                  <a:pos x="T2" y="T3"/>
                </a:cxn>
                <a:cxn ang="T12">
                  <a:pos x="T4" y="T5"/>
                </a:cxn>
                <a:cxn ang="T13">
                  <a:pos x="T6" y="T7"/>
                </a:cxn>
                <a:cxn ang="T14">
                  <a:pos x="T8" y="T9"/>
                </a:cxn>
              </a:cxnLst>
              <a:rect l="T15" t="T16" r="T17" b="T18"/>
              <a:pathLst>
                <a:path w="62" h="32">
                  <a:moveTo>
                    <a:pt x="32" y="4"/>
                  </a:moveTo>
                  <a:cubicBezTo>
                    <a:pt x="44" y="0"/>
                    <a:pt x="53" y="1"/>
                    <a:pt x="62" y="10"/>
                  </a:cubicBezTo>
                  <a:cubicBezTo>
                    <a:pt x="59" y="23"/>
                    <a:pt x="42" y="28"/>
                    <a:pt x="30" y="32"/>
                  </a:cubicBezTo>
                  <a:cubicBezTo>
                    <a:pt x="15" y="22"/>
                    <a:pt x="23" y="25"/>
                    <a:pt x="6" y="22"/>
                  </a:cubicBezTo>
                  <a:cubicBezTo>
                    <a:pt x="0" y="4"/>
                    <a:pt x="14" y="8"/>
                    <a:pt x="32" y="4"/>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3" name="Freeform 90"/>
            <p:cNvSpPr>
              <a:spLocks noChangeArrowheads="1"/>
            </p:cNvSpPr>
            <p:nvPr/>
          </p:nvSpPr>
          <p:spPr bwMode="auto">
            <a:xfrm>
              <a:off x="3660" y="111"/>
              <a:ext cx="42" cy="16"/>
            </a:xfrm>
            <a:custGeom>
              <a:avLst/>
              <a:gdLst>
                <a:gd name="T0" fmla="*/ 20 w 49"/>
                <a:gd name="T1" fmla="*/ 1 h 23"/>
                <a:gd name="T2" fmla="*/ 6 w 49"/>
                <a:gd name="T3" fmla="*/ 5 h 23"/>
                <a:gd name="T4" fmla="*/ 38 w 49"/>
                <a:gd name="T5" fmla="*/ 23 h 23"/>
                <a:gd name="T6" fmla="*/ 20 w 49"/>
                <a:gd name="T7" fmla="*/ 1 h 23"/>
                <a:gd name="T8" fmla="*/ 0 60000 65536"/>
                <a:gd name="T9" fmla="*/ 0 60000 65536"/>
                <a:gd name="T10" fmla="*/ 0 60000 65536"/>
                <a:gd name="T11" fmla="*/ 0 60000 65536"/>
                <a:gd name="T12" fmla="*/ 0 w 49"/>
                <a:gd name="T13" fmla="*/ 0 h 23"/>
                <a:gd name="T14" fmla="*/ 49 w 49"/>
                <a:gd name="T15" fmla="*/ 23 h 23"/>
              </a:gdLst>
              <a:ahLst/>
              <a:cxnLst>
                <a:cxn ang="T8">
                  <a:pos x="T0" y="T1"/>
                </a:cxn>
                <a:cxn ang="T9">
                  <a:pos x="T2" y="T3"/>
                </a:cxn>
                <a:cxn ang="T10">
                  <a:pos x="T4" y="T5"/>
                </a:cxn>
                <a:cxn ang="T11">
                  <a:pos x="T6" y="T7"/>
                </a:cxn>
              </a:cxnLst>
              <a:rect l="T12" t="T13" r="T14" b="T15"/>
              <a:pathLst>
                <a:path w="49" h="23">
                  <a:moveTo>
                    <a:pt x="20" y="1"/>
                  </a:moveTo>
                  <a:cubicBezTo>
                    <a:pt x="15" y="2"/>
                    <a:pt x="8" y="0"/>
                    <a:pt x="6" y="5"/>
                  </a:cubicBezTo>
                  <a:cubicBezTo>
                    <a:pt x="0" y="19"/>
                    <a:pt x="32" y="21"/>
                    <a:pt x="38" y="23"/>
                  </a:cubicBezTo>
                  <a:cubicBezTo>
                    <a:pt x="49" y="6"/>
                    <a:pt x="35" y="3"/>
                    <a:pt x="20" y="1"/>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4" name="Freeform 91"/>
            <p:cNvSpPr>
              <a:spLocks noChangeArrowheads="1"/>
            </p:cNvSpPr>
            <p:nvPr/>
          </p:nvSpPr>
          <p:spPr bwMode="auto">
            <a:xfrm>
              <a:off x="3950" y="321"/>
              <a:ext cx="87" cy="106"/>
            </a:xfrm>
            <a:custGeom>
              <a:avLst/>
              <a:gdLst>
                <a:gd name="T0" fmla="*/ 6 w 102"/>
                <a:gd name="T1" fmla="*/ 0 h 152"/>
                <a:gd name="T2" fmla="*/ 0 w 102"/>
                <a:gd name="T3" fmla="*/ 18 h 152"/>
                <a:gd name="T4" fmla="*/ 14 w 102"/>
                <a:gd name="T5" fmla="*/ 42 h 152"/>
                <a:gd name="T6" fmla="*/ 32 w 102"/>
                <a:gd name="T7" fmla="*/ 72 h 152"/>
                <a:gd name="T8" fmla="*/ 36 w 102"/>
                <a:gd name="T9" fmla="*/ 104 h 152"/>
                <a:gd name="T10" fmla="*/ 80 w 102"/>
                <a:gd name="T11" fmla="*/ 152 h 152"/>
                <a:gd name="T12" fmla="*/ 86 w 102"/>
                <a:gd name="T13" fmla="*/ 124 h 152"/>
                <a:gd name="T14" fmla="*/ 74 w 102"/>
                <a:gd name="T15" fmla="*/ 102 h 152"/>
                <a:gd name="T16" fmla="*/ 62 w 102"/>
                <a:gd name="T17" fmla="*/ 92 h 152"/>
                <a:gd name="T18" fmla="*/ 52 w 102"/>
                <a:gd name="T19" fmla="*/ 74 h 152"/>
                <a:gd name="T20" fmla="*/ 42 w 102"/>
                <a:gd name="T21" fmla="*/ 44 h 152"/>
                <a:gd name="T22" fmla="*/ 4 w 102"/>
                <a:gd name="T23" fmla="*/ 12 h 152"/>
                <a:gd name="T24" fmla="*/ 6 w 102"/>
                <a:gd name="T25" fmla="*/ 0 h 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2"/>
                <a:gd name="T40" fmla="*/ 0 h 152"/>
                <a:gd name="T41" fmla="*/ 102 w 102"/>
                <a:gd name="T42" fmla="*/ 152 h 15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2" h="152">
                  <a:moveTo>
                    <a:pt x="6" y="0"/>
                  </a:moveTo>
                  <a:cubicBezTo>
                    <a:pt x="4" y="6"/>
                    <a:pt x="0" y="18"/>
                    <a:pt x="0" y="18"/>
                  </a:cubicBezTo>
                  <a:cubicBezTo>
                    <a:pt x="3" y="26"/>
                    <a:pt x="9" y="35"/>
                    <a:pt x="14" y="42"/>
                  </a:cubicBezTo>
                  <a:cubicBezTo>
                    <a:pt x="17" y="58"/>
                    <a:pt x="16" y="69"/>
                    <a:pt x="32" y="72"/>
                  </a:cubicBezTo>
                  <a:cubicBezTo>
                    <a:pt x="44" y="80"/>
                    <a:pt x="40" y="91"/>
                    <a:pt x="36" y="104"/>
                  </a:cubicBezTo>
                  <a:cubicBezTo>
                    <a:pt x="57" y="118"/>
                    <a:pt x="60" y="139"/>
                    <a:pt x="80" y="152"/>
                  </a:cubicBezTo>
                  <a:cubicBezTo>
                    <a:pt x="95" y="148"/>
                    <a:pt x="102" y="135"/>
                    <a:pt x="86" y="124"/>
                  </a:cubicBezTo>
                  <a:cubicBezTo>
                    <a:pt x="72" y="129"/>
                    <a:pt x="78" y="110"/>
                    <a:pt x="74" y="102"/>
                  </a:cubicBezTo>
                  <a:cubicBezTo>
                    <a:pt x="72" y="98"/>
                    <a:pt x="65" y="94"/>
                    <a:pt x="62" y="92"/>
                  </a:cubicBezTo>
                  <a:cubicBezTo>
                    <a:pt x="59" y="82"/>
                    <a:pt x="65" y="65"/>
                    <a:pt x="52" y="74"/>
                  </a:cubicBezTo>
                  <a:cubicBezTo>
                    <a:pt x="46" y="65"/>
                    <a:pt x="47" y="54"/>
                    <a:pt x="42" y="44"/>
                  </a:cubicBezTo>
                  <a:cubicBezTo>
                    <a:pt x="36" y="32"/>
                    <a:pt x="16" y="18"/>
                    <a:pt x="4" y="12"/>
                  </a:cubicBezTo>
                  <a:lnTo>
                    <a:pt x="6" y="0"/>
                  </a:ln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5" name="Freeform 92"/>
            <p:cNvSpPr>
              <a:spLocks noChangeArrowheads="1"/>
            </p:cNvSpPr>
            <p:nvPr/>
          </p:nvSpPr>
          <p:spPr bwMode="auto">
            <a:xfrm>
              <a:off x="4020" y="431"/>
              <a:ext cx="63" cy="73"/>
            </a:xfrm>
            <a:custGeom>
              <a:avLst/>
              <a:gdLst>
                <a:gd name="T0" fmla="*/ 64 w 74"/>
                <a:gd name="T1" fmla="*/ 22 h 103"/>
                <a:gd name="T2" fmla="*/ 74 w 74"/>
                <a:gd name="T3" fmla="*/ 40 h 103"/>
                <a:gd name="T4" fmla="*/ 30 w 74"/>
                <a:gd name="T5" fmla="*/ 84 h 103"/>
                <a:gd name="T6" fmla="*/ 32 w 74"/>
                <a:gd name="T7" fmla="*/ 100 h 103"/>
                <a:gd name="T8" fmla="*/ 20 w 74"/>
                <a:gd name="T9" fmla="*/ 94 h 103"/>
                <a:gd name="T10" fmla="*/ 6 w 74"/>
                <a:gd name="T11" fmla="*/ 84 h 103"/>
                <a:gd name="T12" fmla="*/ 0 w 74"/>
                <a:gd name="T13" fmla="*/ 82 h 103"/>
                <a:gd name="T14" fmla="*/ 10 w 74"/>
                <a:gd name="T15" fmla="*/ 58 h 103"/>
                <a:gd name="T16" fmla="*/ 12 w 74"/>
                <a:gd name="T17" fmla="*/ 52 h 103"/>
                <a:gd name="T18" fmla="*/ 2 w 74"/>
                <a:gd name="T19" fmla="*/ 24 h 103"/>
                <a:gd name="T20" fmla="*/ 4 w 74"/>
                <a:gd name="T21" fmla="*/ 14 h 103"/>
                <a:gd name="T22" fmla="*/ 26 w 74"/>
                <a:gd name="T23" fmla="*/ 22 h 103"/>
                <a:gd name="T24" fmla="*/ 36 w 74"/>
                <a:gd name="T25" fmla="*/ 36 h 103"/>
                <a:gd name="T26" fmla="*/ 64 w 74"/>
                <a:gd name="T27" fmla="*/ 22 h 10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4"/>
                <a:gd name="T43" fmla="*/ 0 h 103"/>
                <a:gd name="T44" fmla="*/ 74 w 74"/>
                <a:gd name="T45" fmla="*/ 103 h 10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4" h="103">
                  <a:moveTo>
                    <a:pt x="64" y="22"/>
                  </a:moveTo>
                  <a:cubicBezTo>
                    <a:pt x="73" y="36"/>
                    <a:pt x="70" y="29"/>
                    <a:pt x="74" y="40"/>
                  </a:cubicBezTo>
                  <a:cubicBezTo>
                    <a:pt x="70" y="77"/>
                    <a:pt x="68" y="81"/>
                    <a:pt x="30" y="84"/>
                  </a:cubicBezTo>
                  <a:cubicBezTo>
                    <a:pt x="33" y="88"/>
                    <a:pt x="39" y="95"/>
                    <a:pt x="32" y="100"/>
                  </a:cubicBezTo>
                  <a:cubicBezTo>
                    <a:pt x="28" y="103"/>
                    <a:pt x="24" y="95"/>
                    <a:pt x="20" y="94"/>
                  </a:cubicBezTo>
                  <a:cubicBezTo>
                    <a:pt x="17" y="84"/>
                    <a:pt x="20" y="89"/>
                    <a:pt x="6" y="84"/>
                  </a:cubicBezTo>
                  <a:cubicBezTo>
                    <a:pt x="4" y="83"/>
                    <a:pt x="0" y="82"/>
                    <a:pt x="0" y="82"/>
                  </a:cubicBezTo>
                  <a:cubicBezTo>
                    <a:pt x="3" y="73"/>
                    <a:pt x="7" y="67"/>
                    <a:pt x="10" y="58"/>
                  </a:cubicBezTo>
                  <a:cubicBezTo>
                    <a:pt x="11" y="56"/>
                    <a:pt x="12" y="52"/>
                    <a:pt x="12" y="52"/>
                  </a:cubicBezTo>
                  <a:cubicBezTo>
                    <a:pt x="10" y="42"/>
                    <a:pt x="8" y="33"/>
                    <a:pt x="2" y="24"/>
                  </a:cubicBezTo>
                  <a:cubicBezTo>
                    <a:pt x="3" y="21"/>
                    <a:pt x="2" y="17"/>
                    <a:pt x="4" y="14"/>
                  </a:cubicBezTo>
                  <a:cubicBezTo>
                    <a:pt x="11" y="0"/>
                    <a:pt x="18" y="19"/>
                    <a:pt x="26" y="22"/>
                  </a:cubicBezTo>
                  <a:cubicBezTo>
                    <a:pt x="31" y="36"/>
                    <a:pt x="26" y="33"/>
                    <a:pt x="36" y="36"/>
                  </a:cubicBezTo>
                  <a:cubicBezTo>
                    <a:pt x="45" y="30"/>
                    <a:pt x="55" y="28"/>
                    <a:pt x="64" y="22"/>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6" name="Freeform 93"/>
            <p:cNvSpPr>
              <a:spLocks noChangeArrowheads="1"/>
            </p:cNvSpPr>
            <p:nvPr/>
          </p:nvSpPr>
          <p:spPr bwMode="auto">
            <a:xfrm>
              <a:off x="3978" y="506"/>
              <a:ext cx="126" cy="176"/>
            </a:xfrm>
            <a:custGeom>
              <a:avLst/>
              <a:gdLst>
                <a:gd name="T0" fmla="*/ 82 w 146"/>
                <a:gd name="T1" fmla="*/ 100 h 252"/>
                <a:gd name="T2" fmla="*/ 66 w 146"/>
                <a:gd name="T3" fmla="*/ 106 h 252"/>
                <a:gd name="T4" fmla="*/ 64 w 146"/>
                <a:gd name="T5" fmla="*/ 132 h 252"/>
                <a:gd name="T6" fmla="*/ 22 w 146"/>
                <a:gd name="T7" fmla="*/ 146 h 252"/>
                <a:gd name="T8" fmla="*/ 8 w 146"/>
                <a:gd name="T9" fmla="*/ 168 h 252"/>
                <a:gd name="T10" fmla="*/ 20 w 146"/>
                <a:gd name="T11" fmla="*/ 182 h 252"/>
                <a:gd name="T12" fmla="*/ 8 w 146"/>
                <a:gd name="T13" fmla="*/ 198 h 252"/>
                <a:gd name="T14" fmla="*/ 24 w 146"/>
                <a:gd name="T15" fmla="*/ 252 h 252"/>
                <a:gd name="T16" fmla="*/ 28 w 146"/>
                <a:gd name="T17" fmla="*/ 214 h 252"/>
                <a:gd name="T18" fmla="*/ 22 w 146"/>
                <a:gd name="T19" fmla="*/ 192 h 252"/>
                <a:gd name="T20" fmla="*/ 42 w 146"/>
                <a:gd name="T21" fmla="*/ 176 h 252"/>
                <a:gd name="T22" fmla="*/ 52 w 146"/>
                <a:gd name="T23" fmla="*/ 158 h 252"/>
                <a:gd name="T24" fmla="*/ 66 w 146"/>
                <a:gd name="T25" fmla="*/ 174 h 252"/>
                <a:gd name="T26" fmla="*/ 44 w 146"/>
                <a:gd name="T27" fmla="*/ 190 h 252"/>
                <a:gd name="T28" fmla="*/ 56 w 146"/>
                <a:gd name="T29" fmla="*/ 200 h 252"/>
                <a:gd name="T30" fmla="*/ 68 w 146"/>
                <a:gd name="T31" fmla="*/ 178 h 252"/>
                <a:gd name="T32" fmla="*/ 84 w 146"/>
                <a:gd name="T33" fmla="*/ 184 h 252"/>
                <a:gd name="T34" fmla="*/ 104 w 146"/>
                <a:gd name="T35" fmla="*/ 148 h 252"/>
                <a:gd name="T36" fmla="*/ 114 w 146"/>
                <a:gd name="T37" fmla="*/ 156 h 252"/>
                <a:gd name="T38" fmla="*/ 136 w 146"/>
                <a:gd name="T39" fmla="*/ 148 h 252"/>
                <a:gd name="T40" fmla="*/ 146 w 146"/>
                <a:gd name="T41" fmla="*/ 130 h 252"/>
                <a:gd name="T42" fmla="*/ 142 w 146"/>
                <a:gd name="T43" fmla="*/ 110 h 252"/>
                <a:gd name="T44" fmla="*/ 134 w 146"/>
                <a:gd name="T45" fmla="*/ 98 h 252"/>
                <a:gd name="T46" fmla="*/ 122 w 146"/>
                <a:gd name="T47" fmla="*/ 40 h 252"/>
                <a:gd name="T48" fmla="*/ 94 w 146"/>
                <a:gd name="T49" fmla="*/ 0 h 252"/>
                <a:gd name="T50" fmla="*/ 78 w 146"/>
                <a:gd name="T51" fmla="*/ 12 h 252"/>
                <a:gd name="T52" fmla="*/ 96 w 146"/>
                <a:gd name="T53" fmla="*/ 34 h 252"/>
                <a:gd name="T54" fmla="*/ 96 w 146"/>
                <a:gd name="T55" fmla="*/ 64 h 252"/>
                <a:gd name="T56" fmla="*/ 82 w 146"/>
                <a:gd name="T57" fmla="*/ 100 h 2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46"/>
                <a:gd name="T88" fmla="*/ 0 h 252"/>
                <a:gd name="T89" fmla="*/ 146 w 146"/>
                <a:gd name="T90" fmla="*/ 252 h 25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46" h="252">
                  <a:moveTo>
                    <a:pt x="82" y="100"/>
                  </a:moveTo>
                  <a:cubicBezTo>
                    <a:pt x="70" y="88"/>
                    <a:pt x="69" y="92"/>
                    <a:pt x="66" y="106"/>
                  </a:cubicBezTo>
                  <a:cubicBezTo>
                    <a:pt x="65" y="115"/>
                    <a:pt x="68" y="124"/>
                    <a:pt x="64" y="132"/>
                  </a:cubicBezTo>
                  <a:cubicBezTo>
                    <a:pt x="63" y="133"/>
                    <a:pt x="28" y="142"/>
                    <a:pt x="22" y="146"/>
                  </a:cubicBezTo>
                  <a:cubicBezTo>
                    <a:pt x="18" y="157"/>
                    <a:pt x="18" y="162"/>
                    <a:pt x="8" y="168"/>
                  </a:cubicBezTo>
                  <a:cubicBezTo>
                    <a:pt x="0" y="180"/>
                    <a:pt x="7" y="180"/>
                    <a:pt x="20" y="182"/>
                  </a:cubicBezTo>
                  <a:cubicBezTo>
                    <a:pt x="17" y="190"/>
                    <a:pt x="15" y="193"/>
                    <a:pt x="8" y="198"/>
                  </a:cubicBezTo>
                  <a:cubicBezTo>
                    <a:pt x="10" y="214"/>
                    <a:pt x="9" y="242"/>
                    <a:pt x="24" y="252"/>
                  </a:cubicBezTo>
                  <a:cubicBezTo>
                    <a:pt x="42" y="246"/>
                    <a:pt x="31" y="227"/>
                    <a:pt x="28" y="214"/>
                  </a:cubicBezTo>
                  <a:cubicBezTo>
                    <a:pt x="26" y="207"/>
                    <a:pt x="22" y="192"/>
                    <a:pt x="22" y="192"/>
                  </a:cubicBezTo>
                  <a:cubicBezTo>
                    <a:pt x="25" y="180"/>
                    <a:pt x="33" y="182"/>
                    <a:pt x="42" y="176"/>
                  </a:cubicBezTo>
                  <a:cubicBezTo>
                    <a:pt x="44" y="169"/>
                    <a:pt x="52" y="158"/>
                    <a:pt x="52" y="158"/>
                  </a:cubicBezTo>
                  <a:cubicBezTo>
                    <a:pt x="58" y="164"/>
                    <a:pt x="63" y="166"/>
                    <a:pt x="66" y="174"/>
                  </a:cubicBezTo>
                  <a:cubicBezTo>
                    <a:pt x="59" y="178"/>
                    <a:pt x="51" y="188"/>
                    <a:pt x="44" y="190"/>
                  </a:cubicBezTo>
                  <a:cubicBezTo>
                    <a:pt x="36" y="202"/>
                    <a:pt x="46" y="202"/>
                    <a:pt x="56" y="200"/>
                  </a:cubicBezTo>
                  <a:cubicBezTo>
                    <a:pt x="60" y="189"/>
                    <a:pt x="59" y="184"/>
                    <a:pt x="68" y="178"/>
                  </a:cubicBezTo>
                  <a:cubicBezTo>
                    <a:pt x="77" y="181"/>
                    <a:pt x="75" y="187"/>
                    <a:pt x="84" y="184"/>
                  </a:cubicBezTo>
                  <a:cubicBezTo>
                    <a:pt x="92" y="171"/>
                    <a:pt x="91" y="157"/>
                    <a:pt x="104" y="148"/>
                  </a:cubicBezTo>
                  <a:cubicBezTo>
                    <a:pt x="108" y="149"/>
                    <a:pt x="110" y="155"/>
                    <a:pt x="114" y="156"/>
                  </a:cubicBezTo>
                  <a:cubicBezTo>
                    <a:pt x="120" y="158"/>
                    <a:pt x="131" y="151"/>
                    <a:pt x="136" y="148"/>
                  </a:cubicBezTo>
                  <a:cubicBezTo>
                    <a:pt x="145" y="134"/>
                    <a:pt x="142" y="141"/>
                    <a:pt x="146" y="130"/>
                  </a:cubicBezTo>
                  <a:cubicBezTo>
                    <a:pt x="146" y="127"/>
                    <a:pt x="145" y="115"/>
                    <a:pt x="142" y="110"/>
                  </a:cubicBezTo>
                  <a:cubicBezTo>
                    <a:pt x="140" y="106"/>
                    <a:pt x="134" y="98"/>
                    <a:pt x="134" y="98"/>
                  </a:cubicBezTo>
                  <a:cubicBezTo>
                    <a:pt x="131" y="78"/>
                    <a:pt x="142" y="53"/>
                    <a:pt x="122" y="40"/>
                  </a:cubicBezTo>
                  <a:cubicBezTo>
                    <a:pt x="112" y="26"/>
                    <a:pt x="109" y="10"/>
                    <a:pt x="94" y="0"/>
                  </a:cubicBezTo>
                  <a:cubicBezTo>
                    <a:pt x="87" y="4"/>
                    <a:pt x="86" y="9"/>
                    <a:pt x="78" y="12"/>
                  </a:cubicBezTo>
                  <a:cubicBezTo>
                    <a:pt x="67" y="29"/>
                    <a:pt x="80" y="31"/>
                    <a:pt x="96" y="34"/>
                  </a:cubicBezTo>
                  <a:cubicBezTo>
                    <a:pt x="103" y="44"/>
                    <a:pt x="100" y="53"/>
                    <a:pt x="96" y="64"/>
                  </a:cubicBezTo>
                  <a:cubicBezTo>
                    <a:pt x="96" y="68"/>
                    <a:pt x="95" y="106"/>
                    <a:pt x="82" y="10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7" name="Freeform 94"/>
            <p:cNvSpPr>
              <a:spLocks noChangeArrowheads="1"/>
            </p:cNvSpPr>
            <p:nvPr/>
          </p:nvSpPr>
          <p:spPr bwMode="auto">
            <a:xfrm>
              <a:off x="2758" y="35"/>
              <a:ext cx="60" cy="28"/>
            </a:xfrm>
            <a:custGeom>
              <a:avLst/>
              <a:gdLst>
                <a:gd name="T0" fmla="*/ 59 w 70"/>
                <a:gd name="T1" fmla="*/ 0 h 40"/>
                <a:gd name="T2" fmla="*/ 65 w 70"/>
                <a:gd name="T3" fmla="*/ 20 h 40"/>
                <a:gd name="T4" fmla="*/ 41 w 70"/>
                <a:gd name="T5" fmla="*/ 24 h 40"/>
                <a:gd name="T6" fmla="*/ 31 w 70"/>
                <a:gd name="T7" fmla="*/ 40 h 40"/>
                <a:gd name="T8" fmla="*/ 7 w 70"/>
                <a:gd name="T9" fmla="*/ 38 h 40"/>
                <a:gd name="T10" fmla="*/ 1 w 70"/>
                <a:gd name="T11" fmla="*/ 36 h 40"/>
                <a:gd name="T12" fmla="*/ 33 w 70"/>
                <a:gd name="T13" fmla="*/ 20 h 40"/>
                <a:gd name="T14" fmla="*/ 59 w 70"/>
                <a:gd name="T15" fmla="*/ 0 h 40"/>
                <a:gd name="T16" fmla="*/ 0 60000 65536"/>
                <a:gd name="T17" fmla="*/ 0 60000 65536"/>
                <a:gd name="T18" fmla="*/ 0 60000 65536"/>
                <a:gd name="T19" fmla="*/ 0 60000 65536"/>
                <a:gd name="T20" fmla="*/ 0 60000 65536"/>
                <a:gd name="T21" fmla="*/ 0 60000 65536"/>
                <a:gd name="T22" fmla="*/ 0 60000 65536"/>
                <a:gd name="T23" fmla="*/ 0 60000 65536"/>
                <a:gd name="T24" fmla="*/ 0 w 70"/>
                <a:gd name="T25" fmla="*/ 0 h 40"/>
                <a:gd name="T26" fmla="*/ 70 w 70"/>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 h="40">
                  <a:moveTo>
                    <a:pt x="59" y="0"/>
                  </a:moveTo>
                  <a:cubicBezTo>
                    <a:pt x="68" y="3"/>
                    <a:pt x="70" y="10"/>
                    <a:pt x="65" y="20"/>
                  </a:cubicBezTo>
                  <a:cubicBezTo>
                    <a:pt x="61" y="27"/>
                    <a:pt x="49" y="23"/>
                    <a:pt x="41" y="24"/>
                  </a:cubicBezTo>
                  <a:cubicBezTo>
                    <a:pt x="36" y="38"/>
                    <a:pt x="41" y="34"/>
                    <a:pt x="31" y="40"/>
                  </a:cubicBezTo>
                  <a:cubicBezTo>
                    <a:pt x="23" y="39"/>
                    <a:pt x="15" y="39"/>
                    <a:pt x="7" y="38"/>
                  </a:cubicBezTo>
                  <a:cubicBezTo>
                    <a:pt x="5" y="38"/>
                    <a:pt x="0" y="38"/>
                    <a:pt x="1" y="36"/>
                  </a:cubicBezTo>
                  <a:cubicBezTo>
                    <a:pt x="7" y="26"/>
                    <a:pt x="23" y="23"/>
                    <a:pt x="33" y="20"/>
                  </a:cubicBezTo>
                  <a:cubicBezTo>
                    <a:pt x="39" y="11"/>
                    <a:pt x="51" y="8"/>
                    <a:pt x="59"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8" name="Freeform 95"/>
            <p:cNvSpPr>
              <a:spLocks noChangeArrowheads="1"/>
            </p:cNvSpPr>
            <p:nvPr/>
          </p:nvSpPr>
          <p:spPr bwMode="auto">
            <a:xfrm>
              <a:off x="2635" y="43"/>
              <a:ext cx="22" cy="21"/>
            </a:xfrm>
            <a:custGeom>
              <a:avLst/>
              <a:gdLst>
                <a:gd name="T0" fmla="*/ 18 w 26"/>
                <a:gd name="T1" fmla="*/ 0 h 29"/>
                <a:gd name="T2" fmla="*/ 0 w 26"/>
                <a:gd name="T3" fmla="*/ 18 h 29"/>
                <a:gd name="T4" fmla="*/ 18 w 26"/>
                <a:gd name="T5" fmla="*/ 26 h 29"/>
                <a:gd name="T6" fmla="*/ 18 w 26"/>
                <a:gd name="T7" fmla="*/ 0 h 29"/>
                <a:gd name="T8" fmla="*/ 0 60000 65536"/>
                <a:gd name="T9" fmla="*/ 0 60000 65536"/>
                <a:gd name="T10" fmla="*/ 0 60000 65536"/>
                <a:gd name="T11" fmla="*/ 0 60000 65536"/>
                <a:gd name="T12" fmla="*/ 0 w 26"/>
                <a:gd name="T13" fmla="*/ 0 h 29"/>
                <a:gd name="T14" fmla="*/ 26 w 26"/>
                <a:gd name="T15" fmla="*/ 29 h 29"/>
              </a:gdLst>
              <a:ahLst/>
              <a:cxnLst>
                <a:cxn ang="T8">
                  <a:pos x="T0" y="T1"/>
                </a:cxn>
                <a:cxn ang="T9">
                  <a:pos x="T2" y="T3"/>
                </a:cxn>
                <a:cxn ang="T10">
                  <a:pos x="T4" y="T5"/>
                </a:cxn>
                <a:cxn ang="T11">
                  <a:pos x="T6" y="T7"/>
                </a:cxn>
              </a:cxnLst>
              <a:rect l="T12" t="T13" r="T14" b="T15"/>
              <a:pathLst>
                <a:path w="26" h="29">
                  <a:moveTo>
                    <a:pt x="18" y="0"/>
                  </a:moveTo>
                  <a:cubicBezTo>
                    <a:pt x="9" y="6"/>
                    <a:pt x="4" y="7"/>
                    <a:pt x="0" y="18"/>
                  </a:cubicBezTo>
                  <a:cubicBezTo>
                    <a:pt x="7" y="25"/>
                    <a:pt x="9" y="29"/>
                    <a:pt x="18" y="26"/>
                  </a:cubicBezTo>
                  <a:cubicBezTo>
                    <a:pt x="22" y="14"/>
                    <a:pt x="26" y="12"/>
                    <a:pt x="18"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69" name="Freeform 96"/>
            <p:cNvSpPr>
              <a:spLocks noChangeArrowheads="1"/>
            </p:cNvSpPr>
            <p:nvPr/>
          </p:nvSpPr>
          <p:spPr bwMode="auto">
            <a:xfrm>
              <a:off x="2663" y="42"/>
              <a:ext cx="42" cy="25"/>
            </a:xfrm>
            <a:custGeom>
              <a:avLst/>
              <a:gdLst>
                <a:gd name="T0" fmla="*/ 14 w 49"/>
                <a:gd name="T1" fmla="*/ 6 h 36"/>
                <a:gd name="T2" fmla="*/ 0 w 49"/>
                <a:gd name="T3" fmla="*/ 18 h 36"/>
                <a:gd name="T4" fmla="*/ 6 w 49"/>
                <a:gd name="T5" fmla="*/ 32 h 36"/>
                <a:gd name="T6" fmla="*/ 18 w 49"/>
                <a:gd name="T7" fmla="*/ 36 h 36"/>
                <a:gd name="T8" fmla="*/ 40 w 49"/>
                <a:gd name="T9" fmla="*/ 26 h 36"/>
                <a:gd name="T10" fmla="*/ 14 w 49"/>
                <a:gd name="T11" fmla="*/ 6 h 36"/>
                <a:gd name="T12" fmla="*/ 0 60000 65536"/>
                <a:gd name="T13" fmla="*/ 0 60000 65536"/>
                <a:gd name="T14" fmla="*/ 0 60000 65536"/>
                <a:gd name="T15" fmla="*/ 0 60000 65536"/>
                <a:gd name="T16" fmla="*/ 0 60000 65536"/>
                <a:gd name="T17" fmla="*/ 0 60000 65536"/>
                <a:gd name="T18" fmla="*/ 0 w 49"/>
                <a:gd name="T19" fmla="*/ 0 h 36"/>
                <a:gd name="T20" fmla="*/ 49 w 49"/>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49" h="36">
                  <a:moveTo>
                    <a:pt x="14" y="6"/>
                  </a:moveTo>
                  <a:cubicBezTo>
                    <a:pt x="11" y="14"/>
                    <a:pt x="7" y="13"/>
                    <a:pt x="0" y="18"/>
                  </a:cubicBezTo>
                  <a:cubicBezTo>
                    <a:pt x="1" y="22"/>
                    <a:pt x="2" y="29"/>
                    <a:pt x="6" y="32"/>
                  </a:cubicBezTo>
                  <a:cubicBezTo>
                    <a:pt x="10" y="34"/>
                    <a:pt x="18" y="36"/>
                    <a:pt x="18" y="36"/>
                  </a:cubicBezTo>
                  <a:cubicBezTo>
                    <a:pt x="24" y="27"/>
                    <a:pt x="30" y="28"/>
                    <a:pt x="40" y="26"/>
                  </a:cubicBezTo>
                  <a:cubicBezTo>
                    <a:pt x="49" y="0"/>
                    <a:pt x="26" y="18"/>
                    <a:pt x="14" y="6"/>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0" name="Freeform 97"/>
            <p:cNvSpPr>
              <a:spLocks noChangeArrowheads="1"/>
            </p:cNvSpPr>
            <p:nvPr/>
          </p:nvSpPr>
          <p:spPr bwMode="auto">
            <a:xfrm>
              <a:off x="2733" y="34"/>
              <a:ext cx="23" cy="15"/>
            </a:xfrm>
            <a:custGeom>
              <a:avLst/>
              <a:gdLst>
                <a:gd name="T0" fmla="*/ 11 w 27"/>
                <a:gd name="T1" fmla="*/ 0 h 22"/>
                <a:gd name="T2" fmla="*/ 3 w 27"/>
                <a:gd name="T3" fmla="*/ 12 h 22"/>
                <a:gd name="T4" fmla="*/ 19 w 27"/>
                <a:gd name="T5" fmla="*/ 22 h 22"/>
                <a:gd name="T6" fmla="*/ 11 w 27"/>
                <a:gd name="T7" fmla="*/ 0 h 22"/>
                <a:gd name="T8" fmla="*/ 0 60000 65536"/>
                <a:gd name="T9" fmla="*/ 0 60000 65536"/>
                <a:gd name="T10" fmla="*/ 0 60000 65536"/>
                <a:gd name="T11" fmla="*/ 0 60000 65536"/>
                <a:gd name="T12" fmla="*/ 0 w 27"/>
                <a:gd name="T13" fmla="*/ 0 h 22"/>
                <a:gd name="T14" fmla="*/ 27 w 27"/>
                <a:gd name="T15" fmla="*/ 22 h 22"/>
              </a:gdLst>
              <a:ahLst/>
              <a:cxnLst>
                <a:cxn ang="T8">
                  <a:pos x="T0" y="T1"/>
                </a:cxn>
                <a:cxn ang="T9">
                  <a:pos x="T2" y="T3"/>
                </a:cxn>
                <a:cxn ang="T10">
                  <a:pos x="T4" y="T5"/>
                </a:cxn>
                <a:cxn ang="T11">
                  <a:pos x="T6" y="T7"/>
                </a:cxn>
              </a:cxnLst>
              <a:rect l="T12" t="T13" r="T14" b="T15"/>
              <a:pathLst>
                <a:path w="27" h="22">
                  <a:moveTo>
                    <a:pt x="11" y="0"/>
                  </a:moveTo>
                  <a:cubicBezTo>
                    <a:pt x="8" y="4"/>
                    <a:pt x="0" y="8"/>
                    <a:pt x="3" y="12"/>
                  </a:cubicBezTo>
                  <a:cubicBezTo>
                    <a:pt x="6" y="17"/>
                    <a:pt x="19" y="22"/>
                    <a:pt x="19" y="22"/>
                  </a:cubicBezTo>
                  <a:cubicBezTo>
                    <a:pt x="27" y="10"/>
                    <a:pt x="15" y="11"/>
                    <a:pt x="1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1" name="Freeform 98"/>
            <p:cNvSpPr>
              <a:spLocks noChangeArrowheads="1"/>
            </p:cNvSpPr>
            <p:nvPr/>
          </p:nvSpPr>
          <p:spPr bwMode="auto">
            <a:xfrm>
              <a:off x="2712" y="50"/>
              <a:ext cx="17" cy="13"/>
            </a:xfrm>
            <a:custGeom>
              <a:avLst/>
              <a:gdLst>
                <a:gd name="T0" fmla="*/ 11 w 20"/>
                <a:gd name="T1" fmla="*/ 0 h 18"/>
                <a:gd name="T2" fmla="*/ 9 w 20"/>
                <a:gd name="T3" fmla="*/ 18 h 18"/>
                <a:gd name="T4" fmla="*/ 11 w 20"/>
                <a:gd name="T5" fmla="*/ 0 h 18"/>
                <a:gd name="T6" fmla="*/ 0 60000 65536"/>
                <a:gd name="T7" fmla="*/ 0 60000 65536"/>
                <a:gd name="T8" fmla="*/ 0 60000 65536"/>
                <a:gd name="T9" fmla="*/ 0 w 20"/>
                <a:gd name="T10" fmla="*/ 0 h 18"/>
                <a:gd name="T11" fmla="*/ 20 w 20"/>
                <a:gd name="T12" fmla="*/ 18 h 18"/>
              </a:gdLst>
              <a:ahLst/>
              <a:cxnLst>
                <a:cxn ang="T6">
                  <a:pos x="T0" y="T1"/>
                </a:cxn>
                <a:cxn ang="T7">
                  <a:pos x="T2" y="T3"/>
                </a:cxn>
                <a:cxn ang="T8">
                  <a:pos x="T4" y="T5"/>
                </a:cxn>
              </a:cxnLst>
              <a:rect l="T9" t="T10" r="T11" b="T12"/>
              <a:pathLst>
                <a:path w="20" h="18">
                  <a:moveTo>
                    <a:pt x="11" y="0"/>
                  </a:moveTo>
                  <a:cubicBezTo>
                    <a:pt x="1" y="14"/>
                    <a:pt x="0" y="9"/>
                    <a:pt x="9" y="18"/>
                  </a:cubicBezTo>
                  <a:cubicBezTo>
                    <a:pt x="20" y="14"/>
                    <a:pt x="16" y="18"/>
                    <a:pt x="11"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2" name="Freeform 99"/>
            <p:cNvSpPr>
              <a:spLocks noChangeArrowheads="1"/>
            </p:cNvSpPr>
            <p:nvPr/>
          </p:nvSpPr>
          <p:spPr bwMode="auto">
            <a:xfrm>
              <a:off x="4023" y="65"/>
              <a:ext cx="21" cy="31"/>
            </a:xfrm>
            <a:custGeom>
              <a:avLst/>
              <a:gdLst>
                <a:gd name="T0" fmla="*/ 24 w 24"/>
                <a:gd name="T1" fmla="*/ 0 h 44"/>
                <a:gd name="T2" fmla="*/ 8 w 24"/>
                <a:gd name="T3" fmla="*/ 16 h 44"/>
                <a:gd name="T4" fmla="*/ 0 w 24"/>
                <a:gd name="T5" fmla="*/ 34 h 44"/>
                <a:gd name="T6" fmla="*/ 16 w 24"/>
                <a:gd name="T7" fmla="*/ 40 h 44"/>
                <a:gd name="T8" fmla="*/ 24 w 24"/>
                <a:gd name="T9" fmla="*/ 0 h 44"/>
                <a:gd name="T10" fmla="*/ 0 60000 65536"/>
                <a:gd name="T11" fmla="*/ 0 60000 65536"/>
                <a:gd name="T12" fmla="*/ 0 60000 65536"/>
                <a:gd name="T13" fmla="*/ 0 60000 65536"/>
                <a:gd name="T14" fmla="*/ 0 60000 65536"/>
                <a:gd name="T15" fmla="*/ 0 w 24"/>
                <a:gd name="T16" fmla="*/ 0 h 44"/>
                <a:gd name="T17" fmla="*/ 24 w 24"/>
                <a:gd name="T18" fmla="*/ 44 h 44"/>
              </a:gdLst>
              <a:ahLst/>
              <a:cxnLst>
                <a:cxn ang="T10">
                  <a:pos x="T0" y="T1"/>
                </a:cxn>
                <a:cxn ang="T11">
                  <a:pos x="T2" y="T3"/>
                </a:cxn>
                <a:cxn ang="T12">
                  <a:pos x="T4" y="T5"/>
                </a:cxn>
                <a:cxn ang="T13">
                  <a:pos x="T6" y="T7"/>
                </a:cxn>
                <a:cxn ang="T14">
                  <a:pos x="T8" y="T9"/>
                </a:cxn>
              </a:cxnLst>
              <a:rect l="T15" t="T16" r="T17" b="T18"/>
              <a:pathLst>
                <a:path w="24" h="44">
                  <a:moveTo>
                    <a:pt x="24" y="0"/>
                  </a:moveTo>
                  <a:cubicBezTo>
                    <a:pt x="19" y="7"/>
                    <a:pt x="15" y="11"/>
                    <a:pt x="8" y="16"/>
                  </a:cubicBezTo>
                  <a:cubicBezTo>
                    <a:pt x="4" y="21"/>
                    <a:pt x="0" y="34"/>
                    <a:pt x="0" y="34"/>
                  </a:cubicBezTo>
                  <a:cubicBezTo>
                    <a:pt x="3" y="44"/>
                    <a:pt x="7" y="42"/>
                    <a:pt x="16" y="40"/>
                  </a:cubicBezTo>
                  <a:cubicBezTo>
                    <a:pt x="20" y="27"/>
                    <a:pt x="24" y="14"/>
                    <a:pt x="24"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3" name="Freeform 100"/>
            <p:cNvSpPr>
              <a:spLocks noChangeArrowheads="1"/>
            </p:cNvSpPr>
            <p:nvPr/>
          </p:nvSpPr>
          <p:spPr bwMode="auto">
            <a:xfrm>
              <a:off x="3007" y="1423"/>
              <a:ext cx="35" cy="17"/>
            </a:xfrm>
            <a:custGeom>
              <a:avLst/>
              <a:gdLst>
                <a:gd name="T0" fmla="*/ 30 w 41"/>
                <a:gd name="T1" fmla="*/ 0 h 24"/>
                <a:gd name="T2" fmla="*/ 26 w 41"/>
                <a:gd name="T3" fmla="*/ 24 h 24"/>
                <a:gd name="T4" fmla="*/ 30 w 41"/>
                <a:gd name="T5" fmla="*/ 0 h 24"/>
                <a:gd name="T6" fmla="*/ 0 60000 65536"/>
                <a:gd name="T7" fmla="*/ 0 60000 65536"/>
                <a:gd name="T8" fmla="*/ 0 60000 65536"/>
                <a:gd name="T9" fmla="*/ 0 w 41"/>
                <a:gd name="T10" fmla="*/ 0 h 24"/>
                <a:gd name="T11" fmla="*/ 41 w 41"/>
                <a:gd name="T12" fmla="*/ 24 h 24"/>
              </a:gdLst>
              <a:ahLst/>
              <a:cxnLst>
                <a:cxn ang="T6">
                  <a:pos x="T0" y="T1"/>
                </a:cxn>
                <a:cxn ang="T7">
                  <a:pos x="T2" y="T3"/>
                </a:cxn>
                <a:cxn ang="T8">
                  <a:pos x="T4" y="T5"/>
                </a:cxn>
              </a:cxnLst>
              <a:rect l="T9" t="T10" r="T11" b="T12"/>
              <a:pathLst>
                <a:path w="41" h="24">
                  <a:moveTo>
                    <a:pt x="30" y="0"/>
                  </a:moveTo>
                  <a:cubicBezTo>
                    <a:pt x="4" y="4"/>
                    <a:pt x="0" y="17"/>
                    <a:pt x="26" y="24"/>
                  </a:cubicBezTo>
                  <a:cubicBezTo>
                    <a:pt x="41" y="19"/>
                    <a:pt x="38" y="10"/>
                    <a:pt x="30"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4" name="Freeform 101"/>
            <p:cNvSpPr>
              <a:spLocks noChangeArrowheads="1"/>
            </p:cNvSpPr>
            <p:nvPr/>
          </p:nvSpPr>
          <p:spPr bwMode="auto">
            <a:xfrm>
              <a:off x="3053" y="1416"/>
              <a:ext cx="11"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5" name="Freeform 102"/>
            <p:cNvSpPr>
              <a:spLocks noChangeArrowheads="1"/>
            </p:cNvSpPr>
            <p:nvPr/>
          </p:nvSpPr>
          <p:spPr bwMode="auto">
            <a:xfrm>
              <a:off x="2976" y="1272"/>
              <a:ext cx="10"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6" name="Freeform 103"/>
            <p:cNvSpPr>
              <a:spLocks noChangeArrowheads="1"/>
            </p:cNvSpPr>
            <p:nvPr/>
          </p:nvSpPr>
          <p:spPr bwMode="auto">
            <a:xfrm>
              <a:off x="3045" y="1204"/>
              <a:ext cx="12" cy="18"/>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7" name="Freeform 104"/>
            <p:cNvSpPr>
              <a:spLocks noChangeArrowheads="1"/>
            </p:cNvSpPr>
            <p:nvPr/>
          </p:nvSpPr>
          <p:spPr bwMode="auto">
            <a:xfrm>
              <a:off x="3017" y="1203"/>
              <a:ext cx="13" cy="18"/>
            </a:xfrm>
            <a:custGeom>
              <a:avLst/>
              <a:gdLst>
                <a:gd name="T0" fmla="*/ 6 w 14"/>
                <a:gd name="T1" fmla="*/ 0 h 25"/>
                <a:gd name="T2" fmla="*/ 0 w 14"/>
                <a:gd name="T3" fmla="*/ 13 h 25"/>
                <a:gd name="T4" fmla="*/ 12 w 14"/>
                <a:gd name="T5" fmla="*/ 24 h 25"/>
                <a:gd name="T6" fmla="*/ 6 w 14"/>
                <a:gd name="T7" fmla="*/ 0 h 25"/>
                <a:gd name="T8" fmla="*/ 0 60000 65536"/>
                <a:gd name="T9" fmla="*/ 0 60000 65536"/>
                <a:gd name="T10" fmla="*/ 0 60000 65536"/>
                <a:gd name="T11" fmla="*/ 0 60000 65536"/>
                <a:gd name="T12" fmla="*/ 0 w 14"/>
                <a:gd name="T13" fmla="*/ 0 h 25"/>
                <a:gd name="T14" fmla="*/ 14 w 14"/>
                <a:gd name="T15" fmla="*/ 25 h 25"/>
              </a:gdLst>
              <a:ahLst/>
              <a:cxnLst>
                <a:cxn ang="T8">
                  <a:pos x="T0" y="T1"/>
                </a:cxn>
                <a:cxn ang="T9">
                  <a:pos x="T2" y="T3"/>
                </a:cxn>
                <a:cxn ang="T10">
                  <a:pos x="T4" y="T5"/>
                </a:cxn>
                <a:cxn ang="T11">
                  <a:pos x="T6" y="T7"/>
                </a:cxn>
              </a:cxnLst>
              <a:rect l="T12" t="T13" r="T14" b="T15"/>
              <a:pathLst>
                <a:path w="14" h="25">
                  <a:moveTo>
                    <a:pt x="6" y="0"/>
                  </a:moveTo>
                  <a:cubicBezTo>
                    <a:pt x="4" y="5"/>
                    <a:pt x="3" y="9"/>
                    <a:pt x="0" y="13"/>
                  </a:cubicBezTo>
                  <a:cubicBezTo>
                    <a:pt x="1" y="24"/>
                    <a:pt x="1" y="25"/>
                    <a:pt x="12" y="24"/>
                  </a:cubicBezTo>
                  <a:cubicBezTo>
                    <a:pt x="14" y="12"/>
                    <a:pt x="8" y="10"/>
                    <a:pt x="6" y="0"/>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8" name="Freeform 105"/>
            <p:cNvSpPr>
              <a:spLocks noChangeArrowheads="1"/>
            </p:cNvSpPr>
            <p:nvPr/>
          </p:nvSpPr>
          <p:spPr bwMode="auto">
            <a:xfrm>
              <a:off x="3004" y="1224"/>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79" name="Freeform 106"/>
            <p:cNvSpPr>
              <a:spLocks noChangeArrowheads="1"/>
            </p:cNvSpPr>
            <p:nvPr/>
          </p:nvSpPr>
          <p:spPr bwMode="auto">
            <a:xfrm>
              <a:off x="2976" y="1256"/>
              <a:ext cx="10"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0" name="Freeform 107"/>
            <p:cNvSpPr>
              <a:spLocks noChangeArrowheads="1"/>
            </p:cNvSpPr>
            <p:nvPr/>
          </p:nvSpPr>
          <p:spPr bwMode="auto">
            <a:xfrm>
              <a:off x="2997" y="1243"/>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1" name="Freeform 108"/>
            <p:cNvSpPr>
              <a:spLocks noChangeArrowheads="1"/>
            </p:cNvSpPr>
            <p:nvPr/>
          </p:nvSpPr>
          <p:spPr bwMode="auto">
            <a:xfrm>
              <a:off x="2154" y="320"/>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2" name="Freeform 109"/>
            <p:cNvSpPr>
              <a:spLocks noChangeArrowheads="1"/>
            </p:cNvSpPr>
            <p:nvPr/>
          </p:nvSpPr>
          <p:spPr bwMode="auto">
            <a:xfrm>
              <a:off x="2084" y="288"/>
              <a:ext cx="12" cy="14"/>
            </a:xfrm>
            <a:custGeom>
              <a:avLst/>
              <a:gdLst>
                <a:gd name="T0" fmla="*/ 10 w 13"/>
                <a:gd name="T1" fmla="*/ 5 h 20"/>
                <a:gd name="T2" fmla="*/ 1 w 13"/>
                <a:gd name="T3" fmla="*/ 11 h 20"/>
                <a:gd name="T4" fmla="*/ 9 w 13"/>
                <a:gd name="T5" fmla="*/ 20 h 20"/>
                <a:gd name="T6" fmla="*/ 10 w 13"/>
                <a:gd name="T7" fmla="*/ 5 h 20"/>
                <a:gd name="T8" fmla="*/ 0 60000 65536"/>
                <a:gd name="T9" fmla="*/ 0 60000 65536"/>
                <a:gd name="T10" fmla="*/ 0 60000 65536"/>
                <a:gd name="T11" fmla="*/ 0 60000 65536"/>
                <a:gd name="T12" fmla="*/ 0 w 13"/>
                <a:gd name="T13" fmla="*/ 0 h 20"/>
                <a:gd name="T14" fmla="*/ 13 w 13"/>
                <a:gd name="T15" fmla="*/ 20 h 20"/>
              </a:gdLst>
              <a:ahLst/>
              <a:cxnLst>
                <a:cxn ang="T8">
                  <a:pos x="T0" y="T1"/>
                </a:cxn>
                <a:cxn ang="T9">
                  <a:pos x="T2" y="T3"/>
                </a:cxn>
                <a:cxn ang="T10">
                  <a:pos x="T4" y="T5"/>
                </a:cxn>
                <a:cxn ang="T11">
                  <a:pos x="T6" y="T7"/>
                </a:cxn>
              </a:cxnLst>
              <a:rect l="T12" t="T13" r="T14" b="T15"/>
              <a:pathLst>
                <a:path w="13" h="20">
                  <a:moveTo>
                    <a:pt x="10" y="5"/>
                  </a:moveTo>
                  <a:cubicBezTo>
                    <a:pt x="3" y="0"/>
                    <a:pt x="5" y="6"/>
                    <a:pt x="1" y="11"/>
                  </a:cubicBezTo>
                  <a:cubicBezTo>
                    <a:pt x="0" y="18"/>
                    <a:pt x="2" y="19"/>
                    <a:pt x="9" y="20"/>
                  </a:cubicBezTo>
                  <a:cubicBezTo>
                    <a:pt x="13" y="14"/>
                    <a:pt x="10" y="12"/>
                    <a:pt x="10" y="5"/>
                  </a:cubicBezTo>
                  <a:close/>
                </a:path>
              </a:pathLst>
            </a:custGeom>
            <a:solidFill>
              <a:srgbClr val="231F2D">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sp>
          <p:nvSpPr>
            <p:cNvPr id="283" name="Freeform 110"/>
            <p:cNvSpPr>
              <a:spLocks noChangeArrowheads="1"/>
            </p:cNvSpPr>
            <p:nvPr/>
          </p:nvSpPr>
          <p:spPr bwMode="auto">
            <a:xfrm>
              <a:off x="1810" y="85"/>
              <a:ext cx="2370" cy="1537"/>
            </a:xfrm>
            <a:custGeom>
              <a:avLst/>
              <a:gdLst>
                <a:gd name="T0" fmla="*/ 452 w 2060"/>
                <a:gd name="T1" fmla="*/ 653 h 1644"/>
                <a:gd name="T2" fmla="*/ 333 w 2060"/>
                <a:gd name="T3" fmla="*/ 595 h 1644"/>
                <a:gd name="T4" fmla="*/ 158 w 2060"/>
                <a:gd name="T5" fmla="*/ 645 h 1644"/>
                <a:gd name="T6" fmla="*/ 46 w 2060"/>
                <a:gd name="T7" fmla="*/ 759 h 1644"/>
                <a:gd name="T8" fmla="*/ 12 w 2060"/>
                <a:gd name="T9" fmla="*/ 941 h 1644"/>
                <a:gd name="T10" fmla="*/ 146 w 2060"/>
                <a:gd name="T11" fmla="*/ 1059 h 1644"/>
                <a:gd name="T12" fmla="*/ 308 w 2060"/>
                <a:gd name="T13" fmla="*/ 1041 h 1644"/>
                <a:gd name="T14" fmla="*/ 396 w 2060"/>
                <a:gd name="T15" fmla="*/ 1138 h 1644"/>
                <a:gd name="T16" fmla="*/ 452 w 2060"/>
                <a:gd name="T17" fmla="*/ 1447 h 1644"/>
                <a:gd name="T18" fmla="*/ 497 w 2060"/>
                <a:gd name="T19" fmla="*/ 1628 h 1644"/>
                <a:gd name="T20" fmla="*/ 704 w 2060"/>
                <a:gd name="T21" fmla="*/ 1574 h 1644"/>
                <a:gd name="T22" fmla="*/ 817 w 2060"/>
                <a:gd name="T23" fmla="*/ 1380 h 1644"/>
                <a:gd name="T24" fmla="*/ 885 w 2060"/>
                <a:gd name="T25" fmla="*/ 1153 h 1644"/>
                <a:gd name="T26" fmla="*/ 998 w 2060"/>
                <a:gd name="T27" fmla="*/ 999 h 1644"/>
                <a:gd name="T28" fmla="*/ 796 w 2060"/>
                <a:gd name="T29" fmla="*/ 856 h 1644"/>
                <a:gd name="T30" fmla="*/ 817 w 2060"/>
                <a:gd name="T31" fmla="*/ 819 h 1644"/>
                <a:gd name="T32" fmla="*/ 1003 w 2060"/>
                <a:gd name="T33" fmla="*/ 916 h 1644"/>
                <a:gd name="T34" fmla="*/ 1098 w 2060"/>
                <a:gd name="T35" fmla="*/ 792 h 1644"/>
                <a:gd name="T36" fmla="*/ 1046 w 2060"/>
                <a:gd name="T37" fmla="*/ 763 h 1644"/>
                <a:gd name="T38" fmla="*/ 929 w 2060"/>
                <a:gd name="T39" fmla="*/ 716 h 1644"/>
                <a:gd name="T40" fmla="*/ 1141 w 2060"/>
                <a:gd name="T41" fmla="*/ 761 h 1644"/>
                <a:gd name="T42" fmla="*/ 1296 w 2060"/>
                <a:gd name="T43" fmla="*/ 852 h 1644"/>
                <a:gd name="T44" fmla="*/ 1373 w 2060"/>
                <a:gd name="T45" fmla="*/ 1033 h 1644"/>
                <a:gd name="T46" fmla="*/ 1608 w 2060"/>
                <a:gd name="T47" fmla="*/ 847 h 1644"/>
                <a:gd name="T48" fmla="*/ 1704 w 2060"/>
                <a:gd name="T49" fmla="*/ 1030 h 1644"/>
                <a:gd name="T50" fmla="*/ 1707 w 2060"/>
                <a:gd name="T51" fmla="*/ 874 h 1644"/>
                <a:gd name="T52" fmla="*/ 1759 w 2060"/>
                <a:gd name="T53" fmla="*/ 800 h 1644"/>
                <a:gd name="T54" fmla="*/ 1783 w 2060"/>
                <a:gd name="T55" fmla="*/ 544 h 1644"/>
                <a:gd name="T56" fmla="*/ 1824 w 2060"/>
                <a:gd name="T57" fmla="*/ 528 h 1644"/>
                <a:gd name="T58" fmla="*/ 1844 w 2060"/>
                <a:gd name="T59" fmla="*/ 427 h 1644"/>
                <a:gd name="T60" fmla="*/ 1805 w 2060"/>
                <a:gd name="T61" fmla="*/ 226 h 1644"/>
                <a:gd name="T62" fmla="*/ 1899 w 2060"/>
                <a:gd name="T63" fmla="*/ 108 h 1644"/>
                <a:gd name="T64" fmla="*/ 1947 w 2060"/>
                <a:gd name="T65" fmla="*/ 209 h 1644"/>
                <a:gd name="T66" fmla="*/ 1943 w 2060"/>
                <a:gd name="T67" fmla="*/ 123 h 1644"/>
                <a:gd name="T68" fmla="*/ 1975 w 2060"/>
                <a:gd name="T69" fmla="*/ 51 h 1644"/>
                <a:gd name="T70" fmla="*/ 2038 w 2060"/>
                <a:gd name="T71" fmla="*/ 0 h 1644"/>
                <a:gd name="T72" fmla="*/ 1820 w 2060"/>
                <a:gd name="T73" fmla="*/ 63 h 1644"/>
                <a:gd name="T74" fmla="*/ 1583 w 2060"/>
                <a:gd name="T75" fmla="*/ 83 h 1644"/>
                <a:gd name="T76" fmla="*/ 1349 w 2060"/>
                <a:gd name="T77" fmla="*/ 30 h 1644"/>
                <a:gd name="T78" fmla="*/ 1132 w 2060"/>
                <a:gd name="T79" fmla="*/ 65 h 1644"/>
                <a:gd name="T80" fmla="*/ 1040 w 2060"/>
                <a:gd name="T81" fmla="*/ 170 h 1644"/>
                <a:gd name="T82" fmla="*/ 926 w 2060"/>
                <a:gd name="T83" fmla="*/ 137 h 1644"/>
                <a:gd name="T84" fmla="*/ 758 w 2060"/>
                <a:gd name="T85" fmla="*/ 183 h 1644"/>
                <a:gd name="T86" fmla="*/ 667 w 2060"/>
                <a:gd name="T87" fmla="*/ 140 h 1644"/>
                <a:gd name="T88" fmla="*/ 364 w 2060"/>
                <a:gd name="T89" fmla="*/ 248 h 1644"/>
                <a:gd name="T90" fmla="*/ 535 w 2060"/>
                <a:gd name="T91" fmla="*/ 213 h 1644"/>
                <a:gd name="T92" fmla="*/ 638 w 2060"/>
                <a:gd name="T93" fmla="*/ 276 h 1644"/>
                <a:gd name="T94" fmla="*/ 443 w 2060"/>
                <a:gd name="T95" fmla="*/ 357 h 1644"/>
                <a:gd name="T96" fmla="*/ 275 w 2060"/>
                <a:gd name="T97" fmla="*/ 416 h 1644"/>
                <a:gd name="T98" fmla="*/ 167 w 2060"/>
                <a:gd name="T99" fmla="*/ 537 h 1644"/>
                <a:gd name="T100" fmla="*/ 283 w 2060"/>
                <a:gd name="T101" fmla="*/ 552 h 1644"/>
                <a:gd name="T102" fmla="*/ 381 w 2060"/>
                <a:gd name="T103" fmla="*/ 573 h 1644"/>
                <a:gd name="T104" fmla="*/ 493 w 2060"/>
                <a:gd name="T105" fmla="*/ 590 h 1644"/>
                <a:gd name="T106" fmla="*/ 487 w 2060"/>
                <a:gd name="T107" fmla="*/ 512 h 1644"/>
                <a:gd name="T108" fmla="*/ 592 w 2060"/>
                <a:gd name="T109" fmla="*/ 548 h 1644"/>
                <a:gd name="T110" fmla="*/ 686 w 2060"/>
                <a:gd name="T111" fmla="*/ 470 h 1644"/>
                <a:gd name="T112" fmla="*/ 772 w 2060"/>
                <a:gd name="T113" fmla="*/ 480 h 1644"/>
                <a:gd name="T114" fmla="*/ 639 w 2060"/>
                <a:gd name="T115" fmla="*/ 598 h 164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060"/>
                <a:gd name="T175" fmla="*/ 0 h 1644"/>
                <a:gd name="T176" fmla="*/ 2060 w 2060"/>
                <a:gd name="T177" fmla="*/ 1644 h 164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060" h="1644">
                  <a:moveTo>
                    <a:pt x="697" y="677"/>
                  </a:moveTo>
                  <a:cubicBezTo>
                    <a:pt x="659" y="675"/>
                    <a:pt x="652" y="669"/>
                    <a:pt x="618" y="667"/>
                  </a:cubicBezTo>
                  <a:cubicBezTo>
                    <a:pt x="607" y="666"/>
                    <a:pt x="594" y="661"/>
                    <a:pt x="582" y="658"/>
                  </a:cubicBezTo>
                  <a:cubicBezTo>
                    <a:pt x="577" y="655"/>
                    <a:pt x="568" y="650"/>
                    <a:pt x="568" y="650"/>
                  </a:cubicBezTo>
                  <a:cubicBezTo>
                    <a:pt x="551" y="652"/>
                    <a:pt x="557" y="655"/>
                    <a:pt x="546" y="658"/>
                  </a:cubicBezTo>
                  <a:cubicBezTo>
                    <a:pt x="540" y="667"/>
                    <a:pt x="542" y="669"/>
                    <a:pt x="546" y="677"/>
                  </a:cubicBezTo>
                  <a:cubicBezTo>
                    <a:pt x="548" y="680"/>
                    <a:pt x="550" y="686"/>
                    <a:pt x="550" y="686"/>
                  </a:cubicBezTo>
                  <a:cubicBezTo>
                    <a:pt x="526" y="694"/>
                    <a:pt x="506" y="678"/>
                    <a:pt x="488" y="670"/>
                  </a:cubicBezTo>
                  <a:cubicBezTo>
                    <a:pt x="481" y="653"/>
                    <a:pt x="472" y="655"/>
                    <a:pt x="452" y="653"/>
                  </a:cubicBezTo>
                  <a:cubicBezTo>
                    <a:pt x="446" y="648"/>
                    <a:pt x="444" y="648"/>
                    <a:pt x="437" y="650"/>
                  </a:cubicBezTo>
                  <a:cubicBezTo>
                    <a:pt x="427" y="647"/>
                    <a:pt x="433" y="648"/>
                    <a:pt x="423" y="642"/>
                  </a:cubicBezTo>
                  <a:cubicBezTo>
                    <a:pt x="421" y="641"/>
                    <a:pt x="418" y="639"/>
                    <a:pt x="418" y="639"/>
                  </a:cubicBezTo>
                  <a:cubicBezTo>
                    <a:pt x="416" y="638"/>
                    <a:pt x="413" y="633"/>
                    <a:pt x="413" y="630"/>
                  </a:cubicBezTo>
                  <a:cubicBezTo>
                    <a:pt x="415" y="625"/>
                    <a:pt x="418" y="616"/>
                    <a:pt x="418" y="616"/>
                  </a:cubicBezTo>
                  <a:cubicBezTo>
                    <a:pt x="416" y="592"/>
                    <a:pt x="421" y="588"/>
                    <a:pt x="398" y="591"/>
                  </a:cubicBezTo>
                  <a:cubicBezTo>
                    <a:pt x="390" y="598"/>
                    <a:pt x="390" y="595"/>
                    <a:pt x="381" y="592"/>
                  </a:cubicBezTo>
                  <a:cubicBezTo>
                    <a:pt x="370" y="592"/>
                    <a:pt x="361" y="595"/>
                    <a:pt x="348" y="597"/>
                  </a:cubicBezTo>
                  <a:cubicBezTo>
                    <a:pt x="344" y="595"/>
                    <a:pt x="337" y="597"/>
                    <a:pt x="333" y="595"/>
                  </a:cubicBezTo>
                  <a:cubicBezTo>
                    <a:pt x="331" y="594"/>
                    <a:pt x="330" y="592"/>
                    <a:pt x="328" y="592"/>
                  </a:cubicBezTo>
                  <a:cubicBezTo>
                    <a:pt x="314" y="591"/>
                    <a:pt x="296" y="597"/>
                    <a:pt x="283" y="602"/>
                  </a:cubicBezTo>
                  <a:cubicBezTo>
                    <a:pt x="276" y="603"/>
                    <a:pt x="268" y="606"/>
                    <a:pt x="260" y="608"/>
                  </a:cubicBezTo>
                  <a:cubicBezTo>
                    <a:pt x="255" y="609"/>
                    <a:pt x="246" y="613"/>
                    <a:pt x="246" y="613"/>
                  </a:cubicBezTo>
                  <a:cubicBezTo>
                    <a:pt x="228" y="611"/>
                    <a:pt x="209" y="609"/>
                    <a:pt x="189" y="611"/>
                  </a:cubicBezTo>
                  <a:cubicBezTo>
                    <a:pt x="184" y="613"/>
                    <a:pt x="180" y="614"/>
                    <a:pt x="175" y="617"/>
                  </a:cubicBezTo>
                  <a:cubicBezTo>
                    <a:pt x="173" y="619"/>
                    <a:pt x="173" y="620"/>
                    <a:pt x="173" y="622"/>
                  </a:cubicBezTo>
                  <a:cubicBezTo>
                    <a:pt x="172" y="623"/>
                    <a:pt x="169" y="623"/>
                    <a:pt x="169" y="625"/>
                  </a:cubicBezTo>
                  <a:cubicBezTo>
                    <a:pt x="163" y="634"/>
                    <a:pt x="167" y="641"/>
                    <a:pt x="158" y="645"/>
                  </a:cubicBezTo>
                  <a:cubicBezTo>
                    <a:pt x="153" y="648"/>
                    <a:pt x="149" y="652"/>
                    <a:pt x="144" y="655"/>
                  </a:cubicBezTo>
                  <a:cubicBezTo>
                    <a:pt x="141" y="656"/>
                    <a:pt x="135" y="659"/>
                    <a:pt x="135" y="659"/>
                  </a:cubicBezTo>
                  <a:cubicBezTo>
                    <a:pt x="133" y="664"/>
                    <a:pt x="130" y="666"/>
                    <a:pt x="130" y="669"/>
                  </a:cubicBezTo>
                  <a:cubicBezTo>
                    <a:pt x="128" y="677"/>
                    <a:pt x="132" y="691"/>
                    <a:pt x="124" y="698"/>
                  </a:cubicBezTo>
                  <a:cubicBezTo>
                    <a:pt x="118" y="703"/>
                    <a:pt x="108" y="709"/>
                    <a:pt x="101" y="711"/>
                  </a:cubicBezTo>
                  <a:cubicBezTo>
                    <a:pt x="101" y="711"/>
                    <a:pt x="90" y="716"/>
                    <a:pt x="87" y="716"/>
                  </a:cubicBezTo>
                  <a:cubicBezTo>
                    <a:pt x="85" y="717"/>
                    <a:pt x="82" y="717"/>
                    <a:pt x="82" y="717"/>
                  </a:cubicBezTo>
                  <a:cubicBezTo>
                    <a:pt x="76" y="725"/>
                    <a:pt x="68" y="733"/>
                    <a:pt x="60" y="738"/>
                  </a:cubicBezTo>
                  <a:cubicBezTo>
                    <a:pt x="56" y="745"/>
                    <a:pt x="53" y="755"/>
                    <a:pt x="46" y="759"/>
                  </a:cubicBezTo>
                  <a:cubicBezTo>
                    <a:pt x="43" y="764"/>
                    <a:pt x="37" y="767"/>
                    <a:pt x="31" y="773"/>
                  </a:cubicBezTo>
                  <a:cubicBezTo>
                    <a:pt x="26" y="780"/>
                    <a:pt x="25" y="789"/>
                    <a:pt x="23" y="797"/>
                  </a:cubicBezTo>
                  <a:cubicBezTo>
                    <a:pt x="20" y="803"/>
                    <a:pt x="19" y="809"/>
                    <a:pt x="17" y="816"/>
                  </a:cubicBezTo>
                  <a:cubicBezTo>
                    <a:pt x="15" y="817"/>
                    <a:pt x="14" y="824"/>
                    <a:pt x="14" y="824"/>
                  </a:cubicBezTo>
                  <a:cubicBezTo>
                    <a:pt x="15" y="831"/>
                    <a:pt x="26" y="842"/>
                    <a:pt x="26" y="842"/>
                  </a:cubicBezTo>
                  <a:cubicBezTo>
                    <a:pt x="26" y="847"/>
                    <a:pt x="17" y="855"/>
                    <a:pt x="17" y="855"/>
                  </a:cubicBezTo>
                  <a:cubicBezTo>
                    <a:pt x="14" y="863"/>
                    <a:pt x="17" y="867"/>
                    <a:pt x="25" y="870"/>
                  </a:cubicBezTo>
                  <a:cubicBezTo>
                    <a:pt x="28" y="884"/>
                    <a:pt x="17" y="902"/>
                    <a:pt x="6" y="909"/>
                  </a:cubicBezTo>
                  <a:cubicBezTo>
                    <a:pt x="0" y="927"/>
                    <a:pt x="5" y="927"/>
                    <a:pt x="12" y="941"/>
                  </a:cubicBezTo>
                  <a:cubicBezTo>
                    <a:pt x="23" y="963"/>
                    <a:pt x="29" y="969"/>
                    <a:pt x="53" y="977"/>
                  </a:cubicBezTo>
                  <a:cubicBezTo>
                    <a:pt x="60" y="986"/>
                    <a:pt x="56" y="983"/>
                    <a:pt x="63" y="989"/>
                  </a:cubicBezTo>
                  <a:cubicBezTo>
                    <a:pt x="62" y="994"/>
                    <a:pt x="59" y="997"/>
                    <a:pt x="59" y="1002"/>
                  </a:cubicBezTo>
                  <a:cubicBezTo>
                    <a:pt x="57" y="1009"/>
                    <a:pt x="70" y="1020"/>
                    <a:pt x="74" y="1027"/>
                  </a:cubicBezTo>
                  <a:cubicBezTo>
                    <a:pt x="77" y="1031"/>
                    <a:pt x="91" y="1036"/>
                    <a:pt x="91" y="1036"/>
                  </a:cubicBezTo>
                  <a:cubicBezTo>
                    <a:pt x="94" y="1036"/>
                    <a:pt x="96" y="1036"/>
                    <a:pt x="98" y="1034"/>
                  </a:cubicBezTo>
                  <a:cubicBezTo>
                    <a:pt x="99" y="1034"/>
                    <a:pt x="98" y="1031"/>
                    <a:pt x="99" y="1030"/>
                  </a:cubicBezTo>
                  <a:cubicBezTo>
                    <a:pt x="101" y="1030"/>
                    <a:pt x="107" y="1038"/>
                    <a:pt x="108" y="1038"/>
                  </a:cubicBezTo>
                  <a:cubicBezTo>
                    <a:pt x="119" y="1047"/>
                    <a:pt x="133" y="1055"/>
                    <a:pt x="146" y="1059"/>
                  </a:cubicBezTo>
                  <a:cubicBezTo>
                    <a:pt x="149" y="1067"/>
                    <a:pt x="152" y="1066"/>
                    <a:pt x="159" y="1064"/>
                  </a:cubicBezTo>
                  <a:cubicBezTo>
                    <a:pt x="163" y="1061"/>
                    <a:pt x="166" y="1059"/>
                    <a:pt x="169" y="1058"/>
                  </a:cubicBezTo>
                  <a:cubicBezTo>
                    <a:pt x="172" y="1056"/>
                    <a:pt x="178" y="1055"/>
                    <a:pt x="178" y="1055"/>
                  </a:cubicBezTo>
                  <a:cubicBezTo>
                    <a:pt x="192" y="1059"/>
                    <a:pt x="209" y="1061"/>
                    <a:pt x="224" y="1063"/>
                  </a:cubicBezTo>
                  <a:cubicBezTo>
                    <a:pt x="231" y="1067"/>
                    <a:pt x="229" y="1070"/>
                    <a:pt x="238" y="1069"/>
                  </a:cubicBezTo>
                  <a:cubicBezTo>
                    <a:pt x="238" y="1063"/>
                    <a:pt x="238" y="1056"/>
                    <a:pt x="238" y="1050"/>
                  </a:cubicBezTo>
                  <a:cubicBezTo>
                    <a:pt x="241" y="1041"/>
                    <a:pt x="257" y="1059"/>
                    <a:pt x="260" y="1061"/>
                  </a:cubicBezTo>
                  <a:cubicBezTo>
                    <a:pt x="266" y="1050"/>
                    <a:pt x="279" y="1052"/>
                    <a:pt x="291" y="1050"/>
                  </a:cubicBezTo>
                  <a:cubicBezTo>
                    <a:pt x="297" y="1049"/>
                    <a:pt x="302" y="1044"/>
                    <a:pt x="308" y="1041"/>
                  </a:cubicBezTo>
                  <a:cubicBezTo>
                    <a:pt x="319" y="1042"/>
                    <a:pt x="330" y="1045"/>
                    <a:pt x="341" y="1049"/>
                  </a:cubicBezTo>
                  <a:cubicBezTo>
                    <a:pt x="342" y="1050"/>
                    <a:pt x="344" y="1055"/>
                    <a:pt x="344" y="1058"/>
                  </a:cubicBezTo>
                  <a:cubicBezTo>
                    <a:pt x="344" y="1061"/>
                    <a:pt x="342" y="1067"/>
                    <a:pt x="342" y="1067"/>
                  </a:cubicBezTo>
                  <a:cubicBezTo>
                    <a:pt x="347" y="1070"/>
                    <a:pt x="355" y="1072"/>
                    <a:pt x="361" y="1075"/>
                  </a:cubicBezTo>
                  <a:cubicBezTo>
                    <a:pt x="362" y="1075"/>
                    <a:pt x="365" y="1077"/>
                    <a:pt x="365" y="1077"/>
                  </a:cubicBezTo>
                  <a:cubicBezTo>
                    <a:pt x="375" y="1074"/>
                    <a:pt x="384" y="1074"/>
                    <a:pt x="393" y="1080"/>
                  </a:cubicBezTo>
                  <a:cubicBezTo>
                    <a:pt x="396" y="1083"/>
                    <a:pt x="398" y="1088"/>
                    <a:pt x="401" y="1092"/>
                  </a:cubicBezTo>
                  <a:cubicBezTo>
                    <a:pt x="404" y="1095"/>
                    <a:pt x="407" y="1102"/>
                    <a:pt x="407" y="1102"/>
                  </a:cubicBezTo>
                  <a:cubicBezTo>
                    <a:pt x="404" y="1114"/>
                    <a:pt x="399" y="1127"/>
                    <a:pt x="396" y="1138"/>
                  </a:cubicBezTo>
                  <a:cubicBezTo>
                    <a:pt x="393" y="1147"/>
                    <a:pt x="395" y="1141"/>
                    <a:pt x="389" y="1152"/>
                  </a:cubicBezTo>
                  <a:cubicBezTo>
                    <a:pt x="387" y="1153"/>
                    <a:pt x="385" y="1156"/>
                    <a:pt x="385" y="1156"/>
                  </a:cubicBezTo>
                  <a:cubicBezTo>
                    <a:pt x="389" y="1185"/>
                    <a:pt x="396" y="1180"/>
                    <a:pt x="410" y="1197"/>
                  </a:cubicBezTo>
                  <a:cubicBezTo>
                    <a:pt x="427" y="1219"/>
                    <a:pt x="440" y="1239"/>
                    <a:pt x="447" y="1266"/>
                  </a:cubicBezTo>
                  <a:cubicBezTo>
                    <a:pt x="446" y="1280"/>
                    <a:pt x="452" y="1314"/>
                    <a:pt x="435" y="1325"/>
                  </a:cubicBezTo>
                  <a:cubicBezTo>
                    <a:pt x="427" y="1347"/>
                    <a:pt x="433" y="1325"/>
                    <a:pt x="430" y="1367"/>
                  </a:cubicBezTo>
                  <a:cubicBezTo>
                    <a:pt x="429" y="1377"/>
                    <a:pt x="421" y="1381"/>
                    <a:pt x="418" y="1391"/>
                  </a:cubicBezTo>
                  <a:cubicBezTo>
                    <a:pt x="421" y="1413"/>
                    <a:pt x="430" y="1422"/>
                    <a:pt x="446" y="1438"/>
                  </a:cubicBezTo>
                  <a:cubicBezTo>
                    <a:pt x="449" y="1441"/>
                    <a:pt x="450" y="1442"/>
                    <a:pt x="452" y="1447"/>
                  </a:cubicBezTo>
                  <a:cubicBezTo>
                    <a:pt x="454" y="1450"/>
                    <a:pt x="455" y="1456"/>
                    <a:pt x="455" y="1456"/>
                  </a:cubicBezTo>
                  <a:cubicBezTo>
                    <a:pt x="457" y="1475"/>
                    <a:pt x="458" y="1488"/>
                    <a:pt x="460" y="1505"/>
                  </a:cubicBezTo>
                  <a:cubicBezTo>
                    <a:pt x="461" y="1514"/>
                    <a:pt x="461" y="1511"/>
                    <a:pt x="464" y="1522"/>
                  </a:cubicBezTo>
                  <a:cubicBezTo>
                    <a:pt x="466" y="1524"/>
                    <a:pt x="466" y="1527"/>
                    <a:pt x="466" y="1527"/>
                  </a:cubicBezTo>
                  <a:cubicBezTo>
                    <a:pt x="468" y="1542"/>
                    <a:pt x="469" y="1552"/>
                    <a:pt x="481" y="1561"/>
                  </a:cubicBezTo>
                  <a:cubicBezTo>
                    <a:pt x="485" y="1566"/>
                    <a:pt x="488" y="1569"/>
                    <a:pt x="494" y="1572"/>
                  </a:cubicBezTo>
                  <a:cubicBezTo>
                    <a:pt x="497" y="1585"/>
                    <a:pt x="503" y="1597"/>
                    <a:pt x="506" y="1610"/>
                  </a:cubicBezTo>
                  <a:cubicBezTo>
                    <a:pt x="506" y="1614"/>
                    <a:pt x="508" y="1619"/>
                    <a:pt x="505" y="1622"/>
                  </a:cubicBezTo>
                  <a:cubicBezTo>
                    <a:pt x="503" y="1625"/>
                    <a:pt x="497" y="1628"/>
                    <a:pt x="497" y="1628"/>
                  </a:cubicBezTo>
                  <a:cubicBezTo>
                    <a:pt x="488" y="1642"/>
                    <a:pt x="509" y="1644"/>
                    <a:pt x="517" y="1644"/>
                  </a:cubicBezTo>
                  <a:cubicBezTo>
                    <a:pt x="539" y="1639"/>
                    <a:pt x="557" y="1635"/>
                    <a:pt x="579" y="1633"/>
                  </a:cubicBezTo>
                  <a:cubicBezTo>
                    <a:pt x="598" y="1630"/>
                    <a:pt x="613" y="1627"/>
                    <a:pt x="632" y="1624"/>
                  </a:cubicBezTo>
                  <a:cubicBezTo>
                    <a:pt x="635" y="1624"/>
                    <a:pt x="638" y="1622"/>
                    <a:pt x="641" y="1621"/>
                  </a:cubicBezTo>
                  <a:cubicBezTo>
                    <a:pt x="642" y="1621"/>
                    <a:pt x="644" y="1619"/>
                    <a:pt x="646" y="1617"/>
                  </a:cubicBezTo>
                  <a:cubicBezTo>
                    <a:pt x="649" y="1617"/>
                    <a:pt x="655" y="1616"/>
                    <a:pt x="655" y="1616"/>
                  </a:cubicBezTo>
                  <a:cubicBezTo>
                    <a:pt x="659" y="1610"/>
                    <a:pt x="664" y="1603"/>
                    <a:pt x="670" y="1600"/>
                  </a:cubicBezTo>
                  <a:cubicBezTo>
                    <a:pt x="675" y="1594"/>
                    <a:pt x="678" y="1591"/>
                    <a:pt x="683" y="1588"/>
                  </a:cubicBezTo>
                  <a:cubicBezTo>
                    <a:pt x="687" y="1581"/>
                    <a:pt x="697" y="1577"/>
                    <a:pt x="704" y="1574"/>
                  </a:cubicBezTo>
                  <a:cubicBezTo>
                    <a:pt x="715" y="1563"/>
                    <a:pt x="726" y="1550"/>
                    <a:pt x="731" y="1535"/>
                  </a:cubicBezTo>
                  <a:cubicBezTo>
                    <a:pt x="731" y="1531"/>
                    <a:pt x="729" y="1528"/>
                    <a:pt x="729" y="1525"/>
                  </a:cubicBezTo>
                  <a:cubicBezTo>
                    <a:pt x="729" y="1494"/>
                    <a:pt x="737" y="1505"/>
                    <a:pt x="754" y="1494"/>
                  </a:cubicBezTo>
                  <a:cubicBezTo>
                    <a:pt x="759" y="1488"/>
                    <a:pt x="762" y="1483"/>
                    <a:pt x="765" y="1475"/>
                  </a:cubicBezTo>
                  <a:cubicBezTo>
                    <a:pt x="763" y="1458"/>
                    <a:pt x="765" y="1439"/>
                    <a:pt x="755" y="1424"/>
                  </a:cubicBezTo>
                  <a:cubicBezTo>
                    <a:pt x="759" y="1413"/>
                    <a:pt x="771" y="1419"/>
                    <a:pt x="779" y="1422"/>
                  </a:cubicBezTo>
                  <a:cubicBezTo>
                    <a:pt x="782" y="1427"/>
                    <a:pt x="782" y="1435"/>
                    <a:pt x="785" y="1427"/>
                  </a:cubicBezTo>
                  <a:cubicBezTo>
                    <a:pt x="786" y="1416"/>
                    <a:pt x="786" y="1405"/>
                    <a:pt x="786" y="1396"/>
                  </a:cubicBezTo>
                  <a:cubicBezTo>
                    <a:pt x="788" y="1386"/>
                    <a:pt x="810" y="1385"/>
                    <a:pt x="817" y="1380"/>
                  </a:cubicBezTo>
                  <a:cubicBezTo>
                    <a:pt x="820" y="1374"/>
                    <a:pt x="831" y="1367"/>
                    <a:pt x="837" y="1363"/>
                  </a:cubicBezTo>
                  <a:cubicBezTo>
                    <a:pt x="841" y="1361"/>
                    <a:pt x="847" y="1356"/>
                    <a:pt x="847" y="1356"/>
                  </a:cubicBezTo>
                  <a:cubicBezTo>
                    <a:pt x="855" y="1345"/>
                    <a:pt x="845" y="1333"/>
                    <a:pt x="844" y="1320"/>
                  </a:cubicBezTo>
                  <a:cubicBezTo>
                    <a:pt x="845" y="1310"/>
                    <a:pt x="847" y="1308"/>
                    <a:pt x="850" y="1299"/>
                  </a:cubicBezTo>
                  <a:cubicBezTo>
                    <a:pt x="847" y="1288"/>
                    <a:pt x="842" y="1288"/>
                    <a:pt x="834" y="1280"/>
                  </a:cubicBezTo>
                  <a:cubicBezTo>
                    <a:pt x="833" y="1275"/>
                    <a:pt x="830" y="1266"/>
                    <a:pt x="830" y="1266"/>
                  </a:cubicBezTo>
                  <a:cubicBezTo>
                    <a:pt x="831" y="1250"/>
                    <a:pt x="831" y="1236"/>
                    <a:pt x="831" y="1220"/>
                  </a:cubicBezTo>
                  <a:cubicBezTo>
                    <a:pt x="833" y="1192"/>
                    <a:pt x="861" y="1183"/>
                    <a:pt x="876" y="1166"/>
                  </a:cubicBezTo>
                  <a:cubicBezTo>
                    <a:pt x="879" y="1160"/>
                    <a:pt x="884" y="1160"/>
                    <a:pt x="885" y="1153"/>
                  </a:cubicBezTo>
                  <a:cubicBezTo>
                    <a:pt x="890" y="1144"/>
                    <a:pt x="889" y="1142"/>
                    <a:pt x="895" y="1136"/>
                  </a:cubicBezTo>
                  <a:cubicBezTo>
                    <a:pt x="898" y="1127"/>
                    <a:pt x="906" y="1114"/>
                    <a:pt x="915" y="1111"/>
                  </a:cubicBezTo>
                  <a:cubicBezTo>
                    <a:pt x="920" y="1105"/>
                    <a:pt x="924" y="1099"/>
                    <a:pt x="930" y="1094"/>
                  </a:cubicBezTo>
                  <a:cubicBezTo>
                    <a:pt x="935" y="1089"/>
                    <a:pt x="938" y="1089"/>
                    <a:pt x="943" y="1084"/>
                  </a:cubicBezTo>
                  <a:cubicBezTo>
                    <a:pt x="947" y="1080"/>
                    <a:pt x="949" y="1078"/>
                    <a:pt x="955" y="1077"/>
                  </a:cubicBezTo>
                  <a:cubicBezTo>
                    <a:pt x="961" y="1066"/>
                    <a:pt x="958" y="1069"/>
                    <a:pt x="966" y="1064"/>
                  </a:cubicBezTo>
                  <a:cubicBezTo>
                    <a:pt x="972" y="1055"/>
                    <a:pt x="978" y="1045"/>
                    <a:pt x="983" y="1036"/>
                  </a:cubicBezTo>
                  <a:cubicBezTo>
                    <a:pt x="988" y="1030"/>
                    <a:pt x="989" y="1019"/>
                    <a:pt x="991" y="1013"/>
                  </a:cubicBezTo>
                  <a:cubicBezTo>
                    <a:pt x="994" y="1003"/>
                    <a:pt x="992" y="1009"/>
                    <a:pt x="998" y="999"/>
                  </a:cubicBezTo>
                  <a:cubicBezTo>
                    <a:pt x="1003" y="992"/>
                    <a:pt x="1003" y="984"/>
                    <a:pt x="1005" y="977"/>
                  </a:cubicBezTo>
                  <a:cubicBezTo>
                    <a:pt x="1003" y="966"/>
                    <a:pt x="1000" y="970"/>
                    <a:pt x="989" y="974"/>
                  </a:cubicBezTo>
                  <a:cubicBezTo>
                    <a:pt x="971" y="986"/>
                    <a:pt x="941" y="983"/>
                    <a:pt x="921" y="983"/>
                  </a:cubicBezTo>
                  <a:cubicBezTo>
                    <a:pt x="892" y="981"/>
                    <a:pt x="895" y="977"/>
                    <a:pt x="878" y="961"/>
                  </a:cubicBezTo>
                  <a:cubicBezTo>
                    <a:pt x="875" y="949"/>
                    <a:pt x="867" y="944"/>
                    <a:pt x="858" y="936"/>
                  </a:cubicBezTo>
                  <a:cubicBezTo>
                    <a:pt x="853" y="933"/>
                    <a:pt x="844" y="930"/>
                    <a:pt x="844" y="930"/>
                  </a:cubicBezTo>
                  <a:cubicBezTo>
                    <a:pt x="837" y="909"/>
                    <a:pt x="828" y="891"/>
                    <a:pt x="817" y="872"/>
                  </a:cubicBezTo>
                  <a:cubicBezTo>
                    <a:pt x="811" y="866"/>
                    <a:pt x="816" y="869"/>
                    <a:pt x="805" y="863"/>
                  </a:cubicBezTo>
                  <a:cubicBezTo>
                    <a:pt x="802" y="859"/>
                    <a:pt x="796" y="856"/>
                    <a:pt x="796" y="856"/>
                  </a:cubicBezTo>
                  <a:cubicBezTo>
                    <a:pt x="786" y="842"/>
                    <a:pt x="794" y="825"/>
                    <a:pt x="785" y="813"/>
                  </a:cubicBezTo>
                  <a:cubicBezTo>
                    <a:pt x="774" y="794"/>
                    <a:pt x="759" y="772"/>
                    <a:pt x="745" y="758"/>
                  </a:cubicBezTo>
                  <a:cubicBezTo>
                    <a:pt x="742" y="744"/>
                    <a:pt x="737" y="736"/>
                    <a:pt x="729" y="723"/>
                  </a:cubicBezTo>
                  <a:cubicBezTo>
                    <a:pt x="726" y="720"/>
                    <a:pt x="723" y="709"/>
                    <a:pt x="723" y="709"/>
                  </a:cubicBezTo>
                  <a:cubicBezTo>
                    <a:pt x="740" y="705"/>
                    <a:pt x="757" y="733"/>
                    <a:pt x="766" y="744"/>
                  </a:cubicBezTo>
                  <a:cubicBezTo>
                    <a:pt x="771" y="758"/>
                    <a:pt x="771" y="759"/>
                    <a:pt x="786" y="764"/>
                  </a:cubicBezTo>
                  <a:cubicBezTo>
                    <a:pt x="793" y="766"/>
                    <a:pt x="800" y="773"/>
                    <a:pt x="800" y="773"/>
                  </a:cubicBezTo>
                  <a:cubicBezTo>
                    <a:pt x="803" y="780"/>
                    <a:pt x="808" y="784"/>
                    <a:pt x="813" y="791"/>
                  </a:cubicBezTo>
                  <a:cubicBezTo>
                    <a:pt x="813" y="803"/>
                    <a:pt x="814" y="809"/>
                    <a:pt x="817" y="819"/>
                  </a:cubicBezTo>
                  <a:cubicBezTo>
                    <a:pt x="819" y="842"/>
                    <a:pt x="820" y="841"/>
                    <a:pt x="839" y="847"/>
                  </a:cubicBezTo>
                  <a:cubicBezTo>
                    <a:pt x="844" y="852"/>
                    <a:pt x="847" y="856"/>
                    <a:pt x="851" y="861"/>
                  </a:cubicBezTo>
                  <a:cubicBezTo>
                    <a:pt x="851" y="863"/>
                    <a:pt x="853" y="864"/>
                    <a:pt x="853" y="866"/>
                  </a:cubicBezTo>
                  <a:cubicBezTo>
                    <a:pt x="853" y="869"/>
                    <a:pt x="853" y="874"/>
                    <a:pt x="855" y="877"/>
                  </a:cubicBezTo>
                  <a:cubicBezTo>
                    <a:pt x="856" y="884"/>
                    <a:pt x="870" y="889"/>
                    <a:pt x="875" y="894"/>
                  </a:cubicBezTo>
                  <a:cubicBezTo>
                    <a:pt x="887" y="927"/>
                    <a:pt x="870" y="945"/>
                    <a:pt x="910" y="955"/>
                  </a:cubicBezTo>
                  <a:cubicBezTo>
                    <a:pt x="921" y="953"/>
                    <a:pt x="926" y="955"/>
                    <a:pt x="933" y="949"/>
                  </a:cubicBezTo>
                  <a:cubicBezTo>
                    <a:pt x="938" y="942"/>
                    <a:pt x="944" y="941"/>
                    <a:pt x="951" y="936"/>
                  </a:cubicBezTo>
                  <a:cubicBezTo>
                    <a:pt x="972" y="924"/>
                    <a:pt x="978" y="920"/>
                    <a:pt x="1003" y="916"/>
                  </a:cubicBezTo>
                  <a:cubicBezTo>
                    <a:pt x="1009" y="914"/>
                    <a:pt x="1017" y="911"/>
                    <a:pt x="1025" y="909"/>
                  </a:cubicBezTo>
                  <a:cubicBezTo>
                    <a:pt x="1031" y="906"/>
                    <a:pt x="1036" y="899"/>
                    <a:pt x="1042" y="897"/>
                  </a:cubicBezTo>
                  <a:cubicBezTo>
                    <a:pt x="1051" y="894"/>
                    <a:pt x="1060" y="894"/>
                    <a:pt x="1068" y="888"/>
                  </a:cubicBezTo>
                  <a:cubicBezTo>
                    <a:pt x="1073" y="881"/>
                    <a:pt x="1079" y="877"/>
                    <a:pt x="1084" y="869"/>
                  </a:cubicBezTo>
                  <a:cubicBezTo>
                    <a:pt x="1087" y="861"/>
                    <a:pt x="1088" y="850"/>
                    <a:pt x="1098" y="844"/>
                  </a:cubicBezTo>
                  <a:cubicBezTo>
                    <a:pt x="1104" y="836"/>
                    <a:pt x="1105" y="825"/>
                    <a:pt x="1108" y="816"/>
                  </a:cubicBezTo>
                  <a:cubicBezTo>
                    <a:pt x="1110" y="811"/>
                    <a:pt x="1115" y="808"/>
                    <a:pt x="1116" y="803"/>
                  </a:cubicBezTo>
                  <a:cubicBezTo>
                    <a:pt x="1110" y="800"/>
                    <a:pt x="1110" y="805"/>
                    <a:pt x="1102" y="808"/>
                  </a:cubicBezTo>
                  <a:cubicBezTo>
                    <a:pt x="1099" y="802"/>
                    <a:pt x="1104" y="795"/>
                    <a:pt x="1098" y="792"/>
                  </a:cubicBezTo>
                  <a:cubicBezTo>
                    <a:pt x="1094" y="789"/>
                    <a:pt x="1084" y="788"/>
                    <a:pt x="1084" y="788"/>
                  </a:cubicBezTo>
                  <a:cubicBezTo>
                    <a:pt x="1077" y="780"/>
                    <a:pt x="1076" y="783"/>
                    <a:pt x="1067" y="786"/>
                  </a:cubicBezTo>
                  <a:cubicBezTo>
                    <a:pt x="1064" y="788"/>
                    <a:pt x="1057" y="789"/>
                    <a:pt x="1057" y="789"/>
                  </a:cubicBezTo>
                  <a:cubicBezTo>
                    <a:pt x="1054" y="789"/>
                    <a:pt x="1051" y="789"/>
                    <a:pt x="1048" y="788"/>
                  </a:cubicBezTo>
                  <a:cubicBezTo>
                    <a:pt x="1046" y="786"/>
                    <a:pt x="1045" y="778"/>
                    <a:pt x="1045" y="778"/>
                  </a:cubicBezTo>
                  <a:cubicBezTo>
                    <a:pt x="1046" y="778"/>
                    <a:pt x="1048" y="777"/>
                    <a:pt x="1050" y="775"/>
                  </a:cubicBezTo>
                  <a:cubicBezTo>
                    <a:pt x="1060" y="772"/>
                    <a:pt x="1067" y="778"/>
                    <a:pt x="1060" y="763"/>
                  </a:cubicBezTo>
                  <a:cubicBezTo>
                    <a:pt x="1059" y="763"/>
                    <a:pt x="1057" y="761"/>
                    <a:pt x="1056" y="761"/>
                  </a:cubicBezTo>
                  <a:cubicBezTo>
                    <a:pt x="1053" y="761"/>
                    <a:pt x="1048" y="761"/>
                    <a:pt x="1046" y="763"/>
                  </a:cubicBezTo>
                  <a:cubicBezTo>
                    <a:pt x="1046" y="764"/>
                    <a:pt x="1045" y="766"/>
                    <a:pt x="1043" y="767"/>
                  </a:cubicBezTo>
                  <a:cubicBezTo>
                    <a:pt x="1036" y="775"/>
                    <a:pt x="1025" y="777"/>
                    <a:pt x="1016" y="780"/>
                  </a:cubicBezTo>
                  <a:cubicBezTo>
                    <a:pt x="1011" y="780"/>
                    <a:pt x="1006" y="778"/>
                    <a:pt x="1003" y="777"/>
                  </a:cubicBezTo>
                  <a:cubicBezTo>
                    <a:pt x="1002" y="777"/>
                    <a:pt x="997" y="775"/>
                    <a:pt x="997" y="775"/>
                  </a:cubicBezTo>
                  <a:cubicBezTo>
                    <a:pt x="988" y="763"/>
                    <a:pt x="986" y="761"/>
                    <a:pt x="971" y="758"/>
                  </a:cubicBezTo>
                  <a:cubicBezTo>
                    <a:pt x="971" y="753"/>
                    <a:pt x="974" y="747"/>
                    <a:pt x="971" y="742"/>
                  </a:cubicBezTo>
                  <a:cubicBezTo>
                    <a:pt x="969" y="739"/>
                    <a:pt x="960" y="736"/>
                    <a:pt x="957" y="734"/>
                  </a:cubicBezTo>
                  <a:cubicBezTo>
                    <a:pt x="954" y="733"/>
                    <a:pt x="947" y="731"/>
                    <a:pt x="947" y="731"/>
                  </a:cubicBezTo>
                  <a:cubicBezTo>
                    <a:pt x="941" y="725"/>
                    <a:pt x="935" y="722"/>
                    <a:pt x="929" y="716"/>
                  </a:cubicBezTo>
                  <a:cubicBezTo>
                    <a:pt x="930" y="706"/>
                    <a:pt x="932" y="700"/>
                    <a:pt x="941" y="697"/>
                  </a:cubicBezTo>
                  <a:cubicBezTo>
                    <a:pt x="955" y="698"/>
                    <a:pt x="968" y="702"/>
                    <a:pt x="980" y="705"/>
                  </a:cubicBezTo>
                  <a:cubicBezTo>
                    <a:pt x="986" y="711"/>
                    <a:pt x="988" y="716"/>
                    <a:pt x="995" y="720"/>
                  </a:cubicBezTo>
                  <a:cubicBezTo>
                    <a:pt x="1005" y="734"/>
                    <a:pt x="1012" y="736"/>
                    <a:pt x="1025" y="744"/>
                  </a:cubicBezTo>
                  <a:cubicBezTo>
                    <a:pt x="1033" y="742"/>
                    <a:pt x="1045" y="747"/>
                    <a:pt x="1051" y="741"/>
                  </a:cubicBezTo>
                  <a:cubicBezTo>
                    <a:pt x="1060" y="733"/>
                    <a:pt x="1048" y="738"/>
                    <a:pt x="1059" y="734"/>
                  </a:cubicBezTo>
                  <a:cubicBezTo>
                    <a:pt x="1064" y="738"/>
                    <a:pt x="1068" y="739"/>
                    <a:pt x="1073" y="742"/>
                  </a:cubicBezTo>
                  <a:cubicBezTo>
                    <a:pt x="1079" y="752"/>
                    <a:pt x="1093" y="750"/>
                    <a:pt x="1104" y="753"/>
                  </a:cubicBezTo>
                  <a:cubicBezTo>
                    <a:pt x="1121" y="764"/>
                    <a:pt x="1110" y="759"/>
                    <a:pt x="1141" y="761"/>
                  </a:cubicBezTo>
                  <a:cubicBezTo>
                    <a:pt x="1152" y="763"/>
                    <a:pt x="1156" y="766"/>
                    <a:pt x="1163" y="775"/>
                  </a:cubicBezTo>
                  <a:cubicBezTo>
                    <a:pt x="1159" y="788"/>
                    <a:pt x="1167" y="781"/>
                    <a:pt x="1173" y="777"/>
                  </a:cubicBezTo>
                  <a:cubicBezTo>
                    <a:pt x="1175" y="770"/>
                    <a:pt x="1178" y="770"/>
                    <a:pt x="1181" y="764"/>
                  </a:cubicBezTo>
                  <a:cubicBezTo>
                    <a:pt x="1190" y="767"/>
                    <a:pt x="1189" y="772"/>
                    <a:pt x="1187" y="783"/>
                  </a:cubicBezTo>
                  <a:cubicBezTo>
                    <a:pt x="1195" y="789"/>
                    <a:pt x="1206" y="786"/>
                    <a:pt x="1215" y="789"/>
                  </a:cubicBezTo>
                  <a:cubicBezTo>
                    <a:pt x="1221" y="791"/>
                    <a:pt x="1226" y="797"/>
                    <a:pt x="1234" y="800"/>
                  </a:cubicBezTo>
                  <a:cubicBezTo>
                    <a:pt x="1245" y="803"/>
                    <a:pt x="1255" y="808"/>
                    <a:pt x="1265" y="816"/>
                  </a:cubicBezTo>
                  <a:cubicBezTo>
                    <a:pt x="1268" y="827"/>
                    <a:pt x="1272" y="831"/>
                    <a:pt x="1282" y="834"/>
                  </a:cubicBezTo>
                  <a:cubicBezTo>
                    <a:pt x="1286" y="842"/>
                    <a:pt x="1288" y="847"/>
                    <a:pt x="1296" y="852"/>
                  </a:cubicBezTo>
                  <a:cubicBezTo>
                    <a:pt x="1308" y="849"/>
                    <a:pt x="1302" y="850"/>
                    <a:pt x="1314" y="847"/>
                  </a:cubicBezTo>
                  <a:cubicBezTo>
                    <a:pt x="1316" y="845"/>
                    <a:pt x="1319" y="845"/>
                    <a:pt x="1319" y="845"/>
                  </a:cubicBezTo>
                  <a:cubicBezTo>
                    <a:pt x="1328" y="852"/>
                    <a:pt x="1322" y="842"/>
                    <a:pt x="1319" y="839"/>
                  </a:cubicBezTo>
                  <a:cubicBezTo>
                    <a:pt x="1316" y="844"/>
                    <a:pt x="1311" y="847"/>
                    <a:pt x="1310" y="853"/>
                  </a:cubicBezTo>
                  <a:cubicBezTo>
                    <a:pt x="1310" y="856"/>
                    <a:pt x="1307" y="863"/>
                    <a:pt x="1307" y="863"/>
                  </a:cubicBezTo>
                  <a:cubicBezTo>
                    <a:pt x="1308" y="869"/>
                    <a:pt x="1310" y="880"/>
                    <a:pt x="1319" y="880"/>
                  </a:cubicBezTo>
                  <a:lnTo>
                    <a:pt x="1320" y="916"/>
                  </a:lnTo>
                  <a:lnTo>
                    <a:pt x="1348" y="1005"/>
                  </a:lnTo>
                  <a:lnTo>
                    <a:pt x="1373" y="1033"/>
                  </a:lnTo>
                  <a:lnTo>
                    <a:pt x="1416" y="994"/>
                  </a:lnTo>
                  <a:lnTo>
                    <a:pt x="1413" y="967"/>
                  </a:lnTo>
                  <a:lnTo>
                    <a:pt x="1424" y="959"/>
                  </a:lnTo>
                  <a:lnTo>
                    <a:pt x="1423" y="925"/>
                  </a:lnTo>
                  <a:lnTo>
                    <a:pt x="1452" y="916"/>
                  </a:lnTo>
                  <a:lnTo>
                    <a:pt x="1520" y="855"/>
                  </a:lnTo>
                  <a:lnTo>
                    <a:pt x="1533" y="839"/>
                  </a:lnTo>
                  <a:lnTo>
                    <a:pt x="1588" y="824"/>
                  </a:lnTo>
                  <a:lnTo>
                    <a:pt x="1608" y="847"/>
                  </a:lnTo>
                  <a:lnTo>
                    <a:pt x="1602" y="858"/>
                  </a:lnTo>
                  <a:lnTo>
                    <a:pt x="1619" y="875"/>
                  </a:lnTo>
                  <a:lnTo>
                    <a:pt x="1624" y="899"/>
                  </a:lnTo>
                  <a:lnTo>
                    <a:pt x="1641" y="906"/>
                  </a:lnTo>
                  <a:lnTo>
                    <a:pt x="1677" y="892"/>
                  </a:lnTo>
                  <a:lnTo>
                    <a:pt x="1675" y="975"/>
                  </a:lnTo>
                  <a:lnTo>
                    <a:pt x="1684" y="956"/>
                  </a:lnTo>
                  <a:lnTo>
                    <a:pt x="1707" y="1000"/>
                  </a:lnTo>
                  <a:lnTo>
                    <a:pt x="1704" y="1030"/>
                  </a:lnTo>
                  <a:lnTo>
                    <a:pt x="1718" y="1013"/>
                  </a:lnTo>
                  <a:lnTo>
                    <a:pt x="1721" y="997"/>
                  </a:lnTo>
                  <a:lnTo>
                    <a:pt x="1738" y="972"/>
                  </a:lnTo>
                  <a:lnTo>
                    <a:pt x="1728" y="958"/>
                  </a:lnTo>
                  <a:lnTo>
                    <a:pt x="1737" y="942"/>
                  </a:lnTo>
                  <a:lnTo>
                    <a:pt x="1725" y="913"/>
                  </a:lnTo>
                  <a:lnTo>
                    <a:pt x="1732" y="889"/>
                  </a:lnTo>
                  <a:lnTo>
                    <a:pt x="1715" y="895"/>
                  </a:lnTo>
                  <a:lnTo>
                    <a:pt x="1707" y="874"/>
                  </a:lnTo>
                  <a:lnTo>
                    <a:pt x="1701" y="844"/>
                  </a:lnTo>
                  <a:lnTo>
                    <a:pt x="1714" y="816"/>
                  </a:lnTo>
                  <a:lnTo>
                    <a:pt x="1728" y="834"/>
                  </a:lnTo>
                  <a:lnTo>
                    <a:pt x="1721" y="880"/>
                  </a:lnTo>
                  <a:lnTo>
                    <a:pt x="1738" y="849"/>
                  </a:lnTo>
                  <a:lnTo>
                    <a:pt x="1732" y="824"/>
                  </a:lnTo>
                  <a:lnTo>
                    <a:pt x="1752" y="808"/>
                  </a:lnTo>
                  <a:lnTo>
                    <a:pt x="1752" y="797"/>
                  </a:lnTo>
                  <a:lnTo>
                    <a:pt x="1759" y="800"/>
                  </a:lnTo>
                  <a:lnTo>
                    <a:pt x="1796" y="756"/>
                  </a:lnTo>
                  <a:lnTo>
                    <a:pt x="1805" y="684"/>
                  </a:lnTo>
                  <a:lnTo>
                    <a:pt x="1810" y="655"/>
                  </a:lnTo>
                  <a:lnTo>
                    <a:pt x="1794" y="664"/>
                  </a:lnTo>
                  <a:lnTo>
                    <a:pt x="1788" y="655"/>
                  </a:lnTo>
                  <a:lnTo>
                    <a:pt x="1800" y="638"/>
                  </a:lnTo>
                  <a:lnTo>
                    <a:pt x="1776" y="592"/>
                  </a:lnTo>
                  <a:lnTo>
                    <a:pt x="1763" y="580"/>
                  </a:lnTo>
                  <a:lnTo>
                    <a:pt x="1783" y="544"/>
                  </a:lnTo>
                  <a:lnTo>
                    <a:pt x="1762" y="539"/>
                  </a:lnTo>
                  <a:lnTo>
                    <a:pt x="1743" y="531"/>
                  </a:lnTo>
                  <a:lnTo>
                    <a:pt x="1751" y="503"/>
                  </a:lnTo>
                  <a:lnTo>
                    <a:pt x="1763" y="487"/>
                  </a:lnTo>
                  <a:lnTo>
                    <a:pt x="1766" y="519"/>
                  </a:lnTo>
                  <a:lnTo>
                    <a:pt x="1788" y="498"/>
                  </a:lnTo>
                  <a:lnTo>
                    <a:pt x="1805" y="497"/>
                  </a:lnTo>
                  <a:lnTo>
                    <a:pt x="1797" y="519"/>
                  </a:lnTo>
                  <a:lnTo>
                    <a:pt x="1824" y="528"/>
                  </a:lnTo>
                  <a:lnTo>
                    <a:pt x="1816" y="545"/>
                  </a:lnTo>
                  <a:lnTo>
                    <a:pt x="1830" y="559"/>
                  </a:lnTo>
                  <a:lnTo>
                    <a:pt x="1830" y="588"/>
                  </a:lnTo>
                  <a:lnTo>
                    <a:pt x="1861" y="559"/>
                  </a:lnTo>
                  <a:lnTo>
                    <a:pt x="1850" y="531"/>
                  </a:lnTo>
                  <a:lnTo>
                    <a:pt x="1821" y="489"/>
                  </a:lnTo>
                  <a:lnTo>
                    <a:pt x="1830" y="473"/>
                  </a:lnTo>
                  <a:lnTo>
                    <a:pt x="1824" y="448"/>
                  </a:lnTo>
                  <a:lnTo>
                    <a:pt x="1844" y="427"/>
                  </a:lnTo>
                  <a:lnTo>
                    <a:pt x="1868" y="416"/>
                  </a:lnTo>
                  <a:lnTo>
                    <a:pt x="1867" y="367"/>
                  </a:lnTo>
                  <a:lnTo>
                    <a:pt x="1865" y="333"/>
                  </a:lnTo>
                  <a:lnTo>
                    <a:pt x="1858" y="302"/>
                  </a:lnTo>
                  <a:lnTo>
                    <a:pt x="1830" y="248"/>
                  </a:lnTo>
                  <a:lnTo>
                    <a:pt x="1825" y="275"/>
                  </a:lnTo>
                  <a:lnTo>
                    <a:pt x="1807" y="258"/>
                  </a:lnTo>
                  <a:lnTo>
                    <a:pt x="1790" y="266"/>
                  </a:lnTo>
                  <a:lnTo>
                    <a:pt x="1805" y="226"/>
                  </a:lnTo>
                  <a:lnTo>
                    <a:pt x="1821" y="192"/>
                  </a:lnTo>
                  <a:lnTo>
                    <a:pt x="1850" y="176"/>
                  </a:lnTo>
                  <a:lnTo>
                    <a:pt x="1853" y="161"/>
                  </a:lnTo>
                  <a:lnTo>
                    <a:pt x="1873" y="155"/>
                  </a:lnTo>
                  <a:lnTo>
                    <a:pt x="1873" y="170"/>
                  </a:lnTo>
                  <a:lnTo>
                    <a:pt x="1896" y="145"/>
                  </a:lnTo>
                  <a:lnTo>
                    <a:pt x="1882" y="139"/>
                  </a:lnTo>
                  <a:lnTo>
                    <a:pt x="1882" y="120"/>
                  </a:lnTo>
                  <a:lnTo>
                    <a:pt x="1899" y="108"/>
                  </a:lnTo>
                  <a:lnTo>
                    <a:pt x="1906" y="122"/>
                  </a:lnTo>
                  <a:lnTo>
                    <a:pt x="1929" y="100"/>
                  </a:lnTo>
                  <a:lnTo>
                    <a:pt x="1926" y="120"/>
                  </a:lnTo>
                  <a:lnTo>
                    <a:pt x="1927" y="136"/>
                  </a:lnTo>
                  <a:lnTo>
                    <a:pt x="1926" y="158"/>
                  </a:lnTo>
                  <a:lnTo>
                    <a:pt x="1918" y="175"/>
                  </a:lnTo>
                  <a:lnTo>
                    <a:pt x="1932" y="197"/>
                  </a:lnTo>
                  <a:lnTo>
                    <a:pt x="1938" y="212"/>
                  </a:lnTo>
                  <a:lnTo>
                    <a:pt x="1947" y="209"/>
                  </a:lnTo>
                  <a:lnTo>
                    <a:pt x="1992" y="256"/>
                  </a:lnTo>
                  <a:lnTo>
                    <a:pt x="2002" y="233"/>
                  </a:lnTo>
                  <a:lnTo>
                    <a:pt x="2014" y="216"/>
                  </a:lnTo>
                  <a:lnTo>
                    <a:pt x="1994" y="205"/>
                  </a:lnTo>
                  <a:lnTo>
                    <a:pt x="1999" y="184"/>
                  </a:lnTo>
                  <a:lnTo>
                    <a:pt x="1999" y="172"/>
                  </a:lnTo>
                  <a:lnTo>
                    <a:pt x="1978" y="150"/>
                  </a:lnTo>
                  <a:lnTo>
                    <a:pt x="1960" y="147"/>
                  </a:lnTo>
                  <a:lnTo>
                    <a:pt x="1943" y="123"/>
                  </a:lnTo>
                  <a:lnTo>
                    <a:pt x="1966" y="119"/>
                  </a:lnTo>
                  <a:lnTo>
                    <a:pt x="1977" y="100"/>
                  </a:lnTo>
                  <a:lnTo>
                    <a:pt x="1991" y="106"/>
                  </a:lnTo>
                  <a:lnTo>
                    <a:pt x="2005" y="98"/>
                  </a:lnTo>
                  <a:lnTo>
                    <a:pt x="1990" y="80"/>
                  </a:lnTo>
                  <a:lnTo>
                    <a:pt x="2002" y="69"/>
                  </a:lnTo>
                  <a:lnTo>
                    <a:pt x="2021" y="68"/>
                  </a:lnTo>
                  <a:lnTo>
                    <a:pt x="2000" y="53"/>
                  </a:lnTo>
                  <a:lnTo>
                    <a:pt x="1975" y="51"/>
                  </a:lnTo>
                  <a:lnTo>
                    <a:pt x="1990" y="32"/>
                  </a:lnTo>
                  <a:lnTo>
                    <a:pt x="1989" y="11"/>
                  </a:lnTo>
                  <a:lnTo>
                    <a:pt x="2005" y="27"/>
                  </a:lnTo>
                  <a:lnTo>
                    <a:pt x="2015" y="18"/>
                  </a:lnTo>
                  <a:lnTo>
                    <a:pt x="2024" y="21"/>
                  </a:lnTo>
                  <a:lnTo>
                    <a:pt x="2038" y="36"/>
                  </a:lnTo>
                  <a:lnTo>
                    <a:pt x="2060" y="33"/>
                  </a:lnTo>
                  <a:lnTo>
                    <a:pt x="2042" y="15"/>
                  </a:lnTo>
                  <a:lnTo>
                    <a:pt x="2038" y="0"/>
                  </a:lnTo>
                  <a:lnTo>
                    <a:pt x="2006" y="5"/>
                  </a:lnTo>
                  <a:lnTo>
                    <a:pt x="1994" y="0"/>
                  </a:lnTo>
                  <a:lnTo>
                    <a:pt x="1955" y="11"/>
                  </a:lnTo>
                  <a:lnTo>
                    <a:pt x="1913" y="18"/>
                  </a:lnTo>
                  <a:lnTo>
                    <a:pt x="1886" y="30"/>
                  </a:lnTo>
                  <a:lnTo>
                    <a:pt x="1885" y="47"/>
                  </a:lnTo>
                  <a:lnTo>
                    <a:pt x="1864" y="50"/>
                  </a:lnTo>
                  <a:cubicBezTo>
                    <a:pt x="1858" y="55"/>
                    <a:pt x="1854" y="75"/>
                    <a:pt x="1847" y="77"/>
                  </a:cubicBezTo>
                  <a:cubicBezTo>
                    <a:pt x="1839" y="82"/>
                    <a:pt x="1830" y="65"/>
                    <a:pt x="1820" y="63"/>
                  </a:cubicBezTo>
                  <a:lnTo>
                    <a:pt x="1786" y="66"/>
                  </a:lnTo>
                  <a:lnTo>
                    <a:pt x="1732" y="56"/>
                  </a:lnTo>
                  <a:lnTo>
                    <a:pt x="1709" y="62"/>
                  </a:lnTo>
                  <a:lnTo>
                    <a:pt x="1678" y="56"/>
                  </a:lnTo>
                  <a:lnTo>
                    <a:pt x="1666" y="47"/>
                  </a:lnTo>
                  <a:lnTo>
                    <a:pt x="1643" y="50"/>
                  </a:lnTo>
                  <a:cubicBezTo>
                    <a:pt x="1635" y="52"/>
                    <a:pt x="1626" y="57"/>
                    <a:pt x="1618" y="60"/>
                  </a:cubicBezTo>
                  <a:cubicBezTo>
                    <a:pt x="1610" y="63"/>
                    <a:pt x="1603" y="67"/>
                    <a:pt x="1597" y="71"/>
                  </a:cubicBezTo>
                  <a:cubicBezTo>
                    <a:pt x="1591" y="75"/>
                    <a:pt x="1587" y="84"/>
                    <a:pt x="1583" y="83"/>
                  </a:cubicBezTo>
                  <a:cubicBezTo>
                    <a:pt x="1571" y="90"/>
                    <a:pt x="1576" y="67"/>
                    <a:pt x="1571" y="65"/>
                  </a:cubicBezTo>
                  <a:lnTo>
                    <a:pt x="1553" y="69"/>
                  </a:lnTo>
                  <a:cubicBezTo>
                    <a:pt x="1544" y="66"/>
                    <a:pt x="1531" y="50"/>
                    <a:pt x="1517" y="47"/>
                  </a:cubicBezTo>
                  <a:cubicBezTo>
                    <a:pt x="1503" y="46"/>
                    <a:pt x="1479" y="45"/>
                    <a:pt x="1468" y="48"/>
                  </a:cubicBezTo>
                  <a:cubicBezTo>
                    <a:pt x="1457" y="51"/>
                    <a:pt x="1461" y="63"/>
                    <a:pt x="1451" y="63"/>
                  </a:cubicBezTo>
                  <a:cubicBezTo>
                    <a:pt x="1439" y="66"/>
                    <a:pt x="1419" y="48"/>
                    <a:pt x="1408" y="47"/>
                  </a:cubicBezTo>
                  <a:cubicBezTo>
                    <a:pt x="1397" y="46"/>
                    <a:pt x="1390" y="59"/>
                    <a:pt x="1382" y="59"/>
                  </a:cubicBezTo>
                  <a:cubicBezTo>
                    <a:pt x="1374" y="59"/>
                    <a:pt x="1362" y="52"/>
                    <a:pt x="1357" y="47"/>
                  </a:cubicBezTo>
                  <a:cubicBezTo>
                    <a:pt x="1352" y="42"/>
                    <a:pt x="1356" y="36"/>
                    <a:pt x="1349" y="30"/>
                  </a:cubicBezTo>
                  <a:cubicBezTo>
                    <a:pt x="1333" y="26"/>
                    <a:pt x="1330" y="13"/>
                    <a:pt x="1318" y="11"/>
                  </a:cubicBezTo>
                  <a:cubicBezTo>
                    <a:pt x="1306" y="9"/>
                    <a:pt x="1287" y="20"/>
                    <a:pt x="1277" y="20"/>
                  </a:cubicBezTo>
                  <a:cubicBezTo>
                    <a:pt x="1267" y="20"/>
                    <a:pt x="1268" y="10"/>
                    <a:pt x="1259" y="9"/>
                  </a:cubicBezTo>
                  <a:lnTo>
                    <a:pt x="1222" y="14"/>
                  </a:lnTo>
                  <a:lnTo>
                    <a:pt x="1210" y="32"/>
                  </a:lnTo>
                  <a:cubicBezTo>
                    <a:pt x="1203" y="35"/>
                    <a:pt x="1187" y="28"/>
                    <a:pt x="1178" y="29"/>
                  </a:cubicBezTo>
                  <a:cubicBezTo>
                    <a:pt x="1169" y="30"/>
                    <a:pt x="1164" y="36"/>
                    <a:pt x="1154" y="39"/>
                  </a:cubicBezTo>
                  <a:cubicBezTo>
                    <a:pt x="1144" y="42"/>
                    <a:pt x="1124" y="44"/>
                    <a:pt x="1120" y="48"/>
                  </a:cubicBezTo>
                  <a:cubicBezTo>
                    <a:pt x="1109" y="57"/>
                    <a:pt x="1132" y="61"/>
                    <a:pt x="1132" y="65"/>
                  </a:cubicBezTo>
                  <a:cubicBezTo>
                    <a:pt x="1132" y="69"/>
                    <a:pt x="1126" y="70"/>
                    <a:pt x="1118" y="72"/>
                  </a:cubicBezTo>
                  <a:cubicBezTo>
                    <a:pt x="1110" y="74"/>
                    <a:pt x="1084" y="72"/>
                    <a:pt x="1085" y="77"/>
                  </a:cubicBezTo>
                  <a:cubicBezTo>
                    <a:pt x="1085" y="86"/>
                    <a:pt x="1126" y="103"/>
                    <a:pt x="1127" y="105"/>
                  </a:cubicBezTo>
                  <a:lnTo>
                    <a:pt x="1090" y="90"/>
                  </a:lnTo>
                  <a:lnTo>
                    <a:pt x="1072" y="95"/>
                  </a:lnTo>
                  <a:cubicBezTo>
                    <a:pt x="1063" y="93"/>
                    <a:pt x="1039" y="65"/>
                    <a:pt x="1033" y="80"/>
                  </a:cubicBezTo>
                  <a:cubicBezTo>
                    <a:pt x="1027" y="95"/>
                    <a:pt x="1077" y="132"/>
                    <a:pt x="1084" y="147"/>
                  </a:cubicBezTo>
                  <a:lnTo>
                    <a:pt x="1075" y="171"/>
                  </a:lnTo>
                  <a:lnTo>
                    <a:pt x="1040" y="170"/>
                  </a:lnTo>
                  <a:cubicBezTo>
                    <a:pt x="1040" y="170"/>
                    <a:pt x="1061" y="164"/>
                    <a:pt x="1060" y="155"/>
                  </a:cubicBezTo>
                  <a:cubicBezTo>
                    <a:pt x="1059" y="146"/>
                    <a:pt x="1043" y="127"/>
                    <a:pt x="1031" y="113"/>
                  </a:cubicBezTo>
                  <a:cubicBezTo>
                    <a:pt x="1025" y="101"/>
                    <a:pt x="1030" y="84"/>
                    <a:pt x="1024" y="81"/>
                  </a:cubicBezTo>
                  <a:cubicBezTo>
                    <a:pt x="1018" y="78"/>
                    <a:pt x="997" y="65"/>
                    <a:pt x="989" y="71"/>
                  </a:cubicBezTo>
                  <a:cubicBezTo>
                    <a:pt x="968" y="74"/>
                    <a:pt x="970" y="107"/>
                    <a:pt x="974" y="116"/>
                  </a:cubicBezTo>
                  <a:cubicBezTo>
                    <a:pt x="978" y="125"/>
                    <a:pt x="1009" y="122"/>
                    <a:pt x="1012" y="125"/>
                  </a:cubicBezTo>
                  <a:cubicBezTo>
                    <a:pt x="1028" y="153"/>
                    <a:pt x="1005" y="143"/>
                    <a:pt x="989" y="134"/>
                  </a:cubicBezTo>
                  <a:cubicBezTo>
                    <a:pt x="973" y="125"/>
                    <a:pt x="968" y="128"/>
                    <a:pt x="958" y="128"/>
                  </a:cubicBezTo>
                  <a:cubicBezTo>
                    <a:pt x="948" y="128"/>
                    <a:pt x="931" y="133"/>
                    <a:pt x="926" y="137"/>
                  </a:cubicBezTo>
                  <a:cubicBezTo>
                    <a:pt x="921" y="141"/>
                    <a:pt x="939" y="157"/>
                    <a:pt x="926" y="152"/>
                  </a:cubicBezTo>
                  <a:cubicBezTo>
                    <a:pt x="913" y="147"/>
                    <a:pt x="899" y="149"/>
                    <a:pt x="886" y="147"/>
                  </a:cubicBezTo>
                  <a:cubicBezTo>
                    <a:pt x="873" y="145"/>
                    <a:pt x="863" y="136"/>
                    <a:pt x="847" y="140"/>
                  </a:cubicBezTo>
                  <a:cubicBezTo>
                    <a:pt x="825" y="147"/>
                    <a:pt x="794" y="185"/>
                    <a:pt x="787" y="171"/>
                  </a:cubicBezTo>
                  <a:cubicBezTo>
                    <a:pt x="780" y="157"/>
                    <a:pt x="800" y="155"/>
                    <a:pt x="800" y="150"/>
                  </a:cubicBezTo>
                  <a:cubicBezTo>
                    <a:pt x="800" y="145"/>
                    <a:pt x="796" y="138"/>
                    <a:pt x="790" y="138"/>
                  </a:cubicBezTo>
                  <a:cubicBezTo>
                    <a:pt x="784" y="138"/>
                    <a:pt x="764" y="144"/>
                    <a:pt x="763" y="152"/>
                  </a:cubicBezTo>
                  <a:cubicBezTo>
                    <a:pt x="761" y="163"/>
                    <a:pt x="783" y="181"/>
                    <a:pt x="782" y="186"/>
                  </a:cubicBezTo>
                  <a:cubicBezTo>
                    <a:pt x="781" y="191"/>
                    <a:pt x="765" y="180"/>
                    <a:pt x="758" y="183"/>
                  </a:cubicBezTo>
                  <a:cubicBezTo>
                    <a:pt x="751" y="186"/>
                    <a:pt x="746" y="207"/>
                    <a:pt x="742" y="203"/>
                  </a:cubicBezTo>
                  <a:lnTo>
                    <a:pt x="728" y="189"/>
                  </a:lnTo>
                  <a:lnTo>
                    <a:pt x="746" y="170"/>
                  </a:lnTo>
                  <a:lnTo>
                    <a:pt x="733" y="158"/>
                  </a:lnTo>
                  <a:cubicBezTo>
                    <a:pt x="727" y="155"/>
                    <a:pt x="718" y="150"/>
                    <a:pt x="712" y="149"/>
                  </a:cubicBezTo>
                  <a:cubicBezTo>
                    <a:pt x="706" y="148"/>
                    <a:pt x="701" y="154"/>
                    <a:pt x="698" y="152"/>
                  </a:cubicBezTo>
                  <a:cubicBezTo>
                    <a:pt x="695" y="150"/>
                    <a:pt x="698" y="139"/>
                    <a:pt x="695" y="138"/>
                  </a:cubicBezTo>
                  <a:cubicBezTo>
                    <a:pt x="692" y="137"/>
                    <a:pt x="685" y="146"/>
                    <a:pt x="680" y="146"/>
                  </a:cubicBezTo>
                  <a:cubicBezTo>
                    <a:pt x="675" y="146"/>
                    <a:pt x="677" y="142"/>
                    <a:pt x="667" y="140"/>
                  </a:cubicBezTo>
                  <a:cubicBezTo>
                    <a:pt x="657" y="138"/>
                    <a:pt x="632" y="139"/>
                    <a:pt x="622" y="135"/>
                  </a:cubicBezTo>
                  <a:cubicBezTo>
                    <a:pt x="612" y="131"/>
                    <a:pt x="632" y="117"/>
                    <a:pt x="608" y="113"/>
                  </a:cubicBezTo>
                  <a:cubicBezTo>
                    <a:pt x="584" y="109"/>
                    <a:pt x="590" y="119"/>
                    <a:pt x="583" y="119"/>
                  </a:cubicBezTo>
                  <a:lnTo>
                    <a:pt x="568" y="114"/>
                  </a:lnTo>
                  <a:cubicBezTo>
                    <a:pt x="555" y="116"/>
                    <a:pt x="521" y="125"/>
                    <a:pt x="505" y="131"/>
                  </a:cubicBezTo>
                  <a:cubicBezTo>
                    <a:pt x="482" y="140"/>
                    <a:pt x="485" y="140"/>
                    <a:pt x="472" y="152"/>
                  </a:cubicBezTo>
                  <a:cubicBezTo>
                    <a:pt x="459" y="164"/>
                    <a:pt x="443" y="192"/>
                    <a:pt x="428" y="204"/>
                  </a:cubicBezTo>
                  <a:cubicBezTo>
                    <a:pt x="410" y="223"/>
                    <a:pt x="393" y="217"/>
                    <a:pt x="382" y="224"/>
                  </a:cubicBezTo>
                  <a:lnTo>
                    <a:pt x="364" y="248"/>
                  </a:lnTo>
                  <a:lnTo>
                    <a:pt x="368" y="290"/>
                  </a:lnTo>
                  <a:lnTo>
                    <a:pt x="389" y="306"/>
                  </a:lnTo>
                  <a:lnTo>
                    <a:pt x="436" y="290"/>
                  </a:lnTo>
                  <a:cubicBezTo>
                    <a:pt x="447" y="296"/>
                    <a:pt x="448" y="335"/>
                    <a:pt x="457" y="341"/>
                  </a:cubicBezTo>
                  <a:cubicBezTo>
                    <a:pt x="468" y="348"/>
                    <a:pt x="486" y="330"/>
                    <a:pt x="491" y="324"/>
                  </a:cubicBezTo>
                  <a:lnTo>
                    <a:pt x="496" y="300"/>
                  </a:lnTo>
                  <a:lnTo>
                    <a:pt x="514" y="281"/>
                  </a:lnTo>
                  <a:cubicBezTo>
                    <a:pt x="515" y="270"/>
                    <a:pt x="499" y="245"/>
                    <a:pt x="502" y="234"/>
                  </a:cubicBezTo>
                  <a:cubicBezTo>
                    <a:pt x="505" y="225"/>
                    <a:pt x="526" y="220"/>
                    <a:pt x="535" y="213"/>
                  </a:cubicBezTo>
                  <a:cubicBezTo>
                    <a:pt x="544" y="206"/>
                    <a:pt x="546" y="192"/>
                    <a:pt x="554" y="191"/>
                  </a:cubicBezTo>
                  <a:cubicBezTo>
                    <a:pt x="567" y="190"/>
                    <a:pt x="580" y="200"/>
                    <a:pt x="581" y="204"/>
                  </a:cubicBezTo>
                  <a:cubicBezTo>
                    <a:pt x="581" y="208"/>
                    <a:pt x="560" y="200"/>
                    <a:pt x="557" y="215"/>
                  </a:cubicBezTo>
                  <a:cubicBezTo>
                    <a:pt x="554" y="230"/>
                    <a:pt x="535" y="233"/>
                    <a:pt x="533" y="242"/>
                  </a:cubicBezTo>
                  <a:lnTo>
                    <a:pt x="548" y="267"/>
                  </a:lnTo>
                  <a:lnTo>
                    <a:pt x="571" y="276"/>
                  </a:lnTo>
                  <a:lnTo>
                    <a:pt x="598" y="264"/>
                  </a:lnTo>
                  <a:lnTo>
                    <a:pt x="625" y="261"/>
                  </a:lnTo>
                  <a:cubicBezTo>
                    <a:pt x="632" y="263"/>
                    <a:pt x="645" y="271"/>
                    <a:pt x="638" y="276"/>
                  </a:cubicBezTo>
                  <a:cubicBezTo>
                    <a:pt x="631" y="281"/>
                    <a:pt x="593" y="287"/>
                    <a:pt x="584" y="293"/>
                  </a:cubicBezTo>
                  <a:cubicBezTo>
                    <a:pt x="575" y="299"/>
                    <a:pt x="587" y="309"/>
                    <a:pt x="581" y="311"/>
                  </a:cubicBezTo>
                  <a:cubicBezTo>
                    <a:pt x="567" y="319"/>
                    <a:pt x="556" y="301"/>
                    <a:pt x="550" y="303"/>
                  </a:cubicBezTo>
                  <a:lnTo>
                    <a:pt x="547" y="323"/>
                  </a:lnTo>
                  <a:lnTo>
                    <a:pt x="536" y="350"/>
                  </a:lnTo>
                  <a:lnTo>
                    <a:pt x="512" y="351"/>
                  </a:lnTo>
                  <a:lnTo>
                    <a:pt x="476" y="360"/>
                  </a:lnTo>
                  <a:lnTo>
                    <a:pt x="457" y="351"/>
                  </a:lnTo>
                  <a:lnTo>
                    <a:pt x="443" y="357"/>
                  </a:lnTo>
                  <a:lnTo>
                    <a:pt x="419" y="342"/>
                  </a:lnTo>
                  <a:cubicBezTo>
                    <a:pt x="417" y="335"/>
                    <a:pt x="433" y="329"/>
                    <a:pt x="428" y="317"/>
                  </a:cubicBezTo>
                  <a:cubicBezTo>
                    <a:pt x="423" y="305"/>
                    <a:pt x="396" y="313"/>
                    <a:pt x="392" y="321"/>
                  </a:cubicBezTo>
                  <a:lnTo>
                    <a:pt x="397" y="362"/>
                  </a:lnTo>
                  <a:lnTo>
                    <a:pt x="373" y="362"/>
                  </a:lnTo>
                  <a:cubicBezTo>
                    <a:pt x="365" y="366"/>
                    <a:pt x="355" y="380"/>
                    <a:pt x="347" y="386"/>
                  </a:cubicBezTo>
                  <a:cubicBezTo>
                    <a:pt x="339" y="392"/>
                    <a:pt x="332" y="379"/>
                    <a:pt x="322" y="399"/>
                  </a:cubicBezTo>
                  <a:cubicBezTo>
                    <a:pt x="312" y="419"/>
                    <a:pt x="301" y="411"/>
                    <a:pt x="293" y="414"/>
                  </a:cubicBezTo>
                  <a:cubicBezTo>
                    <a:pt x="285" y="417"/>
                    <a:pt x="280" y="414"/>
                    <a:pt x="275" y="416"/>
                  </a:cubicBezTo>
                  <a:cubicBezTo>
                    <a:pt x="270" y="418"/>
                    <a:pt x="267" y="426"/>
                    <a:pt x="260" y="426"/>
                  </a:cubicBezTo>
                  <a:cubicBezTo>
                    <a:pt x="253" y="426"/>
                    <a:pt x="238" y="417"/>
                    <a:pt x="232" y="419"/>
                  </a:cubicBezTo>
                  <a:cubicBezTo>
                    <a:pt x="226" y="421"/>
                    <a:pt x="221" y="432"/>
                    <a:pt x="226" y="437"/>
                  </a:cubicBezTo>
                  <a:lnTo>
                    <a:pt x="263" y="449"/>
                  </a:lnTo>
                  <a:lnTo>
                    <a:pt x="272" y="474"/>
                  </a:lnTo>
                  <a:lnTo>
                    <a:pt x="262" y="503"/>
                  </a:lnTo>
                  <a:cubicBezTo>
                    <a:pt x="251" y="507"/>
                    <a:pt x="223" y="499"/>
                    <a:pt x="206" y="498"/>
                  </a:cubicBezTo>
                  <a:cubicBezTo>
                    <a:pt x="189" y="497"/>
                    <a:pt x="164" y="492"/>
                    <a:pt x="158" y="498"/>
                  </a:cubicBezTo>
                  <a:cubicBezTo>
                    <a:pt x="152" y="504"/>
                    <a:pt x="167" y="527"/>
                    <a:pt x="167" y="537"/>
                  </a:cubicBezTo>
                  <a:cubicBezTo>
                    <a:pt x="167" y="547"/>
                    <a:pt x="159" y="551"/>
                    <a:pt x="157" y="557"/>
                  </a:cubicBezTo>
                  <a:cubicBezTo>
                    <a:pt x="155" y="563"/>
                    <a:pt x="161" y="569"/>
                    <a:pt x="157" y="576"/>
                  </a:cubicBezTo>
                  <a:cubicBezTo>
                    <a:pt x="153" y="583"/>
                    <a:pt x="127" y="594"/>
                    <a:pt x="130" y="597"/>
                  </a:cubicBezTo>
                  <a:cubicBezTo>
                    <a:pt x="139" y="606"/>
                    <a:pt x="160" y="592"/>
                    <a:pt x="176" y="592"/>
                  </a:cubicBezTo>
                  <a:lnTo>
                    <a:pt x="226" y="598"/>
                  </a:lnTo>
                  <a:lnTo>
                    <a:pt x="260" y="588"/>
                  </a:lnTo>
                  <a:lnTo>
                    <a:pt x="274" y="576"/>
                  </a:lnTo>
                  <a:cubicBezTo>
                    <a:pt x="282" y="573"/>
                    <a:pt x="306" y="573"/>
                    <a:pt x="307" y="569"/>
                  </a:cubicBezTo>
                  <a:cubicBezTo>
                    <a:pt x="321" y="557"/>
                    <a:pt x="283" y="559"/>
                    <a:pt x="283" y="552"/>
                  </a:cubicBezTo>
                  <a:cubicBezTo>
                    <a:pt x="283" y="545"/>
                    <a:pt x="300" y="533"/>
                    <a:pt x="307" y="528"/>
                  </a:cubicBezTo>
                  <a:lnTo>
                    <a:pt x="325" y="522"/>
                  </a:lnTo>
                  <a:lnTo>
                    <a:pt x="320" y="503"/>
                  </a:lnTo>
                  <a:cubicBezTo>
                    <a:pt x="323" y="499"/>
                    <a:pt x="336" y="495"/>
                    <a:pt x="342" y="495"/>
                  </a:cubicBezTo>
                  <a:cubicBezTo>
                    <a:pt x="348" y="495"/>
                    <a:pt x="350" y="506"/>
                    <a:pt x="358" y="505"/>
                  </a:cubicBezTo>
                  <a:cubicBezTo>
                    <a:pt x="366" y="504"/>
                    <a:pt x="384" y="490"/>
                    <a:pt x="393" y="491"/>
                  </a:cubicBezTo>
                  <a:lnTo>
                    <a:pt x="415" y="510"/>
                  </a:lnTo>
                  <a:cubicBezTo>
                    <a:pt x="416" y="517"/>
                    <a:pt x="407" y="520"/>
                    <a:pt x="401" y="530"/>
                  </a:cubicBezTo>
                  <a:lnTo>
                    <a:pt x="381" y="573"/>
                  </a:lnTo>
                  <a:lnTo>
                    <a:pt x="406" y="576"/>
                  </a:lnTo>
                  <a:lnTo>
                    <a:pt x="412" y="561"/>
                  </a:lnTo>
                  <a:lnTo>
                    <a:pt x="404" y="543"/>
                  </a:lnTo>
                  <a:cubicBezTo>
                    <a:pt x="406" y="539"/>
                    <a:pt x="417" y="541"/>
                    <a:pt x="423" y="538"/>
                  </a:cubicBezTo>
                  <a:cubicBezTo>
                    <a:pt x="430" y="537"/>
                    <a:pt x="435" y="526"/>
                    <a:pt x="441" y="527"/>
                  </a:cubicBezTo>
                  <a:cubicBezTo>
                    <a:pt x="447" y="528"/>
                    <a:pt x="453" y="542"/>
                    <a:pt x="460" y="547"/>
                  </a:cubicBezTo>
                  <a:lnTo>
                    <a:pt x="483" y="559"/>
                  </a:lnTo>
                  <a:lnTo>
                    <a:pt x="490" y="573"/>
                  </a:lnTo>
                  <a:lnTo>
                    <a:pt x="493" y="590"/>
                  </a:lnTo>
                  <a:lnTo>
                    <a:pt x="508" y="579"/>
                  </a:lnTo>
                  <a:cubicBezTo>
                    <a:pt x="508" y="579"/>
                    <a:pt x="507" y="566"/>
                    <a:pt x="509" y="564"/>
                  </a:cubicBezTo>
                  <a:cubicBezTo>
                    <a:pt x="513" y="561"/>
                    <a:pt x="512" y="581"/>
                    <a:pt x="521" y="569"/>
                  </a:cubicBezTo>
                  <a:cubicBezTo>
                    <a:pt x="530" y="557"/>
                    <a:pt x="525" y="556"/>
                    <a:pt x="515" y="549"/>
                  </a:cubicBezTo>
                  <a:lnTo>
                    <a:pt x="468" y="523"/>
                  </a:lnTo>
                  <a:lnTo>
                    <a:pt x="441" y="508"/>
                  </a:lnTo>
                  <a:lnTo>
                    <a:pt x="455" y="480"/>
                  </a:lnTo>
                  <a:lnTo>
                    <a:pt x="464" y="498"/>
                  </a:lnTo>
                  <a:lnTo>
                    <a:pt x="487" y="512"/>
                  </a:lnTo>
                  <a:lnTo>
                    <a:pt x="517" y="527"/>
                  </a:lnTo>
                  <a:cubicBezTo>
                    <a:pt x="526" y="535"/>
                    <a:pt x="529" y="546"/>
                    <a:pt x="539" y="559"/>
                  </a:cubicBezTo>
                  <a:cubicBezTo>
                    <a:pt x="549" y="572"/>
                    <a:pt x="570" y="602"/>
                    <a:pt x="579" y="608"/>
                  </a:cubicBezTo>
                  <a:cubicBezTo>
                    <a:pt x="588" y="614"/>
                    <a:pt x="588" y="598"/>
                    <a:pt x="592" y="597"/>
                  </a:cubicBezTo>
                  <a:cubicBezTo>
                    <a:pt x="596" y="594"/>
                    <a:pt x="604" y="602"/>
                    <a:pt x="604" y="599"/>
                  </a:cubicBezTo>
                  <a:cubicBezTo>
                    <a:pt x="604" y="596"/>
                    <a:pt x="596" y="583"/>
                    <a:pt x="593" y="578"/>
                  </a:cubicBezTo>
                  <a:cubicBezTo>
                    <a:pt x="589" y="574"/>
                    <a:pt x="590" y="568"/>
                    <a:pt x="587" y="567"/>
                  </a:cubicBezTo>
                  <a:cubicBezTo>
                    <a:pt x="585" y="563"/>
                    <a:pt x="583" y="558"/>
                    <a:pt x="584" y="555"/>
                  </a:cubicBezTo>
                  <a:cubicBezTo>
                    <a:pt x="585" y="552"/>
                    <a:pt x="589" y="550"/>
                    <a:pt x="592" y="548"/>
                  </a:cubicBezTo>
                  <a:lnTo>
                    <a:pt x="601" y="542"/>
                  </a:lnTo>
                  <a:cubicBezTo>
                    <a:pt x="607" y="541"/>
                    <a:pt x="621" y="541"/>
                    <a:pt x="627" y="541"/>
                  </a:cubicBezTo>
                  <a:cubicBezTo>
                    <a:pt x="633" y="541"/>
                    <a:pt x="636" y="541"/>
                    <a:pt x="640" y="539"/>
                  </a:cubicBezTo>
                  <a:cubicBezTo>
                    <a:pt x="644" y="537"/>
                    <a:pt x="648" y="532"/>
                    <a:pt x="650" y="528"/>
                  </a:cubicBezTo>
                  <a:lnTo>
                    <a:pt x="653" y="513"/>
                  </a:lnTo>
                  <a:lnTo>
                    <a:pt x="639" y="505"/>
                  </a:lnTo>
                  <a:cubicBezTo>
                    <a:pt x="639" y="503"/>
                    <a:pt x="650" y="505"/>
                    <a:pt x="655" y="501"/>
                  </a:cubicBezTo>
                  <a:cubicBezTo>
                    <a:pt x="660" y="497"/>
                    <a:pt x="665" y="488"/>
                    <a:pt x="670" y="483"/>
                  </a:cubicBezTo>
                  <a:cubicBezTo>
                    <a:pt x="675" y="478"/>
                    <a:pt x="681" y="471"/>
                    <a:pt x="686" y="470"/>
                  </a:cubicBezTo>
                  <a:lnTo>
                    <a:pt x="703" y="476"/>
                  </a:lnTo>
                  <a:lnTo>
                    <a:pt x="718" y="494"/>
                  </a:lnTo>
                  <a:cubicBezTo>
                    <a:pt x="723" y="498"/>
                    <a:pt x="727" y="503"/>
                    <a:pt x="731" y="501"/>
                  </a:cubicBezTo>
                  <a:cubicBezTo>
                    <a:pt x="735" y="499"/>
                    <a:pt x="742" y="488"/>
                    <a:pt x="742" y="482"/>
                  </a:cubicBezTo>
                  <a:lnTo>
                    <a:pt x="728" y="466"/>
                  </a:lnTo>
                  <a:cubicBezTo>
                    <a:pt x="730" y="462"/>
                    <a:pt x="746" y="463"/>
                    <a:pt x="755" y="459"/>
                  </a:cubicBezTo>
                  <a:cubicBezTo>
                    <a:pt x="764" y="455"/>
                    <a:pt x="777" y="444"/>
                    <a:pt x="782" y="444"/>
                  </a:cubicBezTo>
                  <a:cubicBezTo>
                    <a:pt x="787" y="444"/>
                    <a:pt x="786" y="452"/>
                    <a:pt x="784" y="458"/>
                  </a:cubicBezTo>
                  <a:cubicBezTo>
                    <a:pt x="782" y="464"/>
                    <a:pt x="765" y="469"/>
                    <a:pt x="772" y="480"/>
                  </a:cubicBezTo>
                  <a:cubicBezTo>
                    <a:pt x="779" y="491"/>
                    <a:pt x="820" y="516"/>
                    <a:pt x="824" y="525"/>
                  </a:cubicBezTo>
                  <a:cubicBezTo>
                    <a:pt x="828" y="534"/>
                    <a:pt x="808" y="535"/>
                    <a:pt x="796" y="537"/>
                  </a:cubicBezTo>
                  <a:cubicBezTo>
                    <a:pt x="784" y="539"/>
                    <a:pt x="763" y="541"/>
                    <a:pt x="751" y="539"/>
                  </a:cubicBezTo>
                  <a:cubicBezTo>
                    <a:pt x="739" y="537"/>
                    <a:pt x="739" y="524"/>
                    <a:pt x="722" y="524"/>
                  </a:cubicBezTo>
                  <a:cubicBezTo>
                    <a:pt x="705" y="524"/>
                    <a:pt x="707" y="533"/>
                    <a:pt x="697" y="537"/>
                  </a:cubicBezTo>
                  <a:lnTo>
                    <a:pt x="667" y="538"/>
                  </a:lnTo>
                  <a:lnTo>
                    <a:pt x="623" y="560"/>
                  </a:lnTo>
                  <a:lnTo>
                    <a:pt x="634" y="576"/>
                  </a:lnTo>
                  <a:lnTo>
                    <a:pt x="639" y="598"/>
                  </a:lnTo>
                  <a:lnTo>
                    <a:pt x="669" y="617"/>
                  </a:lnTo>
                  <a:lnTo>
                    <a:pt x="700" y="602"/>
                  </a:lnTo>
                  <a:lnTo>
                    <a:pt x="718" y="611"/>
                  </a:lnTo>
                  <a:lnTo>
                    <a:pt x="752" y="608"/>
                  </a:lnTo>
                  <a:lnTo>
                    <a:pt x="757" y="644"/>
                  </a:lnTo>
                  <a:lnTo>
                    <a:pt x="697" y="677"/>
                  </a:lnTo>
                  <a:close/>
                </a:path>
              </a:pathLst>
            </a:custGeom>
            <a:solidFill>
              <a:srgbClr val="363046">
                <a:alpha val="20000"/>
              </a:srgb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3200">
                <a:solidFill>
                  <a:srgbClr val="BCB5AC"/>
                </a:solidFill>
                <a:latin typeface="方正兰亭黑_GBK" charset="-122"/>
                <a:sym typeface="宋体" panose="02010600030101010101" pitchFamily="2" charset="-122"/>
              </a:endParaRPr>
            </a:p>
          </p:txBody>
        </p:sp>
      </p:grpSp>
      <p:sp>
        <p:nvSpPr>
          <p:cNvPr id="284" name="直接连接符 5"/>
          <p:cNvSpPr>
            <a:spLocks noChangeShapeType="1"/>
          </p:cNvSpPr>
          <p:nvPr/>
        </p:nvSpPr>
        <p:spPr bwMode="auto">
          <a:xfrm>
            <a:off x="2648551" y="2849217"/>
            <a:ext cx="1320800" cy="642937"/>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a:p>
        </p:txBody>
      </p:sp>
      <p:sp>
        <p:nvSpPr>
          <p:cNvPr id="285" name="直接连接符 158"/>
          <p:cNvSpPr>
            <a:spLocks noChangeShapeType="1"/>
          </p:cNvSpPr>
          <p:nvPr/>
        </p:nvSpPr>
        <p:spPr bwMode="auto">
          <a:xfrm flipV="1">
            <a:off x="5131400" y="2641255"/>
            <a:ext cx="1422400" cy="881063"/>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a:p>
        </p:txBody>
      </p:sp>
      <p:sp>
        <p:nvSpPr>
          <p:cNvPr id="286" name="直接连接符 159"/>
          <p:cNvSpPr>
            <a:spLocks noChangeShapeType="1"/>
          </p:cNvSpPr>
          <p:nvPr/>
        </p:nvSpPr>
        <p:spPr bwMode="auto">
          <a:xfrm>
            <a:off x="7931751" y="2641253"/>
            <a:ext cx="1450975" cy="720725"/>
          </a:xfrm>
          <a:prstGeom prst="line">
            <a:avLst/>
          </a:prstGeom>
          <a:noFill/>
          <a:ln w="9525" cap="flat" cmpd="sng">
            <a:solidFill>
              <a:srgbClr val="7F7F7F"/>
            </a:solidFill>
            <a:bevel/>
          </a:ln>
          <a:extLst>
            <a:ext uri="{909E8E84-426E-40DD-AFC4-6F175D3DCCD1}">
              <a14:hiddenFill xmlns:a14="http://schemas.microsoft.com/office/drawing/2010/main">
                <a:noFill/>
              </a14:hiddenFill>
            </a:ext>
          </a:extLst>
        </p:spPr>
        <p:txBody>
          <a:bodyPr lIns="91440" tIns="45720" rIns="91440" bIns="45720"/>
          <a:lstStyle/>
          <a:p>
            <a:endParaRPr lang="zh-CN" altLang="en-US" sz="2400"/>
          </a:p>
        </p:txBody>
      </p:sp>
      <p:sp>
        <p:nvSpPr>
          <p:cNvPr id="287" name="矩形 2"/>
          <p:cNvSpPr>
            <a:spLocks noChangeArrowheads="1"/>
          </p:cNvSpPr>
          <p:nvPr/>
        </p:nvSpPr>
        <p:spPr bwMode="auto">
          <a:xfrm>
            <a:off x="1827530" y="2452370"/>
            <a:ext cx="863600" cy="909320"/>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288" name="矩形 150"/>
          <p:cNvSpPr>
            <a:spLocks noChangeArrowheads="1"/>
          </p:cNvSpPr>
          <p:nvPr/>
        </p:nvSpPr>
        <p:spPr bwMode="auto">
          <a:xfrm>
            <a:off x="3969385" y="2869565"/>
            <a:ext cx="1181100" cy="1244600"/>
          </a:xfrm>
          <a:prstGeom prst="rect">
            <a:avLst/>
          </a:prstGeom>
          <a:blipFill rotWithShape="1">
            <a:blip r:embed="rId3"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289" name="矩形 156"/>
          <p:cNvSpPr>
            <a:spLocks noChangeArrowheads="1"/>
          </p:cNvSpPr>
          <p:nvPr/>
        </p:nvSpPr>
        <p:spPr bwMode="auto">
          <a:xfrm>
            <a:off x="6553835" y="1915795"/>
            <a:ext cx="1377950" cy="145288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290" name="矩形 157"/>
          <p:cNvSpPr>
            <a:spLocks noChangeArrowheads="1"/>
          </p:cNvSpPr>
          <p:nvPr/>
        </p:nvSpPr>
        <p:spPr bwMode="auto">
          <a:xfrm>
            <a:off x="9379585" y="2713990"/>
            <a:ext cx="1181100" cy="1244600"/>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25400">
                <a:solidFill>
                  <a:srgbClr val="395E8A"/>
                </a:solidFill>
                <a:bevel/>
              </a14:hiddenLine>
            </a:ext>
          </a:extLst>
        </p:spPr>
        <p:txBody>
          <a:bodyPr lIns="91440" tIns="45720" rIns="91440" bIns="45720" anchor="ctr"/>
          <a:lstStyle/>
          <a:p>
            <a:pPr algn="ctr"/>
            <a:endParaRPr lang="zh-CN" altLang="zh-CN" sz="2400">
              <a:solidFill>
                <a:srgbClr val="FFFFFF"/>
              </a:solidFill>
              <a:latin typeface="宋体" panose="02010600030101010101" pitchFamily="2" charset="-122"/>
              <a:sym typeface="宋体" panose="02010600030101010101" pitchFamily="2" charset="-122"/>
            </a:endParaRPr>
          </a:p>
        </p:txBody>
      </p:sp>
      <p:sp>
        <p:nvSpPr>
          <p:cNvPr id="307" name="TextBox 306"/>
          <p:cNvSpPr txBox="1"/>
          <p:nvPr/>
        </p:nvSpPr>
        <p:spPr>
          <a:xfrm>
            <a:off x="1569468" y="3515107"/>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08" name="TextBox 307"/>
          <p:cNvSpPr txBox="1"/>
          <p:nvPr/>
        </p:nvSpPr>
        <p:spPr>
          <a:xfrm>
            <a:off x="1579724" y="3815365"/>
            <a:ext cx="1540545" cy="830997"/>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容</a:t>
            </a:r>
            <a:r>
              <a:rPr lang="en-US" altLang="zh-CN" sz="1200" dirty="0" smtClean="0">
                <a:solidFill>
                  <a:schemeClr val="tx1">
                    <a:lumMod val="65000"/>
                    <a:lumOff val="35000"/>
                  </a:schemeClr>
                </a:solidFill>
                <a:latin typeface="微软雅黑" panose="020B0503020204020204" charset="-122"/>
                <a:ea typeface="微软雅黑" panose="020B0503020204020204" charset="-122"/>
              </a:rPr>
              <a:t>……</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309" name="TextBox 308"/>
          <p:cNvSpPr txBox="1"/>
          <p:nvPr/>
        </p:nvSpPr>
        <p:spPr>
          <a:xfrm>
            <a:off x="3817622" y="4314928"/>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10" name="TextBox 309"/>
          <p:cNvSpPr txBox="1"/>
          <p:nvPr/>
        </p:nvSpPr>
        <p:spPr>
          <a:xfrm>
            <a:off x="3827878" y="4615187"/>
            <a:ext cx="1540545" cy="830997"/>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容</a:t>
            </a:r>
            <a:r>
              <a:rPr lang="en-US" altLang="zh-CN" sz="1200" dirty="0" smtClean="0">
                <a:solidFill>
                  <a:schemeClr val="tx1">
                    <a:lumMod val="65000"/>
                    <a:lumOff val="35000"/>
                  </a:schemeClr>
                </a:solidFill>
                <a:latin typeface="微软雅黑" panose="020B0503020204020204" charset="-122"/>
                <a:ea typeface="微软雅黑" panose="020B0503020204020204" charset="-122"/>
              </a:rPr>
              <a:t>……</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311" name="TextBox 310"/>
          <p:cNvSpPr txBox="1"/>
          <p:nvPr/>
        </p:nvSpPr>
        <p:spPr>
          <a:xfrm>
            <a:off x="6504111" y="3565500"/>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12" name="TextBox 311"/>
          <p:cNvSpPr txBox="1"/>
          <p:nvPr/>
        </p:nvSpPr>
        <p:spPr>
          <a:xfrm>
            <a:off x="6514367" y="3865759"/>
            <a:ext cx="1540545" cy="830997"/>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容</a:t>
            </a:r>
            <a:r>
              <a:rPr lang="en-US" altLang="zh-CN" sz="1200" dirty="0" smtClean="0">
                <a:solidFill>
                  <a:schemeClr val="tx1">
                    <a:lumMod val="65000"/>
                    <a:lumOff val="35000"/>
                  </a:schemeClr>
                </a:solidFill>
                <a:latin typeface="微软雅黑" panose="020B0503020204020204" charset="-122"/>
                <a:ea typeface="微软雅黑" panose="020B0503020204020204" charset="-122"/>
              </a:rPr>
              <a:t>……</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313" name="TextBox 312"/>
          <p:cNvSpPr txBox="1"/>
          <p:nvPr/>
        </p:nvSpPr>
        <p:spPr>
          <a:xfrm>
            <a:off x="9348928" y="4153919"/>
            <a:ext cx="1402080" cy="352425"/>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anose="020B0503020204020204" charset="-122"/>
                <a:ea typeface="微软雅黑" panose="020B0503020204020204" charset="-122"/>
              </a:rPr>
              <a:t>点击添加文本</a:t>
            </a:r>
          </a:p>
        </p:txBody>
      </p:sp>
      <p:sp>
        <p:nvSpPr>
          <p:cNvPr id="314" name="TextBox 313"/>
          <p:cNvSpPr txBox="1"/>
          <p:nvPr/>
        </p:nvSpPr>
        <p:spPr>
          <a:xfrm>
            <a:off x="9359184" y="4454177"/>
            <a:ext cx="1540545" cy="830997"/>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容</a:t>
            </a:r>
            <a:r>
              <a:rPr lang="en-US" altLang="zh-CN" sz="1200" dirty="0" smtClean="0">
                <a:solidFill>
                  <a:schemeClr val="tx1">
                    <a:lumMod val="65000"/>
                    <a:lumOff val="35000"/>
                  </a:schemeClr>
                </a:solidFill>
                <a:latin typeface="微软雅黑" panose="020B0503020204020204" charset="-122"/>
                <a:ea typeface="微软雅黑" panose="020B0503020204020204" charset="-122"/>
              </a:rPr>
              <a:t>……</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pic>
        <p:nvPicPr>
          <p:cNvPr id="13" name="图片 12" descr="246de5d3ff26528e22228fd3489e033c"/>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1000"/>
                                        <p:tgtEl>
                                          <p:spTgt spid="176"/>
                                        </p:tgtEl>
                                      </p:cBhvr>
                                    </p:animEffect>
                                    <p:anim calcmode="lin" valueType="num">
                                      <p:cBhvr>
                                        <p:cTn id="8" dur="1000" fill="hold"/>
                                        <p:tgtEl>
                                          <p:spTgt spid="176"/>
                                        </p:tgtEl>
                                        <p:attrNameLst>
                                          <p:attrName>ppt_x</p:attrName>
                                        </p:attrNameLst>
                                      </p:cBhvr>
                                      <p:tavLst>
                                        <p:tav tm="0">
                                          <p:val>
                                            <p:strVal val="#ppt_x"/>
                                          </p:val>
                                        </p:tav>
                                        <p:tav tm="100000">
                                          <p:val>
                                            <p:strVal val="#ppt_x"/>
                                          </p:val>
                                        </p:tav>
                                      </p:tavLst>
                                    </p:anim>
                                    <p:anim calcmode="lin" valueType="num">
                                      <p:cBhvr>
                                        <p:cTn id="9" dur="1000" fill="hold"/>
                                        <p:tgtEl>
                                          <p:spTgt spid="17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84"/>
                                        </p:tgtEl>
                                        <p:attrNameLst>
                                          <p:attrName>style.visibility</p:attrName>
                                        </p:attrNameLst>
                                      </p:cBhvr>
                                      <p:to>
                                        <p:strVal val="visible"/>
                                      </p:to>
                                    </p:set>
                                    <p:animEffect transition="in" filter="wipe(left)">
                                      <p:cBhvr>
                                        <p:cTn id="13" dur="500"/>
                                        <p:tgtEl>
                                          <p:spTgt spid="284"/>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285"/>
                                        </p:tgtEl>
                                        <p:attrNameLst>
                                          <p:attrName>style.visibility</p:attrName>
                                        </p:attrNameLst>
                                      </p:cBhvr>
                                      <p:to>
                                        <p:strVal val="visible"/>
                                      </p:to>
                                    </p:set>
                                    <p:animEffect transition="in" filter="wipe(down)">
                                      <p:cBhvr>
                                        <p:cTn id="17" dur="500"/>
                                        <p:tgtEl>
                                          <p:spTgt spid="285"/>
                                        </p:tgtEl>
                                      </p:cBhvr>
                                    </p:animEffect>
                                  </p:childTnLst>
                                </p:cTn>
                              </p:par>
                            </p:childTnLst>
                          </p:cTn>
                        </p:par>
                        <p:par>
                          <p:cTn id="18" fill="hold">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286"/>
                                        </p:tgtEl>
                                        <p:attrNameLst>
                                          <p:attrName>style.visibility</p:attrName>
                                        </p:attrNameLst>
                                      </p:cBhvr>
                                      <p:to>
                                        <p:strVal val="visible"/>
                                      </p:to>
                                    </p:set>
                                    <p:animEffect transition="in" filter="wipe(up)">
                                      <p:cBhvr>
                                        <p:cTn id="21" dur="500"/>
                                        <p:tgtEl>
                                          <p:spTgt spid="286"/>
                                        </p:tgtEl>
                                      </p:cBhvr>
                                    </p:animEffect>
                                  </p:childTnLst>
                                </p:cTn>
                              </p:par>
                            </p:childTnLst>
                          </p:cTn>
                        </p:par>
                        <p:par>
                          <p:cTn id="22" fill="hold">
                            <p:stCondLst>
                              <p:cond delay="2500"/>
                            </p:stCondLst>
                            <p:childTnLst>
                              <p:par>
                                <p:cTn id="23" presetID="2" presetClass="entr" presetSubtype="2" fill="hold" grpId="0" nodeType="afterEffect">
                                  <p:stCondLst>
                                    <p:cond delay="0"/>
                                  </p:stCondLst>
                                  <p:childTnLst>
                                    <p:set>
                                      <p:cBhvr>
                                        <p:cTn id="24" dur="1" fill="hold">
                                          <p:stCondLst>
                                            <p:cond delay="0"/>
                                          </p:stCondLst>
                                        </p:cTn>
                                        <p:tgtEl>
                                          <p:spTgt spid="307"/>
                                        </p:tgtEl>
                                        <p:attrNameLst>
                                          <p:attrName>style.visibility</p:attrName>
                                        </p:attrNameLst>
                                      </p:cBhvr>
                                      <p:to>
                                        <p:strVal val="visible"/>
                                      </p:to>
                                    </p:set>
                                    <p:anim calcmode="lin" valueType="num">
                                      <p:cBhvr additive="base">
                                        <p:cTn id="25" dur="250" fill="hold"/>
                                        <p:tgtEl>
                                          <p:spTgt spid="307"/>
                                        </p:tgtEl>
                                        <p:attrNameLst>
                                          <p:attrName>ppt_x</p:attrName>
                                        </p:attrNameLst>
                                      </p:cBhvr>
                                      <p:tavLst>
                                        <p:tav tm="0">
                                          <p:val>
                                            <p:strVal val="1+#ppt_w/2"/>
                                          </p:val>
                                        </p:tav>
                                        <p:tav tm="100000">
                                          <p:val>
                                            <p:strVal val="#ppt_x"/>
                                          </p:val>
                                        </p:tav>
                                      </p:tavLst>
                                    </p:anim>
                                    <p:anim calcmode="lin" valueType="num">
                                      <p:cBhvr additive="base">
                                        <p:cTn id="26" dur="250" fill="hold"/>
                                        <p:tgtEl>
                                          <p:spTgt spid="307"/>
                                        </p:tgtEl>
                                        <p:attrNameLst>
                                          <p:attrName>ppt_y</p:attrName>
                                        </p:attrNameLst>
                                      </p:cBhvr>
                                      <p:tavLst>
                                        <p:tav tm="0">
                                          <p:val>
                                            <p:strVal val="#ppt_y"/>
                                          </p:val>
                                        </p:tav>
                                        <p:tav tm="100000">
                                          <p:val>
                                            <p:strVal val="#ppt_y"/>
                                          </p:val>
                                        </p:tav>
                                      </p:tavLst>
                                    </p:anim>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308"/>
                                        </p:tgtEl>
                                        <p:attrNameLst>
                                          <p:attrName>style.visibility</p:attrName>
                                        </p:attrNameLst>
                                      </p:cBhvr>
                                      <p:to>
                                        <p:strVal val="visible"/>
                                      </p:to>
                                    </p:set>
                                    <p:animEffect transition="in" filter="wipe(up)">
                                      <p:cBhvr>
                                        <p:cTn id="30" dur="500"/>
                                        <p:tgtEl>
                                          <p:spTgt spid="308"/>
                                        </p:tgtEl>
                                      </p:cBhvr>
                                    </p:animEffect>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309"/>
                                        </p:tgtEl>
                                        <p:attrNameLst>
                                          <p:attrName>style.visibility</p:attrName>
                                        </p:attrNameLst>
                                      </p:cBhvr>
                                      <p:to>
                                        <p:strVal val="visible"/>
                                      </p:to>
                                    </p:set>
                                    <p:anim calcmode="lin" valueType="num">
                                      <p:cBhvr additive="base">
                                        <p:cTn id="34" dur="250" fill="hold"/>
                                        <p:tgtEl>
                                          <p:spTgt spid="309"/>
                                        </p:tgtEl>
                                        <p:attrNameLst>
                                          <p:attrName>ppt_x</p:attrName>
                                        </p:attrNameLst>
                                      </p:cBhvr>
                                      <p:tavLst>
                                        <p:tav tm="0">
                                          <p:val>
                                            <p:strVal val="1+#ppt_w/2"/>
                                          </p:val>
                                        </p:tav>
                                        <p:tav tm="100000">
                                          <p:val>
                                            <p:strVal val="#ppt_x"/>
                                          </p:val>
                                        </p:tav>
                                      </p:tavLst>
                                    </p:anim>
                                    <p:anim calcmode="lin" valueType="num">
                                      <p:cBhvr additive="base">
                                        <p:cTn id="35" dur="250" fill="hold"/>
                                        <p:tgtEl>
                                          <p:spTgt spid="309"/>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310"/>
                                        </p:tgtEl>
                                        <p:attrNameLst>
                                          <p:attrName>style.visibility</p:attrName>
                                        </p:attrNameLst>
                                      </p:cBhvr>
                                      <p:to>
                                        <p:strVal val="visible"/>
                                      </p:to>
                                    </p:set>
                                    <p:animEffect transition="in" filter="wipe(up)">
                                      <p:cBhvr>
                                        <p:cTn id="39" dur="500"/>
                                        <p:tgtEl>
                                          <p:spTgt spid="310"/>
                                        </p:tgtEl>
                                      </p:cBhvr>
                                    </p:animEffect>
                                  </p:childTnLst>
                                </p:cTn>
                              </p:par>
                            </p:childTnLst>
                          </p:cTn>
                        </p:par>
                        <p:par>
                          <p:cTn id="40" fill="hold">
                            <p:stCondLst>
                              <p:cond delay="4500"/>
                            </p:stCondLst>
                            <p:childTnLst>
                              <p:par>
                                <p:cTn id="41" presetID="2" presetClass="entr" presetSubtype="2" fill="hold" grpId="0" nodeType="afterEffect">
                                  <p:stCondLst>
                                    <p:cond delay="0"/>
                                  </p:stCondLst>
                                  <p:childTnLst>
                                    <p:set>
                                      <p:cBhvr>
                                        <p:cTn id="42" dur="1" fill="hold">
                                          <p:stCondLst>
                                            <p:cond delay="0"/>
                                          </p:stCondLst>
                                        </p:cTn>
                                        <p:tgtEl>
                                          <p:spTgt spid="311"/>
                                        </p:tgtEl>
                                        <p:attrNameLst>
                                          <p:attrName>style.visibility</p:attrName>
                                        </p:attrNameLst>
                                      </p:cBhvr>
                                      <p:to>
                                        <p:strVal val="visible"/>
                                      </p:to>
                                    </p:set>
                                    <p:anim calcmode="lin" valueType="num">
                                      <p:cBhvr additive="base">
                                        <p:cTn id="43" dur="250" fill="hold"/>
                                        <p:tgtEl>
                                          <p:spTgt spid="311"/>
                                        </p:tgtEl>
                                        <p:attrNameLst>
                                          <p:attrName>ppt_x</p:attrName>
                                        </p:attrNameLst>
                                      </p:cBhvr>
                                      <p:tavLst>
                                        <p:tav tm="0">
                                          <p:val>
                                            <p:strVal val="1+#ppt_w/2"/>
                                          </p:val>
                                        </p:tav>
                                        <p:tav tm="100000">
                                          <p:val>
                                            <p:strVal val="#ppt_x"/>
                                          </p:val>
                                        </p:tav>
                                      </p:tavLst>
                                    </p:anim>
                                    <p:anim calcmode="lin" valueType="num">
                                      <p:cBhvr additive="base">
                                        <p:cTn id="44" dur="250" fill="hold"/>
                                        <p:tgtEl>
                                          <p:spTgt spid="311"/>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22" presetClass="entr" presetSubtype="1" fill="hold" grpId="0" nodeType="afterEffect">
                                  <p:stCondLst>
                                    <p:cond delay="0"/>
                                  </p:stCondLst>
                                  <p:childTnLst>
                                    <p:set>
                                      <p:cBhvr>
                                        <p:cTn id="47" dur="1" fill="hold">
                                          <p:stCondLst>
                                            <p:cond delay="0"/>
                                          </p:stCondLst>
                                        </p:cTn>
                                        <p:tgtEl>
                                          <p:spTgt spid="312"/>
                                        </p:tgtEl>
                                        <p:attrNameLst>
                                          <p:attrName>style.visibility</p:attrName>
                                        </p:attrNameLst>
                                      </p:cBhvr>
                                      <p:to>
                                        <p:strVal val="visible"/>
                                      </p:to>
                                    </p:set>
                                    <p:animEffect transition="in" filter="wipe(up)">
                                      <p:cBhvr>
                                        <p:cTn id="48" dur="500"/>
                                        <p:tgtEl>
                                          <p:spTgt spid="312"/>
                                        </p:tgtEl>
                                      </p:cBhvr>
                                    </p:animEffect>
                                  </p:childTnLst>
                                </p:cTn>
                              </p:par>
                            </p:childTnLst>
                          </p:cTn>
                        </p:par>
                        <p:par>
                          <p:cTn id="49" fill="hold">
                            <p:stCondLst>
                              <p:cond delay="5500"/>
                            </p:stCondLst>
                            <p:childTnLst>
                              <p:par>
                                <p:cTn id="50" presetID="2" presetClass="entr" presetSubtype="2" fill="hold" grpId="0" nodeType="afterEffect">
                                  <p:stCondLst>
                                    <p:cond delay="0"/>
                                  </p:stCondLst>
                                  <p:childTnLst>
                                    <p:set>
                                      <p:cBhvr>
                                        <p:cTn id="51" dur="1" fill="hold">
                                          <p:stCondLst>
                                            <p:cond delay="0"/>
                                          </p:stCondLst>
                                        </p:cTn>
                                        <p:tgtEl>
                                          <p:spTgt spid="313"/>
                                        </p:tgtEl>
                                        <p:attrNameLst>
                                          <p:attrName>style.visibility</p:attrName>
                                        </p:attrNameLst>
                                      </p:cBhvr>
                                      <p:to>
                                        <p:strVal val="visible"/>
                                      </p:to>
                                    </p:set>
                                    <p:anim calcmode="lin" valueType="num">
                                      <p:cBhvr additive="base">
                                        <p:cTn id="52" dur="250" fill="hold"/>
                                        <p:tgtEl>
                                          <p:spTgt spid="313"/>
                                        </p:tgtEl>
                                        <p:attrNameLst>
                                          <p:attrName>ppt_x</p:attrName>
                                        </p:attrNameLst>
                                      </p:cBhvr>
                                      <p:tavLst>
                                        <p:tav tm="0">
                                          <p:val>
                                            <p:strVal val="1+#ppt_w/2"/>
                                          </p:val>
                                        </p:tav>
                                        <p:tav tm="100000">
                                          <p:val>
                                            <p:strVal val="#ppt_x"/>
                                          </p:val>
                                        </p:tav>
                                      </p:tavLst>
                                    </p:anim>
                                    <p:anim calcmode="lin" valueType="num">
                                      <p:cBhvr additive="base">
                                        <p:cTn id="53" dur="250" fill="hold"/>
                                        <p:tgtEl>
                                          <p:spTgt spid="313"/>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14"/>
                                        </p:tgtEl>
                                        <p:attrNameLst>
                                          <p:attrName>style.visibility</p:attrName>
                                        </p:attrNameLst>
                                      </p:cBhvr>
                                      <p:to>
                                        <p:strVal val="visible"/>
                                      </p:to>
                                    </p:set>
                                    <p:animEffect transition="in" filter="wipe(up)">
                                      <p:cBhvr>
                                        <p:cTn id="57" dur="500"/>
                                        <p:tgtEl>
                                          <p:spTgt spid="314"/>
                                        </p:tgtEl>
                                      </p:cBhvr>
                                    </p:animEffect>
                                  </p:childTnLst>
                                </p:cTn>
                              </p:par>
                            </p:childTnLst>
                          </p:cTn>
                        </p:par>
                        <p:par>
                          <p:cTn id="58" fill="hold">
                            <p:stCondLst>
                              <p:cond delay="6500"/>
                            </p:stCondLst>
                            <p:childTnLst>
                              <p:par>
                                <p:cTn id="59" presetID="23" presetClass="entr" presetSubtype="16" fill="hold" grpId="0" nodeType="afterEffect">
                                  <p:stCondLst>
                                    <p:cond delay="0"/>
                                  </p:stCondLst>
                                  <p:childTnLst>
                                    <p:set>
                                      <p:cBhvr>
                                        <p:cTn id="60" dur="1" fill="hold">
                                          <p:stCondLst>
                                            <p:cond delay="0"/>
                                          </p:stCondLst>
                                        </p:cTn>
                                        <p:tgtEl>
                                          <p:spTgt spid="7182"/>
                                        </p:tgtEl>
                                        <p:attrNameLst>
                                          <p:attrName>style.visibility</p:attrName>
                                        </p:attrNameLst>
                                      </p:cBhvr>
                                      <p:to>
                                        <p:strVal val="visible"/>
                                      </p:to>
                                    </p:set>
                                    <p:anim calcmode="lin" valueType="num">
                                      <p:cBhvr>
                                        <p:cTn id="61" dur="500" fill="hold"/>
                                        <p:tgtEl>
                                          <p:spTgt spid="7182"/>
                                        </p:tgtEl>
                                        <p:attrNameLst>
                                          <p:attrName>ppt_w</p:attrName>
                                        </p:attrNameLst>
                                      </p:cBhvr>
                                      <p:tavLst>
                                        <p:tav tm="0">
                                          <p:val>
                                            <p:fltVal val="0"/>
                                          </p:val>
                                        </p:tav>
                                        <p:tav tm="100000">
                                          <p:val>
                                            <p:strVal val="#ppt_w"/>
                                          </p:val>
                                        </p:tav>
                                      </p:tavLst>
                                    </p:anim>
                                    <p:anim calcmode="lin" valueType="num">
                                      <p:cBhvr>
                                        <p:cTn id="62" dur="500" fill="hold"/>
                                        <p:tgtEl>
                                          <p:spTgt spid="7182"/>
                                        </p:tgtEl>
                                        <p:attrNameLst>
                                          <p:attrName>ppt_h</p:attrName>
                                        </p:attrNameLst>
                                      </p:cBhvr>
                                      <p:tavLst>
                                        <p:tav tm="0">
                                          <p:val>
                                            <p:fltVal val="0"/>
                                          </p:val>
                                        </p:tav>
                                        <p:tav tm="100000">
                                          <p:val>
                                            <p:strVal val="#ppt_h"/>
                                          </p:val>
                                        </p:tav>
                                      </p:tavLst>
                                    </p:anim>
                                  </p:childTnLst>
                                </p:cTn>
                              </p:par>
                            </p:childTnLst>
                          </p:cTn>
                        </p:par>
                        <p:par>
                          <p:cTn id="63" fill="hold">
                            <p:stCondLst>
                              <p:cond delay="7000"/>
                            </p:stCondLst>
                            <p:childTnLst>
                              <p:par>
                                <p:cTn id="64" presetID="23" presetClass="entr" presetSubtype="16" fill="hold" grpId="0" nodeType="after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p:cTn id="66" dur="500" fill="hold"/>
                                        <p:tgtEl>
                                          <p:spTgt spid="2"/>
                                        </p:tgtEl>
                                        <p:attrNameLst>
                                          <p:attrName>ppt_w</p:attrName>
                                        </p:attrNameLst>
                                      </p:cBhvr>
                                      <p:tavLst>
                                        <p:tav tm="0">
                                          <p:val>
                                            <p:fltVal val="0"/>
                                          </p:val>
                                        </p:tav>
                                        <p:tav tm="100000">
                                          <p:val>
                                            <p:strVal val="#ppt_w"/>
                                          </p:val>
                                        </p:tav>
                                      </p:tavLst>
                                    </p:anim>
                                    <p:anim calcmode="lin" valueType="num">
                                      <p:cBhvr>
                                        <p:cTn id="67" dur="500" fill="hold"/>
                                        <p:tgtEl>
                                          <p:spTgt spid="2"/>
                                        </p:tgtEl>
                                        <p:attrNameLst>
                                          <p:attrName>ppt_h</p:attrName>
                                        </p:attrNameLst>
                                      </p:cBhvr>
                                      <p:tavLst>
                                        <p:tav tm="0">
                                          <p:val>
                                            <p:fltVal val="0"/>
                                          </p:val>
                                        </p:tav>
                                        <p:tav tm="100000">
                                          <p:val>
                                            <p:strVal val="#ppt_h"/>
                                          </p:val>
                                        </p:tav>
                                      </p:tavLst>
                                    </p:anim>
                                  </p:childTnLst>
                                </p:cTn>
                              </p:par>
                            </p:childTnLst>
                          </p:cTn>
                        </p:par>
                        <p:par>
                          <p:cTn id="68" fill="hold">
                            <p:stCondLst>
                              <p:cond delay="75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bldLvl="0" animBg="1"/>
      <p:bldP spid="285" grpId="0" bldLvl="0" animBg="1"/>
      <p:bldP spid="286" grpId="0" bldLvl="0" animBg="1"/>
      <p:bldP spid="307" grpId="0"/>
      <p:bldP spid="308" grpId="0"/>
      <p:bldP spid="309" grpId="0"/>
      <p:bldP spid="310" grpId="0"/>
      <p:bldP spid="311" grpId="0"/>
      <p:bldP spid="312" grpId="0"/>
      <p:bldP spid="313" grpId="0"/>
      <p:bldP spid="314" grpId="0"/>
      <p:bldP spid="7182" grpId="0" bldLvl="0" animBg="1"/>
      <p:bldP spid="2" grpId="0" bldLvl="0" animBg="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椭圆 5"/>
          <p:cNvSpPr/>
          <p:nvPr/>
        </p:nvSpPr>
        <p:spPr>
          <a:xfrm>
            <a:off x="3489960" y="2268855"/>
            <a:ext cx="1497330" cy="1493520"/>
          </a:xfrm>
          <a:prstGeom prst="ellipse">
            <a:avLst/>
          </a:prstGeom>
          <a:solidFill>
            <a:srgbClr val="EBAC07">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626485" y="2404745"/>
            <a:ext cx="1224280" cy="1221740"/>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0" name=" 196"/>
          <p:cNvSpPr/>
          <p:nvPr/>
        </p:nvSpPr>
        <p:spPr>
          <a:xfrm rot="16200000">
            <a:off x="-992822" y="1905318"/>
            <a:ext cx="4037965" cy="2051050"/>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EBAC07">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sp>
        <p:nvSpPr>
          <p:cNvPr id="196" name=" 196"/>
          <p:cNvSpPr/>
          <p:nvPr/>
        </p:nvSpPr>
        <p:spPr>
          <a:xfrm rot="16200000">
            <a:off x="-883285" y="2018665"/>
            <a:ext cx="3592195" cy="1824355"/>
          </a:xfrm>
          <a:custGeom>
            <a:avLst/>
            <a:gdLst>
              <a:gd name="connsiteX0" fmla="*/ 0 w 3325370"/>
              <a:gd name="connsiteY0" fmla="*/ 0 h 1637134"/>
              <a:gd name="connsiteX1" fmla="*/ 3325370 w 3325370"/>
              <a:gd name="connsiteY1" fmla="*/ 0 h 1637134"/>
              <a:gd name="connsiteX2" fmla="*/ 3318183 w 3325370"/>
              <a:gd name="connsiteY2" fmla="*/ 142905 h 1637134"/>
              <a:gd name="connsiteX3" fmla="*/ 1673347 w 3325370"/>
              <a:gd name="connsiteY3" fmla="*/ 1637102 h 1637134"/>
              <a:gd name="connsiteX4" fmla="*/ 10229 w 3325370"/>
              <a:gd name="connsiteY4" fmla="*/ 163281 h 16371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25370" h="1637134">
                <a:moveTo>
                  <a:pt x="0" y="0"/>
                </a:moveTo>
                <a:lnTo>
                  <a:pt x="3325370" y="0"/>
                </a:lnTo>
                <a:lnTo>
                  <a:pt x="3318183" y="142905"/>
                </a:lnTo>
                <a:cubicBezTo>
                  <a:pt x="3233689" y="978328"/>
                  <a:pt x="2530939" y="1631820"/>
                  <a:pt x="1673347" y="1637102"/>
                </a:cubicBezTo>
                <a:cubicBezTo>
                  <a:pt x="815755" y="1642385"/>
                  <a:pt x="105008" y="997600"/>
                  <a:pt x="10229" y="163281"/>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C00000"/>
              </a:solidFill>
            </a:endParaRPr>
          </a:p>
        </p:txBody>
      </p:sp>
      <p:cxnSp>
        <p:nvCxnSpPr>
          <p:cNvPr id="5155" name="直接连接符 51"/>
          <p:cNvCxnSpPr/>
          <p:nvPr/>
        </p:nvCxnSpPr>
        <p:spPr>
          <a:xfrm>
            <a:off x="2770470" y="1076325"/>
            <a:ext cx="0" cy="3751263"/>
          </a:xfrm>
          <a:prstGeom prst="line">
            <a:avLst/>
          </a:prstGeom>
          <a:ln w="12700" cap="flat" cmpd="sng">
            <a:solidFill>
              <a:srgbClr val="A6A6A6">
                <a:alpha val="67842"/>
              </a:srgbClr>
            </a:solidFill>
            <a:prstDash val="solid"/>
            <a:round/>
            <a:headEnd type="none" w="med" len="med"/>
            <a:tailEnd type="none" w="med" len="med"/>
          </a:ln>
        </p:spPr>
      </p:cxnSp>
      <p:grpSp>
        <p:nvGrpSpPr>
          <p:cNvPr id="5126" name="组合 55"/>
          <p:cNvGrpSpPr/>
          <p:nvPr/>
        </p:nvGrpSpPr>
        <p:grpSpPr>
          <a:xfrm>
            <a:off x="227113" y="2102801"/>
            <a:ext cx="1219415" cy="2004582"/>
            <a:chOff x="226553" y="1218292"/>
            <a:chExt cx="1219631" cy="2004136"/>
          </a:xfrm>
        </p:grpSpPr>
        <p:sp>
          <p:nvSpPr>
            <p:cNvPr id="5127" name="文本框 12"/>
            <p:cNvSpPr txBox="1"/>
            <p:nvPr/>
          </p:nvSpPr>
          <p:spPr>
            <a:xfrm>
              <a:off x="473727" y="1218292"/>
              <a:ext cx="972457" cy="1736974"/>
            </a:xfrm>
            <a:prstGeom prst="rect">
              <a:avLst/>
            </a:prstGeom>
            <a:noFill/>
            <a:ln w="9525">
              <a:noFill/>
            </a:ln>
          </p:spPr>
          <p:txBody>
            <a:bodyPr anchor="t">
              <a:spAutoFit/>
            </a:bodyPr>
            <a:lstStyle/>
            <a:p>
              <a:pPr lvl="0" indent="0" algn="ctr" eaLnBrk="1" hangingPunct="1"/>
              <a:r>
                <a:rPr lang="zh-CN" altLang="zh-CN" sz="3600" dirty="0">
                  <a:solidFill>
                    <a:schemeClr val="bg1"/>
                  </a:solidFill>
                  <a:latin typeface="华文中宋" panose="02010600040101010101" pitchFamily="2" charset="-122"/>
                  <a:ea typeface="华文中宋" panose="02010600040101010101" pitchFamily="2" charset="-122"/>
                </a:rPr>
                <a:t>过渡页</a:t>
              </a:r>
            </a:p>
          </p:txBody>
        </p:sp>
        <p:sp>
          <p:nvSpPr>
            <p:cNvPr id="5128" name="文本框 13"/>
            <p:cNvSpPr txBox="1"/>
            <p:nvPr/>
          </p:nvSpPr>
          <p:spPr>
            <a:xfrm rot="5400000">
              <a:off x="-570978" y="2089558"/>
              <a:ext cx="1930400" cy="335339"/>
            </a:xfrm>
            <a:prstGeom prst="rect">
              <a:avLst/>
            </a:prstGeom>
            <a:noFill/>
            <a:ln w="9525">
              <a:noFill/>
            </a:ln>
          </p:spPr>
          <p:txBody>
            <a:bodyPr anchor="t">
              <a:spAutoFit/>
            </a:bodyPr>
            <a:lstStyle/>
            <a:p>
              <a:pPr lvl="0" indent="0" eaLnBrk="1" hangingPunct="1"/>
              <a:r>
                <a:rPr lang="en-US" altLang="zh-CN" sz="1600" b="1" dirty="0">
                  <a:solidFill>
                    <a:schemeClr val="bg1"/>
                  </a:solidFill>
                  <a:latin typeface="黑体" panose="02010600030101010101" charset="-122"/>
                  <a:ea typeface="黑体" panose="02010600030101010101" charset="-122"/>
                </a:rPr>
                <a:t>Transition page</a:t>
              </a:r>
            </a:p>
          </p:txBody>
        </p:sp>
        <p:cxnSp>
          <p:nvCxnSpPr>
            <p:cNvPr id="5129" name="直接连接符 14"/>
            <p:cNvCxnSpPr/>
            <p:nvPr/>
          </p:nvCxnSpPr>
          <p:spPr>
            <a:xfrm>
              <a:off x="625621" y="1412878"/>
              <a:ext cx="0" cy="1526835"/>
            </a:xfrm>
            <a:prstGeom prst="line">
              <a:avLst/>
            </a:prstGeom>
            <a:ln w="12700" cap="flat" cmpd="sng">
              <a:solidFill>
                <a:srgbClr val="A6A6A6">
                  <a:alpha val="67842"/>
                </a:srgbClr>
              </a:solidFill>
              <a:prstDash val="solid"/>
              <a:round/>
              <a:headEnd type="none" w="med" len="med"/>
              <a:tailEnd type="none" w="med" len="med"/>
            </a:ln>
          </p:spPr>
        </p:cxnSp>
      </p:grpSp>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6156" name="文本框 24"/>
          <p:cNvSpPr txBox="1"/>
          <p:nvPr/>
        </p:nvSpPr>
        <p:spPr>
          <a:xfrm>
            <a:off x="3589655" y="2624455"/>
            <a:ext cx="1297940" cy="822960"/>
          </a:xfrm>
          <a:prstGeom prst="rect">
            <a:avLst/>
          </a:prstGeom>
          <a:noFill/>
          <a:ln w="9525">
            <a:noFill/>
          </a:ln>
        </p:spPr>
        <p:txBody>
          <a:bodyPr wrap="square" anchor="t">
            <a:spAutoFit/>
          </a:bodyPr>
          <a:lstStyle/>
          <a:p>
            <a:pPr lvl="0" indent="0" algn="ctr" eaLnBrk="1" hangingPunct="1"/>
            <a:r>
              <a:rPr lang="en-US" altLang="zh-CN" sz="4800" dirty="0">
                <a:solidFill>
                  <a:schemeClr val="bg1"/>
                </a:solidFill>
                <a:latin typeface="华文中宋" panose="02010600040101010101" pitchFamily="2" charset="-122"/>
                <a:ea typeface="华文中宋" panose="02010600040101010101" pitchFamily="2" charset="-122"/>
              </a:rPr>
              <a:t>0</a:t>
            </a:r>
            <a:r>
              <a:rPr lang="en-US" sz="4800" dirty="0">
                <a:solidFill>
                  <a:schemeClr val="bg1"/>
                </a:solidFill>
                <a:latin typeface="华文中宋" panose="02010600040101010101" pitchFamily="2" charset="-122"/>
                <a:ea typeface="华文中宋" panose="02010600040101010101" pitchFamily="2" charset="-122"/>
              </a:rPr>
              <a:t>2</a:t>
            </a:r>
          </a:p>
        </p:txBody>
      </p:sp>
      <p:sp>
        <p:nvSpPr>
          <p:cNvPr id="4" name="文本框 26"/>
          <p:cNvSpPr txBox="1"/>
          <p:nvPr/>
        </p:nvSpPr>
        <p:spPr>
          <a:xfrm>
            <a:off x="5133340" y="2575560"/>
            <a:ext cx="4035425" cy="579120"/>
          </a:xfrm>
          <a:prstGeom prst="rect">
            <a:avLst/>
          </a:prstGeom>
          <a:noFill/>
          <a:ln w="9525">
            <a:noFill/>
          </a:ln>
        </p:spPr>
        <p:txBody>
          <a:bodyPr wrap="square" anchor="t">
            <a:spAutoFit/>
          </a:bodyPr>
          <a:lstStyle/>
          <a:p>
            <a:pPr lvl="0" indent="0" algn="dist" eaLnBrk="1" hangingPunct="1"/>
            <a:r>
              <a:rPr lang="zh-CN" altLang="en-US" sz="3200" dirty="0">
                <a:solidFill>
                  <a:srgbClr val="404040"/>
                </a:solidFill>
                <a:latin typeface="黑体" panose="02010600030101010101" charset="-122"/>
                <a:ea typeface="黑体" panose="02010600030101010101" charset="-122"/>
              </a:rPr>
              <a:t>单击此处添加标题</a:t>
            </a:r>
          </a:p>
        </p:txBody>
      </p:sp>
      <p:pic>
        <p:nvPicPr>
          <p:cNvPr id="19" name="图片 18" descr="中秋 页面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91980" y="166370"/>
            <a:ext cx="2145030" cy="1600200"/>
          </a:xfrm>
          <a:prstGeom prst="rect">
            <a:avLst/>
          </a:prstGeom>
        </p:spPr>
      </p:pic>
      <p:sp>
        <p:nvSpPr>
          <p:cNvPr id="4108" name="矩形 31"/>
          <p:cNvSpPr/>
          <p:nvPr/>
        </p:nvSpPr>
        <p:spPr>
          <a:xfrm>
            <a:off x="5196205" y="3070860"/>
            <a:ext cx="3944620" cy="396240"/>
          </a:xfrm>
          <a:prstGeom prst="rect">
            <a:avLst/>
          </a:prstGeom>
          <a:noFill/>
          <a:ln w="9525">
            <a:noFill/>
          </a:ln>
        </p:spPr>
        <p:txBody>
          <a:bodyPr wrap="square" anchor="t">
            <a:spAutoFit/>
          </a:bodyPr>
          <a:lstStyle/>
          <a:p>
            <a:pPr lvl="0" indent="0" algn="l" eaLnBrk="1" hangingPunct="1"/>
            <a:r>
              <a:rPr lang="en-US" altLang="zh-CN" sz="1000" dirty="0">
                <a:solidFill>
                  <a:srgbClr val="C00000"/>
                </a:solidFill>
                <a:latin typeface="华文中宋" panose="02010600040101010101" pitchFamily="2" charset="-122"/>
                <a:ea typeface="华文中宋" panose="02010600040101010101" pitchFamily="2" charset="-122"/>
              </a:rPr>
              <a:t>Practicing calligraphy at the Orchid Pavilion, the semi-cursive script resembling sailing clouds and flowing water.</a:t>
            </a:r>
          </a:p>
        </p:txBody>
      </p:sp>
      <p:pic>
        <p:nvPicPr>
          <p:cNvPr id="10" name="图片 9" descr="b52b2eb78c6f00b81d28026433c7e78b"/>
          <p:cNvPicPr>
            <a:picLocks noChangeAspect="1"/>
          </p:cNvPicPr>
          <p:nvPr/>
        </p:nvPicPr>
        <p:blipFill>
          <a:blip r:embed="rId4"/>
          <a:stretch>
            <a:fillRect/>
          </a:stretch>
        </p:blipFill>
        <p:spPr>
          <a:xfrm>
            <a:off x="7145020" y="3958590"/>
            <a:ext cx="5047615" cy="35140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155"/>
                                        </p:tgtEl>
                                        <p:attrNameLst>
                                          <p:attrName>style.visibility</p:attrName>
                                        </p:attrNameLst>
                                      </p:cBhvr>
                                      <p:to>
                                        <p:strVal val="visible"/>
                                      </p:to>
                                    </p:set>
                                    <p:animEffect transition="in" filter="wipe(up)">
                                      <p:cBhvr>
                                        <p:cTn id="7" dur="500"/>
                                        <p:tgtEl>
                                          <p:spTgt spid="515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126"/>
                                        </p:tgtEl>
                                        <p:attrNameLst>
                                          <p:attrName>style.visibility</p:attrName>
                                        </p:attrNameLst>
                                      </p:cBhvr>
                                      <p:to>
                                        <p:strVal val="visible"/>
                                      </p:to>
                                    </p:set>
                                    <p:anim calcmode="lin" valueType="num">
                                      <p:cBhvr additive="base">
                                        <p:cTn id="11" dur="750" fill="hold"/>
                                        <p:tgtEl>
                                          <p:spTgt spid="5126"/>
                                        </p:tgtEl>
                                        <p:attrNameLst>
                                          <p:attrName>ppt_x</p:attrName>
                                        </p:attrNameLst>
                                      </p:cBhvr>
                                      <p:tavLst>
                                        <p:tav tm="0">
                                          <p:val>
                                            <p:strVal val="0-#ppt_w/2"/>
                                          </p:val>
                                        </p:tav>
                                        <p:tav tm="100000">
                                          <p:val>
                                            <p:strVal val="#ppt_x"/>
                                          </p:val>
                                        </p:tav>
                                      </p:tavLst>
                                    </p:anim>
                                    <p:anim calcmode="lin" valueType="num">
                                      <p:cBhvr additive="base">
                                        <p:cTn id="12" dur="750" fill="hold"/>
                                        <p:tgtEl>
                                          <p:spTgt spid="5126"/>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3" presetClass="entr" presetSubtype="16" fill="hold" grpId="0" nodeType="afterEffect">
                                  <p:stCondLst>
                                    <p:cond delay="0"/>
                                  </p:stCondLst>
                                  <p:childTnLst>
                                    <p:set>
                                      <p:cBhvr>
                                        <p:cTn id="15" dur="1" fill="hold">
                                          <p:stCondLst>
                                            <p:cond delay="0"/>
                                          </p:stCondLst>
                                        </p:cTn>
                                        <p:tgtEl>
                                          <p:spTgt spid="7182"/>
                                        </p:tgtEl>
                                        <p:attrNameLst>
                                          <p:attrName>style.visibility</p:attrName>
                                        </p:attrNameLst>
                                      </p:cBhvr>
                                      <p:to>
                                        <p:strVal val="visible"/>
                                      </p:to>
                                    </p:set>
                                    <p:anim calcmode="lin" valueType="num">
                                      <p:cBhvr>
                                        <p:cTn id="16" dur="500" fill="hold"/>
                                        <p:tgtEl>
                                          <p:spTgt spid="7182"/>
                                        </p:tgtEl>
                                        <p:attrNameLst>
                                          <p:attrName>ppt_w</p:attrName>
                                        </p:attrNameLst>
                                      </p:cBhvr>
                                      <p:tavLst>
                                        <p:tav tm="0">
                                          <p:val>
                                            <p:fltVal val="0"/>
                                          </p:val>
                                        </p:tav>
                                        <p:tav tm="100000">
                                          <p:val>
                                            <p:strVal val="#ppt_w"/>
                                          </p:val>
                                        </p:tav>
                                      </p:tavLst>
                                    </p:anim>
                                    <p:anim calcmode="lin" valueType="num">
                                      <p:cBhvr>
                                        <p:cTn id="17" dur="500" fill="hold"/>
                                        <p:tgtEl>
                                          <p:spTgt spid="7182"/>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descr="246de5d3ff26528e22228fd3489e033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5" y="5677535"/>
            <a:ext cx="12192000" cy="1221105"/>
          </a:xfrm>
          <a:prstGeom prst="rect">
            <a:avLst/>
          </a:prstGeom>
        </p:spPr>
      </p:pic>
      <p:sp>
        <p:nvSpPr>
          <p:cNvPr id="7182" name="椭圆 5"/>
          <p:cNvSpPr/>
          <p:nvPr/>
        </p:nvSpPr>
        <p:spPr>
          <a:xfrm>
            <a:off x="290195" y="196215"/>
            <a:ext cx="477520" cy="476885"/>
          </a:xfrm>
          <a:prstGeom prst="ellipse">
            <a:avLst/>
          </a:prstGeom>
          <a:solidFill>
            <a:srgbClr val="C00000">
              <a:alpha val="58000"/>
            </a:srgbClr>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3" name="椭圆 5"/>
          <p:cNvSpPr/>
          <p:nvPr/>
        </p:nvSpPr>
        <p:spPr>
          <a:xfrm>
            <a:off x="333375" y="239395"/>
            <a:ext cx="391160" cy="390525"/>
          </a:xfrm>
          <a:prstGeom prst="ellipse">
            <a:avLst/>
          </a:prstGeom>
          <a:solidFill>
            <a:srgbClr val="C00000"/>
          </a:solidFill>
          <a:ln w="9525">
            <a:noFill/>
          </a:ln>
        </p:spPr>
        <p:txBody>
          <a:bodyPr anchor="ctr"/>
          <a:lstStyle/>
          <a:p>
            <a:pPr lvl="0" indent="0" algn="ctr" eaLnBrk="1" hangingPunct="1"/>
            <a:endParaRPr lang="zh-CN" altLang="en-US" dirty="0">
              <a:solidFill>
                <a:srgbClr val="FFFFFF"/>
              </a:solidFill>
              <a:latin typeface="华文中宋" panose="02010600040101010101" pitchFamily="2" charset="-122"/>
              <a:ea typeface="华文中宋" panose="02010600040101010101" pitchFamily="2" charset="-122"/>
            </a:endParaRPr>
          </a:p>
        </p:txBody>
      </p:sp>
      <p:sp>
        <p:nvSpPr>
          <p:cNvPr id="24" name="TextBox 23"/>
          <p:cNvSpPr txBox="1"/>
          <p:nvPr/>
        </p:nvSpPr>
        <p:spPr>
          <a:xfrm>
            <a:off x="753745" y="225425"/>
            <a:ext cx="2179320" cy="396240"/>
          </a:xfrm>
          <a:prstGeom prst="rect">
            <a:avLst/>
          </a:prstGeom>
          <a:noFill/>
        </p:spPr>
        <p:txBody>
          <a:bodyPr wrap="square" rtlCol="0">
            <a:spAutoFit/>
          </a:bodyPr>
          <a:lstStyle/>
          <a:p>
            <a:r>
              <a:rPr lang="zh-CN" altLang="en-US" sz="1865" b="1" dirty="0">
                <a:solidFill>
                  <a:schemeClr val="tx1">
                    <a:lumMod val="85000"/>
                    <a:lumOff val="15000"/>
                  </a:schemeClr>
                </a:solidFill>
                <a:latin typeface="微软雅黑" panose="020B0503020204020204" charset="-122"/>
                <a:ea typeface="微软雅黑" panose="020B0503020204020204" charset="-122"/>
              </a:rPr>
              <a:t>单击此处添加标题</a:t>
            </a:r>
          </a:p>
        </p:txBody>
      </p:sp>
      <p:sp>
        <p:nvSpPr>
          <p:cNvPr id="6156" name="文本框 24"/>
          <p:cNvSpPr txBox="1"/>
          <p:nvPr/>
        </p:nvSpPr>
        <p:spPr>
          <a:xfrm>
            <a:off x="288925" y="250825"/>
            <a:ext cx="618490" cy="365760"/>
          </a:xfrm>
          <a:prstGeom prst="rect">
            <a:avLst/>
          </a:prstGeom>
          <a:noFill/>
          <a:ln w="9525">
            <a:noFill/>
          </a:ln>
        </p:spPr>
        <p:txBody>
          <a:bodyPr wrap="square" anchor="t">
            <a:spAutoFit/>
          </a:bodyPr>
          <a:lstStyle/>
          <a:p>
            <a:pPr lvl="0" indent="0" algn="l" eaLnBrk="1" hangingPunct="1"/>
            <a:r>
              <a:rPr lang="en-US" altLang="zh-CN" b="1" dirty="0">
                <a:solidFill>
                  <a:schemeClr val="bg1"/>
                </a:solidFill>
                <a:latin typeface="华文中宋" panose="02010600040101010101" pitchFamily="2" charset="-122"/>
                <a:ea typeface="华文中宋" panose="02010600040101010101" pitchFamily="2" charset="-122"/>
              </a:rPr>
              <a:t>01</a:t>
            </a:r>
          </a:p>
        </p:txBody>
      </p:sp>
      <p:sp>
        <p:nvSpPr>
          <p:cNvPr id="234" name="Diamond 5"/>
          <p:cNvSpPr/>
          <p:nvPr/>
        </p:nvSpPr>
        <p:spPr>
          <a:xfrm>
            <a:off x="3633568" y="877511"/>
            <a:ext cx="4926061" cy="4926061"/>
          </a:xfrm>
          <a:prstGeom prst="diamond">
            <a:avLst/>
          </a:prstGeom>
          <a:solidFill>
            <a:srgbClr val="EBAC07"/>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35" name="Freeform 6"/>
          <p:cNvSpPr/>
          <p:nvPr/>
        </p:nvSpPr>
        <p:spPr>
          <a:xfrm>
            <a:off x="4101544" y="1345487"/>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latin typeface="+mj-lt"/>
            </a:endParaRPr>
          </a:p>
        </p:txBody>
      </p:sp>
      <p:sp>
        <p:nvSpPr>
          <p:cNvPr id="236" name="Freeform 7"/>
          <p:cNvSpPr/>
          <p:nvPr/>
        </p:nvSpPr>
        <p:spPr>
          <a:xfrm>
            <a:off x="6170491" y="1345487"/>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latin typeface="+mj-lt"/>
            </a:endParaRPr>
          </a:p>
        </p:txBody>
      </p:sp>
      <p:sp>
        <p:nvSpPr>
          <p:cNvPr id="237" name="Freeform 8"/>
          <p:cNvSpPr/>
          <p:nvPr/>
        </p:nvSpPr>
        <p:spPr>
          <a:xfrm>
            <a:off x="4101544" y="3414432"/>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latin typeface="+mj-lt"/>
            </a:endParaRPr>
          </a:p>
        </p:txBody>
      </p:sp>
      <p:sp>
        <p:nvSpPr>
          <p:cNvPr id="264" name="Freeform 9"/>
          <p:cNvSpPr/>
          <p:nvPr/>
        </p:nvSpPr>
        <p:spPr>
          <a:xfrm>
            <a:off x="6170491" y="3414432"/>
            <a:ext cx="1921164" cy="1921164"/>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a:solidFill>
              <a:schemeClr val="bg1">
                <a:lumMod val="8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01709" tIns="401709" rIns="401709" bIns="401709" numCol="1" spcCol="1270" anchor="ctr" anchorCtr="0">
            <a:noAutofit/>
          </a:bodyPr>
          <a:lstStyle/>
          <a:p>
            <a:pPr algn="ctr" defTabSz="1733550">
              <a:lnSpc>
                <a:spcPct val="90000"/>
              </a:lnSpc>
              <a:spcBef>
                <a:spcPct val="0"/>
              </a:spcBef>
              <a:spcAft>
                <a:spcPct val="35000"/>
              </a:spcAft>
            </a:pPr>
            <a:endParaRPr lang="en-GB" sz="8800" dirty="0"/>
          </a:p>
        </p:txBody>
      </p:sp>
      <p:sp>
        <p:nvSpPr>
          <p:cNvPr id="20" name="TextBox 19"/>
          <p:cNvSpPr txBox="1"/>
          <p:nvPr/>
        </p:nvSpPr>
        <p:spPr>
          <a:xfrm>
            <a:off x="8556630" y="1827068"/>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1" name="TextBox 20"/>
          <p:cNvSpPr txBox="1"/>
          <p:nvPr/>
        </p:nvSpPr>
        <p:spPr>
          <a:xfrm>
            <a:off x="8556630" y="2141083"/>
            <a:ext cx="2436515" cy="65278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22" name="TextBox 21"/>
          <p:cNvSpPr txBox="1"/>
          <p:nvPr/>
        </p:nvSpPr>
        <p:spPr>
          <a:xfrm>
            <a:off x="8556630" y="3546819"/>
            <a:ext cx="1402080" cy="352425"/>
          </a:xfrm>
          <a:prstGeom prst="rect">
            <a:avLst/>
          </a:prstGeom>
          <a:noFill/>
        </p:spPr>
        <p:txBody>
          <a:bodyPr wrap="none" rtlCol="0">
            <a:spAutoFit/>
          </a:bodyPr>
          <a:lstStyle/>
          <a:p>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3" name="TextBox 22"/>
          <p:cNvSpPr txBox="1"/>
          <p:nvPr/>
        </p:nvSpPr>
        <p:spPr>
          <a:xfrm>
            <a:off x="8556630" y="3860833"/>
            <a:ext cx="2436515" cy="652780"/>
          </a:xfrm>
          <a:prstGeom prst="rect">
            <a:avLst/>
          </a:prstGeom>
          <a:noFill/>
        </p:spPr>
        <p:txBody>
          <a:bodyPr wrap="square" rtlCol="0">
            <a:spAutoFit/>
          </a:bodyPr>
          <a:lstStyle/>
          <a:p>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2" name="TextBox 23"/>
          <p:cNvSpPr txBox="1"/>
          <p:nvPr/>
        </p:nvSpPr>
        <p:spPr>
          <a:xfrm>
            <a:off x="2390264" y="3546819"/>
            <a:ext cx="1402080" cy="352425"/>
          </a:xfrm>
          <a:prstGeom prst="rect">
            <a:avLst/>
          </a:prstGeom>
          <a:noFill/>
        </p:spPr>
        <p:txBody>
          <a:bodyPr wrap="none" rtlCol="0">
            <a:spAutoFit/>
          </a:bodyPr>
          <a:lstStyle/>
          <a:p>
            <a:pPr algn="r"/>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5" name="TextBox 24"/>
          <p:cNvSpPr txBox="1"/>
          <p:nvPr/>
        </p:nvSpPr>
        <p:spPr>
          <a:xfrm>
            <a:off x="1355830" y="3860833"/>
            <a:ext cx="2436515" cy="652780"/>
          </a:xfrm>
          <a:prstGeom prst="rect">
            <a:avLst/>
          </a:prstGeom>
          <a:noFill/>
        </p:spPr>
        <p:txBody>
          <a:bodyPr wrap="square" rtlCol="0">
            <a:spAutoFit/>
          </a:bodyPr>
          <a:lstStyle/>
          <a:p>
            <a:pPr algn="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
        <p:nvSpPr>
          <p:cNvPr id="26" name="TextBox 25"/>
          <p:cNvSpPr txBox="1"/>
          <p:nvPr/>
        </p:nvSpPr>
        <p:spPr>
          <a:xfrm>
            <a:off x="2390264" y="1892235"/>
            <a:ext cx="1402080" cy="352425"/>
          </a:xfrm>
          <a:prstGeom prst="rect">
            <a:avLst/>
          </a:prstGeom>
          <a:noFill/>
        </p:spPr>
        <p:txBody>
          <a:bodyPr wrap="none" rtlCol="0">
            <a:spAutoFit/>
          </a:bodyPr>
          <a:lstStyle/>
          <a:p>
            <a:pPr algn="r"/>
            <a:r>
              <a:rPr lang="zh-CN" altLang="en-US" sz="1600" b="1" dirty="0">
                <a:solidFill>
                  <a:schemeClr val="tx1"/>
                </a:solidFill>
                <a:latin typeface="微软雅黑" panose="020B0503020204020204" charset="-122"/>
                <a:ea typeface="微软雅黑" panose="020B0503020204020204" charset="-122"/>
              </a:rPr>
              <a:t>点击添加文本</a:t>
            </a:r>
          </a:p>
        </p:txBody>
      </p:sp>
      <p:sp>
        <p:nvSpPr>
          <p:cNvPr id="27" name="TextBox 26"/>
          <p:cNvSpPr txBox="1"/>
          <p:nvPr/>
        </p:nvSpPr>
        <p:spPr>
          <a:xfrm>
            <a:off x="1355830" y="2206249"/>
            <a:ext cx="2436515" cy="652780"/>
          </a:xfrm>
          <a:prstGeom prst="rect">
            <a:avLst/>
          </a:prstGeom>
          <a:noFill/>
        </p:spPr>
        <p:txBody>
          <a:bodyPr wrap="square" rtlCol="0">
            <a:spAutoFit/>
          </a:bodyPr>
          <a:lstStyle/>
          <a:p>
            <a:pPr algn="r"/>
            <a:r>
              <a:rPr lang="zh-CN" altLang="en-US" sz="1200" dirty="0">
                <a:solidFill>
                  <a:schemeClr val="tx1"/>
                </a:solidFill>
                <a:latin typeface="微软雅黑" panose="020B0503020204020204" charset="-122"/>
                <a:ea typeface="微软雅黑" panose="020B0503020204020204" charset="-122"/>
              </a:rPr>
              <a:t>点击输入简要文本内容，文字内容需概况精炼的说明该分项内</a:t>
            </a:r>
            <a:r>
              <a:rPr lang="zh-CN" altLang="en-US" sz="1200" dirty="0" smtClean="0">
                <a:solidFill>
                  <a:schemeClr val="tx1"/>
                </a:solidFill>
                <a:latin typeface="微软雅黑" panose="020B0503020204020204" charset="-122"/>
                <a:ea typeface="微软雅黑" panose="020B0503020204020204" charset="-122"/>
              </a:rPr>
              <a:t>容</a:t>
            </a:r>
            <a:r>
              <a:rPr lang="en-US" altLang="zh-CN" sz="1200" dirty="0" smtClean="0">
                <a:solidFill>
                  <a:schemeClr val="tx1"/>
                </a:solidFill>
                <a:latin typeface="微软雅黑" panose="020B0503020204020204" charset="-122"/>
                <a:ea typeface="微软雅黑" panose="020B0503020204020204" charset="-122"/>
              </a:rPr>
              <a:t>……</a:t>
            </a:r>
            <a:endParaRPr lang="en-US" altLang="zh-CN" sz="1200" dirty="0">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182"/>
                                        </p:tgtEl>
                                        <p:attrNameLst>
                                          <p:attrName>style.visibility</p:attrName>
                                        </p:attrNameLst>
                                      </p:cBhvr>
                                      <p:to>
                                        <p:strVal val="visible"/>
                                      </p:to>
                                    </p:set>
                                    <p:anim calcmode="lin" valueType="num">
                                      <p:cBhvr>
                                        <p:cTn id="7" dur="500" fill="hold"/>
                                        <p:tgtEl>
                                          <p:spTgt spid="7182"/>
                                        </p:tgtEl>
                                        <p:attrNameLst>
                                          <p:attrName>ppt_w</p:attrName>
                                        </p:attrNameLst>
                                      </p:cBhvr>
                                      <p:tavLst>
                                        <p:tav tm="0">
                                          <p:val>
                                            <p:fltVal val="0"/>
                                          </p:val>
                                        </p:tav>
                                        <p:tav tm="100000">
                                          <p:val>
                                            <p:strVal val="#ppt_w"/>
                                          </p:val>
                                        </p:tav>
                                      </p:tavLst>
                                    </p:anim>
                                    <p:anim calcmode="lin" valueType="num">
                                      <p:cBhvr>
                                        <p:cTn id="8" dur="500" fill="hold"/>
                                        <p:tgtEl>
                                          <p:spTgt spid="718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34"/>
                                        </p:tgtEl>
                                        <p:attrNameLst>
                                          <p:attrName>style.visibility</p:attrName>
                                        </p:attrNameLst>
                                      </p:cBhvr>
                                      <p:to>
                                        <p:strVal val="visible"/>
                                      </p:to>
                                    </p:set>
                                    <p:anim calcmode="lin" valueType="num">
                                      <p:cBhvr>
                                        <p:cTn id="21" dur="500" fill="hold"/>
                                        <p:tgtEl>
                                          <p:spTgt spid="234"/>
                                        </p:tgtEl>
                                        <p:attrNameLst>
                                          <p:attrName>ppt_w</p:attrName>
                                        </p:attrNameLst>
                                      </p:cBhvr>
                                      <p:tavLst>
                                        <p:tav tm="0">
                                          <p:val>
                                            <p:fltVal val="0"/>
                                          </p:val>
                                        </p:tav>
                                        <p:tav tm="100000">
                                          <p:val>
                                            <p:strVal val="#ppt_w"/>
                                          </p:val>
                                        </p:tav>
                                      </p:tavLst>
                                    </p:anim>
                                    <p:anim calcmode="lin" valueType="num">
                                      <p:cBhvr>
                                        <p:cTn id="22" dur="500" fill="hold"/>
                                        <p:tgtEl>
                                          <p:spTgt spid="234"/>
                                        </p:tgtEl>
                                        <p:attrNameLst>
                                          <p:attrName>ppt_h</p:attrName>
                                        </p:attrNameLst>
                                      </p:cBhvr>
                                      <p:tavLst>
                                        <p:tav tm="0">
                                          <p:val>
                                            <p:fltVal val="0"/>
                                          </p:val>
                                        </p:tav>
                                        <p:tav tm="100000">
                                          <p:val>
                                            <p:strVal val="#ppt_h"/>
                                          </p:val>
                                        </p:tav>
                                      </p:tavLst>
                                    </p:anim>
                                    <p:animEffect transition="in" filter="fade">
                                      <p:cBhvr>
                                        <p:cTn id="23" dur="500"/>
                                        <p:tgtEl>
                                          <p:spTgt spid="234"/>
                                        </p:tgtEl>
                                      </p:cBhvr>
                                    </p:animEffect>
                                  </p:childTnLst>
                                </p:cTn>
                              </p:par>
                              <p:par>
                                <p:cTn id="24" presetID="53" presetClass="entr" presetSubtype="528" fill="hold" grpId="0" nodeType="withEffect">
                                  <p:stCondLst>
                                    <p:cond delay="500"/>
                                  </p:stCondLst>
                                  <p:childTnLst>
                                    <p:set>
                                      <p:cBhvr>
                                        <p:cTn id="25" dur="1" fill="hold">
                                          <p:stCondLst>
                                            <p:cond delay="0"/>
                                          </p:stCondLst>
                                        </p:cTn>
                                        <p:tgtEl>
                                          <p:spTgt spid="235"/>
                                        </p:tgtEl>
                                        <p:attrNameLst>
                                          <p:attrName>style.visibility</p:attrName>
                                        </p:attrNameLst>
                                      </p:cBhvr>
                                      <p:to>
                                        <p:strVal val="visible"/>
                                      </p:to>
                                    </p:set>
                                    <p:anim calcmode="lin" valueType="num">
                                      <p:cBhvr>
                                        <p:cTn id="26" dur="500" fill="hold"/>
                                        <p:tgtEl>
                                          <p:spTgt spid="235"/>
                                        </p:tgtEl>
                                        <p:attrNameLst>
                                          <p:attrName>ppt_w</p:attrName>
                                        </p:attrNameLst>
                                      </p:cBhvr>
                                      <p:tavLst>
                                        <p:tav tm="0">
                                          <p:val>
                                            <p:fltVal val="0"/>
                                          </p:val>
                                        </p:tav>
                                        <p:tav tm="100000">
                                          <p:val>
                                            <p:strVal val="#ppt_w"/>
                                          </p:val>
                                        </p:tav>
                                      </p:tavLst>
                                    </p:anim>
                                    <p:anim calcmode="lin" valueType="num">
                                      <p:cBhvr>
                                        <p:cTn id="27" dur="500" fill="hold"/>
                                        <p:tgtEl>
                                          <p:spTgt spid="235"/>
                                        </p:tgtEl>
                                        <p:attrNameLst>
                                          <p:attrName>ppt_h</p:attrName>
                                        </p:attrNameLst>
                                      </p:cBhvr>
                                      <p:tavLst>
                                        <p:tav tm="0">
                                          <p:val>
                                            <p:fltVal val="0"/>
                                          </p:val>
                                        </p:tav>
                                        <p:tav tm="100000">
                                          <p:val>
                                            <p:strVal val="#ppt_h"/>
                                          </p:val>
                                        </p:tav>
                                      </p:tavLst>
                                    </p:anim>
                                    <p:animEffect transition="in" filter="fade">
                                      <p:cBhvr>
                                        <p:cTn id="28" dur="500"/>
                                        <p:tgtEl>
                                          <p:spTgt spid="235"/>
                                        </p:tgtEl>
                                      </p:cBhvr>
                                    </p:animEffect>
                                    <p:anim calcmode="lin" valueType="num">
                                      <p:cBhvr>
                                        <p:cTn id="29" dur="500" fill="hold"/>
                                        <p:tgtEl>
                                          <p:spTgt spid="235"/>
                                        </p:tgtEl>
                                        <p:attrNameLst>
                                          <p:attrName>ppt_x</p:attrName>
                                        </p:attrNameLst>
                                      </p:cBhvr>
                                      <p:tavLst>
                                        <p:tav tm="0">
                                          <p:val>
                                            <p:fltVal val="0.5"/>
                                          </p:val>
                                        </p:tav>
                                        <p:tav tm="100000">
                                          <p:val>
                                            <p:strVal val="#ppt_x"/>
                                          </p:val>
                                        </p:tav>
                                      </p:tavLst>
                                    </p:anim>
                                    <p:anim calcmode="lin" valueType="num">
                                      <p:cBhvr>
                                        <p:cTn id="30" dur="500" fill="hold"/>
                                        <p:tgtEl>
                                          <p:spTgt spid="235"/>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750"/>
                                  </p:stCondLst>
                                  <p:childTnLst>
                                    <p:set>
                                      <p:cBhvr>
                                        <p:cTn id="32" dur="1" fill="hold">
                                          <p:stCondLst>
                                            <p:cond delay="0"/>
                                          </p:stCondLst>
                                        </p:cTn>
                                        <p:tgtEl>
                                          <p:spTgt spid="236"/>
                                        </p:tgtEl>
                                        <p:attrNameLst>
                                          <p:attrName>style.visibility</p:attrName>
                                        </p:attrNameLst>
                                      </p:cBhvr>
                                      <p:to>
                                        <p:strVal val="visible"/>
                                      </p:to>
                                    </p:set>
                                    <p:anim calcmode="lin" valueType="num">
                                      <p:cBhvr>
                                        <p:cTn id="33" dur="500" fill="hold"/>
                                        <p:tgtEl>
                                          <p:spTgt spid="236"/>
                                        </p:tgtEl>
                                        <p:attrNameLst>
                                          <p:attrName>ppt_w</p:attrName>
                                        </p:attrNameLst>
                                      </p:cBhvr>
                                      <p:tavLst>
                                        <p:tav tm="0">
                                          <p:val>
                                            <p:fltVal val="0"/>
                                          </p:val>
                                        </p:tav>
                                        <p:tav tm="100000">
                                          <p:val>
                                            <p:strVal val="#ppt_w"/>
                                          </p:val>
                                        </p:tav>
                                      </p:tavLst>
                                    </p:anim>
                                    <p:anim calcmode="lin" valueType="num">
                                      <p:cBhvr>
                                        <p:cTn id="34" dur="500" fill="hold"/>
                                        <p:tgtEl>
                                          <p:spTgt spid="236"/>
                                        </p:tgtEl>
                                        <p:attrNameLst>
                                          <p:attrName>ppt_h</p:attrName>
                                        </p:attrNameLst>
                                      </p:cBhvr>
                                      <p:tavLst>
                                        <p:tav tm="0">
                                          <p:val>
                                            <p:fltVal val="0"/>
                                          </p:val>
                                        </p:tav>
                                        <p:tav tm="100000">
                                          <p:val>
                                            <p:strVal val="#ppt_h"/>
                                          </p:val>
                                        </p:tav>
                                      </p:tavLst>
                                    </p:anim>
                                    <p:animEffect transition="in" filter="fade">
                                      <p:cBhvr>
                                        <p:cTn id="35" dur="500"/>
                                        <p:tgtEl>
                                          <p:spTgt spid="236"/>
                                        </p:tgtEl>
                                      </p:cBhvr>
                                    </p:animEffect>
                                    <p:anim calcmode="lin" valueType="num">
                                      <p:cBhvr>
                                        <p:cTn id="36" dur="500" fill="hold"/>
                                        <p:tgtEl>
                                          <p:spTgt spid="236"/>
                                        </p:tgtEl>
                                        <p:attrNameLst>
                                          <p:attrName>ppt_x</p:attrName>
                                        </p:attrNameLst>
                                      </p:cBhvr>
                                      <p:tavLst>
                                        <p:tav tm="0">
                                          <p:val>
                                            <p:fltVal val="0.5"/>
                                          </p:val>
                                        </p:tav>
                                        <p:tav tm="100000">
                                          <p:val>
                                            <p:strVal val="#ppt_x"/>
                                          </p:val>
                                        </p:tav>
                                      </p:tavLst>
                                    </p:anim>
                                    <p:anim calcmode="lin" valueType="num">
                                      <p:cBhvr>
                                        <p:cTn id="37" dur="500" fill="hold"/>
                                        <p:tgtEl>
                                          <p:spTgt spid="236"/>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1000"/>
                                  </p:stCondLst>
                                  <p:childTnLst>
                                    <p:set>
                                      <p:cBhvr>
                                        <p:cTn id="39" dur="1" fill="hold">
                                          <p:stCondLst>
                                            <p:cond delay="0"/>
                                          </p:stCondLst>
                                        </p:cTn>
                                        <p:tgtEl>
                                          <p:spTgt spid="264"/>
                                        </p:tgtEl>
                                        <p:attrNameLst>
                                          <p:attrName>style.visibility</p:attrName>
                                        </p:attrNameLst>
                                      </p:cBhvr>
                                      <p:to>
                                        <p:strVal val="visible"/>
                                      </p:to>
                                    </p:set>
                                    <p:anim calcmode="lin" valueType="num">
                                      <p:cBhvr>
                                        <p:cTn id="40" dur="500" fill="hold"/>
                                        <p:tgtEl>
                                          <p:spTgt spid="264"/>
                                        </p:tgtEl>
                                        <p:attrNameLst>
                                          <p:attrName>ppt_w</p:attrName>
                                        </p:attrNameLst>
                                      </p:cBhvr>
                                      <p:tavLst>
                                        <p:tav tm="0">
                                          <p:val>
                                            <p:fltVal val="0"/>
                                          </p:val>
                                        </p:tav>
                                        <p:tav tm="100000">
                                          <p:val>
                                            <p:strVal val="#ppt_w"/>
                                          </p:val>
                                        </p:tav>
                                      </p:tavLst>
                                    </p:anim>
                                    <p:anim calcmode="lin" valueType="num">
                                      <p:cBhvr>
                                        <p:cTn id="41" dur="500" fill="hold"/>
                                        <p:tgtEl>
                                          <p:spTgt spid="264"/>
                                        </p:tgtEl>
                                        <p:attrNameLst>
                                          <p:attrName>ppt_h</p:attrName>
                                        </p:attrNameLst>
                                      </p:cBhvr>
                                      <p:tavLst>
                                        <p:tav tm="0">
                                          <p:val>
                                            <p:fltVal val="0"/>
                                          </p:val>
                                        </p:tav>
                                        <p:tav tm="100000">
                                          <p:val>
                                            <p:strVal val="#ppt_h"/>
                                          </p:val>
                                        </p:tav>
                                      </p:tavLst>
                                    </p:anim>
                                    <p:animEffect transition="in" filter="fade">
                                      <p:cBhvr>
                                        <p:cTn id="42" dur="500"/>
                                        <p:tgtEl>
                                          <p:spTgt spid="264"/>
                                        </p:tgtEl>
                                      </p:cBhvr>
                                    </p:animEffect>
                                    <p:anim calcmode="lin" valueType="num">
                                      <p:cBhvr>
                                        <p:cTn id="43" dur="500" fill="hold"/>
                                        <p:tgtEl>
                                          <p:spTgt spid="264"/>
                                        </p:tgtEl>
                                        <p:attrNameLst>
                                          <p:attrName>ppt_x</p:attrName>
                                        </p:attrNameLst>
                                      </p:cBhvr>
                                      <p:tavLst>
                                        <p:tav tm="0">
                                          <p:val>
                                            <p:fltVal val="0.5"/>
                                          </p:val>
                                        </p:tav>
                                        <p:tav tm="100000">
                                          <p:val>
                                            <p:strVal val="#ppt_x"/>
                                          </p:val>
                                        </p:tav>
                                      </p:tavLst>
                                    </p:anim>
                                    <p:anim calcmode="lin" valueType="num">
                                      <p:cBhvr>
                                        <p:cTn id="44" dur="500" fill="hold"/>
                                        <p:tgtEl>
                                          <p:spTgt spid="264"/>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1250"/>
                                  </p:stCondLst>
                                  <p:childTnLst>
                                    <p:set>
                                      <p:cBhvr>
                                        <p:cTn id="46" dur="1" fill="hold">
                                          <p:stCondLst>
                                            <p:cond delay="0"/>
                                          </p:stCondLst>
                                        </p:cTn>
                                        <p:tgtEl>
                                          <p:spTgt spid="237"/>
                                        </p:tgtEl>
                                        <p:attrNameLst>
                                          <p:attrName>style.visibility</p:attrName>
                                        </p:attrNameLst>
                                      </p:cBhvr>
                                      <p:to>
                                        <p:strVal val="visible"/>
                                      </p:to>
                                    </p:set>
                                    <p:anim calcmode="lin" valueType="num">
                                      <p:cBhvr>
                                        <p:cTn id="47" dur="500" fill="hold"/>
                                        <p:tgtEl>
                                          <p:spTgt spid="237"/>
                                        </p:tgtEl>
                                        <p:attrNameLst>
                                          <p:attrName>ppt_w</p:attrName>
                                        </p:attrNameLst>
                                      </p:cBhvr>
                                      <p:tavLst>
                                        <p:tav tm="0">
                                          <p:val>
                                            <p:fltVal val="0"/>
                                          </p:val>
                                        </p:tav>
                                        <p:tav tm="100000">
                                          <p:val>
                                            <p:strVal val="#ppt_w"/>
                                          </p:val>
                                        </p:tav>
                                      </p:tavLst>
                                    </p:anim>
                                    <p:anim calcmode="lin" valueType="num">
                                      <p:cBhvr>
                                        <p:cTn id="48" dur="500" fill="hold"/>
                                        <p:tgtEl>
                                          <p:spTgt spid="237"/>
                                        </p:tgtEl>
                                        <p:attrNameLst>
                                          <p:attrName>ppt_h</p:attrName>
                                        </p:attrNameLst>
                                      </p:cBhvr>
                                      <p:tavLst>
                                        <p:tav tm="0">
                                          <p:val>
                                            <p:fltVal val="0"/>
                                          </p:val>
                                        </p:tav>
                                        <p:tav tm="100000">
                                          <p:val>
                                            <p:strVal val="#ppt_h"/>
                                          </p:val>
                                        </p:tav>
                                      </p:tavLst>
                                    </p:anim>
                                    <p:animEffect transition="in" filter="fade">
                                      <p:cBhvr>
                                        <p:cTn id="49" dur="500"/>
                                        <p:tgtEl>
                                          <p:spTgt spid="237"/>
                                        </p:tgtEl>
                                      </p:cBhvr>
                                    </p:animEffect>
                                    <p:anim calcmode="lin" valueType="num">
                                      <p:cBhvr>
                                        <p:cTn id="50" dur="500" fill="hold"/>
                                        <p:tgtEl>
                                          <p:spTgt spid="237"/>
                                        </p:tgtEl>
                                        <p:attrNameLst>
                                          <p:attrName>ppt_x</p:attrName>
                                        </p:attrNameLst>
                                      </p:cBhvr>
                                      <p:tavLst>
                                        <p:tav tm="0">
                                          <p:val>
                                            <p:fltVal val="0.5"/>
                                          </p:val>
                                        </p:tav>
                                        <p:tav tm="100000">
                                          <p:val>
                                            <p:strVal val="#ppt_x"/>
                                          </p:val>
                                        </p:tav>
                                      </p:tavLst>
                                    </p:anim>
                                    <p:anim calcmode="lin" valueType="num">
                                      <p:cBhvr>
                                        <p:cTn id="51" dur="500" fill="hold"/>
                                        <p:tgtEl>
                                          <p:spTgt spid="237"/>
                                        </p:tgtEl>
                                        <p:attrNameLst>
                                          <p:attrName>ppt_y</p:attrName>
                                        </p:attrNameLst>
                                      </p:cBhvr>
                                      <p:tavLst>
                                        <p:tav tm="0">
                                          <p:val>
                                            <p:fltVal val="0.5"/>
                                          </p:val>
                                        </p:tav>
                                        <p:tav tm="100000">
                                          <p:val>
                                            <p:strVal val="#ppt_y"/>
                                          </p:val>
                                        </p:tav>
                                      </p:tavLst>
                                    </p:anim>
                                  </p:childTnLst>
                                </p:cTn>
                              </p:par>
                            </p:childTnLst>
                          </p:cTn>
                        </p:par>
                        <p:par>
                          <p:cTn id="52" fill="hold">
                            <p:stCondLst>
                              <p:cond delay="2000"/>
                            </p:stCondLst>
                            <p:childTnLst>
                              <p:par>
                                <p:cTn id="53" presetID="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500" fill="hold"/>
                                        <p:tgtEl>
                                          <p:spTgt spid="26"/>
                                        </p:tgtEl>
                                        <p:attrNameLst>
                                          <p:attrName>ppt_x</p:attrName>
                                        </p:attrNameLst>
                                      </p:cBhvr>
                                      <p:tavLst>
                                        <p:tav tm="0">
                                          <p:val>
                                            <p:strVal val="0-#ppt_w/2"/>
                                          </p:val>
                                        </p:tav>
                                        <p:tav tm="100000">
                                          <p:val>
                                            <p:strVal val="#ppt_x"/>
                                          </p:val>
                                        </p:tav>
                                      </p:tavLst>
                                    </p:anim>
                                    <p:anim calcmode="lin" valueType="num">
                                      <p:cBhvr additive="base">
                                        <p:cTn id="56" dur="500" fill="hold"/>
                                        <p:tgtEl>
                                          <p:spTgt spid="26"/>
                                        </p:tgtEl>
                                        <p:attrNameLst>
                                          <p:attrName>ppt_y</p:attrName>
                                        </p:attrNameLst>
                                      </p:cBhvr>
                                      <p:tavLst>
                                        <p:tav tm="0">
                                          <p:val>
                                            <p:strVal val="#ppt_y"/>
                                          </p:val>
                                        </p:tav>
                                        <p:tav tm="100000">
                                          <p:val>
                                            <p:strVal val="#ppt_y"/>
                                          </p:val>
                                        </p:tav>
                                      </p:tavLst>
                                    </p:anim>
                                  </p:childTnLst>
                                </p:cTn>
                              </p:par>
                              <p:par>
                                <p:cTn id="57" presetID="22" presetClass="entr" presetSubtype="4"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down)">
                                      <p:cBhvr>
                                        <p:cTn id="59" dur="500"/>
                                        <p:tgtEl>
                                          <p:spTgt spid="27"/>
                                        </p:tgtEl>
                                      </p:cBhvr>
                                    </p:animEffect>
                                  </p:childTnLst>
                                </p:cTn>
                              </p:par>
                            </p:childTnLst>
                          </p:cTn>
                        </p:par>
                        <p:par>
                          <p:cTn id="60" fill="hold">
                            <p:stCondLst>
                              <p:cond delay="2500"/>
                            </p:stCondLst>
                            <p:childTnLst>
                              <p:par>
                                <p:cTn id="61" presetID="2" presetClass="entr" presetSubtype="8"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0-#ppt_w/2"/>
                                          </p:val>
                                        </p:tav>
                                        <p:tav tm="100000">
                                          <p:val>
                                            <p:strVal val="#ppt_x"/>
                                          </p:val>
                                        </p:tav>
                                      </p:tavLst>
                                    </p:anim>
                                    <p:anim calcmode="lin" valueType="num">
                                      <p:cBhvr additive="base">
                                        <p:cTn id="64" dur="500" fill="hold"/>
                                        <p:tgtEl>
                                          <p:spTgt spid="2"/>
                                        </p:tgtEl>
                                        <p:attrNameLst>
                                          <p:attrName>ppt_y</p:attrName>
                                        </p:attrNameLst>
                                      </p:cBhvr>
                                      <p:tavLst>
                                        <p:tav tm="0">
                                          <p:val>
                                            <p:strVal val="#ppt_y"/>
                                          </p:val>
                                        </p:tav>
                                        <p:tav tm="100000">
                                          <p:val>
                                            <p:strVal val="#ppt_y"/>
                                          </p:val>
                                        </p:tav>
                                      </p:tavLst>
                                    </p:anim>
                                  </p:childTnLst>
                                </p:cTn>
                              </p:par>
                              <p:par>
                                <p:cTn id="65" presetID="22" presetClass="entr" presetSubtype="2"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right)">
                                      <p:cBhvr>
                                        <p:cTn id="67" dur="500"/>
                                        <p:tgtEl>
                                          <p:spTgt spid="25"/>
                                        </p:tgtEl>
                                      </p:cBhvr>
                                    </p:animEffect>
                                  </p:childTnLst>
                                </p:cTn>
                              </p:par>
                            </p:childTnLst>
                          </p:cTn>
                        </p:par>
                        <p:par>
                          <p:cTn id="68" fill="hold">
                            <p:stCondLst>
                              <p:cond delay="3000"/>
                            </p:stCondLst>
                            <p:childTnLst>
                              <p:par>
                                <p:cTn id="69" presetID="2" presetClass="entr" presetSubtype="2"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fill="hold"/>
                                        <p:tgtEl>
                                          <p:spTgt spid="20"/>
                                        </p:tgtEl>
                                        <p:attrNameLst>
                                          <p:attrName>ppt_x</p:attrName>
                                        </p:attrNameLst>
                                      </p:cBhvr>
                                      <p:tavLst>
                                        <p:tav tm="0">
                                          <p:val>
                                            <p:strVal val="1+#ppt_w/2"/>
                                          </p:val>
                                        </p:tav>
                                        <p:tav tm="100000">
                                          <p:val>
                                            <p:strVal val="#ppt_x"/>
                                          </p:val>
                                        </p:tav>
                                      </p:tavLst>
                                    </p:anim>
                                    <p:anim calcmode="lin" valueType="num">
                                      <p:cBhvr additive="base">
                                        <p:cTn id="72" dur="500" fill="hold"/>
                                        <p:tgtEl>
                                          <p:spTgt spid="20"/>
                                        </p:tgtEl>
                                        <p:attrNameLst>
                                          <p:attrName>ppt_y</p:attrName>
                                        </p:attrNameLst>
                                      </p:cBhvr>
                                      <p:tavLst>
                                        <p:tav tm="0">
                                          <p:val>
                                            <p:strVal val="#ppt_y"/>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down)">
                                      <p:cBhvr>
                                        <p:cTn id="75" dur="500"/>
                                        <p:tgtEl>
                                          <p:spTgt spid="21"/>
                                        </p:tgtEl>
                                      </p:cBhvr>
                                    </p:animEffect>
                                  </p:childTnLst>
                                </p:cTn>
                              </p:par>
                            </p:childTnLst>
                          </p:cTn>
                        </p:par>
                        <p:par>
                          <p:cTn id="76" fill="hold">
                            <p:stCondLst>
                              <p:cond delay="3500"/>
                            </p:stCondLst>
                            <p:childTnLst>
                              <p:par>
                                <p:cTn id="77" presetID="2" presetClass="entr" presetSubtype="2"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1+#ppt_w/2"/>
                                          </p:val>
                                        </p:tav>
                                        <p:tav tm="100000">
                                          <p:val>
                                            <p:strVal val="#ppt_x"/>
                                          </p:val>
                                        </p:tav>
                                      </p:tavLst>
                                    </p:anim>
                                    <p:anim calcmode="lin" valueType="num">
                                      <p:cBhvr additive="base">
                                        <p:cTn id="80" dur="500" fill="hold"/>
                                        <p:tgtEl>
                                          <p:spTgt spid="22"/>
                                        </p:tgtEl>
                                        <p:attrNameLst>
                                          <p:attrName>ppt_y</p:attrName>
                                        </p:attrNameLst>
                                      </p:cBhvr>
                                      <p:tavLst>
                                        <p:tav tm="0">
                                          <p:val>
                                            <p:strVal val="#ppt_y"/>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down)">
                                      <p:cBhvr>
                                        <p:cTn id="8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2" grpId="0" bldLvl="0" animBg="1"/>
      <p:bldP spid="3" grpId="0" bldLvl="0" animBg="1"/>
      <p:bldP spid="24" grpId="0"/>
      <p:bldP spid="235" grpId="0" bldLvl="0" animBg="1"/>
      <p:bldP spid="236" grpId="0" bldLvl="0" animBg="1"/>
      <p:bldP spid="237" grpId="0" bldLvl="0" animBg="1"/>
      <p:bldP spid="264" grpId="0" bldLvl="0" animBg="1"/>
      <p:bldP spid="20" grpId="0"/>
      <p:bldP spid="21" grpId="0"/>
      <p:bldP spid="22" grpId="0"/>
      <p:bldP spid="23" grpId="0"/>
      <p:bldP spid="2" grpId="0"/>
      <p:bldP spid="25" grpId="0"/>
      <p:bldP spid="26" grpId="0"/>
      <p:bldP spid="2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3737</Words>
  <Application>Microsoft Office PowerPoint</Application>
  <PresentationFormat>自定义</PresentationFormat>
  <Paragraphs>295</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中国梦</dc:title>
  <dc:creator>第一PPT</dc:creator>
  <cp:keywords>www.1ppt.com</cp:keywords>
  <cp:lastModifiedBy>Windows User</cp:lastModifiedBy>
  <cp:revision>8</cp:revision>
  <dcterms:created xsi:type="dcterms:W3CDTF">2017-02-16T03:47:06Z</dcterms:created>
  <dcterms:modified xsi:type="dcterms:W3CDTF">2019-05-10T14:31:23Z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