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3757826505" r:id="rId1"/>
    <p:sldMasterId id="3757826507" r:id="rId2"/>
  </p:sldMasterIdLst>
  <p:sldIdLst>
    <p:sldId id="403321520" r:id="rId3"/>
    <p:sldId id="1071012408" r:id="rId4"/>
    <p:sldId id="322603154" r:id="rId5"/>
    <p:sldId id="1848117332" r:id="rId6"/>
    <p:sldId id="221759921" r:id="rId7"/>
    <p:sldId id="733820658" r:id="rId8"/>
    <p:sldId id="316604461" r:id="rId9"/>
    <p:sldId id="888181989" r:id="rId10"/>
    <p:sldId id="1545772997" r:id="rId11"/>
    <p:sldId id="2054571607" r:id="rId12"/>
    <p:sldId id="410482615" r:id="rId13"/>
    <p:sldId id="423610647" r:id="rId14"/>
    <p:sldId id="1357677525" r:id="rId15"/>
    <p:sldId id="362640326" r:id="rId16"/>
    <p:sldId id="838899097" r:id="rId17"/>
    <p:sldId id="601985895" r:id="rId18"/>
    <p:sldId id="1043695010" r:id="rId19"/>
    <p:sldId id="2014124510" r:id="rId20"/>
    <p:sldId id="1151610510" r:id="rId21"/>
    <p:sldId id="1279403029" r:id="rId22"/>
    <p:sldId id="1546716134" r:id="rId23"/>
    <p:sldId id="544759700" r:id="rId24"/>
    <p:sldId id="1890128467" r:id="rId25"/>
    <p:sldId id="270585231" r:id="rId26"/>
    <p:sldId id="1807696393" r:id="rId27"/>
    <p:sldId id="1397560423" r:id="rId28"/>
    <p:sldId id="2054571608" r:id="rId29"/>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175" autoAdjust="0"/>
    <p:restoredTop sz="94660"/>
  </p:normalViewPr>
  <p:slideViewPr>
    <p:cSldViewPr snapToGrid="0">
      <p:cViewPr>
        <p:scale>
          <a:sx n="50" d="100"/>
          <a:sy n="50" d="100"/>
        </p:scale>
        <p:origin x="-702" y="-1878"/>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Title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2019/5/10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268728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2019/5/10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65370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2019/5/10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885831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2019/5/10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681245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4" name="矩形 3"/>
          <p:cNvSpPr/>
          <p:nvPr userDrawn="1"/>
        </p:nvSpPr>
        <p:spPr>
          <a:xfrm>
            <a:off x="7681398" y="4563601"/>
            <a:ext cx="775136" cy="246221"/>
          </a:xfrm>
          <a:prstGeom prst="rect">
            <a:avLst/>
          </a:prstGeom>
        </p:spPr>
        <p:txBody>
          <a:bodyPr wrap="square">
            <a:spAutoFit/>
          </a:bodyPr>
          <a:lstStyle/>
          <a:p>
            <a:r>
              <a:rPr lang="en-US" altLang="zh-CN" sz="100" dirty="0">
                <a:solidFill>
                  <a:prstClr val="white"/>
                </a:solidFill>
                <a:ea typeface="宋体"/>
              </a:rPr>
              <a:t>PPT</a:t>
            </a:r>
            <a:r>
              <a:rPr lang="zh-CN" altLang="en-US" sz="100" dirty="0">
                <a:solidFill>
                  <a:prstClr val="white"/>
                </a:solidFill>
                <a:ea typeface="宋体"/>
              </a:rPr>
              <a:t>模板下载：</a:t>
            </a:r>
            <a:r>
              <a:rPr lang="en-US" altLang="zh-CN" sz="100" dirty="0">
                <a:solidFill>
                  <a:prstClr val="white"/>
                </a:solidFill>
                <a:ea typeface="宋体"/>
              </a:rPr>
              <a:t>www.1ppt.com/moban/     </a:t>
            </a:r>
            <a:r>
              <a:rPr lang="zh-CN" altLang="en-US" sz="100" dirty="0">
                <a:solidFill>
                  <a:prstClr val="white"/>
                </a:solidFill>
                <a:ea typeface="宋体"/>
              </a:rPr>
              <a:t>行业</a:t>
            </a:r>
            <a:r>
              <a:rPr lang="en-US" altLang="zh-CN" sz="100" dirty="0">
                <a:solidFill>
                  <a:prstClr val="white"/>
                </a:solidFill>
                <a:ea typeface="宋体"/>
              </a:rPr>
              <a:t>PPT</a:t>
            </a:r>
            <a:r>
              <a:rPr lang="zh-CN" altLang="en-US" sz="100" dirty="0">
                <a:solidFill>
                  <a:prstClr val="white"/>
                </a:solidFill>
                <a:ea typeface="宋体"/>
              </a:rPr>
              <a:t>模板：</a:t>
            </a:r>
            <a:r>
              <a:rPr lang="en-US" altLang="zh-CN" sz="100" dirty="0">
                <a:solidFill>
                  <a:prstClr val="white"/>
                </a:solidFill>
                <a:ea typeface="宋体"/>
              </a:rPr>
              <a:t>www.1ppt.com/hangye/ </a:t>
            </a:r>
          </a:p>
          <a:p>
            <a:r>
              <a:rPr lang="zh-CN" altLang="en-US" sz="100" dirty="0">
                <a:solidFill>
                  <a:prstClr val="white"/>
                </a:solidFill>
                <a:ea typeface="宋体"/>
              </a:rPr>
              <a:t>节日</a:t>
            </a:r>
            <a:r>
              <a:rPr lang="en-US" altLang="zh-CN" sz="100" dirty="0">
                <a:solidFill>
                  <a:prstClr val="white"/>
                </a:solidFill>
                <a:ea typeface="宋体"/>
              </a:rPr>
              <a:t>PPT</a:t>
            </a:r>
            <a:r>
              <a:rPr lang="zh-CN" altLang="en-US" sz="100" dirty="0">
                <a:solidFill>
                  <a:prstClr val="white"/>
                </a:solidFill>
                <a:ea typeface="宋体"/>
              </a:rPr>
              <a:t>模板：</a:t>
            </a:r>
            <a:r>
              <a:rPr lang="en-US" altLang="zh-CN" sz="100" dirty="0">
                <a:solidFill>
                  <a:prstClr val="white"/>
                </a:solidFill>
                <a:ea typeface="宋体"/>
              </a:rPr>
              <a:t>www.1ppt.com/jieri/           PPT</a:t>
            </a:r>
            <a:r>
              <a:rPr lang="zh-CN" altLang="en-US" sz="100" dirty="0">
                <a:solidFill>
                  <a:prstClr val="white"/>
                </a:solidFill>
                <a:ea typeface="宋体"/>
              </a:rPr>
              <a:t>素材下载：</a:t>
            </a:r>
            <a:r>
              <a:rPr lang="en-US" altLang="zh-CN" sz="100" dirty="0">
                <a:solidFill>
                  <a:prstClr val="white"/>
                </a:solidFill>
                <a:ea typeface="宋体"/>
              </a:rPr>
              <a:t>www.1ppt.com/sucai/</a:t>
            </a:r>
          </a:p>
          <a:p>
            <a:r>
              <a:rPr lang="en-US" altLang="zh-CN" sz="100" dirty="0">
                <a:solidFill>
                  <a:prstClr val="white"/>
                </a:solidFill>
                <a:ea typeface="宋体"/>
              </a:rPr>
              <a:t>PPT</a:t>
            </a:r>
            <a:r>
              <a:rPr lang="zh-CN" altLang="en-US" sz="100" dirty="0">
                <a:solidFill>
                  <a:prstClr val="white"/>
                </a:solidFill>
                <a:ea typeface="宋体"/>
              </a:rPr>
              <a:t>背景图片：</a:t>
            </a:r>
            <a:r>
              <a:rPr lang="en-US" altLang="zh-CN" sz="100" dirty="0">
                <a:solidFill>
                  <a:prstClr val="white"/>
                </a:solidFill>
                <a:ea typeface="宋体"/>
              </a:rPr>
              <a:t>www.1ppt.com/beijing/      PPT</a:t>
            </a:r>
            <a:r>
              <a:rPr lang="zh-CN" altLang="en-US" sz="100" dirty="0">
                <a:solidFill>
                  <a:prstClr val="white"/>
                </a:solidFill>
                <a:ea typeface="宋体"/>
              </a:rPr>
              <a:t>图表下载：</a:t>
            </a:r>
            <a:r>
              <a:rPr lang="en-US" altLang="zh-CN" sz="100" dirty="0">
                <a:solidFill>
                  <a:prstClr val="white"/>
                </a:solidFill>
                <a:ea typeface="宋体"/>
              </a:rPr>
              <a:t>www.1ppt.com/tubiao/      </a:t>
            </a:r>
          </a:p>
          <a:p>
            <a:r>
              <a:rPr lang="zh-CN" altLang="en-US" sz="100" dirty="0">
                <a:solidFill>
                  <a:prstClr val="white"/>
                </a:solidFill>
                <a:ea typeface="宋体"/>
              </a:rPr>
              <a:t>优秀</a:t>
            </a:r>
            <a:r>
              <a:rPr lang="en-US" altLang="zh-CN" sz="100" dirty="0">
                <a:solidFill>
                  <a:prstClr val="white"/>
                </a:solidFill>
                <a:ea typeface="宋体"/>
              </a:rPr>
              <a:t>PPT</a:t>
            </a:r>
            <a:r>
              <a:rPr lang="zh-CN" altLang="en-US" sz="100" dirty="0">
                <a:solidFill>
                  <a:prstClr val="white"/>
                </a:solidFill>
                <a:ea typeface="宋体"/>
              </a:rPr>
              <a:t>下载：</a:t>
            </a:r>
            <a:r>
              <a:rPr lang="en-US" altLang="zh-CN" sz="100" dirty="0">
                <a:solidFill>
                  <a:prstClr val="white"/>
                </a:solidFill>
                <a:ea typeface="宋体"/>
              </a:rPr>
              <a:t>www.1ppt.com/xiazai/        PPT</a:t>
            </a:r>
            <a:r>
              <a:rPr lang="zh-CN" altLang="en-US" sz="100" dirty="0">
                <a:solidFill>
                  <a:prstClr val="white"/>
                </a:solidFill>
                <a:ea typeface="宋体"/>
              </a:rPr>
              <a:t>教程： </a:t>
            </a:r>
            <a:r>
              <a:rPr lang="en-US" altLang="zh-CN" sz="100" dirty="0">
                <a:solidFill>
                  <a:prstClr val="white"/>
                </a:solidFill>
                <a:ea typeface="宋体"/>
              </a:rPr>
              <a:t>www.1ppt.com/powerpoint/      </a:t>
            </a:r>
          </a:p>
          <a:p>
            <a:r>
              <a:rPr lang="en-US" altLang="zh-CN" sz="100" dirty="0">
                <a:solidFill>
                  <a:prstClr val="white"/>
                </a:solidFill>
                <a:ea typeface="宋体"/>
              </a:rPr>
              <a:t>Word</a:t>
            </a:r>
            <a:r>
              <a:rPr lang="zh-CN" altLang="en-US" sz="100" dirty="0">
                <a:solidFill>
                  <a:prstClr val="white"/>
                </a:solidFill>
                <a:ea typeface="宋体"/>
              </a:rPr>
              <a:t>教程： </a:t>
            </a:r>
            <a:r>
              <a:rPr lang="en-US" altLang="zh-CN" sz="100" dirty="0">
                <a:solidFill>
                  <a:prstClr val="white"/>
                </a:solidFill>
                <a:ea typeface="宋体"/>
              </a:rPr>
              <a:t>www.1ppt.com/word/              Excel</a:t>
            </a:r>
            <a:r>
              <a:rPr lang="zh-CN" altLang="en-US" sz="100" dirty="0">
                <a:solidFill>
                  <a:prstClr val="white"/>
                </a:solidFill>
                <a:ea typeface="宋体"/>
              </a:rPr>
              <a:t>教程：</a:t>
            </a:r>
            <a:r>
              <a:rPr lang="en-US" altLang="zh-CN" sz="100" dirty="0">
                <a:solidFill>
                  <a:prstClr val="white"/>
                </a:solidFill>
                <a:ea typeface="宋体"/>
              </a:rPr>
              <a:t>www.1ppt.com/excel/  </a:t>
            </a:r>
          </a:p>
          <a:p>
            <a:r>
              <a:rPr lang="zh-CN" altLang="en-US" sz="100" dirty="0">
                <a:solidFill>
                  <a:prstClr val="white"/>
                </a:solidFill>
                <a:ea typeface="宋体"/>
              </a:rPr>
              <a:t>资料下载：</a:t>
            </a:r>
            <a:r>
              <a:rPr lang="en-US" altLang="zh-CN" sz="100" dirty="0">
                <a:solidFill>
                  <a:prstClr val="white"/>
                </a:solidFill>
                <a:ea typeface="宋体"/>
              </a:rPr>
              <a:t>www.1ppt.com/ziliao/                PPT</a:t>
            </a:r>
            <a:r>
              <a:rPr lang="zh-CN" altLang="en-US" sz="100" dirty="0">
                <a:solidFill>
                  <a:prstClr val="white"/>
                </a:solidFill>
                <a:ea typeface="宋体"/>
              </a:rPr>
              <a:t>课件下载：</a:t>
            </a:r>
            <a:r>
              <a:rPr lang="en-US" altLang="zh-CN" sz="100" dirty="0">
                <a:solidFill>
                  <a:prstClr val="white"/>
                </a:solidFill>
                <a:ea typeface="宋体"/>
              </a:rPr>
              <a:t>www.1ppt.com/kejian/ </a:t>
            </a:r>
          </a:p>
          <a:p>
            <a:r>
              <a:rPr lang="zh-CN" altLang="en-US" sz="100" dirty="0">
                <a:solidFill>
                  <a:prstClr val="white"/>
                </a:solidFill>
                <a:ea typeface="宋体"/>
              </a:rPr>
              <a:t>范文下载：</a:t>
            </a:r>
            <a:r>
              <a:rPr lang="en-US" altLang="zh-CN" sz="100" dirty="0">
                <a:solidFill>
                  <a:prstClr val="white"/>
                </a:solidFill>
                <a:ea typeface="宋体"/>
              </a:rPr>
              <a:t>www.1ppt.com/fanwen/             </a:t>
            </a:r>
            <a:r>
              <a:rPr lang="zh-CN" altLang="en-US" sz="100" dirty="0">
                <a:solidFill>
                  <a:prstClr val="white"/>
                </a:solidFill>
                <a:ea typeface="宋体"/>
              </a:rPr>
              <a:t>试卷下载：</a:t>
            </a:r>
            <a:r>
              <a:rPr lang="en-US" altLang="zh-CN" sz="100" dirty="0">
                <a:solidFill>
                  <a:prstClr val="white"/>
                </a:solidFill>
                <a:ea typeface="宋体"/>
              </a:rPr>
              <a:t>www.1ppt.com/shiti/  </a:t>
            </a:r>
          </a:p>
          <a:p>
            <a:r>
              <a:rPr lang="zh-CN" altLang="en-US" sz="100" dirty="0">
                <a:solidFill>
                  <a:prstClr val="white"/>
                </a:solidFill>
                <a:ea typeface="宋体"/>
              </a:rPr>
              <a:t>教案下载：</a:t>
            </a:r>
            <a:r>
              <a:rPr lang="en-US" altLang="zh-CN" sz="100" dirty="0">
                <a:solidFill>
                  <a:prstClr val="white"/>
                </a:solidFill>
                <a:ea typeface="宋体"/>
              </a:rPr>
              <a:t>www.1ppt.com/jiaoan/  </a:t>
            </a:r>
            <a:r>
              <a:rPr lang="en-US" altLang="zh-CN" sz="100" dirty="0" smtClean="0">
                <a:solidFill>
                  <a:prstClr val="white"/>
                </a:solidFill>
                <a:ea typeface="宋体"/>
              </a:rPr>
              <a:t>      </a:t>
            </a:r>
            <a:endParaRPr lang="en-US" altLang="zh-CN" sz="100" dirty="0">
              <a:solidFill>
                <a:prstClr val="white"/>
              </a:solidFill>
              <a:ea typeface="宋体"/>
            </a:endParaRPr>
          </a:p>
          <a:p>
            <a:r>
              <a:rPr lang="zh-CN" altLang="en-US" sz="100" dirty="0" smtClean="0">
                <a:solidFill>
                  <a:prstClr val="white"/>
                </a:solidFill>
                <a:ea typeface="宋体"/>
              </a:rPr>
              <a:t>字体下载：</a:t>
            </a:r>
            <a:r>
              <a:rPr lang="en-US" altLang="zh-CN" sz="100" dirty="0" smtClean="0">
                <a:solidFill>
                  <a:prstClr val="white"/>
                </a:solidFill>
                <a:ea typeface="宋体"/>
              </a:rPr>
              <a:t>www.1ppt.com/ziti/</a:t>
            </a:r>
            <a:endParaRPr lang="en-US" altLang="zh-CN" sz="100" dirty="0">
              <a:solidFill>
                <a:prstClr val="white"/>
              </a:solidFill>
              <a:ea typeface="宋体"/>
            </a:endParaRPr>
          </a:p>
          <a:p>
            <a:r>
              <a:rPr lang="en-US" altLang="zh-CN" sz="100" dirty="0">
                <a:solidFill>
                  <a:prstClr val="white"/>
                </a:solidFill>
                <a:ea typeface="宋体"/>
              </a:rPr>
              <a:t> </a:t>
            </a:r>
            <a:endParaRPr lang="zh-CN" altLang="en-US" sz="100" dirty="0">
              <a:solidFill>
                <a:prstClr val="white"/>
              </a:solidFill>
              <a:ea typeface="宋体"/>
            </a:endParaRPr>
          </a:p>
        </p:txBody>
      </p:sp>
    </p:spTree>
    <p:extLst>
      <p:ext uri="{BB962C8B-B14F-4D97-AF65-F5344CB8AC3E}">
        <p14:creationId xmlns:p14="http://schemas.microsoft.com/office/powerpoint/2010/main" val="38849970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2019/5/10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200641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2019/5/10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854527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2019/5/10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687437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2019/5/10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503439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2019/5/10</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58997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2019/5/10</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27444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2019/5/10</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5615119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864838512" r:id="rId1"/>
    <p:sldLayoutId id="3757826506"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2019/5/10</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2708150"/>
      </p:ext>
    </p:extLst>
  </p:cSld>
  <p:clrMap bg1="lt1" tx1="dk1" bg2="lt2" tx2="dk2" accent1="accent1" accent2="accent2" accent3="accent3" accent4="accent4" accent5="accent5" accent6="accent6" hlink="hlink" folHlink="folHlink"/>
  <p:sldLayoutIdLst>
    <p:sldLayoutId id="3757826508" r:id="rId1"/>
    <p:sldLayoutId id="3757826509" r:id="rId2"/>
    <p:sldLayoutId id="3757826510" r:id="rId3"/>
    <p:sldLayoutId id="3757826511" r:id="rId4"/>
    <p:sldLayoutId id="3757826512" r:id="rId5"/>
    <p:sldLayoutId id="3757826513" r:id="rId6"/>
    <p:sldLayoutId id="3757826514" r:id="rId7"/>
    <p:sldLayoutId id="3757826515" r:id="rId8"/>
    <p:sldLayoutId id="3757826516" r:id="rId9"/>
    <p:sldLayoutId id="3757826517" r:id="rId10"/>
    <p:sldLayoutId id="375782651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37.png"/></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2.png"/><Relationship Id="rId1" Type="http://schemas.openxmlformats.org/officeDocument/2006/relationships/slideLayout" Target="../slideLayouts/slideLayout1.xml"/><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xml"/><Relationship Id="rId5" Type="http://schemas.openxmlformats.org/officeDocument/2006/relationships/image" Target="../media/image47.png"/><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image" Target="../media/image50.png"/><Relationship Id="rId1" Type="http://schemas.openxmlformats.org/officeDocument/2006/relationships/slideLayout" Target="../slideLayouts/slideLayout1.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2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61.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63.png"/><Relationship Id="rId1" Type="http://schemas.openxmlformats.org/officeDocument/2006/relationships/slideLayout" Target="../slideLayouts/slideLayout4.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62.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2017/01/24/32e3f493-0ef4-4bd3-8a83-290ef21b9984@0e_0o_1l_1920w.png.png" descr="desc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301371"/>
            <a:ext cx="9144000" cy="5746242"/>
          </a:xfrm>
          <a:prstGeom prst="rect">
            <a:avLst/>
          </a:prstGeom>
        </p:spPr>
      </p:pic>
      <p:pic>
        <p:nvPicPr>
          <p:cNvPr id="3" name="null.png" descr="desc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946256" y="1367330"/>
            <a:ext cx="1251318" cy="953256"/>
          </a:xfrm>
          <a:prstGeom prst="rect">
            <a:avLst/>
          </a:prstGeom>
        </p:spPr>
      </p:pic>
      <p:sp>
        <p:nvSpPr>
          <p:cNvPr id="5" name="TextBox 4"/>
          <p:cNvSpPr txBox="1"/>
          <p:nvPr/>
        </p:nvSpPr>
        <p:spPr>
          <a:xfrm>
            <a:off x="2756235" y="2506296"/>
            <a:ext cx="3838575" cy="542925"/>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3750" i="0" spc="0" dirty="0" smtClean="0">
                <a:ln w="0">
                  <a:noFill/>
                </a:ln>
                <a:solidFill>
                  <a:srgbClr val="000000">
                    <a:alpha val="100000"/>
                  </a:srgbClr>
                </a:solidFill>
                <a:latin typeface="FZDaHei-B02S" pitchFamily="34" charset="-122"/>
                <a:ea typeface="FZDaHei-B02S" pitchFamily="34" charset="-122"/>
              </a:rPr>
              <a:t>摄影，灵魂的归宿</a:t>
            </a:r>
            <a:endParaRPr lang="zh-CN" altLang="en-US" sz="3750" i="0" spc="0" dirty="0">
              <a:ln w="0">
                <a:noFill/>
              </a:ln>
              <a:latin typeface="FZDaHei-B02S" pitchFamily="34" charset="-122"/>
              <a:ea typeface="FZDaHei-B02S" pitchFamily="34" charset="-122"/>
            </a:endParaRPr>
          </a:p>
        </p:txBody>
      </p:sp>
      <p:sp>
        <p:nvSpPr>
          <p:cNvPr id="4" name="TextBox 4"/>
          <p:cNvSpPr txBox="1"/>
          <p:nvPr/>
        </p:nvSpPr>
        <p:spPr>
          <a:xfrm>
            <a:off x="1656733" y="3198271"/>
            <a:ext cx="6219825" cy="223838"/>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1350" i="0" spc="0" dirty="0" smtClean="0">
                <a:ln w="0">
                  <a:noFill/>
                </a:ln>
                <a:solidFill>
                  <a:srgbClr val="000000">
                    <a:alpha val="100000"/>
                  </a:srgbClr>
                </a:solidFill>
                <a:latin typeface="Microsoft YaHei" pitchFamily="34" charset="-122"/>
                <a:ea typeface="Microsoft YaHei" pitchFamily="34" charset="-122"/>
              </a:rPr>
              <a:t>You may add something here. Here’s the place for you to add something</a:t>
            </a:r>
            <a:endParaRPr lang="zh-CN" altLang="en-US" sz="1350" i="0" spc="0" dirty="0">
              <a:ln w="0">
                <a:noFill/>
              </a:ln>
              <a:latin typeface="Microsoft YaHei" pitchFamily="34" charset="-122"/>
              <a:ea typeface="Microsoft YaHei"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2015/01/12/2889@0e_0o_1l_1920w.png.png" descr="desc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511698"/>
            <a:ext cx="9144000" cy="6166897"/>
          </a:xfrm>
          <a:prstGeom prst="rect">
            <a:avLst/>
          </a:prstGeom>
        </p:spPr>
      </p:pic>
      <p:grpSp>
        <p:nvGrpSpPr>
          <p:cNvPr id="16" name="组合 15"/>
          <p:cNvGrpSpPr/>
          <p:nvPr/>
        </p:nvGrpSpPr>
        <p:grpSpPr>
          <a:xfrm>
            <a:off x="6783405" y="182861"/>
            <a:ext cx="2195665" cy="647251"/>
            <a:chOff x="6783405" y="182861"/>
            <a:chExt cx="2195665" cy="647251"/>
          </a:xfrm>
        </p:grpSpPr>
        <p:pic>
          <p:nvPicPr>
            <p:cNvPr id="3" name="null.png" descr="desc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21600000">
              <a:off x="6783405" y="194482"/>
              <a:ext cx="834377" cy="635630"/>
            </a:xfrm>
            <a:prstGeom prst="rect">
              <a:avLst/>
            </a:prstGeom>
          </p:spPr>
        </p:pic>
        <p:sp>
          <p:nvSpPr>
            <p:cNvPr id="5" name="TextBox 4"/>
            <p:cNvSpPr txBox="1"/>
            <p:nvPr/>
          </p:nvSpPr>
          <p:spPr>
            <a:xfrm>
              <a:off x="7664620" y="500676"/>
              <a:ext cx="1314450" cy="29051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1736" i="0" spc="0" dirty="0" smtClean="0">
                  <a:ln w="0">
                    <a:noFill/>
                  </a:ln>
                  <a:solidFill>
                    <a:srgbClr val="F19725">
                      <a:alpha val="100000"/>
                    </a:srgbClr>
                  </a:solidFill>
                  <a:latin typeface="Microsoft YaHei" pitchFamily="34" charset="-122"/>
                  <a:ea typeface="Microsoft YaHei" pitchFamily="34" charset="-122"/>
                </a:rPr>
                <a:t>Photograph</a:t>
              </a:r>
              <a:endParaRPr lang="zh-CN" altLang="en-US" sz="1736" i="0" spc="0" dirty="0">
                <a:ln w="0">
                  <a:noFill/>
                </a:ln>
                <a:latin typeface="Microsoft YaHei" pitchFamily="34" charset="-122"/>
                <a:ea typeface="Microsoft YaHei" pitchFamily="34" charset="-122"/>
              </a:endParaRPr>
            </a:p>
          </p:txBody>
        </p:sp>
        <p:sp>
          <p:nvSpPr>
            <p:cNvPr id="4" name="TextBox 4"/>
            <p:cNvSpPr txBox="1"/>
            <p:nvPr/>
          </p:nvSpPr>
          <p:spPr>
            <a:xfrm>
              <a:off x="7664620" y="182861"/>
              <a:ext cx="514350" cy="29051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1736" i="0" spc="0" dirty="0" smtClean="0">
                  <a:ln w="0">
                    <a:noFill/>
                  </a:ln>
                  <a:solidFill>
                    <a:srgbClr val="F19725">
                      <a:alpha val="100000"/>
                    </a:srgbClr>
                  </a:solidFill>
                  <a:latin typeface="Microsoft YaHei" pitchFamily="34" charset="-122"/>
                  <a:ea typeface="Microsoft YaHei" pitchFamily="34" charset="-122"/>
                </a:rPr>
                <a:t>Soul</a:t>
              </a:r>
              <a:endParaRPr lang="zh-CN" altLang="en-US" sz="1736" i="0" spc="0" dirty="0">
                <a:ln w="0">
                  <a:noFill/>
                </a:ln>
                <a:latin typeface="Microsoft YaHei" pitchFamily="34" charset="-122"/>
                <a:ea typeface="Microsoft YaHei" pitchFamily="34" charset="-122"/>
              </a:endParaRPr>
            </a:p>
          </p:txBody>
        </p:sp>
      </p:grpSp>
      <p:pic>
        <p:nvPicPr>
          <p:cNvPr id="6" name="null.png" descr="desc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99237" y="2418273"/>
            <a:ext cx="10675518" cy="2412200"/>
          </a:xfrm>
          <a:prstGeom prst="rect">
            <a:avLst/>
          </a:prstGeom>
        </p:spPr>
      </p:pic>
      <p:sp>
        <p:nvSpPr>
          <p:cNvPr id="12" name="TextBox 4"/>
          <p:cNvSpPr txBox="1"/>
          <p:nvPr/>
        </p:nvSpPr>
        <p:spPr>
          <a:xfrm>
            <a:off x="3050273" y="2805684"/>
            <a:ext cx="2510230" cy="49244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3200" i="0" spc="0" dirty="0" smtClean="0">
                <a:ln w="0">
                  <a:solidFill>
                    <a:srgbClr val="000000"/>
                  </a:solidFill>
                </a:ln>
                <a:solidFill>
                  <a:srgbClr val="000000">
                    <a:alpha val="100000"/>
                  </a:srgbClr>
                </a:solidFill>
                <a:latin typeface="微软雅黑" panose="020B0503020204020204" pitchFamily="34" charset="-122"/>
                <a:ea typeface="微软雅黑" panose="020B0503020204020204" pitchFamily="34" charset="-122"/>
              </a:rPr>
              <a:t>点击添加标题</a:t>
            </a:r>
            <a:endParaRPr lang="zh-CN" altLang="en-US" sz="3200" i="0" spc="0" dirty="0">
              <a:ln w="0">
                <a:solidFill>
                  <a:srgbClr val="000000"/>
                </a:solidFill>
              </a:ln>
              <a:latin typeface="微软雅黑" panose="020B0503020204020204" pitchFamily="34" charset="-122"/>
              <a:ea typeface="微软雅黑" panose="020B0503020204020204" pitchFamily="34" charset="-122"/>
            </a:endParaRPr>
          </a:p>
        </p:txBody>
      </p:sp>
      <p:sp>
        <p:nvSpPr>
          <p:cNvPr id="13" name="TextBox 4"/>
          <p:cNvSpPr txBox="1"/>
          <p:nvPr/>
        </p:nvSpPr>
        <p:spPr>
          <a:xfrm>
            <a:off x="1024859" y="3887831"/>
            <a:ext cx="6554701" cy="738664"/>
          </a:xfrm>
          <a:prstGeom prst="rect">
            <a:avLst/>
          </a:prstGeom>
          <a:noFill/>
        </p:spPr>
        <p:txBody>
          <a:bodyPr wrap="square" lIns="0" tIns="0" rIns="0" bIns="0" rtlCol="0">
            <a:spAutoFit/>
            <a:scene3d>
              <a:camera prst="orthographicFront">
                <a:rot lat="0" lon="0" rev="0"/>
              </a:camera>
              <a:lightRig rig="threePt" dir="t"/>
            </a:scene3d>
          </a:bodyPr>
          <a:lstStyle/>
          <a:p>
            <a:pPr algn="ctr"/>
            <a:r>
              <a:rPr lang="en-US" altLang="zh-CN" sz="1200" i="0" spc="0" dirty="0" smtClean="0">
                <a:ln w="0">
                  <a:noFill/>
                </a:ln>
                <a:solidFill>
                  <a:srgbClr val="000000">
                    <a:alpha val="100000"/>
                  </a:srgbClr>
                </a:solidFill>
                <a:latin typeface="Microsoft YaHei" pitchFamily="34" charset="-122"/>
                <a:ea typeface="Microsoft YaHei" pitchFamily="34" charset="-122"/>
              </a:rPr>
              <a:t>点击此处添加信息点击此处添加信息点击此处添加信息点击此处添加信息点击此处添加信息点击此处添加信息点击此处添加信息信息点击此处添加信息点击此处添加信息点加信击此处添加信息点击此处添加信息点击息</a:t>
            </a:r>
            <a:endParaRPr lang="zh-CN" altLang="en-US" sz="1200" i="0" spc="0" dirty="0" smtClean="0">
              <a:ln w="0">
                <a:noFill/>
              </a:ln>
              <a:latin typeface="Microsoft YaHei" pitchFamily="34" charset="-122"/>
              <a:ea typeface="Microsoft YaHei" pitchFamily="34" charset="-122"/>
            </a:endParaRPr>
          </a:p>
          <a:p>
            <a:pPr algn="ctr">
              <a:lnSpc>
                <a:spcPct val="100000"/>
              </a:lnSpc>
            </a:pPr>
            <a:endParaRPr lang="zh-CN" altLang="en-US" sz="1200" i="0" spc="0" dirty="0">
              <a:ln w="0">
                <a:noFill/>
              </a:ln>
              <a:latin typeface="Microsoft YaHei" pitchFamily="34" charset="-122"/>
              <a:ea typeface="Microsoft YaHei" pitchFamily="34" charset="-122"/>
            </a:endParaRPr>
          </a:p>
        </p:txBody>
      </p:sp>
      <p:sp>
        <p:nvSpPr>
          <p:cNvPr id="15" name="TextBox 4"/>
          <p:cNvSpPr txBox="1"/>
          <p:nvPr/>
        </p:nvSpPr>
        <p:spPr>
          <a:xfrm>
            <a:off x="3664836" y="3437632"/>
            <a:ext cx="1274745" cy="246221"/>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1600" i="0" spc="0" dirty="0" smtClean="0">
                <a:ln w="0">
                  <a:solidFill>
                    <a:srgbClr val="000000"/>
                  </a:solidFill>
                </a:ln>
                <a:solidFill>
                  <a:srgbClr val="000000">
                    <a:alpha val="100000"/>
                  </a:srgbClr>
                </a:solidFill>
                <a:latin typeface="微软雅黑" panose="020B0503020204020204" pitchFamily="34" charset="-122"/>
                <a:ea typeface="微软雅黑" panose="020B0503020204020204" pitchFamily="34" charset="-122"/>
              </a:rPr>
              <a:t>点击添加标题</a:t>
            </a:r>
            <a:endParaRPr lang="zh-CN" altLang="en-US" sz="1600" i="0" spc="0" dirty="0">
              <a:ln w="0">
                <a:solidFill>
                  <a:srgbClr val="000000"/>
                </a:solidFill>
              </a:ln>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ull.png" descr="desc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43561" y="1243085"/>
            <a:ext cx="1692651" cy="2535873"/>
          </a:xfrm>
          <a:prstGeom prst="rect">
            <a:avLst/>
          </a:prstGeom>
        </p:spPr>
      </p:pic>
      <p:pic>
        <p:nvPicPr>
          <p:cNvPr id="3" name="null.png" descr="desc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53319" y="2241034"/>
            <a:ext cx="1692651" cy="2535873"/>
          </a:xfrm>
          <a:prstGeom prst="rect">
            <a:avLst/>
          </a:prstGeom>
        </p:spPr>
      </p:pic>
      <p:pic>
        <p:nvPicPr>
          <p:cNvPr id="4" name="null.png" descr="desc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930446" y="475802"/>
            <a:ext cx="1692651" cy="2535873"/>
          </a:xfrm>
          <a:prstGeom prst="rect">
            <a:avLst/>
          </a:prstGeom>
        </p:spPr>
      </p:pic>
      <p:grpSp>
        <p:nvGrpSpPr>
          <p:cNvPr id="15" name="组合 14"/>
          <p:cNvGrpSpPr/>
          <p:nvPr/>
        </p:nvGrpSpPr>
        <p:grpSpPr>
          <a:xfrm>
            <a:off x="203903" y="172798"/>
            <a:ext cx="2195665" cy="647251"/>
            <a:chOff x="203903" y="172798"/>
            <a:chExt cx="2195665" cy="647251"/>
          </a:xfrm>
        </p:grpSpPr>
        <p:pic>
          <p:nvPicPr>
            <p:cNvPr id="6" name="null.png" descr="desc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21600000">
              <a:off x="203903" y="184419"/>
              <a:ext cx="834377" cy="635630"/>
            </a:xfrm>
            <a:prstGeom prst="rect">
              <a:avLst/>
            </a:prstGeom>
          </p:spPr>
        </p:pic>
        <p:sp>
          <p:nvSpPr>
            <p:cNvPr id="5" name="TextBox 4"/>
            <p:cNvSpPr txBox="1"/>
            <p:nvPr/>
          </p:nvSpPr>
          <p:spPr>
            <a:xfrm>
              <a:off x="1085118" y="490613"/>
              <a:ext cx="1314450" cy="29051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1736" i="0" spc="0" dirty="0" smtClean="0">
                  <a:ln w="0">
                    <a:noFill/>
                  </a:ln>
                  <a:solidFill>
                    <a:srgbClr val="E30B20">
                      <a:alpha val="100000"/>
                    </a:srgbClr>
                  </a:solidFill>
                  <a:latin typeface="Microsoft YaHei" pitchFamily="34" charset="-122"/>
                  <a:ea typeface="Microsoft YaHei" pitchFamily="34" charset="-122"/>
                </a:rPr>
                <a:t>Photograph</a:t>
              </a:r>
              <a:endParaRPr lang="zh-CN" altLang="en-US" sz="1736" i="0" spc="0" dirty="0">
                <a:ln w="0">
                  <a:noFill/>
                </a:ln>
                <a:latin typeface="Microsoft YaHei" pitchFamily="34" charset="-122"/>
                <a:ea typeface="Microsoft YaHei" pitchFamily="34" charset="-122"/>
              </a:endParaRPr>
            </a:p>
          </p:txBody>
        </p:sp>
        <p:sp>
          <p:nvSpPr>
            <p:cNvPr id="7" name="TextBox 4"/>
            <p:cNvSpPr txBox="1"/>
            <p:nvPr/>
          </p:nvSpPr>
          <p:spPr>
            <a:xfrm>
              <a:off x="1085118" y="172798"/>
              <a:ext cx="514350" cy="29051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1736" i="0" spc="0" dirty="0" smtClean="0">
                  <a:ln w="0">
                    <a:noFill/>
                  </a:ln>
                  <a:solidFill>
                    <a:srgbClr val="E30B20">
                      <a:alpha val="100000"/>
                    </a:srgbClr>
                  </a:solidFill>
                  <a:latin typeface="Microsoft YaHei" pitchFamily="34" charset="-122"/>
                  <a:ea typeface="Microsoft YaHei" pitchFamily="34" charset="-122"/>
                </a:rPr>
                <a:t>Soul</a:t>
              </a:r>
              <a:endParaRPr lang="zh-CN" altLang="en-US" sz="1736" i="0" spc="0" dirty="0">
                <a:ln w="0">
                  <a:noFill/>
                </a:ln>
                <a:latin typeface="Microsoft YaHei" pitchFamily="34" charset="-122"/>
                <a:ea typeface="Microsoft YaHei" pitchFamily="34" charset="-122"/>
              </a:endParaRPr>
            </a:p>
          </p:txBody>
        </p:sp>
      </p:grpSp>
      <p:pic>
        <p:nvPicPr>
          <p:cNvPr id="8" name="null.png" descr="desc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53946" y="4729109"/>
            <a:ext cx="2582266" cy="47798"/>
          </a:xfrm>
          <a:prstGeom prst="rect">
            <a:avLst/>
          </a:prstGeom>
        </p:spPr>
      </p:pic>
      <p:sp>
        <p:nvSpPr>
          <p:cNvPr id="9" name="TextBox 4"/>
          <p:cNvSpPr txBox="1"/>
          <p:nvPr/>
        </p:nvSpPr>
        <p:spPr>
          <a:xfrm rot="21599999">
            <a:off x="5930446" y="3206588"/>
            <a:ext cx="1762125" cy="242888"/>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1688" i="0" spc="0" dirty="0" smtClean="0">
                <a:ln w="0">
                  <a:solidFill>
                    <a:srgbClr val="000000"/>
                  </a:solidFill>
                </a:ln>
                <a:solidFill>
                  <a:srgbClr val="000000">
                    <a:alpha val="100000"/>
                  </a:srgbClr>
                </a:solidFill>
                <a:latin typeface="FZDaHei-B02S" pitchFamily="34" charset="-122"/>
                <a:ea typeface="FZDaHei-B02S" pitchFamily="34" charset="-122"/>
              </a:rPr>
              <a:t>点击此处添加标题</a:t>
            </a:r>
            <a:endParaRPr lang="zh-CN" altLang="en-US" sz="1688" i="0" spc="0" dirty="0">
              <a:ln w="0">
                <a:solidFill>
                  <a:srgbClr val="000000"/>
                </a:solidFill>
              </a:ln>
              <a:latin typeface="FZDaHei-B02S" pitchFamily="34" charset="-122"/>
              <a:ea typeface="FZDaHei-B02S" pitchFamily="34" charset="-122"/>
            </a:endParaRPr>
          </a:p>
        </p:txBody>
      </p:sp>
      <p:pic>
        <p:nvPicPr>
          <p:cNvPr id="12" name="null.png" descr="desc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5400000">
            <a:off x="7118034" y="3955899"/>
            <a:ext cx="1546420" cy="47798"/>
          </a:xfrm>
          <a:prstGeom prst="rect">
            <a:avLst/>
          </a:prstGeom>
        </p:spPr>
      </p:pic>
      <p:sp>
        <p:nvSpPr>
          <p:cNvPr id="13" name="TextBox 4"/>
          <p:cNvSpPr txBox="1"/>
          <p:nvPr/>
        </p:nvSpPr>
        <p:spPr>
          <a:xfrm rot="21599999">
            <a:off x="778979" y="3915069"/>
            <a:ext cx="2732199" cy="738664"/>
          </a:xfrm>
          <a:prstGeom prst="rect">
            <a:avLst/>
          </a:prstGeom>
          <a:noFill/>
        </p:spPr>
        <p:txBody>
          <a:bodyPr wrap="square" lIns="0" tIns="0" rIns="0" bIns="0" rtlCol="0">
            <a:spAutoFit/>
            <a:scene3d>
              <a:camera prst="orthographicFront">
                <a:rot lat="0" lon="0" rev="0"/>
              </a:camera>
              <a:lightRig rig="threePt" dir="t"/>
            </a:scene3d>
          </a:bodyPr>
          <a:lstStyle/>
          <a:p>
            <a:pPr algn="ctr">
              <a:lnSpc>
                <a:spcPct val="100000"/>
              </a:lnSpc>
            </a:pPr>
            <a:r>
              <a:rPr lang="en-US" altLang="zh-CN" sz="1200" i="0" spc="0" dirty="0" err="1" smtClean="0">
                <a:ln w="0">
                  <a:noFill/>
                </a:ln>
                <a:solidFill>
                  <a:srgbClr val="000000">
                    <a:alpha val="100000"/>
                  </a:srgbClr>
                </a:solidFill>
                <a:latin typeface="Microsoft YaHei" pitchFamily="34" charset="-122"/>
                <a:ea typeface="Microsoft YaHei" pitchFamily="34" charset="-122"/>
              </a:rPr>
              <a:t>点击此处添加信息点击此处添加信息点击此处添加信息点击此击此处添加信息点加信击此处添加信息点击此处添加信息点击息</a:t>
            </a:r>
            <a:endParaRPr lang="zh-CN" altLang="en-US" sz="1200" i="0" spc="0" dirty="0">
              <a:ln w="0">
                <a:noFill/>
              </a:ln>
              <a:latin typeface="Microsoft YaHei" pitchFamily="34" charset="-122"/>
              <a:ea typeface="Microsoft YaHei" pitchFamily="34" charset="-122"/>
            </a:endParaRPr>
          </a:p>
        </p:txBody>
      </p:sp>
      <p:sp>
        <p:nvSpPr>
          <p:cNvPr id="14" name="TextBox 4"/>
          <p:cNvSpPr txBox="1"/>
          <p:nvPr/>
        </p:nvSpPr>
        <p:spPr>
          <a:xfrm rot="21599999">
            <a:off x="5880093" y="3621113"/>
            <a:ext cx="1804461" cy="1107996"/>
          </a:xfrm>
          <a:prstGeom prst="rect">
            <a:avLst/>
          </a:prstGeom>
          <a:noFill/>
        </p:spPr>
        <p:txBody>
          <a:bodyPr wrap="square" lIns="0" tIns="0" rIns="0" bIns="0" rtlCol="0">
            <a:spAutoFit/>
            <a:scene3d>
              <a:camera prst="orthographicFront">
                <a:rot lat="0" lon="0" rev="0"/>
              </a:camera>
              <a:lightRig rig="threePt" dir="t"/>
            </a:scene3d>
          </a:bodyPr>
          <a:lstStyle/>
          <a:p>
            <a:pPr algn="ctr">
              <a:lnSpc>
                <a:spcPct val="100000"/>
              </a:lnSpc>
            </a:pPr>
            <a:r>
              <a:rPr lang="en-US" altLang="zh-CN" sz="1200" i="0" spc="0" dirty="0" err="1" smtClean="0">
                <a:ln w="0">
                  <a:noFill/>
                </a:ln>
                <a:solidFill>
                  <a:srgbClr val="000000">
                    <a:alpha val="100000"/>
                  </a:srgbClr>
                </a:solidFill>
                <a:latin typeface="Microsoft YaHei" pitchFamily="34" charset="-122"/>
                <a:ea typeface="Microsoft YaHei" pitchFamily="34" charset="-122"/>
              </a:rPr>
              <a:t>点击此处添加信息点击此处添加信息点击此处添加信息点击此信息点击此处添加信息点击息息点击此处添加信息息点击此处添加信息点击此信</a:t>
            </a:r>
            <a:endParaRPr lang="zh-CN" altLang="en-US" sz="1200" i="0" spc="0" dirty="0">
              <a:ln w="0">
                <a:noFill/>
              </a:ln>
              <a:latin typeface="Microsoft YaHei" pitchFamily="34" charset="-122"/>
              <a:ea typeface="Microsoft YaHei"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par>
                                <p:cTn id="18" presetID="10" presetClass="entr" presetSubtype="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03903" y="172798"/>
            <a:ext cx="2195665" cy="647251"/>
            <a:chOff x="203903" y="172798"/>
            <a:chExt cx="2195665" cy="647251"/>
          </a:xfrm>
        </p:grpSpPr>
        <p:pic>
          <p:nvPicPr>
            <p:cNvPr id="2" name="null.png" descr="desc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21600000">
              <a:off x="203903" y="184419"/>
              <a:ext cx="834377" cy="635630"/>
            </a:xfrm>
            <a:prstGeom prst="rect">
              <a:avLst/>
            </a:prstGeom>
          </p:spPr>
        </p:pic>
        <p:sp>
          <p:nvSpPr>
            <p:cNvPr id="5" name="TextBox 4"/>
            <p:cNvSpPr txBox="1"/>
            <p:nvPr/>
          </p:nvSpPr>
          <p:spPr>
            <a:xfrm>
              <a:off x="1085118" y="490613"/>
              <a:ext cx="1314450" cy="29051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1736" i="0" spc="0" dirty="0" smtClean="0">
                  <a:ln w="0">
                    <a:noFill/>
                  </a:ln>
                  <a:solidFill>
                    <a:srgbClr val="484848">
                      <a:alpha val="100000"/>
                    </a:srgbClr>
                  </a:solidFill>
                  <a:latin typeface="Microsoft YaHei" pitchFamily="34" charset="-122"/>
                  <a:ea typeface="Microsoft YaHei" pitchFamily="34" charset="-122"/>
                </a:rPr>
                <a:t>Photograph</a:t>
              </a:r>
              <a:endParaRPr lang="zh-CN" altLang="en-US" sz="1736" i="0" spc="0" dirty="0">
                <a:ln w="0">
                  <a:noFill/>
                </a:ln>
                <a:latin typeface="Microsoft YaHei" pitchFamily="34" charset="-122"/>
                <a:ea typeface="Microsoft YaHei" pitchFamily="34" charset="-122"/>
              </a:endParaRPr>
            </a:p>
          </p:txBody>
        </p:sp>
        <p:sp>
          <p:nvSpPr>
            <p:cNvPr id="3" name="TextBox 4"/>
            <p:cNvSpPr txBox="1"/>
            <p:nvPr/>
          </p:nvSpPr>
          <p:spPr>
            <a:xfrm>
              <a:off x="1085118" y="172798"/>
              <a:ext cx="514350" cy="29051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1736" i="0" spc="0" dirty="0" smtClean="0">
                  <a:ln w="0">
                    <a:noFill/>
                  </a:ln>
                  <a:solidFill>
                    <a:srgbClr val="484848">
                      <a:alpha val="100000"/>
                    </a:srgbClr>
                  </a:solidFill>
                  <a:latin typeface="Microsoft YaHei" pitchFamily="34" charset="-122"/>
                  <a:ea typeface="Microsoft YaHei" pitchFamily="34" charset="-122"/>
                </a:rPr>
                <a:t>Soul</a:t>
              </a:r>
              <a:endParaRPr lang="zh-CN" altLang="en-US" sz="1736" i="0" spc="0" dirty="0">
                <a:ln w="0">
                  <a:noFill/>
                </a:ln>
                <a:latin typeface="Microsoft YaHei" pitchFamily="34" charset="-122"/>
                <a:ea typeface="Microsoft YaHei" pitchFamily="34" charset="-122"/>
              </a:endParaRPr>
            </a:p>
          </p:txBody>
        </p:sp>
      </p:grpSp>
      <p:pic>
        <p:nvPicPr>
          <p:cNvPr id="4" name="null.png" descr="desc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005782" y="-13506"/>
            <a:ext cx="5138218" cy="5157005"/>
          </a:xfrm>
          <a:prstGeom prst="rect">
            <a:avLst/>
          </a:prstGeom>
        </p:spPr>
      </p:pic>
      <p:sp>
        <p:nvSpPr>
          <p:cNvPr id="9" name="TextBox 4"/>
          <p:cNvSpPr txBox="1"/>
          <p:nvPr/>
        </p:nvSpPr>
        <p:spPr>
          <a:xfrm rot="21599999">
            <a:off x="482542" y="2564996"/>
            <a:ext cx="3265420" cy="49244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3200" i="0" spc="0" dirty="0" err="1" smtClean="0">
                <a:ln w="0">
                  <a:solidFill>
                    <a:srgbClr val="000000"/>
                  </a:solidFill>
                </a:ln>
                <a:solidFill>
                  <a:srgbClr val="000000">
                    <a:alpha val="100000"/>
                  </a:srgbClr>
                </a:solidFill>
                <a:latin typeface="微软雅黑" panose="020B0503020204020204" pitchFamily="34" charset="-122"/>
                <a:ea typeface="微软雅黑" panose="020B0503020204020204" pitchFamily="34" charset="-122"/>
              </a:rPr>
              <a:t>点击</a:t>
            </a:r>
            <a:r>
              <a:rPr lang="zh-CN" altLang="en-US" sz="3200" i="0" spc="0" dirty="0" smtClean="0">
                <a:ln w="0">
                  <a:solidFill>
                    <a:srgbClr val="000000"/>
                  </a:solidFill>
                </a:ln>
                <a:solidFill>
                  <a:srgbClr val="000000">
                    <a:alpha val="100000"/>
                  </a:srgbClr>
                </a:solidFill>
                <a:latin typeface="微软雅黑" panose="020B0503020204020204" pitchFamily="34" charset="-122"/>
                <a:ea typeface="微软雅黑" panose="020B0503020204020204" pitchFamily="34" charset="-122"/>
              </a:rPr>
              <a:t>此处</a:t>
            </a:r>
            <a:r>
              <a:rPr lang="en-US" altLang="zh-CN" sz="3200" i="0" spc="0" dirty="0" err="1" smtClean="0">
                <a:ln w="0">
                  <a:solidFill>
                    <a:srgbClr val="000000"/>
                  </a:solidFill>
                </a:ln>
                <a:solidFill>
                  <a:srgbClr val="000000">
                    <a:alpha val="100000"/>
                  </a:srgbClr>
                </a:solidFill>
                <a:latin typeface="微软雅黑" panose="020B0503020204020204" pitchFamily="34" charset="-122"/>
                <a:ea typeface="微软雅黑" panose="020B0503020204020204" pitchFamily="34" charset="-122"/>
              </a:rPr>
              <a:t>添加标题</a:t>
            </a:r>
            <a:endParaRPr lang="zh-CN" altLang="en-US" sz="3200" i="0" spc="0" dirty="0">
              <a:ln w="0">
                <a:solidFill>
                  <a:srgbClr val="000000"/>
                </a:solidFill>
              </a:ln>
              <a:latin typeface="微软雅黑" panose="020B0503020204020204" pitchFamily="34" charset="-122"/>
              <a:ea typeface="微软雅黑" panose="020B0503020204020204" pitchFamily="34" charset="-122"/>
            </a:endParaRPr>
          </a:p>
        </p:txBody>
      </p:sp>
      <p:sp>
        <p:nvSpPr>
          <p:cNvPr id="10" name="TextBox 4"/>
          <p:cNvSpPr txBox="1"/>
          <p:nvPr/>
        </p:nvSpPr>
        <p:spPr>
          <a:xfrm rot="21599999">
            <a:off x="451298" y="3828796"/>
            <a:ext cx="3325847" cy="738664"/>
          </a:xfrm>
          <a:prstGeom prst="rect">
            <a:avLst/>
          </a:prstGeom>
          <a:noFill/>
        </p:spPr>
        <p:txBody>
          <a:bodyPr wrap="square" lIns="0" tIns="0" rIns="0" bIns="0" rtlCol="0">
            <a:spAutoFit/>
            <a:scene3d>
              <a:camera prst="orthographicFront">
                <a:rot lat="0" lon="0" rev="0"/>
              </a:camera>
              <a:lightRig rig="threePt" dir="t"/>
            </a:scene3d>
          </a:bodyPr>
          <a:lstStyle/>
          <a:p>
            <a:pPr algn="ctr">
              <a:lnSpc>
                <a:spcPct val="100000"/>
              </a:lnSpc>
            </a:pPr>
            <a:r>
              <a:rPr lang="en-US" altLang="zh-CN" sz="1200" i="0" spc="0" dirty="0" smtClean="0">
                <a:ln w="0">
                  <a:noFill/>
                </a:ln>
                <a:solidFill>
                  <a:srgbClr val="000000">
                    <a:alpha val="100000"/>
                  </a:srgbClr>
                </a:solidFill>
                <a:latin typeface="Microsoft YaHei" pitchFamily="34" charset="-122"/>
                <a:ea typeface="Microsoft YaHei" pitchFamily="34" charset="-122"/>
              </a:rPr>
              <a:t>点击此处添加信息点击此处添加信息点击此处添加信息点击此处添加信息点击此处添加信息点击此处添加信息点击此处添加信息点加信击此处添加信息点击此处添加信息点击息</a:t>
            </a:r>
            <a:endParaRPr lang="zh-CN" altLang="en-US" sz="1200" i="0" spc="0" dirty="0">
              <a:ln w="0">
                <a:noFill/>
              </a:ln>
              <a:latin typeface="Microsoft YaHei" pitchFamily="34" charset="-122"/>
              <a:ea typeface="Microsoft YaHei" pitchFamily="34" charset="-122"/>
            </a:endParaRPr>
          </a:p>
        </p:txBody>
      </p:sp>
      <p:sp>
        <p:nvSpPr>
          <p:cNvPr id="11" name="TextBox 4"/>
          <p:cNvSpPr txBox="1"/>
          <p:nvPr/>
        </p:nvSpPr>
        <p:spPr>
          <a:xfrm rot="21599999">
            <a:off x="1220636" y="3287075"/>
            <a:ext cx="1735133" cy="248209"/>
          </a:xfrm>
          <a:prstGeom prst="rect">
            <a:avLst/>
          </a:prstGeom>
          <a:noFill/>
        </p:spPr>
        <p:txBody>
          <a:bodyPr wrap="square" lIns="0" tIns="0" rIns="0" bIns="0" rtlCol="0">
            <a:spAutoFit/>
            <a:scene3d>
              <a:camera prst="orthographicFront">
                <a:rot lat="0" lon="0" rev="0"/>
              </a:camera>
              <a:lightRig rig="threePt" dir="t"/>
            </a:scene3d>
          </a:bodyPr>
          <a:lstStyle/>
          <a:p>
            <a:pPr algn="ctr">
              <a:lnSpc>
                <a:spcPct val="100000"/>
              </a:lnSpc>
            </a:pPr>
            <a:r>
              <a:rPr lang="en-US" altLang="zh-CN" sz="1613" i="0" spc="0" dirty="0" smtClean="0">
                <a:ln w="0">
                  <a:solidFill>
                    <a:srgbClr val="909090"/>
                  </a:solidFill>
                </a:ln>
                <a:solidFill>
                  <a:srgbClr val="909090">
                    <a:alpha val="100000"/>
                  </a:srgbClr>
                </a:solidFill>
                <a:latin typeface="Microsoft YaHei" pitchFamily="34" charset="-122"/>
                <a:ea typeface="Microsoft YaHei" pitchFamily="34" charset="-122"/>
              </a:rPr>
              <a:t>点击此处添加标题</a:t>
            </a:r>
            <a:endParaRPr lang="zh-CN" altLang="en-US" sz="1613" i="0" spc="0" dirty="0">
              <a:ln w="0">
                <a:solidFill>
                  <a:srgbClr val="909090"/>
                </a:solidFill>
              </a:ln>
              <a:latin typeface="Microsoft YaHei" pitchFamily="34" charset="-122"/>
              <a:ea typeface="Microsoft YaHei"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ull.png" descr="desc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625" y="-591811"/>
            <a:ext cx="4890673" cy="5861832"/>
          </a:xfrm>
          <a:prstGeom prst="rect">
            <a:avLst/>
          </a:prstGeom>
        </p:spPr>
      </p:pic>
      <p:pic>
        <p:nvPicPr>
          <p:cNvPr id="3" name="null.png" descr="desc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251626">
            <a:off x="-1643402" y="-1636854"/>
            <a:ext cx="2361162" cy="7203007"/>
          </a:xfrm>
          <a:prstGeom prst="rect">
            <a:avLst/>
          </a:prstGeom>
        </p:spPr>
      </p:pic>
      <p:pic>
        <p:nvPicPr>
          <p:cNvPr id="4" name="null.png" descr="desc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251626">
            <a:off x="3587797" y="-187010"/>
            <a:ext cx="2361162" cy="7203007"/>
          </a:xfrm>
          <a:prstGeom prst="rect">
            <a:avLst/>
          </a:prstGeom>
        </p:spPr>
      </p:pic>
      <p:grpSp>
        <p:nvGrpSpPr>
          <p:cNvPr id="14" name="组合 13"/>
          <p:cNvGrpSpPr/>
          <p:nvPr/>
        </p:nvGrpSpPr>
        <p:grpSpPr>
          <a:xfrm>
            <a:off x="6760197" y="172798"/>
            <a:ext cx="2195665" cy="647251"/>
            <a:chOff x="6760197" y="172798"/>
            <a:chExt cx="2195665" cy="647251"/>
          </a:xfrm>
        </p:grpSpPr>
        <p:pic>
          <p:nvPicPr>
            <p:cNvPr id="8" name="null.png" descr="desc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21600000">
              <a:off x="6760197" y="184419"/>
              <a:ext cx="834377" cy="635630"/>
            </a:xfrm>
            <a:prstGeom prst="rect">
              <a:avLst/>
            </a:prstGeom>
          </p:spPr>
        </p:pic>
        <p:sp>
          <p:nvSpPr>
            <p:cNvPr id="9" name="TextBox 4"/>
            <p:cNvSpPr txBox="1"/>
            <p:nvPr/>
          </p:nvSpPr>
          <p:spPr>
            <a:xfrm>
              <a:off x="7641412" y="490613"/>
              <a:ext cx="1314450" cy="29051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1736" i="0" spc="0" dirty="0" smtClean="0">
                  <a:ln w="0">
                    <a:noFill/>
                  </a:ln>
                  <a:solidFill>
                    <a:srgbClr val="000000">
                      <a:alpha val="100000"/>
                    </a:srgbClr>
                  </a:solidFill>
                  <a:latin typeface="Microsoft YaHei" pitchFamily="34" charset="-122"/>
                  <a:ea typeface="Microsoft YaHei" pitchFamily="34" charset="-122"/>
                </a:rPr>
                <a:t>Photograph</a:t>
              </a:r>
              <a:endParaRPr lang="zh-CN" altLang="en-US" sz="1736" i="0" spc="0" dirty="0">
                <a:ln w="0">
                  <a:noFill/>
                </a:ln>
                <a:latin typeface="Microsoft YaHei" pitchFamily="34" charset="-122"/>
                <a:ea typeface="Microsoft YaHei" pitchFamily="34" charset="-122"/>
              </a:endParaRPr>
            </a:p>
          </p:txBody>
        </p:sp>
        <p:sp>
          <p:nvSpPr>
            <p:cNvPr id="10" name="TextBox 4"/>
            <p:cNvSpPr txBox="1"/>
            <p:nvPr/>
          </p:nvSpPr>
          <p:spPr>
            <a:xfrm>
              <a:off x="7641412" y="172798"/>
              <a:ext cx="514350" cy="29051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1736" i="0" spc="0" dirty="0" smtClean="0">
                  <a:ln w="0">
                    <a:noFill/>
                  </a:ln>
                  <a:solidFill>
                    <a:srgbClr val="000000">
                      <a:alpha val="100000"/>
                    </a:srgbClr>
                  </a:solidFill>
                  <a:latin typeface="Microsoft YaHei" pitchFamily="34" charset="-122"/>
                  <a:ea typeface="Microsoft YaHei" pitchFamily="34" charset="-122"/>
                </a:rPr>
                <a:t>Soul</a:t>
              </a:r>
              <a:endParaRPr lang="zh-CN" altLang="en-US" sz="1736" i="0" spc="0" dirty="0">
                <a:ln w="0">
                  <a:noFill/>
                </a:ln>
                <a:latin typeface="Microsoft YaHei" pitchFamily="34" charset="-122"/>
                <a:ea typeface="Microsoft YaHei" pitchFamily="34" charset="-122"/>
              </a:endParaRPr>
            </a:p>
          </p:txBody>
        </p:sp>
      </p:grpSp>
      <p:sp>
        <p:nvSpPr>
          <p:cNvPr id="11" name="TextBox 4"/>
          <p:cNvSpPr txBox="1"/>
          <p:nvPr/>
        </p:nvSpPr>
        <p:spPr>
          <a:xfrm rot="21599999">
            <a:off x="5262437" y="1704579"/>
            <a:ext cx="3405846" cy="49244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3200" i="0" spc="0" dirty="0" err="1" smtClean="0">
                <a:ln w="0">
                  <a:solidFill>
                    <a:srgbClr val="000000"/>
                  </a:solidFill>
                </a:ln>
                <a:solidFill>
                  <a:srgbClr val="000000">
                    <a:alpha val="100000"/>
                  </a:srgbClr>
                </a:solidFill>
                <a:latin typeface="微软雅黑" panose="020B0503020204020204" pitchFamily="34" charset="-122"/>
                <a:ea typeface="微软雅黑" panose="020B0503020204020204" pitchFamily="34" charset="-122"/>
              </a:rPr>
              <a:t>点击</a:t>
            </a:r>
            <a:r>
              <a:rPr lang="zh-CN" altLang="en-US" sz="3200" i="0" spc="0" dirty="0" smtClean="0">
                <a:ln w="0">
                  <a:solidFill>
                    <a:srgbClr val="000000"/>
                  </a:solidFill>
                </a:ln>
                <a:solidFill>
                  <a:srgbClr val="000000">
                    <a:alpha val="100000"/>
                  </a:srgbClr>
                </a:solidFill>
                <a:latin typeface="微软雅黑" panose="020B0503020204020204" pitchFamily="34" charset="-122"/>
                <a:ea typeface="微软雅黑" panose="020B0503020204020204" pitchFamily="34" charset="-122"/>
              </a:rPr>
              <a:t>此处</a:t>
            </a:r>
            <a:r>
              <a:rPr lang="en-US" altLang="zh-CN" sz="3200" i="0" spc="0" dirty="0" err="1" smtClean="0">
                <a:ln w="0">
                  <a:solidFill>
                    <a:srgbClr val="000000"/>
                  </a:solidFill>
                </a:ln>
                <a:solidFill>
                  <a:srgbClr val="000000">
                    <a:alpha val="100000"/>
                  </a:srgbClr>
                </a:solidFill>
                <a:latin typeface="微软雅黑" panose="020B0503020204020204" pitchFamily="34" charset="-122"/>
                <a:ea typeface="微软雅黑" panose="020B0503020204020204" pitchFamily="34" charset="-122"/>
              </a:rPr>
              <a:t>添加标题</a:t>
            </a:r>
            <a:endParaRPr lang="zh-CN" altLang="en-US" sz="3200" i="0" spc="0" dirty="0">
              <a:ln w="0">
                <a:solidFill>
                  <a:srgbClr val="000000"/>
                </a:solidFill>
              </a:ln>
              <a:latin typeface="微软雅黑" panose="020B0503020204020204" pitchFamily="34" charset="-122"/>
              <a:ea typeface="微软雅黑" panose="020B0503020204020204" pitchFamily="34" charset="-122"/>
            </a:endParaRPr>
          </a:p>
        </p:txBody>
      </p:sp>
      <p:sp>
        <p:nvSpPr>
          <p:cNvPr id="12" name="TextBox 4"/>
          <p:cNvSpPr txBox="1"/>
          <p:nvPr/>
        </p:nvSpPr>
        <p:spPr>
          <a:xfrm rot="21599999">
            <a:off x="5302438" y="2901985"/>
            <a:ext cx="3325847" cy="1107996"/>
          </a:xfrm>
          <a:prstGeom prst="rect">
            <a:avLst/>
          </a:prstGeom>
          <a:noFill/>
        </p:spPr>
        <p:txBody>
          <a:bodyPr wrap="square" lIns="0" tIns="0" rIns="0" bIns="0" rtlCol="0">
            <a:spAutoFit/>
            <a:scene3d>
              <a:camera prst="orthographicFront">
                <a:rot lat="0" lon="0" rev="0"/>
              </a:camera>
              <a:lightRig rig="threePt" dir="t"/>
            </a:scene3d>
          </a:bodyPr>
          <a:lstStyle/>
          <a:p>
            <a:pPr algn="ctr">
              <a:lnSpc>
                <a:spcPct val="100000"/>
              </a:lnSpc>
            </a:pPr>
            <a:r>
              <a:rPr lang="en-US" altLang="zh-CN" sz="1200" i="0" spc="0" dirty="0" smtClean="0">
                <a:ln w="0">
                  <a:noFill/>
                </a:ln>
                <a:solidFill>
                  <a:srgbClr val="000000">
                    <a:alpha val="100000"/>
                  </a:srgbClr>
                </a:solidFill>
                <a:latin typeface="Microsoft YaHei" pitchFamily="34" charset="-122"/>
                <a:ea typeface="Microsoft YaHei" pitchFamily="34" charset="-122"/>
              </a:rPr>
              <a:t>点击此处添加信息点击此处添加信息点击此处添加信息点击此处添加信息点击此处添加信息点击此处添加信息点击此处添加信息点加信击此处添加信息点击此处添加信息点击息加信息加信息加信息加信息加信息加信息加信息加信息加信息加信息加信息加信息</a:t>
            </a:r>
            <a:endParaRPr lang="zh-CN" altLang="en-US" sz="1200" i="0" spc="0" dirty="0">
              <a:ln w="0">
                <a:noFill/>
              </a:ln>
              <a:latin typeface="Microsoft YaHei" pitchFamily="34" charset="-122"/>
              <a:ea typeface="Microsoft YaHei" pitchFamily="34" charset="-122"/>
            </a:endParaRPr>
          </a:p>
        </p:txBody>
      </p:sp>
      <p:sp>
        <p:nvSpPr>
          <p:cNvPr id="13" name="TextBox 4"/>
          <p:cNvSpPr txBox="1"/>
          <p:nvPr/>
        </p:nvSpPr>
        <p:spPr>
          <a:xfrm rot="21599999">
            <a:off x="6097794" y="2430836"/>
            <a:ext cx="1735133" cy="248209"/>
          </a:xfrm>
          <a:prstGeom prst="rect">
            <a:avLst/>
          </a:prstGeom>
          <a:noFill/>
        </p:spPr>
        <p:txBody>
          <a:bodyPr wrap="square" lIns="0" tIns="0" rIns="0" bIns="0" rtlCol="0">
            <a:spAutoFit/>
            <a:scene3d>
              <a:camera prst="orthographicFront">
                <a:rot lat="0" lon="0" rev="0"/>
              </a:camera>
              <a:lightRig rig="threePt" dir="t"/>
            </a:scene3d>
          </a:bodyPr>
          <a:lstStyle/>
          <a:p>
            <a:pPr algn="ctr">
              <a:lnSpc>
                <a:spcPct val="100000"/>
              </a:lnSpc>
            </a:pPr>
            <a:r>
              <a:rPr lang="en-US" altLang="zh-CN" sz="1613" i="0" spc="0" dirty="0" smtClean="0">
                <a:ln w="0">
                  <a:solidFill>
                    <a:srgbClr val="909090"/>
                  </a:solidFill>
                </a:ln>
                <a:solidFill>
                  <a:srgbClr val="909090">
                    <a:alpha val="100000"/>
                  </a:srgbClr>
                </a:solidFill>
                <a:latin typeface="Microsoft YaHei" pitchFamily="34" charset="-122"/>
                <a:ea typeface="Microsoft YaHei" pitchFamily="34" charset="-122"/>
              </a:rPr>
              <a:t>点击此处添加标题</a:t>
            </a:r>
            <a:endParaRPr lang="zh-CN" altLang="en-US" sz="1613" i="0" spc="0" dirty="0">
              <a:ln w="0">
                <a:solidFill>
                  <a:srgbClr val="909090"/>
                </a:solidFill>
              </a:ln>
              <a:latin typeface="Microsoft YaHei" pitchFamily="34" charset="-122"/>
              <a:ea typeface="Microsoft YaHei"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4"/>
          <p:cNvSpPr txBox="1"/>
          <p:nvPr/>
        </p:nvSpPr>
        <p:spPr>
          <a:xfrm>
            <a:off x="3746028" y="2921269"/>
            <a:ext cx="1881188" cy="646331"/>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4200" i="0" spc="0" dirty="0" smtClean="0">
                <a:ln w="0">
                  <a:noFill/>
                </a:ln>
                <a:solidFill>
                  <a:srgbClr val="000000">
                    <a:alpha val="100000"/>
                  </a:srgbClr>
                </a:solidFill>
                <a:latin typeface="Microsoft YaHei" pitchFamily="34" charset="-122"/>
                <a:ea typeface="Microsoft YaHei" pitchFamily="34" charset="-122"/>
              </a:rPr>
              <a:t>PART 3</a:t>
            </a:r>
            <a:endParaRPr lang="zh-CN" altLang="en-US" sz="4200" i="0" spc="0" dirty="0">
              <a:ln w="0">
                <a:noFill/>
              </a:ln>
              <a:latin typeface="Microsoft YaHei" pitchFamily="34" charset="-122"/>
              <a:ea typeface="Microsoft YaHei" pitchFamily="34" charset="-122"/>
            </a:endParaRPr>
          </a:p>
        </p:txBody>
      </p:sp>
      <p:grpSp>
        <p:nvGrpSpPr>
          <p:cNvPr id="17" name="组合 16"/>
          <p:cNvGrpSpPr/>
          <p:nvPr/>
        </p:nvGrpSpPr>
        <p:grpSpPr>
          <a:xfrm>
            <a:off x="3719933" y="1314126"/>
            <a:ext cx="1773513" cy="1351064"/>
            <a:chOff x="3719933" y="1314126"/>
            <a:chExt cx="1773513" cy="1351064"/>
          </a:xfrm>
        </p:grpSpPr>
        <p:pic>
          <p:nvPicPr>
            <p:cNvPr id="12" name="null.png" descr="desc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21600000">
              <a:off x="3719933" y="1314126"/>
              <a:ext cx="1773513" cy="1351064"/>
            </a:xfrm>
            <a:prstGeom prst="rect">
              <a:avLst/>
            </a:prstGeom>
          </p:spPr>
        </p:pic>
        <p:pic>
          <p:nvPicPr>
            <p:cNvPr id="14" name="null.png" descr="desc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21600000">
              <a:off x="4606812" y="1570205"/>
              <a:ext cx="547317" cy="1094985"/>
            </a:xfrm>
            <a:prstGeom prst="rect">
              <a:avLst/>
            </a:prstGeom>
          </p:spPr>
        </p:pic>
        <p:pic>
          <p:nvPicPr>
            <p:cNvPr id="15" name="null.png" descr="desc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21600000">
              <a:off x="4059493" y="1570205"/>
              <a:ext cx="547317" cy="1094985"/>
            </a:xfrm>
            <a:prstGeom prst="rect">
              <a:avLst/>
            </a:prstGeom>
          </p:spPr>
        </p:pic>
      </p:grpSp>
      <p:sp>
        <p:nvSpPr>
          <p:cNvPr id="16" name="TextBox 4"/>
          <p:cNvSpPr txBox="1"/>
          <p:nvPr/>
        </p:nvSpPr>
        <p:spPr>
          <a:xfrm rot="21599999">
            <a:off x="1927782" y="3639012"/>
            <a:ext cx="5357813" cy="369332"/>
          </a:xfrm>
          <a:prstGeom prst="rect">
            <a:avLst/>
          </a:prstGeom>
          <a:noFill/>
        </p:spPr>
        <p:txBody>
          <a:bodyPr wrap="square" lIns="0" tIns="0" rIns="0" bIns="0" rtlCol="0">
            <a:spAutoFit/>
            <a:scene3d>
              <a:camera prst="orthographicFront">
                <a:rot lat="0" lon="0" rev="0"/>
              </a:camera>
              <a:lightRig rig="threePt" dir="t"/>
            </a:scene3d>
          </a:bodyPr>
          <a:lstStyle/>
          <a:p>
            <a:pPr algn="ctr">
              <a:lnSpc>
                <a:spcPct val="100000"/>
              </a:lnSpc>
            </a:pPr>
            <a:r>
              <a:rPr lang="en-US" altLang="zh-CN" sz="1200" i="0" spc="0" dirty="0" smtClean="0">
                <a:ln w="0">
                  <a:noFill/>
                </a:ln>
                <a:solidFill>
                  <a:srgbClr val="000000">
                    <a:alpha val="100000"/>
                  </a:srgbClr>
                </a:solidFill>
                <a:latin typeface="Microsoft YaHei" pitchFamily="34" charset="-122"/>
                <a:ea typeface="Microsoft YaHei" pitchFamily="34" charset="-122"/>
              </a:rPr>
              <a:t>点击此处添加信息点击此处添加信息点击此处添加信息点击此处添加信息点击此处添加信息</a:t>
            </a:r>
            <a:endParaRPr lang="zh-CN" altLang="en-US" sz="1200" i="0" spc="0" dirty="0">
              <a:ln w="0">
                <a:noFill/>
              </a:ln>
              <a:latin typeface="Microsoft YaHei" pitchFamily="34" charset="-122"/>
              <a:ea typeface="Microsoft YaHei"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ull.png" descr="desc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831391" y="515451"/>
            <a:ext cx="3481218" cy="3001054"/>
          </a:xfrm>
          <a:prstGeom prst="rect">
            <a:avLst/>
          </a:prstGeom>
        </p:spPr>
      </p:pic>
      <p:grpSp>
        <p:nvGrpSpPr>
          <p:cNvPr id="15" name="组合 14"/>
          <p:cNvGrpSpPr/>
          <p:nvPr/>
        </p:nvGrpSpPr>
        <p:grpSpPr>
          <a:xfrm>
            <a:off x="121360" y="103174"/>
            <a:ext cx="2195665" cy="647251"/>
            <a:chOff x="121360" y="103174"/>
            <a:chExt cx="2195665" cy="647251"/>
          </a:xfrm>
        </p:grpSpPr>
        <p:pic>
          <p:nvPicPr>
            <p:cNvPr id="6" name="null.png" descr="desc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21600000">
              <a:off x="121360" y="114795"/>
              <a:ext cx="834377" cy="635630"/>
            </a:xfrm>
            <a:prstGeom prst="rect">
              <a:avLst/>
            </a:prstGeom>
          </p:spPr>
        </p:pic>
        <p:sp>
          <p:nvSpPr>
            <p:cNvPr id="7" name="TextBox 4"/>
            <p:cNvSpPr txBox="1"/>
            <p:nvPr/>
          </p:nvSpPr>
          <p:spPr>
            <a:xfrm>
              <a:off x="1002575" y="420989"/>
              <a:ext cx="1314450" cy="29051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1736" i="0" spc="0" dirty="0" smtClean="0">
                  <a:ln w="0">
                    <a:noFill/>
                  </a:ln>
                  <a:solidFill>
                    <a:srgbClr val="000000">
                      <a:alpha val="100000"/>
                    </a:srgbClr>
                  </a:solidFill>
                  <a:latin typeface="Microsoft YaHei" pitchFamily="34" charset="-122"/>
                  <a:ea typeface="Microsoft YaHei" pitchFamily="34" charset="-122"/>
                </a:rPr>
                <a:t>Photograph</a:t>
              </a:r>
              <a:endParaRPr lang="zh-CN" altLang="en-US" sz="1736" i="0" spc="0" dirty="0">
                <a:ln w="0">
                  <a:noFill/>
                </a:ln>
                <a:latin typeface="Microsoft YaHei" pitchFamily="34" charset="-122"/>
                <a:ea typeface="Microsoft YaHei" pitchFamily="34" charset="-122"/>
              </a:endParaRPr>
            </a:p>
          </p:txBody>
        </p:sp>
        <p:sp>
          <p:nvSpPr>
            <p:cNvPr id="8" name="TextBox 4"/>
            <p:cNvSpPr txBox="1"/>
            <p:nvPr/>
          </p:nvSpPr>
          <p:spPr>
            <a:xfrm>
              <a:off x="1002575" y="103174"/>
              <a:ext cx="514350" cy="29051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1736" i="0" spc="0" dirty="0" smtClean="0">
                  <a:ln w="0">
                    <a:noFill/>
                  </a:ln>
                  <a:solidFill>
                    <a:srgbClr val="000000">
                      <a:alpha val="100000"/>
                    </a:srgbClr>
                  </a:solidFill>
                  <a:latin typeface="Microsoft YaHei" pitchFamily="34" charset="-122"/>
                  <a:ea typeface="Microsoft YaHei" pitchFamily="34" charset="-122"/>
                </a:rPr>
                <a:t>Soul</a:t>
              </a:r>
              <a:endParaRPr lang="zh-CN" altLang="en-US" sz="1736" i="0" spc="0" dirty="0">
                <a:ln w="0">
                  <a:noFill/>
                </a:ln>
                <a:latin typeface="Microsoft YaHei" pitchFamily="34" charset="-122"/>
                <a:ea typeface="Microsoft YaHei" pitchFamily="34" charset="-122"/>
              </a:endParaRPr>
            </a:p>
          </p:txBody>
        </p:sp>
      </p:grpSp>
      <p:sp>
        <p:nvSpPr>
          <p:cNvPr id="12" name="TextBox 4"/>
          <p:cNvSpPr txBox="1"/>
          <p:nvPr/>
        </p:nvSpPr>
        <p:spPr>
          <a:xfrm rot="21599999">
            <a:off x="2831391" y="3691183"/>
            <a:ext cx="3405846" cy="49244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3200" i="0" spc="0" dirty="0" err="1" smtClean="0">
                <a:ln w="0">
                  <a:solidFill>
                    <a:srgbClr val="000000"/>
                  </a:solidFill>
                </a:ln>
                <a:solidFill>
                  <a:srgbClr val="000000">
                    <a:alpha val="100000"/>
                  </a:srgbClr>
                </a:solidFill>
                <a:latin typeface="微软雅黑" panose="020B0503020204020204" pitchFamily="34" charset="-122"/>
                <a:ea typeface="微软雅黑" panose="020B0503020204020204" pitchFamily="34" charset="-122"/>
              </a:rPr>
              <a:t>点击</a:t>
            </a:r>
            <a:r>
              <a:rPr lang="zh-CN" altLang="en-US" sz="3200" i="0" spc="0" dirty="0" smtClean="0">
                <a:ln w="0">
                  <a:solidFill>
                    <a:srgbClr val="000000"/>
                  </a:solidFill>
                </a:ln>
                <a:solidFill>
                  <a:srgbClr val="000000">
                    <a:alpha val="100000"/>
                  </a:srgbClr>
                </a:solidFill>
                <a:latin typeface="微软雅黑" panose="020B0503020204020204" pitchFamily="34" charset="-122"/>
                <a:ea typeface="微软雅黑" panose="020B0503020204020204" pitchFamily="34" charset="-122"/>
              </a:rPr>
              <a:t>此处</a:t>
            </a:r>
            <a:r>
              <a:rPr lang="en-US" altLang="zh-CN" sz="3200" i="0" spc="0" dirty="0" err="1" smtClean="0">
                <a:ln w="0">
                  <a:solidFill>
                    <a:srgbClr val="000000"/>
                  </a:solidFill>
                </a:ln>
                <a:solidFill>
                  <a:srgbClr val="000000">
                    <a:alpha val="100000"/>
                  </a:srgbClr>
                </a:solidFill>
                <a:latin typeface="微软雅黑" panose="020B0503020204020204" pitchFamily="34" charset="-122"/>
                <a:ea typeface="微软雅黑" panose="020B0503020204020204" pitchFamily="34" charset="-122"/>
              </a:rPr>
              <a:t>添加标题</a:t>
            </a:r>
            <a:endParaRPr lang="zh-CN" altLang="en-US" sz="3200" i="0" spc="0" dirty="0">
              <a:ln w="0">
                <a:solidFill>
                  <a:srgbClr val="000000"/>
                </a:solidFill>
              </a:ln>
              <a:latin typeface="微软雅黑" panose="020B0503020204020204" pitchFamily="34" charset="-122"/>
              <a:ea typeface="微软雅黑" panose="020B0503020204020204" pitchFamily="34" charset="-122"/>
            </a:endParaRPr>
          </a:p>
        </p:txBody>
      </p:sp>
      <p:sp>
        <p:nvSpPr>
          <p:cNvPr id="13" name="TextBox 4"/>
          <p:cNvSpPr txBox="1"/>
          <p:nvPr/>
        </p:nvSpPr>
        <p:spPr>
          <a:xfrm rot="21599999">
            <a:off x="1279206" y="4609034"/>
            <a:ext cx="6730899" cy="369332"/>
          </a:xfrm>
          <a:prstGeom prst="rect">
            <a:avLst/>
          </a:prstGeom>
          <a:noFill/>
        </p:spPr>
        <p:txBody>
          <a:bodyPr wrap="square" lIns="0" tIns="0" rIns="0" bIns="0" rtlCol="0">
            <a:spAutoFit/>
            <a:scene3d>
              <a:camera prst="orthographicFront">
                <a:rot lat="0" lon="0" rev="0"/>
              </a:camera>
              <a:lightRig rig="threePt" dir="t"/>
            </a:scene3d>
          </a:bodyPr>
          <a:lstStyle/>
          <a:p>
            <a:pPr algn="ctr">
              <a:lnSpc>
                <a:spcPct val="100000"/>
              </a:lnSpc>
            </a:pPr>
            <a:r>
              <a:rPr lang="en-US" altLang="zh-CN" sz="1200" i="0" spc="0" dirty="0" smtClean="0">
                <a:ln w="0">
                  <a:noFill/>
                </a:ln>
                <a:solidFill>
                  <a:srgbClr val="000000">
                    <a:alpha val="100000"/>
                  </a:srgbClr>
                </a:solidFill>
                <a:latin typeface="Microsoft YaHei" pitchFamily="34" charset="-122"/>
                <a:ea typeface="Microsoft YaHei" pitchFamily="34" charset="-122"/>
              </a:rPr>
              <a:t>点击此处添加信息点击此处添加信息点击此处添加信息点击此处添加信息点击此处添加信息点击此处添加信息点击此处添加信息点加信击此处添加信息点击此处添</a:t>
            </a:r>
            <a:endParaRPr lang="zh-CN" altLang="en-US" sz="1200" i="0" spc="0" dirty="0">
              <a:ln w="0">
                <a:noFill/>
              </a:ln>
              <a:latin typeface="Microsoft YaHei" pitchFamily="34" charset="-122"/>
              <a:ea typeface="Microsoft YaHei" pitchFamily="34" charset="-122"/>
            </a:endParaRPr>
          </a:p>
        </p:txBody>
      </p:sp>
      <p:sp>
        <p:nvSpPr>
          <p:cNvPr id="14" name="TextBox 4"/>
          <p:cNvSpPr txBox="1"/>
          <p:nvPr/>
        </p:nvSpPr>
        <p:spPr>
          <a:xfrm rot="21599999">
            <a:off x="3666747" y="4234199"/>
            <a:ext cx="1735133" cy="248209"/>
          </a:xfrm>
          <a:prstGeom prst="rect">
            <a:avLst/>
          </a:prstGeom>
          <a:noFill/>
        </p:spPr>
        <p:txBody>
          <a:bodyPr wrap="square" lIns="0" tIns="0" rIns="0" bIns="0" rtlCol="0">
            <a:spAutoFit/>
            <a:scene3d>
              <a:camera prst="orthographicFront">
                <a:rot lat="0" lon="0" rev="0"/>
              </a:camera>
              <a:lightRig rig="threePt" dir="t"/>
            </a:scene3d>
          </a:bodyPr>
          <a:lstStyle/>
          <a:p>
            <a:pPr algn="ctr">
              <a:lnSpc>
                <a:spcPct val="100000"/>
              </a:lnSpc>
            </a:pPr>
            <a:r>
              <a:rPr lang="en-US" altLang="zh-CN" sz="1613" i="0" spc="0" dirty="0" smtClean="0">
                <a:ln w="0">
                  <a:solidFill>
                    <a:srgbClr val="909090"/>
                  </a:solidFill>
                </a:ln>
                <a:solidFill>
                  <a:srgbClr val="909090">
                    <a:alpha val="100000"/>
                  </a:srgbClr>
                </a:solidFill>
                <a:latin typeface="Microsoft YaHei" pitchFamily="34" charset="-122"/>
                <a:ea typeface="Microsoft YaHei" pitchFamily="34" charset="-122"/>
              </a:rPr>
              <a:t>点击此处添加标题</a:t>
            </a:r>
            <a:endParaRPr lang="zh-CN" altLang="en-US" sz="1613" i="0" spc="0" dirty="0">
              <a:ln w="0">
                <a:solidFill>
                  <a:srgbClr val="909090"/>
                </a:solidFill>
              </a:ln>
              <a:latin typeface="Microsoft YaHei" pitchFamily="34" charset="-122"/>
              <a:ea typeface="Microsoft YaHei"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ull.png" descr="desc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03270" y="1048415"/>
            <a:ext cx="2031674" cy="2031674"/>
          </a:xfrm>
          <a:prstGeom prst="rect">
            <a:avLst/>
          </a:prstGeom>
        </p:spPr>
      </p:pic>
      <p:pic>
        <p:nvPicPr>
          <p:cNvPr id="3" name="null.png" descr="desc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561483" y="1048415"/>
            <a:ext cx="2031674" cy="2031674"/>
          </a:xfrm>
          <a:prstGeom prst="rect">
            <a:avLst/>
          </a:prstGeom>
        </p:spPr>
      </p:pic>
      <p:pic>
        <p:nvPicPr>
          <p:cNvPr id="4" name="null.png" descr="desc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09056" y="1048415"/>
            <a:ext cx="2031674" cy="2031674"/>
          </a:xfrm>
          <a:prstGeom prst="rect">
            <a:avLst/>
          </a:prstGeom>
        </p:spPr>
      </p:pic>
      <p:sp>
        <p:nvSpPr>
          <p:cNvPr id="5" name="TextBox 4"/>
          <p:cNvSpPr txBox="1"/>
          <p:nvPr/>
        </p:nvSpPr>
        <p:spPr>
          <a:xfrm rot="21599999">
            <a:off x="-660691" y="3276522"/>
            <a:ext cx="5357813" cy="223838"/>
          </a:xfrm>
          <a:prstGeom prst="rect">
            <a:avLst/>
          </a:prstGeom>
          <a:noFill/>
        </p:spPr>
        <p:txBody>
          <a:bodyPr wrap="square" lIns="0" tIns="0" rIns="0" bIns="0" rtlCol="0">
            <a:spAutoFit/>
            <a:scene3d>
              <a:camera prst="orthographicFront">
                <a:rot lat="0" lon="0" rev="0"/>
              </a:camera>
              <a:lightRig rig="threePt" dir="t"/>
            </a:scene3d>
          </a:bodyPr>
          <a:lstStyle/>
          <a:p>
            <a:pPr algn="ctr">
              <a:lnSpc>
                <a:spcPct val="100000"/>
              </a:lnSpc>
            </a:pPr>
            <a:r>
              <a:rPr lang="en-US" altLang="zh-CN" sz="1613" i="0" spc="0" dirty="0" smtClean="0">
                <a:ln w="0">
                  <a:solidFill>
                    <a:srgbClr val="000000"/>
                  </a:solidFill>
                </a:ln>
                <a:solidFill>
                  <a:srgbClr val="000000">
                    <a:alpha val="100000"/>
                  </a:srgbClr>
                </a:solidFill>
                <a:latin typeface="FZDaHei-B02S" pitchFamily="34" charset="-122"/>
                <a:ea typeface="FZDaHei-B02S" pitchFamily="34" charset="-122"/>
              </a:rPr>
              <a:t>点击此处添加标题</a:t>
            </a:r>
            <a:endParaRPr lang="zh-CN" altLang="en-US" sz="1613" i="0" spc="0" dirty="0">
              <a:ln w="0">
                <a:solidFill>
                  <a:srgbClr val="000000"/>
                </a:solidFill>
              </a:ln>
              <a:latin typeface="FZDaHei-B02S" pitchFamily="34" charset="-122"/>
              <a:ea typeface="FZDaHei-B02S" pitchFamily="34" charset="-122"/>
            </a:endParaRPr>
          </a:p>
        </p:txBody>
      </p:sp>
      <p:sp>
        <p:nvSpPr>
          <p:cNvPr id="7" name="TextBox 4"/>
          <p:cNvSpPr txBox="1"/>
          <p:nvPr/>
        </p:nvSpPr>
        <p:spPr>
          <a:xfrm rot="21599999">
            <a:off x="1897523" y="3276522"/>
            <a:ext cx="5357813" cy="223838"/>
          </a:xfrm>
          <a:prstGeom prst="rect">
            <a:avLst/>
          </a:prstGeom>
          <a:noFill/>
        </p:spPr>
        <p:txBody>
          <a:bodyPr wrap="square" lIns="0" tIns="0" rIns="0" bIns="0" rtlCol="0">
            <a:spAutoFit/>
            <a:scene3d>
              <a:camera prst="orthographicFront">
                <a:rot lat="0" lon="0" rev="0"/>
              </a:camera>
              <a:lightRig rig="threePt" dir="t"/>
            </a:scene3d>
          </a:bodyPr>
          <a:lstStyle/>
          <a:p>
            <a:pPr algn="ctr">
              <a:lnSpc>
                <a:spcPct val="100000"/>
              </a:lnSpc>
            </a:pPr>
            <a:r>
              <a:rPr lang="en-US" altLang="zh-CN" sz="1613" i="0" spc="0" dirty="0" smtClean="0">
                <a:ln w="0">
                  <a:solidFill>
                    <a:srgbClr val="000000"/>
                  </a:solidFill>
                </a:ln>
                <a:solidFill>
                  <a:srgbClr val="000000">
                    <a:alpha val="100000"/>
                  </a:srgbClr>
                </a:solidFill>
                <a:latin typeface="FZDaHei-B02S" pitchFamily="34" charset="-122"/>
                <a:ea typeface="FZDaHei-B02S" pitchFamily="34" charset="-122"/>
              </a:rPr>
              <a:t>点击此处添加标题</a:t>
            </a:r>
            <a:endParaRPr lang="zh-CN" altLang="en-US" sz="1613" i="0" spc="0" dirty="0">
              <a:ln w="0">
                <a:solidFill>
                  <a:srgbClr val="000000"/>
                </a:solidFill>
              </a:ln>
              <a:latin typeface="FZDaHei-B02S" pitchFamily="34" charset="-122"/>
              <a:ea typeface="FZDaHei-B02S" pitchFamily="34" charset="-122"/>
            </a:endParaRPr>
          </a:p>
        </p:txBody>
      </p:sp>
      <p:sp>
        <p:nvSpPr>
          <p:cNvPr id="8" name="TextBox 4"/>
          <p:cNvSpPr txBox="1"/>
          <p:nvPr/>
        </p:nvSpPr>
        <p:spPr>
          <a:xfrm rot="21599999">
            <a:off x="4445095" y="3276522"/>
            <a:ext cx="5357813" cy="223838"/>
          </a:xfrm>
          <a:prstGeom prst="rect">
            <a:avLst/>
          </a:prstGeom>
          <a:noFill/>
        </p:spPr>
        <p:txBody>
          <a:bodyPr wrap="square" lIns="0" tIns="0" rIns="0" bIns="0" rtlCol="0">
            <a:spAutoFit/>
            <a:scene3d>
              <a:camera prst="orthographicFront">
                <a:rot lat="0" lon="0" rev="0"/>
              </a:camera>
              <a:lightRig rig="threePt" dir="t"/>
            </a:scene3d>
          </a:bodyPr>
          <a:lstStyle/>
          <a:p>
            <a:pPr algn="ctr">
              <a:lnSpc>
                <a:spcPct val="100000"/>
              </a:lnSpc>
            </a:pPr>
            <a:r>
              <a:rPr lang="en-US" altLang="zh-CN" sz="1613" i="0" spc="0" dirty="0" smtClean="0">
                <a:ln w="0">
                  <a:solidFill>
                    <a:srgbClr val="000000"/>
                  </a:solidFill>
                </a:ln>
                <a:solidFill>
                  <a:srgbClr val="000000">
                    <a:alpha val="100000"/>
                  </a:srgbClr>
                </a:solidFill>
                <a:latin typeface="FZDaHei-B02S" pitchFamily="34" charset="-122"/>
                <a:ea typeface="FZDaHei-B02S" pitchFamily="34" charset="-122"/>
              </a:rPr>
              <a:t>点击此处添加标题</a:t>
            </a:r>
            <a:endParaRPr lang="zh-CN" altLang="en-US" sz="1613" i="0" spc="0" dirty="0">
              <a:ln w="0">
                <a:solidFill>
                  <a:srgbClr val="000000"/>
                </a:solidFill>
              </a:ln>
              <a:latin typeface="FZDaHei-B02S" pitchFamily="34" charset="-122"/>
              <a:ea typeface="FZDaHei-B02S" pitchFamily="34" charset="-122"/>
            </a:endParaRPr>
          </a:p>
        </p:txBody>
      </p:sp>
      <p:grpSp>
        <p:nvGrpSpPr>
          <p:cNvPr id="17" name="组合 16"/>
          <p:cNvGrpSpPr/>
          <p:nvPr/>
        </p:nvGrpSpPr>
        <p:grpSpPr>
          <a:xfrm>
            <a:off x="179380" y="137986"/>
            <a:ext cx="2195665" cy="647251"/>
            <a:chOff x="179380" y="137986"/>
            <a:chExt cx="2195665" cy="647251"/>
          </a:xfrm>
        </p:grpSpPr>
        <p:pic>
          <p:nvPicPr>
            <p:cNvPr id="11" name="null.png" descr="desc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21600000">
              <a:off x="179380" y="149607"/>
              <a:ext cx="834377" cy="635630"/>
            </a:xfrm>
            <a:prstGeom prst="rect">
              <a:avLst/>
            </a:prstGeom>
          </p:spPr>
        </p:pic>
        <p:sp>
          <p:nvSpPr>
            <p:cNvPr id="12" name="TextBox 4"/>
            <p:cNvSpPr txBox="1"/>
            <p:nvPr/>
          </p:nvSpPr>
          <p:spPr>
            <a:xfrm>
              <a:off x="1060595" y="455801"/>
              <a:ext cx="1314450" cy="29051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1736" i="0" spc="0" dirty="0" smtClean="0">
                  <a:ln w="0">
                    <a:noFill/>
                  </a:ln>
                  <a:solidFill>
                    <a:srgbClr val="000000">
                      <a:alpha val="100000"/>
                    </a:srgbClr>
                  </a:solidFill>
                  <a:latin typeface="Microsoft YaHei" pitchFamily="34" charset="-122"/>
                  <a:ea typeface="Microsoft YaHei" pitchFamily="34" charset="-122"/>
                </a:rPr>
                <a:t>Photograph</a:t>
              </a:r>
              <a:endParaRPr lang="zh-CN" altLang="en-US" sz="1736" i="0" spc="0" dirty="0">
                <a:ln w="0">
                  <a:noFill/>
                </a:ln>
                <a:latin typeface="Microsoft YaHei" pitchFamily="34" charset="-122"/>
                <a:ea typeface="Microsoft YaHei" pitchFamily="34" charset="-122"/>
              </a:endParaRPr>
            </a:p>
          </p:txBody>
        </p:sp>
        <p:sp>
          <p:nvSpPr>
            <p:cNvPr id="13" name="TextBox 4"/>
            <p:cNvSpPr txBox="1"/>
            <p:nvPr/>
          </p:nvSpPr>
          <p:spPr>
            <a:xfrm>
              <a:off x="1060595" y="137986"/>
              <a:ext cx="514350" cy="29051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1736" i="0" spc="0" dirty="0" smtClean="0">
                  <a:ln w="0">
                    <a:noFill/>
                  </a:ln>
                  <a:solidFill>
                    <a:srgbClr val="000000">
                      <a:alpha val="100000"/>
                    </a:srgbClr>
                  </a:solidFill>
                  <a:latin typeface="Microsoft YaHei" pitchFamily="34" charset="-122"/>
                  <a:ea typeface="Microsoft YaHei" pitchFamily="34" charset="-122"/>
                </a:rPr>
                <a:t>Soul</a:t>
              </a:r>
              <a:endParaRPr lang="zh-CN" altLang="en-US" sz="1736" i="0" spc="0" dirty="0">
                <a:ln w="0">
                  <a:noFill/>
                </a:ln>
                <a:latin typeface="Microsoft YaHei" pitchFamily="34" charset="-122"/>
                <a:ea typeface="Microsoft YaHei" pitchFamily="34" charset="-122"/>
              </a:endParaRPr>
            </a:p>
          </p:txBody>
        </p:sp>
      </p:grpSp>
      <p:sp>
        <p:nvSpPr>
          <p:cNvPr id="14" name="TextBox 4"/>
          <p:cNvSpPr txBox="1"/>
          <p:nvPr/>
        </p:nvSpPr>
        <p:spPr>
          <a:xfrm rot="21599999">
            <a:off x="1147872" y="3696793"/>
            <a:ext cx="1740685" cy="923330"/>
          </a:xfrm>
          <a:prstGeom prst="rect">
            <a:avLst/>
          </a:prstGeom>
          <a:noFill/>
        </p:spPr>
        <p:txBody>
          <a:bodyPr wrap="square" lIns="0" tIns="0" rIns="0" bIns="0" rtlCol="0">
            <a:spAutoFit/>
            <a:scene3d>
              <a:camera prst="orthographicFront">
                <a:rot lat="0" lon="0" rev="0"/>
              </a:camera>
              <a:lightRig rig="threePt" dir="t"/>
            </a:scene3d>
          </a:bodyPr>
          <a:lstStyle/>
          <a:p>
            <a:pPr algn="ctr">
              <a:lnSpc>
                <a:spcPct val="100000"/>
              </a:lnSpc>
            </a:pPr>
            <a:r>
              <a:rPr lang="en-US" altLang="zh-CN" sz="1200" i="0" spc="0" dirty="0" err="1" smtClean="0">
                <a:ln w="0">
                  <a:noFill/>
                </a:ln>
                <a:solidFill>
                  <a:srgbClr val="000000">
                    <a:alpha val="100000"/>
                  </a:srgbClr>
                </a:solidFill>
                <a:latin typeface="Microsoft YaHei" pitchFamily="34" charset="-122"/>
                <a:ea typeface="Microsoft YaHei" pitchFamily="34" charset="-122"/>
              </a:rPr>
              <a:t>点击此处添加信息点击此处添加信息点击此处添加信息点击此处添加信息点击此处添加信息点击此处添加信息点击此处添</a:t>
            </a:r>
            <a:endParaRPr lang="zh-CN" altLang="en-US" sz="1200" i="0" spc="0" dirty="0">
              <a:ln w="0">
                <a:noFill/>
              </a:ln>
              <a:latin typeface="Microsoft YaHei" pitchFamily="34" charset="-122"/>
              <a:ea typeface="Microsoft YaHei" pitchFamily="34" charset="-122"/>
            </a:endParaRPr>
          </a:p>
        </p:txBody>
      </p:sp>
      <p:sp>
        <p:nvSpPr>
          <p:cNvPr id="15" name="TextBox 4"/>
          <p:cNvSpPr txBox="1"/>
          <p:nvPr/>
        </p:nvSpPr>
        <p:spPr>
          <a:xfrm rot="21599999">
            <a:off x="3706086" y="3696794"/>
            <a:ext cx="1740685" cy="923330"/>
          </a:xfrm>
          <a:prstGeom prst="rect">
            <a:avLst/>
          </a:prstGeom>
          <a:noFill/>
        </p:spPr>
        <p:txBody>
          <a:bodyPr wrap="square" lIns="0" tIns="0" rIns="0" bIns="0" rtlCol="0">
            <a:spAutoFit/>
            <a:scene3d>
              <a:camera prst="orthographicFront">
                <a:rot lat="0" lon="0" rev="0"/>
              </a:camera>
              <a:lightRig rig="threePt" dir="t"/>
            </a:scene3d>
          </a:bodyPr>
          <a:lstStyle/>
          <a:p>
            <a:pPr algn="ctr">
              <a:lnSpc>
                <a:spcPct val="100000"/>
              </a:lnSpc>
            </a:pPr>
            <a:r>
              <a:rPr lang="en-US" altLang="zh-CN" sz="1200" i="0" spc="0" dirty="0" err="1" smtClean="0">
                <a:ln w="0">
                  <a:noFill/>
                </a:ln>
                <a:solidFill>
                  <a:srgbClr val="000000">
                    <a:alpha val="100000"/>
                  </a:srgbClr>
                </a:solidFill>
                <a:latin typeface="Microsoft YaHei" pitchFamily="34" charset="-122"/>
                <a:ea typeface="Microsoft YaHei" pitchFamily="34" charset="-122"/>
              </a:rPr>
              <a:t>点击此处添加信息点击此处添加信息点击此处添加信息点击此处添加信息点击此处添加信息点击此处添加信息点击此处添</a:t>
            </a:r>
            <a:endParaRPr lang="zh-CN" altLang="en-US" sz="1200" i="0" spc="0" dirty="0">
              <a:ln w="0">
                <a:noFill/>
              </a:ln>
              <a:latin typeface="Microsoft YaHei" pitchFamily="34" charset="-122"/>
              <a:ea typeface="Microsoft YaHei" pitchFamily="34" charset="-122"/>
            </a:endParaRPr>
          </a:p>
        </p:txBody>
      </p:sp>
      <p:sp>
        <p:nvSpPr>
          <p:cNvPr id="16" name="TextBox 4"/>
          <p:cNvSpPr txBox="1"/>
          <p:nvPr/>
        </p:nvSpPr>
        <p:spPr>
          <a:xfrm rot="21599999">
            <a:off x="6253658" y="3696794"/>
            <a:ext cx="1740685" cy="923330"/>
          </a:xfrm>
          <a:prstGeom prst="rect">
            <a:avLst/>
          </a:prstGeom>
          <a:noFill/>
        </p:spPr>
        <p:txBody>
          <a:bodyPr wrap="square" lIns="0" tIns="0" rIns="0" bIns="0" rtlCol="0">
            <a:spAutoFit/>
            <a:scene3d>
              <a:camera prst="orthographicFront">
                <a:rot lat="0" lon="0" rev="0"/>
              </a:camera>
              <a:lightRig rig="threePt" dir="t"/>
            </a:scene3d>
          </a:bodyPr>
          <a:lstStyle/>
          <a:p>
            <a:pPr algn="ctr">
              <a:lnSpc>
                <a:spcPct val="100000"/>
              </a:lnSpc>
            </a:pPr>
            <a:r>
              <a:rPr lang="en-US" altLang="zh-CN" sz="1200" i="0" spc="0" dirty="0" err="1" smtClean="0">
                <a:ln w="0">
                  <a:noFill/>
                </a:ln>
                <a:solidFill>
                  <a:srgbClr val="000000">
                    <a:alpha val="100000"/>
                  </a:srgbClr>
                </a:solidFill>
                <a:latin typeface="Microsoft YaHei" pitchFamily="34" charset="-122"/>
                <a:ea typeface="Microsoft YaHei" pitchFamily="34" charset="-122"/>
              </a:rPr>
              <a:t>点击此处添加信息点击此处添加信息点击此处添加信息点击此处添加信息点击此处添加信息点击此处添加信息点击此处添</a:t>
            </a:r>
            <a:endParaRPr lang="zh-CN" altLang="en-US" sz="1200" i="0" spc="0" dirty="0">
              <a:ln w="0">
                <a:noFill/>
              </a:ln>
              <a:latin typeface="Microsoft YaHei" pitchFamily="34" charset="-122"/>
              <a:ea typeface="Microsoft YaHei"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fade">
                                      <p:cBhvr>
                                        <p:cTn id="38" dur="500"/>
                                        <p:tgtEl>
                                          <p:spTgt spid="4"/>
                                        </p:tgtEl>
                                      </p:cBhvr>
                                    </p:animEffect>
                                  </p:childTnLst>
                                </p:cTn>
                              </p:par>
                            </p:childTnLst>
                          </p:cTn>
                        </p:par>
                        <p:par>
                          <p:cTn id="39" fill="hold">
                            <p:stCondLst>
                              <p:cond delay="500"/>
                            </p:stCondLst>
                            <p:childTnLst>
                              <p:par>
                                <p:cTn id="40" presetID="10" presetClass="entr" presetSubtype="0"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500"/>
                                        <p:tgtEl>
                                          <p:spTgt spid="8"/>
                                        </p:tgtEl>
                                      </p:cBhvr>
                                    </p:animEffect>
                                  </p:childTnLst>
                                </p:cTn>
                              </p:par>
                            </p:childTnLst>
                          </p:cTn>
                        </p:par>
                        <p:par>
                          <p:cTn id="43" fill="hold">
                            <p:stCondLst>
                              <p:cond delay="1000"/>
                            </p:stCondLst>
                            <p:childTnLst>
                              <p:par>
                                <p:cTn id="44" presetID="10" presetClass="entr" presetSubtype="0"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14" grpId="0"/>
      <p:bldP spid="15"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2015/01/12/2881@0e_0o_1l_1920w.png.png" descr="desc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76250"/>
            <a:ext cx="9144000" cy="6096000"/>
          </a:xfrm>
          <a:prstGeom prst="rect">
            <a:avLst/>
          </a:prstGeom>
        </p:spPr>
      </p:pic>
      <p:pic>
        <p:nvPicPr>
          <p:cNvPr id="3" name="null.png" descr="desc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523329">
            <a:off x="4503978" y="-732773"/>
            <a:ext cx="5582564" cy="8924994"/>
          </a:xfrm>
          <a:prstGeom prst="rect">
            <a:avLst/>
          </a:prstGeom>
        </p:spPr>
      </p:pic>
      <p:sp>
        <p:nvSpPr>
          <p:cNvPr id="5" name="TextBox 4"/>
          <p:cNvSpPr txBox="1"/>
          <p:nvPr/>
        </p:nvSpPr>
        <p:spPr>
          <a:xfrm rot="21599999">
            <a:off x="5362107" y="1826166"/>
            <a:ext cx="3233738" cy="49244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3200" i="0" spc="0" dirty="0" err="1" smtClean="0">
                <a:ln w="0">
                  <a:solidFill>
                    <a:srgbClr val="FFFFFF"/>
                  </a:solidFill>
                </a:ln>
                <a:solidFill>
                  <a:srgbClr val="FFFFFF">
                    <a:alpha val="100000"/>
                  </a:srgbClr>
                </a:solidFill>
                <a:latin typeface="微软雅黑" panose="020B0503020204020204" pitchFamily="34" charset="-122"/>
                <a:ea typeface="微软雅黑" panose="020B0503020204020204" pitchFamily="34" charset="-122"/>
              </a:rPr>
              <a:t>点击添加标题</a:t>
            </a:r>
            <a:endParaRPr lang="zh-CN" altLang="en-US" sz="3200" i="0" spc="0" dirty="0">
              <a:ln w="0">
                <a:solidFill>
                  <a:srgbClr val="FFFFFF"/>
                </a:solidFill>
              </a:ln>
              <a:latin typeface="微软雅黑" panose="020B0503020204020204" pitchFamily="34" charset="-122"/>
              <a:ea typeface="微软雅黑" panose="020B0503020204020204" pitchFamily="34" charset="-122"/>
            </a:endParaRPr>
          </a:p>
        </p:txBody>
      </p:sp>
      <p:sp>
        <p:nvSpPr>
          <p:cNvPr id="10" name="TextBox 4"/>
          <p:cNvSpPr txBox="1"/>
          <p:nvPr/>
        </p:nvSpPr>
        <p:spPr>
          <a:xfrm rot="21599999">
            <a:off x="5362102" y="2879747"/>
            <a:ext cx="2457882" cy="1107996"/>
          </a:xfrm>
          <a:prstGeom prst="rect">
            <a:avLst/>
          </a:prstGeom>
          <a:noFill/>
        </p:spPr>
        <p:txBody>
          <a:bodyPr wrap="square" lIns="0" tIns="0" rIns="0" bIns="0" rtlCol="0">
            <a:spAutoFit/>
            <a:scene3d>
              <a:camera prst="orthographicFront">
                <a:rot lat="0" lon="0" rev="0"/>
              </a:camera>
              <a:lightRig rig="threePt" dir="t"/>
            </a:scene3d>
          </a:bodyPr>
          <a:lstStyle/>
          <a:p>
            <a:pPr>
              <a:lnSpc>
                <a:spcPct val="100000"/>
              </a:lnSpc>
            </a:pPr>
            <a:r>
              <a:rPr lang="en-US" altLang="zh-CN" sz="1200" i="0" spc="0" dirty="0" smtClean="0">
                <a:ln w="0">
                  <a:noFill/>
                </a:ln>
                <a:solidFill>
                  <a:schemeClr val="bg1"/>
                </a:solidFill>
                <a:latin typeface="Microsoft YaHei" pitchFamily="34" charset="-122"/>
                <a:ea typeface="Microsoft YaHei" pitchFamily="34" charset="-122"/>
              </a:rPr>
              <a:t>点击此处添加信息点击此处添加信息点击此处添加信息点击此处添加信息点击此处添加信息点击此处添加信息点击此处添点此处添加信息点击此处添加信息点击此信息点击此处添加信息点击此处添点此处</a:t>
            </a:r>
            <a:endParaRPr lang="zh-CN" altLang="en-US" sz="1200" i="0" spc="0" dirty="0">
              <a:ln w="0">
                <a:noFill/>
              </a:ln>
              <a:solidFill>
                <a:schemeClr val="bg1"/>
              </a:solidFill>
              <a:latin typeface="Microsoft YaHei" pitchFamily="34" charset="-122"/>
              <a:ea typeface="Microsoft YaHei" pitchFamily="34" charset="-122"/>
            </a:endParaRPr>
          </a:p>
        </p:txBody>
      </p:sp>
      <p:sp>
        <p:nvSpPr>
          <p:cNvPr id="11" name="TextBox 4"/>
          <p:cNvSpPr txBox="1"/>
          <p:nvPr/>
        </p:nvSpPr>
        <p:spPr>
          <a:xfrm rot="21599999">
            <a:off x="5362101" y="2352956"/>
            <a:ext cx="3233738" cy="246221"/>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1600" i="0" spc="0" dirty="0" err="1" smtClean="0">
                <a:ln w="0">
                  <a:solidFill>
                    <a:srgbClr val="FFFFFF"/>
                  </a:solidFill>
                </a:ln>
                <a:solidFill>
                  <a:schemeClr val="bg1"/>
                </a:solidFill>
                <a:latin typeface="微软雅黑" panose="020B0503020204020204" pitchFamily="34" charset="-122"/>
                <a:ea typeface="微软雅黑" panose="020B0503020204020204" pitchFamily="34" charset="-122"/>
              </a:rPr>
              <a:t>点击添加标题</a:t>
            </a:r>
            <a:endParaRPr lang="zh-CN" altLang="en-US" sz="1600" i="0" spc="0" dirty="0">
              <a:ln w="0">
                <a:solidFill>
                  <a:srgbClr val="FFFFFF"/>
                </a:solidFill>
              </a:ln>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ull.png" descr="desc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781" y="-58020"/>
            <a:ext cx="4457840" cy="5343051"/>
          </a:xfrm>
          <a:prstGeom prst="rect">
            <a:avLst/>
          </a:prstGeom>
        </p:spPr>
      </p:pic>
      <p:pic>
        <p:nvPicPr>
          <p:cNvPr id="3" name="null.png" descr="desc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21600000">
            <a:off x="1351365" y="1989200"/>
            <a:ext cx="1719324" cy="1309783"/>
          </a:xfrm>
          <a:prstGeom prst="rect">
            <a:avLst/>
          </a:prstGeom>
        </p:spPr>
      </p:pic>
      <p:sp>
        <p:nvSpPr>
          <p:cNvPr id="7" name="TextBox 4"/>
          <p:cNvSpPr txBox="1"/>
          <p:nvPr/>
        </p:nvSpPr>
        <p:spPr>
          <a:xfrm rot="21599999">
            <a:off x="5174888" y="1496756"/>
            <a:ext cx="3405846" cy="49244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3200" i="0" spc="0" dirty="0" err="1" smtClean="0">
                <a:ln w="0">
                  <a:solidFill>
                    <a:srgbClr val="000000"/>
                  </a:solidFill>
                </a:ln>
                <a:solidFill>
                  <a:srgbClr val="000000">
                    <a:alpha val="100000"/>
                  </a:srgbClr>
                </a:solidFill>
                <a:latin typeface="微软雅黑" panose="020B0503020204020204" pitchFamily="34" charset="-122"/>
                <a:ea typeface="微软雅黑" panose="020B0503020204020204" pitchFamily="34" charset="-122"/>
              </a:rPr>
              <a:t>点击</a:t>
            </a:r>
            <a:r>
              <a:rPr lang="zh-CN" altLang="en-US" sz="3200" i="0" spc="0" dirty="0" smtClean="0">
                <a:ln w="0">
                  <a:solidFill>
                    <a:srgbClr val="000000"/>
                  </a:solidFill>
                </a:ln>
                <a:solidFill>
                  <a:srgbClr val="000000">
                    <a:alpha val="100000"/>
                  </a:srgbClr>
                </a:solidFill>
                <a:latin typeface="微软雅黑" panose="020B0503020204020204" pitchFamily="34" charset="-122"/>
                <a:ea typeface="微软雅黑" panose="020B0503020204020204" pitchFamily="34" charset="-122"/>
              </a:rPr>
              <a:t>此处</a:t>
            </a:r>
            <a:r>
              <a:rPr lang="en-US" altLang="zh-CN" sz="3200" i="0" spc="0" dirty="0" err="1" smtClean="0">
                <a:ln w="0">
                  <a:solidFill>
                    <a:srgbClr val="000000"/>
                  </a:solidFill>
                </a:ln>
                <a:solidFill>
                  <a:srgbClr val="000000">
                    <a:alpha val="100000"/>
                  </a:srgbClr>
                </a:solidFill>
                <a:latin typeface="微软雅黑" panose="020B0503020204020204" pitchFamily="34" charset="-122"/>
                <a:ea typeface="微软雅黑" panose="020B0503020204020204" pitchFamily="34" charset="-122"/>
              </a:rPr>
              <a:t>添加标题</a:t>
            </a:r>
            <a:endParaRPr lang="zh-CN" altLang="en-US" sz="3200" i="0" spc="0" dirty="0">
              <a:ln w="0">
                <a:solidFill>
                  <a:srgbClr val="000000"/>
                </a:solidFill>
              </a:ln>
              <a:latin typeface="微软雅黑" panose="020B0503020204020204" pitchFamily="34" charset="-122"/>
              <a:ea typeface="微软雅黑" panose="020B0503020204020204" pitchFamily="34" charset="-122"/>
            </a:endParaRPr>
          </a:p>
        </p:txBody>
      </p:sp>
      <p:sp>
        <p:nvSpPr>
          <p:cNvPr id="8" name="TextBox 4"/>
          <p:cNvSpPr txBox="1"/>
          <p:nvPr/>
        </p:nvSpPr>
        <p:spPr>
          <a:xfrm rot="21599999">
            <a:off x="5214889" y="2694162"/>
            <a:ext cx="3325847" cy="1107996"/>
          </a:xfrm>
          <a:prstGeom prst="rect">
            <a:avLst/>
          </a:prstGeom>
          <a:noFill/>
        </p:spPr>
        <p:txBody>
          <a:bodyPr wrap="square" lIns="0" tIns="0" rIns="0" bIns="0" rtlCol="0">
            <a:spAutoFit/>
            <a:scene3d>
              <a:camera prst="orthographicFront">
                <a:rot lat="0" lon="0" rev="0"/>
              </a:camera>
              <a:lightRig rig="threePt" dir="t"/>
            </a:scene3d>
          </a:bodyPr>
          <a:lstStyle/>
          <a:p>
            <a:pPr algn="ctr">
              <a:lnSpc>
                <a:spcPct val="100000"/>
              </a:lnSpc>
            </a:pPr>
            <a:r>
              <a:rPr lang="en-US" altLang="zh-CN" sz="1200" i="0" spc="0" dirty="0" smtClean="0">
                <a:ln w="0">
                  <a:noFill/>
                </a:ln>
                <a:solidFill>
                  <a:srgbClr val="000000">
                    <a:alpha val="100000"/>
                  </a:srgbClr>
                </a:solidFill>
                <a:latin typeface="Microsoft YaHei" pitchFamily="34" charset="-122"/>
                <a:ea typeface="Microsoft YaHei" pitchFamily="34" charset="-122"/>
              </a:rPr>
              <a:t>点击此处添加信息点击此处添加信息点击此处添加信息点击此处添加信息点击此处添加信息点击此处添加信息点击此处添加信息点加信击此处添加信息点击此处添加信息点击息加信息加信息加信息加信息加信息加信息加信息加信息加信息加信息加信息加信息</a:t>
            </a:r>
            <a:endParaRPr lang="zh-CN" altLang="en-US" sz="1200" i="0" spc="0" dirty="0">
              <a:ln w="0">
                <a:noFill/>
              </a:ln>
              <a:latin typeface="Microsoft YaHei" pitchFamily="34" charset="-122"/>
              <a:ea typeface="Microsoft YaHei" pitchFamily="34" charset="-122"/>
            </a:endParaRPr>
          </a:p>
        </p:txBody>
      </p:sp>
      <p:sp>
        <p:nvSpPr>
          <p:cNvPr id="9" name="TextBox 4"/>
          <p:cNvSpPr txBox="1"/>
          <p:nvPr/>
        </p:nvSpPr>
        <p:spPr>
          <a:xfrm rot="21599999">
            <a:off x="6010245" y="2223013"/>
            <a:ext cx="1735133" cy="248209"/>
          </a:xfrm>
          <a:prstGeom prst="rect">
            <a:avLst/>
          </a:prstGeom>
          <a:noFill/>
        </p:spPr>
        <p:txBody>
          <a:bodyPr wrap="square" lIns="0" tIns="0" rIns="0" bIns="0" rtlCol="0">
            <a:spAutoFit/>
            <a:scene3d>
              <a:camera prst="orthographicFront">
                <a:rot lat="0" lon="0" rev="0"/>
              </a:camera>
              <a:lightRig rig="threePt" dir="t"/>
            </a:scene3d>
          </a:bodyPr>
          <a:lstStyle/>
          <a:p>
            <a:pPr algn="ctr">
              <a:lnSpc>
                <a:spcPct val="100000"/>
              </a:lnSpc>
            </a:pPr>
            <a:r>
              <a:rPr lang="en-US" altLang="zh-CN" sz="1613" i="0" spc="0" dirty="0" smtClean="0">
                <a:ln w="0">
                  <a:solidFill>
                    <a:srgbClr val="909090"/>
                  </a:solidFill>
                </a:ln>
                <a:solidFill>
                  <a:srgbClr val="909090">
                    <a:alpha val="100000"/>
                  </a:srgbClr>
                </a:solidFill>
                <a:latin typeface="Microsoft YaHei" pitchFamily="34" charset="-122"/>
                <a:ea typeface="Microsoft YaHei" pitchFamily="34" charset="-122"/>
              </a:rPr>
              <a:t>点击此处添加标题</a:t>
            </a:r>
            <a:endParaRPr lang="zh-CN" altLang="en-US" sz="1613" i="0" spc="0" dirty="0">
              <a:ln w="0">
                <a:solidFill>
                  <a:srgbClr val="909090"/>
                </a:solidFill>
              </a:ln>
              <a:latin typeface="Microsoft YaHei" pitchFamily="34" charset="-122"/>
              <a:ea typeface="Microsoft YaHei"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ull.png" descr="desc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778992" y="-58020"/>
            <a:ext cx="5090253" cy="6101044"/>
          </a:xfrm>
          <a:prstGeom prst="rect">
            <a:avLst/>
          </a:prstGeom>
        </p:spPr>
      </p:pic>
      <p:grpSp>
        <p:nvGrpSpPr>
          <p:cNvPr id="13" name="组合 12"/>
          <p:cNvGrpSpPr/>
          <p:nvPr/>
        </p:nvGrpSpPr>
        <p:grpSpPr>
          <a:xfrm>
            <a:off x="203903" y="190554"/>
            <a:ext cx="2195665" cy="635647"/>
            <a:chOff x="203903" y="190554"/>
            <a:chExt cx="2195665" cy="635647"/>
          </a:xfrm>
        </p:grpSpPr>
        <p:pic>
          <p:nvPicPr>
            <p:cNvPr id="6" name="null.png" descr="desc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21600000">
              <a:off x="203903" y="190571"/>
              <a:ext cx="834377" cy="635630"/>
            </a:xfrm>
            <a:prstGeom prst="rect">
              <a:avLst/>
            </a:prstGeom>
          </p:spPr>
        </p:pic>
        <p:sp>
          <p:nvSpPr>
            <p:cNvPr id="7" name="TextBox 4"/>
            <p:cNvSpPr txBox="1"/>
            <p:nvPr/>
          </p:nvSpPr>
          <p:spPr>
            <a:xfrm>
              <a:off x="1085118" y="508369"/>
              <a:ext cx="1314450" cy="29051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1736" i="0" spc="0" dirty="0" smtClean="0">
                  <a:ln w="0">
                    <a:noFill/>
                  </a:ln>
                  <a:solidFill>
                    <a:srgbClr val="000000">
                      <a:alpha val="100000"/>
                    </a:srgbClr>
                  </a:solidFill>
                  <a:latin typeface="Microsoft YaHei" pitchFamily="34" charset="-122"/>
                  <a:ea typeface="Microsoft YaHei" pitchFamily="34" charset="-122"/>
                </a:rPr>
                <a:t>Photograph</a:t>
              </a:r>
              <a:endParaRPr lang="zh-CN" altLang="en-US" sz="1736" i="0" spc="0" dirty="0">
                <a:ln w="0">
                  <a:noFill/>
                </a:ln>
                <a:latin typeface="Microsoft YaHei" pitchFamily="34" charset="-122"/>
                <a:ea typeface="Microsoft YaHei" pitchFamily="34" charset="-122"/>
              </a:endParaRPr>
            </a:p>
          </p:txBody>
        </p:sp>
        <p:sp>
          <p:nvSpPr>
            <p:cNvPr id="8" name="TextBox 4"/>
            <p:cNvSpPr txBox="1"/>
            <p:nvPr/>
          </p:nvSpPr>
          <p:spPr>
            <a:xfrm>
              <a:off x="1085118" y="190554"/>
              <a:ext cx="514350" cy="29051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1736" i="0" spc="0" dirty="0" smtClean="0">
                  <a:ln w="0">
                    <a:noFill/>
                  </a:ln>
                  <a:solidFill>
                    <a:srgbClr val="000000">
                      <a:alpha val="100000"/>
                    </a:srgbClr>
                  </a:solidFill>
                  <a:latin typeface="Microsoft YaHei" pitchFamily="34" charset="-122"/>
                  <a:ea typeface="Microsoft YaHei" pitchFamily="34" charset="-122"/>
                </a:rPr>
                <a:t>Soul</a:t>
              </a:r>
              <a:endParaRPr lang="zh-CN" altLang="en-US" sz="1736" i="0" spc="0" dirty="0">
                <a:ln w="0">
                  <a:noFill/>
                </a:ln>
                <a:latin typeface="Microsoft YaHei" pitchFamily="34" charset="-122"/>
                <a:ea typeface="Microsoft YaHei" pitchFamily="34" charset="-122"/>
              </a:endParaRPr>
            </a:p>
          </p:txBody>
        </p:sp>
      </p:grpSp>
      <p:pic>
        <p:nvPicPr>
          <p:cNvPr id="9" name="null.png" descr="desc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5400000">
            <a:off x="2791774" y="2604605"/>
            <a:ext cx="5459711" cy="134466"/>
          </a:xfrm>
          <a:prstGeom prst="rect">
            <a:avLst/>
          </a:prstGeom>
        </p:spPr>
      </p:pic>
      <p:sp>
        <p:nvSpPr>
          <p:cNvPr id="10" name="TextBox 4"/>
          <p:cNvSpPr txBox="1"/>
          <p:nvPr/>
        </p:nvSpPr>
        <p:spPr>
          <a:xfrm rot="21599999">
            <a:off x="657733" y="1626757"/>
            <a:ext cx="3405846" cy="49244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3200" i="0" spc="0" dirty="0" err="1" smtClean="0">
                <a:ln w="0">
                  <a:solidFill>
                    <a:srgbClr val="000000"/>
                  </a:solidFill>
                </a:ln>
                <a:solidFill>
                  <a:srgbClr val="000000">
                    <a:alpha val="100000"/>
                  </a:srgbClr>
                </a:solidFill>
                <a:latin typeface="微软雅黑" panose="020B0503020204020204" pitchFamily="34" charset="-122"/>
                <a:ea typeface="微软雅黑" panose="020B0503020204020204" pitchFamily="34" charset="-122"/>
              </a:rPr>
              <a:t>点击</a:t>
            </a:r>
            <a:r>
              <a:rPr lang="zh-CN" altLang="en-US" sz="3200" i="0" spc="0" dirty="0" smtClean="0">
                <a:ln w="0">
                  <a:solidFill>
                    <a:srgbClr val="000000"/>
                  </a:solidFill>
                </a:ln>
                <a:solidFill>
                  <a:srgbClr val="000000">
                    <a:alpha val="100000"/>
                  </a:srgbClr>
                </a:solidFill>
                <a:latin typeface="微软雅黑" panose="020B0503020204020204" pitchFamily="34" charset="-122"/>
                <a:ea typeface="微软雅黑" panose="020B0503020204020204" pitchFamily="34" charset="-122"/>
              </a:rPr>
              <a:t>此处</a:t>
            </a:r>
            <a:r>
              <a:rPr lang="en-US" altLang="zh-CN" sz="3200" i="0" spc="0" dirty="0" err="1" smtClean="0">
                <a:ln w="0">
                  <a:solidFill>
                    <a:srgbClr val="000000"/>
                  </a:solidFill>
                </a:ln>
                <a:solidFill>
                  <a:srgbClr val="000000">
                    <a:alpha val="100000"/>
                  </a:srgbClr>
                </a:solidFill>
                <a:latin typeface="微软雅黑" panose="020B0503020204020204" pitchFamily="34" charset="-122"/>
                <a:ea typeface="微软雅黑" panose="020B0503020204020204" pitchFamily="34" charset="-122"/>
              </a:rPr>
              <a:t>添加标题</a:t>
            </a:r>
            <a:endParaRPr lang="zh-CN" altLang="en-US" sz="3200" i="0" spc="0" dirty="0">
              <a:ln w="0">
                <a:solidFill>
                  <a:srgbClr val="000000"/>
                </a:solidFill>
              </a:ln>
              <a:latin typeface="微软雅黑" panose="020B0503020204020204" pitchFamily="34" charset="-122"/>
              <a:ea typeface="微软雅黑" panose="020B0503020204020204" pitchFamily="34" charset="-122"/>
            </a:endParaRPr>
          </a:p>
        </p:txBody>
      </p:sp>
      <p:sp>
        <p:nvSpPr>
          <p:cNvPr id="11" name="TextBox 4"/>
          <p:cNvSpPr txBox="1"/>
          <p:nvPr/>
        </p:nvSpPr>
        <p:spPr>
          <a:xfrm rot="21599999">
            <a:off x="697734" y="2824163"/>
            <a:ext cx="3325847" cy="1107996"/>
          </a:xfrm>
          <a:prstGeom prst="rect">
            <a:avLst/>
          </a:prstGeom>
          <a:noFill/>
        </p:spPr>
        <p:txBody>
          <a:bodyPr wrap="square" lIns="0" tIns="0" rIns="0" bIns="0" rtlCol="0">
            <a:spAutoFit/>
            <a:scene3d>
              <a:camera prst="orthographicFront">
                <a:rot lat="0" lon="0" rev="0"/>
              </a:camera>
              <a:lightRig rig="threePt" dir="t"/>
            </a:scene3d>
          </a:bodyPr>
          <a:lstStyle/>
          <a:p>
            <a:pPr algn="ctr">
              <a:lnSpc>
                <a:spcPct val="100000"/>
              </a:lnSpc>
            </a:pPr>
            <a:r>
              <a:rPr lang="en-US" altLang="zh-CN" sz="1200" i="0" spc="0" dirty="0" smtClean="0">
                <a:ln w="0">
                  <a:noFill/>
                </a:ln>
                <a:solidFill>
                  <a:srgbClr val="000000">
                    <a:alpha val="100000"/>
                  </a:srgbClr>
                </a:solidFill>
                <a:latin typeface="Microsoft YaHei" pitchFamily="34" charset="-122"/>
                <a:ea typeface="Microsoft YaHei" pitchFamily="34" charset="-122"/>
              </a:rPr>
              <a:t>点击此处添加信息点击此处添加信息点击此处添加信息点击此处添加信息点击此处添加信息点击此处添加信息点击此处添加信息点加信击此处添加信息点击此处添加信息点击息加信息加信息加信息加信息加信息加信息加信息加信息加信息加信息加信息加信息</a:t>
            </a:r>
            <a:endParaRPr lang="zh-CN" altLang="en-US" sz="1200" i="0" spc="0" dirty="0">
              <a:ln w="0">
                <a:noFill/>
              </a:ln>
              <a:latin typeface="Microsoft YaHei" pitchFamily="34" charset="-122"/>
              <a:ea typeface="Microsoft YaHei" pitchFamily="34" charset="-122"/>
            </a:endParaRPr>
          </a:p>
        </p:txBody>
      </p:sp>
      <p:sp>
        <p:nvSpPr>
          <p:cNvPr id="12" name="TextBox 4"/>
          <p:cNvSpPr txBox="1"/>
          <p:nvPr/>
        </p:nvSpPr>
        <p:spPr>
          <a:xfrm rot="21599999">
            <a:off x="1493090" y="2353014"/>
            <a:ext cx="1735133" cy="248209"/>
          </a:xfrm>
          <a:prstGeom prst="rect">
            <a:avLst/>
          </a:prstGeom>
          <a:noFill/>
        </p:spPr>
        <p:txBody>
          <a:bodyPr wrap="square" lIns="0" tIns="0" rIns="0" bIns="0" rtlCol="0">
            <a:spAutoFit/>
            <a:scene3d>
              <a:camera prst="orthographicFront">
                <a:rot lat="0" lon="0" rev="0"/>
              </a:camera>
              <a:lightRig rig="threePt" dir="t"/>
            </a:scene3d>
          </a:bodyPr>
          <a:lstStyle/>
          <a:p>
            <a:pPr algn="ctr">
              <a:lnSpc>
                <a:spcPct val="100000"/>
              </a:lnSpc>
            </a:pPr>
            <a:r>
              <a:rPr lang="en-US" altLang="zh-CN" sz="1613" i="0" spc="0" dirty="0" smtClean="0">
                <a:ln w="0">
                  <a:solidFill>
                    <a:srgbClr val="909090"/>
                  </a:solidFill>
                </a:ln>
                <a:solidFill>
                  <a:srgbClr val="909090">
                    <a:alpha val="100000"/>
                  </a:srgbClr>
                </a:solidFill>
                <a:latin typeface="Microsoft YaHei" pitchFamily="34" charset="-122"/>
                <a:ea typeface="Microsoft YaHei" pitchFamily="34" charset="-122"/>
              </a:rPr>
              <a:t>点击此处添加标题</a:t>
            </a:r>
            <a:endParaRPr lang="zh-CN" altLang="en-US" sz="1613" i="0" spc="0" dirty="0">
              <a:ln w="0">
                <a:solidFill>
                  <a:srgbClr val="909090"/>
                </a:solidFill>
              </a:ln>
              <a:latin typeface="Microsoft YaHei" pitchFamily="34" charset="-122"/>
              <a:ea typeface="Microsoft YaHei"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2017/01/24/6b92e3c0-d708-41c6-807b-449f22c3e619@0e_0o_1l_1801w.png.png" descr="desc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891462" y="-158250"/>
            <a:ext cx="8578372" cy="5390792"/>
          </a:xfrm>
          <a:prstGeom prst="rect">
            <a:avLst/>
          </a:prstGeom>
        </p:spPr>
      </p:pic>
      <p:pic>
        <p:nvPicPr>
          <p:cNvPr id="3" name="null.png" descr="desc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930" y="-236388"/>
            <a:ext cx="3365178" cy="5641024"/>
          </a:xfrm>
          <a:prstGeom prst="rect">
            <a:avLst/>
          </a:prstGeom>
        </p:spPr>
      </p:pic>
      <p:pic>
        <p:nvPicPr>
          <p:cNvPr id="4" name="null.png" descr="desc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82589" y="-158250"/>
            <a:ext cx="3365178" cy="5641024"/>
          </a:xfrm>
          <a:prstGeom prst="rect">
            <a:avLst/>
          </a:prstGeom>
        </p:spPr>
      </p:pic>
      <p:sp>
        <p:nvSpPr>
          <p:cNvPr id="5" name="TextBox 4"/>
          <p:cNvSpPr txBox="1"/>
          <p:nvPr/>
        </p:nvSpPr>
        <p:spPr>
          <a:xfrm rot="21600000">
            <a:off x="3547822" y="2768460"/>
            <a:ext cx="2119313" cy="471488"/>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3198" i="0" spc="0" dirty="0" smtClean="0">
                <a:ln w="7615">
                  <a:solidFill>
                    <a:srgbClr val="FFFFFF"/>
                  </a:solidFill>
                </a:ln>
                <a:solidFill>
                  <a:srgbClr val="FFFFFF">
                    <a:alpha val="100000"/>
                  </a:srgbClr>
                </a:solidFill>
                <a:latin typeface="Caviar Dreams" pitchFamily="34" charset="-122"/>
                <a:ea typeface="Caviar Dreams" pitchFamily="34" charset="-122"/>
              </a:rPr>
              <a:t>CONTENTS</a:t>
            </a:r>
            <a:endParaRPr lang="zh-CN" altLang="en-US" sz="3198" i="0" spc="0" dirty="0">
              <a:ln w="7615">
                <a:solidFill>
                  <a:srgbClr val="FFFFFF"/>
                </a:solidFill>
              </a:ln>
              <a:latin typeface="Caviar Dreams" pitchFamily="34" charset="-122"/>
              <a:ea typeface="Caviar Dreams" pitchFamily="34" charset="-122"/>
            </a:endParaRPr>
          </a:p>
        </p:txBody>
      </p:sp>
      <p:pic>
        <p:nvPicPr>
          <p:cNvPr id="6" name="null.png" descr="desc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21600000">
            <a:off x="3972245" y="1702215"/>
            <a:ext cx="1251403" cy="953256"/>
          </a:xfrm>
          <a:prstGeom prst="rect">
            <a:avLst/>
          </a:prstGeom>
        </p:spPr>
      </p:pic>
      <p:sp>
        <p:nvSpPr>
          <p:cNvPr id="7" name="TextBox 4"/>
          <p:cNvSpPr txBox="1"/>
          <p:nvPr/>
        </p:nvSpPr>
        <p:spPr>
          <a:xfrm rot="21593958">
            <a:off x="1960676" y="1162159"/>
            <a:ext cx="1147763" cy="34766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2325" i="0" spc="0" dirty="0" smtClean="0">
                <a:ln w="9689">
                  <a:solidFill>
                    <a:srgbClr val="000000"/>
                  </a:solidFill>
                </a:ln>
                <a:solidFill>
                  <a:srgbClr val="000000">
                    <a:alpha val="100000"/>
                  </a:srgbClr>
                </a:solidFill>
                <a:latin typeface="Caviar Dreams" pitchFamily="34" charset="-122"/>
                <a:ea typeface="Caviar Dreams" pitchFamily="34" charset="-122"/>
              </a:rPr>
              <a:t>PART 01</a:t>
            </a:r>
            <a:endParaRPr lang="zh-CN" altLang="en-US" sz="2325" i="0" spc="0" dirty="0">
              <a:ln w="9689">
                <a:solidFill>
                  <a:srgbClr val="000000"/>
                </a:solidFill>
              </a:ln>
              <a:latin typeface="Caviar Dreams" pitchFamily="34" charset="-122"/>
              <a:ea typeface="Caviar Dreams" pitchFamily="34" charset="-122"/>
            </a:endParaRPr>
          </a:p>
        </p:txBody>
      </p:sp>
      <p:sp>
        <p:nvSpPr>
          <p:cNvPr id="8" name="TextBox 4"/>
          <p:cNvSpPr txBox="1"/>
          <p:nvPr/>
        </p:nvSpPr>
        <p:spPr>
          <a:xfrm rot="1">
            <a:off x="467818" y="1670289"/>
            <a:ext cx="2547938" cy="369332"/>
          </a:xfrm>
          <a:prstGeom prst="rect">
            <a:avLst/>
          </a:prstGeom>
          <a:noFill/>
        </p:spPr>
        <p:txBody>
          <a:bodyPr wrap="square" lIns="0" tIns="0" rIns="0" bIns="0" rtlCol="0">
            <a:spAutoFit/>
            <a:scene3d>
              <a:camera prst="orthographicFront">
                <a:rot lat="0" lon="0" rev="0"/>
              </a:camera>
              <a:lightRig rig="threePt" dir="t"/>
            </a:scene3d>
          </a:bodyPr>
          <a:lstStyle/>
          <a:p>
            <a:pPr algn="r">
              <a:lnSpc>
                <a:spcPct val="100000"/>
              </a:lnSpc>
            </a:pPr>
            <a:r>
              <a:rPr lang="en-US" altLang="zh-CN" sz="1200" i="0" spc="0" dirty="0" smtClean="0">
                <a:ln w="0">
                  <a:noFill/>
                </a:ln>
                <a:solidFill>
                  <a:srgbClr val="000000">
                    <a:alpha val="100000"/>
                  </a:srgbClr>
                </a:solidFill>
                <a:latin typeface="Microsoft YaHei" pitchFamily="34" charset="-122"/>
                <a:ea typeface="Microsoft YaHei" pitchFamily="34" charset="-122"/>
              </a:rPr>
              <a:t>点击此处添加信息点击此处添加信息点击此处添加信息</a:t>
            </a:r>
            <a:endParaRPr lang="zh-CN" altLang="en-US" sz="1200" i="0" spc="0" dirty="0">
              <a:ln w="0">
                <a:noFill/>
              </a:ln>
              <a:latin typeface="Microsoft YaHei" pitchFamily="34" charset="-122"/>
              <a:ea typeface="Microsoft YaHei" pitchFamily="34" charset="-122"/>
            </a:endParaRPr>
          </a:p>
        </p:txBody>
      </p:sp>
      <p:sp>
        <p:nvSpPr>
          <p:cNvPr id="9" name="TextBox 4"/>
          <p:cNvSpPr txBox="1"/>
          <p:nvPr/>
        </p:nvSpPr>
        <p:spPr>
          <a:xfrm rot="21587921">
            <a:off x="1924950" y="3037529"/>
            <a:ext cx="1147763" cy="34766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2325" i="0" spc="0" dirty="0" smtClean="0">
                <a:ln w="9689">
                  <a:solidFill>
                    <a:srgbClr val="000000"/>
                  </a:solidFill>
                </a:ln>
                <a:solidFill>
                  <a:srgbClr val="000000">
                    <a:alpha val="100000"/>
                  </a:srgbClr>
                </a:solidFill>
                <a:latin typeface="Caviar Dreams" pitchFamily="34" charset="-122"/>
                <a:ea typeface="Caviar Dreams" pitchFamily="34" charset="-122"/>
              </a:rPr>
              <a:t>PART 02</a:t>
            </a:r>
            <a:endParaRPr lang="zh-CN" altLang="en-US" sz="2325" i="0" spc="0" dirty="0">
              <a:ln w="9689">
                <a:solidFill>
                  <a:srgbClr val="000000"/>
                </a:solidFill>
              </a:ln>
              <a:latin typeface="Caviar Dreams" pitchFamily="34" charset="-122"/>
              <a:ea typeface="Caviar Dreams" pitchFamily="34" charset="-122"/>
            </a:endParaRPr>
          </a:p>
        </p:txBody>
      </p:sp>
      <p:sp>
        <p:nvSpPr>
          <p:cNvPr id="10" name="TextBox 4"/>
          <p:cNvSpPr txBox="1"/>
          <p:nvPr/>
        </p:nvSpPr>
        <p:spPr>
          <a:xfrm rot="21599999">
            <a:off x="477237" y="3542629"/>
            <a:ext cx="2547938" cy="369332"/>
          </a:xfrm>
          <a:prstGeom prst="rect">
            <a:avLst/>
          </a:prstGeom>
          <a:noFill/>
        </p:spPr>
        <p:txBody>
          <a:bodyPr wrap="square" lIns="0" tIns="0" rIns="0" bIns="0" rtlCol="0">
            <a:spAutoFit/>
            <a:scene3d>
              <a:camera prst="orthographicFront">
                <a:rot lat="0" lon="0" rev="0"/>
              </a:camera>
              <a:lightRig rig="threePt" dir="t"/>
            </a:scene3d>
          </a:bodyPr>
          <a:lstStyle/>
          <a:p>
            <a:pPr algn="r">
              <a:lnSpc>
                <a:spcPct val="100000"/>
              </a:lnSpc>
            </a:pPr>
            <a:r>
              <a:rPr lang="en-US" altLang="zh-CN" sz="1200" i="0" spc="0" dirty="0" smtClean="0">
                <a:ln w="0">
                  <a:noFill/>
                </a:ln>
                <a:solidFill>
                  <a:srgbClr val="000000">
                    <a:alpha val="100000"/>
                  </a:srgbClr>
                </a:solidFill>
                <a:latin typeface="Microsoft YaHei" pitchFamily="34" charset="-122"/>
                <a:ea typeface="Microsoft YaHei" pitchFamily="34" charset="-122"/>
              </a:rPr>
              <a:t>点击此处添加信息点击此处添加信息点击此处添加信息</a:t>
            </a:r>
            <a:endParaRPr lang="zh-CN" altLang="en-US" sz="1350" i="0" spc="0" dirty="0">
              <a:ln w="0">
                <a:noFill/>
              </a:ln>
              <a:latin typeface="Microsoft YaHei" pitchFamily="34" charset="-122"/>
              <a:ea typeface="Microsoft YaHei" pitchFamily="34" charset="-122"/>
            </a:endParaRPr>
          </a:p>
        </p:txBody>
      </p:sp>
      <p:sp>
        <p:nvSpPr>
          <p:cNvPr id="11" name="TextBox 4"/>
          <p:cNvSpPr txBox="1"/>
          <p:nvPr/>
        </p:nvSpPr>
        <p:spPr>
          <a:xfrm rot="21587924">
            <a:off x="6071490" y="1163167"/>
            <a:ext cx="1147763" cy="34766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2325" i="0" spc="0" dirty="0" smtClean="0">
                <a:ln w="9689">
                  <a:solidFill>
                    <a:srgbClr val="000000"/>
                  </a:solidFill>
                </a:ln>
                <a:solidFill>
                  <a:srgbClr val="000000">
                    <a:alpha val="100000"/>
                  </a:srgbClr>
                </a:solidFill>
                <a:latin typeface="Caviar Dreams" pitchFamily="34" charset="-122"/>
                <a:ea typeface="Caviar Dreams" pitchFamily="34" charset="-122"/>
              </a:rPr>
              <a:t>PART 04</a:t>
            </a:r>
            <a:endParaRPr lang="zh-CN" altLang="en-US" sz="2325" i="0" spc="0" dirty="0">
              <a:ln w="9689">
                <a:solidFill>
                  <a:srgbClr val="000000"/>
                </a:solidFill>
              </a:ln>
              <a:latin typeface="Caviar Dreams" pitchFamily="34" charset="-122"/>
              <a:ea typeface="Caviar Dreams" pitchFamily="34" charset="-122"/>
            </a:endParaRPr>
          </a:p>
        </p:txBody>
      </p:sp>
      <p:sp>
        <p:nvSpPr>
          <p:cNvPr id="12" name="TextBox 4"/>
          <p:cNvSpPr txBox="1"/>
          <p:nvPr/>
        </p:nvSpPr>
        <p:spPr>
          <a:xfrm rot="1">
            <a:off x="6070882" y="1670288"/>
            <a:ext cx="2547938" cy="369332"/>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1200" i="0" spc="0" dirty="0" smtClean="0">
                <a:ln w="0">
                  <a:noFill/>
                </a:ln>
                <a:solidFill>
                  <a:srgbClr val="000000">
                    <a:alpha val="100000"/>
                  </a:srgbClr>
                </a:solidFill>
                <a:latin typeface="Microsoft YaHei" pitchFamily="34" charset="-122"/>
                <a:ea typeface="Microsoft YaHei" pitchFamily="34" charset="-122"/>
              </a:rPr>
              <a:t>点击此处添加信息点击此处添加信息点击此处添加信息</a:t>
            </a:r>
            <a:endParaRPr lang="zh-CN" altLang="en-US" sz="1350" i="0" spc="0" dirty="0">
              <a:ln w="0">
                <a:noFill/>
              </a:ln>
              <a:latin typeface="Microsoft YaHei" pitchFamily="34" charset="-122"/>
              <a:ea typeface="Microsoft YaHei" pitchFamily="34" charset="-122"/>
            </a:endParaRPr>
          </a:p>
        </p:txBody>
      </p:sp>
      <p:sp>
        <p:nvSpPr>
          <p:cNvPr id="13" name="TextBox 4"/>
          <p:cNvSpPr txBox="1"/>
          <p:nvPr/>
        </p:nvSpPr>
        <p:spPr>
          <a:xfrm rot="21587924">
            <a:off x="6071491" y="3037528"/>
            <a:ext cx="1147763" cy="34766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2325" i="0" spc="0" dirty="0" smtClean="0">
                <a:ln w="9689">
                  <a:solidFill>
                    <a:srgbClr val="000000"/>
                  </a:solidFill>
                </a:ln>
                <a:solidFill>
                  <a:srgbClr val="000000">
                    <a:alpha val="100000"/>
                  </a:srgbClr>
                </a:solidFill>
                <a:latin typeface="Caviar Dreams" pitchFamily="34" charset="-122"/>
                <a:ea typeface="Caviar Dreams" pitchFamily="34" charset="-122"/>
              </a:rPr>
              <a:t>PART 05</a:t>
            </a:r>
            <a:endParaRPr lang="zh-CN" altLang="en-US" sz="2325" i="0" spc="0" dirty="0">
              <a:ln w="9689">
                <a:solidFill>
                  <a:srgbClr val="000000"/>
                </a:solidFill>
              </a:ln>
              <a:latin typeface="Caviar Dreams" pitchFamily="34" charset="-122"/>
              <a:ea typeface="Caviar Dreams" pitchFamily="34" charset="-122"/>
            </a:endParaRPr>
          </a:p>
        </p:txBody>
      </p:sp>
      <p:sp>
        <p:nvSpPr>
          <p:cNvPr id="14" name="TextBox 4"/>
          <p:cNvSpPr txBox="1"/>
          <p:nvPr/>
        </p:nvSpPr>
        <p:spPr>
          <a:xfrm rot="1">
            <a:off x="6070882" y="3544648"/>
            <a:ext cx="2547938" cy="369332"/>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1200" i="0" spc="0" dirty="0" smtClean="0">
                <a:ln w="0">
                  <a:noFill/>
                </a:ln>
                <a:solidFill>
                  <a:srgbClr val="000000">
                    <a:alpha val="100000"/>
                  </a:srgbClr>
                </a:solidFill>
                <a:latin typeface="Microsoft YaHei" pitchFamily="34" charset="-122"/>
                <a:ea typeface="Microsoft YaHei" pitchFamily="34" charset="-122"/>
              </a:rPr>
              <a:t>点击此处添加信息点击此处添加信息点击此处添加信息</a:t>
            </a:r>
            <a:endParaRPr lang="zh-CN" altLang="en-US" sz="1350" i="0" spc="0" dirty="0">
              <a:ln w="0">
                <a:noFill/>
              </a:ln>
              <a:latin typeface="Microsoft YaHei" pitchFamily="34" charset="-122"/>
              <a:ea typeface="Microsoft YaHei" pitchFamily="34" charset="-122"/>
            </a:endParaRPr>
          </a:p>
        </p:txBody>
      </p:sp>
      <p:pic>
        <p:nvPicPr>
          <p:cNvPr id="15" name="null.png" descr="desc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17197" y="2584124"/>
            <a:ext cx="2602211" cy="32749"/>
          </a:xfrm>
          <a:prstGeom prst="rect">
            <a:avLst/>
          </a:prstGeom>
        </p:spPr>
      </p:pic>
      <p:pic>
        <p:nvPicPr>
          <p:cNvPr id="16" name="null.png" descr="desc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100948" y="2584124"/>
            <a:ext cx="2602211" cy="3274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500"/>
                                        <p:tgtEl>
                                          <p:spTgt spid="1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11" grpId="0"/>
      <p:bldP spid="12" grpId="0"/>
      <p:bldP spid="13"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ull.png" descr="desc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396643" y="-3369529"/>
            <a:ext cx="9532826" cy="9520454"/>
          </a:xfrm>
          <a:prstGeom prst="rect">
            <a:avLst/>
          </a:prstGeom>
        </p:spPr>
      </p:pic>
      <p:grpSp>
        <p:nvGrpSpPr>
          <p:cNvPr id="12" name="组合 11"/>
          <p:cNvGrpSpPr/>
          <p:nvPr/>
        </p:nvGrpSpPr>
        <p:grpSpPr>
          <a:xfrm>
            <a:off x="186497" y="190554"/>
            <a:ext cx="2195666" cy="635647"/>
            <a:chOff x="186497" y="190554"/>
            <a:chExt cx="2195666" cy="635647"/>
          </a:xfrm>
        </p:grpSpPr>
        <p:pic>
          <p:nvPicPr>
            <p:cNvPr id="6" name="null.png" descr="desc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21600000">
              <a:off x="186497" y="190571"/>
              <a:ext cx="834377" cy="635630"/>
            </a:xfrm>
            <a:prstGeom prst="rect">
              <a:avLst/>
            </a:prstGeom>
          </p:spPr>
        </p:pic>
        <p:sp>
          <p:nvSpPr>
            <p:cNvPr id="7" name="TextBox 4"/>
            <p:cNvSpPr txBox="1"/>
            <p:nvPr/>
          </p:nvSpPr>
          <p:spPr>
            <a:xfrm>
              <a:off x="1067713" y="508369"/>
              <a:ext cx="1314450" cy="29051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1736" i="0" spc="0" dirty="0" smtClean="0">
                  <a:ln w="0">
                    <a:noFill/>
                  </a:ln>
                  <a:solidFill>
                    <a:srgbClr val="000000">
                      <a:alpha val="100000"/>
                    </a:srgbClr>
                  </a:solidFill>
                  <a:latin typeface="Microsoft YaHei" pitchFamily="34" charset="-122"/>
                  <a:ea typeface="Microsoft YaHei" pitchFamily="34" charset="-122"/>
                </a:rPr>
                <a:t>Photograph</a:t>
              </a:r>
              <a:endParaRPr lang="zh-CN" altLang="en-US" sz="1736" i="0" spc="0" dirty="0">
                <a:ln w="0">
                  <a:noFill/>
                </a:ln>
                <a:latin typeface="Microsoft YaHei" pitchFamily="34" charset="-122"/>
                <a:ea typeface="Microsoft YaHei" pitchFamily="34" charset="-122"/>
              </a:endParaRPr>
            </a:p>
          </p:txBody>
        </p:sp>
        <p:sp>
          <p:nvSpPr>
            <p:cNvPr id="8" name="TextBox 4"/>
            <p:cNvSpPr txBox="1"/>
            <p:nvPr/>
          </p:nvSpPr>
          <p:spPr>
            <a:xfrm>
              <a:off x="1067713" y="190554"/>
              <a:ext cx="514350" cy="29051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1736" i="0" spc="0" dirty="0" smtClean="0">
                  <a:ln w="0">
                    <a:noFill/>
                  </a:ln>
                  <a:solidFill>
                    <a:srgbClr val="000000">
                      <a:alpha val="100000"/>
                    </a:srgbClr>
                  </a:solidFill>
                  <a:latin typeface="Microsoft YaHei" pitchFamily="34" charset="-122"/>
                  <a:ea typeface="Microsoft YaHei" pitchFamily="34" charset="-122"/>
                </a:rPr>
                <a:t>Soul</a:t>
              </a:r>
              <a:endParaRPr lang="zh-CN" altLang="en-US" sz="1736" i="0" spc="0" dirty="0">
                <a:ln w="0">
                  <a:noFill/>
                </a:ln>
                <a:latin typeface="Microsoft YaHei" pitchFamily="34" charset="-122"/>
                <a:ea typeface="Microsoft YaHei" pitchFamily="34" charset="-122"/>
              </a:endParaRPr>
            </a:p>
          </p:txBody>
        </p:sp>
      </p:grpSp>
      <p:sp>
        <p:nvSpPr>
          <p:cNvPr id="9" name="TextBox 4"/>
          <p:cNvSpPr txBox="1"/>
          <p:nvPr/>
        </p:nvSpPr>
        <p:spPr>
          <a:xfrm rot="21599999">
            <a:off x="505836" y="2267182"/>
            <a:ext cx="3405846" cy="49244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3200" i="0" spc="0" dirty="0" err="1" smtClean="0">
                <a:ln w="0">
                  <a:solidFill>
                    <a:srgbClr val="000000"/>
                  </a:solidFill>
                </a:ln>
                <a:solidFill>
                  <a:srgbClr val="000000">
                    <a:alpha val="100000"/>
                  </a:srgbClr>
                </a:solidFill>
                <a:latin typeface="微软雅黑" panose="020B0503020204020204" pitchFamily="34" charset="-122"/>
                <a:ea typeface="微软雅黑" panose="020B0503020204020204" pitchFamily="34" charset="-122"/>
              </a:rPr>
              <a:t>点击</a:t>
            </a:r>
            <a:r>
              <a:rPr lang="zh-CN" altLang="en-US" sz="3200" i="0" spc="0" dirty="0" smtClean="0">
                <a:ln w="0">
                  <a:solidFill>
                    <a:srgbClr val="000000"/>
                  </a:solidFill>
                </a:ln>
                <a:solidFill>
                  <a:srgbClr val="000000">
                    <a:alpha val="100000"/>
                  </a:srgbClr>
                </a:solidFill>
                <a:latin typeface="微软雅黑" panose="020B0503020204020204" pitchFamily="34" charset="-122"/>
                <a:ea typeface="微软雅黑" panose="020B0503020204020204" pitchFamily="34" charset="-122"/>
              </a:rPr>
              <a:t>此处</a:t>
            </a:r>
            <a:r>
              <a:rPr lang="en-US" altLang="zh-CN" sz="3200" i="0" spc="0" dirty="0" err="1" smtClean="0">
                <a:ln w="0">
                  <a:solidFill>
                    <a:srgbClr val="000000"/>
                  </a:solidFill>
                </a:ln>
                <a:solidFill>
                  <a:srgbClr val="000000">
                    <a:alpha val="100000"/>
                  </a:srgbClr>
                </a:solidFill>
                <a:latin typeface="微软雅黑" panose="020B0503020204020204" pitchFamily="34" charset="-122"/>
                <a:ea typeface="微软雅黑" panose="020B0503020204020204" pitchFamily="34" charset="-122"/>
              </a:rPr>
              <a:t>添加标题</a:t>
            </a:r>
            <a:endParaRPr lang="zh-CN" altLang="en-US" sz="3200" i="0" spc="0" dirty="0">
              <a:ln w="0">
                <a:solidFill>
                  <a:srgbClr val="000000"/>
                </a:solidFill>
              </a:ln>
              <a:latin typeface="微软雅黑" panose="020B0503020204020204" pitchFamily="34" charset="-122"/>
              <a:ea typeface="微软雅黑" panose="020B0503020204020204" pitchFamily="34" charset="-122"/>
            </a:endParaRPr>
          </a:p>
        </p:txBody>
      </p:sp>
      <p:sp>
        <p:nvSpPr>
          <p:cNvPr id="10" name="TextBox 4"/>
          <p:cNvSpPr txBox="1"/>
          <p:nvPr/>
        </p:nvSpPr>
        <p:spPr>
          <a:xfrm rot="21599999">
            <a:off x="545837" y="3464588"/>
            <a:ext cx="3325847" cy="1107996"/>
          </a:xfrm>
          <a:prstGeom prst="rect">
            <a:avLst/>
          </a:prstGeom>
          <a:noFill/>
        </p:spPr>
        <p:txBody>
          <a:bodyPr wrap="square" lIns="0" tIns="0" rIns="0" bIns="0" rtlCol="0">
            <a:spAutoFit/>
            <a:scene3d>
              <a:camera prst="orthographicFront">
                <a:rot lat="0" lon="0" rev="0"/>
              </a:camera>
              <a:lightRig rig="threePt" dir="t"/>
            </a:scene3d>
          </a:bodyPr>
          <a:lstStyle/>
          <a:p>
            <a:pPr algn="ctr">
              <a:lnSpc>
                <a:spcPct val="100000"/>
              </a:lnSpc>
            </a:pPr>
            <a:r>
              <a:rPr lang="en-US" altLang="zh-CN" sz="1200" i="0" spc="0" dirty="0" smtClean="0">
                <a:ln w="0">
                  <a:noFill/>
                </a:ln>
                <a:solidFill>
                  <a:srgbClr val="000000">
                    <a:alpha val="100000"/>
                  </a:srgbClr>
                </a:solidFill>
                <a:latin typeface="Microsoft YaHei" pitchFamily="34" charset="-122"/>
                <a:ea typeface="Microsoft YaHei" pitchFamily="34" charset="-122"/>
              </a:rPr>
              <a:t>点击此处添加信息点击此处添加信息点击此处添加信息点击此处添加信息点击此处添加信息点击此处添加信息点击此处添加信息点加信击此处添加信息点击此处添加信息点击息加信息加信息加信息加信息加信息加信息加信息加信息加信息加信息加信息加信息</a:t>
            </a:r>
            <a:endParaRPr lang="zh-CN" altLang="en-US" sz="1200" i="0" spc="0" dirty="0">
              <a:ln w="0">
                <a:noFill/>
              </a:ln>
              <a:latin typeface="Microsoft YaHei" pitchFamily="34" charset="-122"/>
              <a:ea typeface="Microsoft YaHei" pitchFamily="34" charset="-122"/>
            </a:endParaRPr>
          </a:p>
        </p:txBody>
      </p:sp>
      <p:sp>
        <p:nvSpPr>
          <p:cNvPr id="11" name="TextBox 4"/>
          <p:cNvSpPr txBox="1"/>
          <p:nvPr/>
        </p:nvSpPr>
        <p:spPr>
          <a:xfrm rot="21599999">
            <a:off x="1341193" y="2993439"/>
            <a:ext cx="1735133" cy="248209"/>
          </a:xfrm>
          <a:prstGeom prst="rect">
            <a:avLst/>
          </a:prstGeom>
          <a:noFill/>
        </p:spPr>
        <p:txBody>
          <a:bodyPr wrap="square" lIns="0" tIns="0" rIns="0" bIns="0" rtlCol="0">
            <a:spAutoFit/>
            <a:scene3d>
              <a:camera prst="orthographicFront">
                <a:rot lat="0" lon="0" rev="0"/>
              </a:camera>
              <a:lightRig rig="threePt" dir="t"/>
            </a:scene3d>
          </a:bodyPr>
          <a:lstStyle/>
          <a:p>
            <a:pPr algn="ctr">
              <a:lnSpc>
                <a:spcPct val="100000"/>
              </a:lnSpc>
            </a:pPr>
            <a:r>
              <a:rPr lang="en-US" altLang="zh-CN" sz="1613" i="0" spc="0" dirty="0" smtClean="0">
                <a:ln w="0">
                  <a:solidFill>
                    <a:srgbClr val="909090"/>
                  </a:solidFill>
                </a:ln>
                <a:solidFill>
                  <a:srgbClr val="909090">
                    <a:alpha val="100000"/>
                  </a:srgbClr>
                </a:solidFill>
                <a:latin typeface="Microsoft YaHei" pitchFamily="34" charset="-122"/>
                <a:ea typeface="Microsoft YaHei" pitchFamily="34" charset="-122"/>
              </a:rPr>
              <a:t>点击此处添加标题</a:t>
            </a:r>
            <a:endParaRPr lang="zh-CN" altLang="en-US" sz="1613" i="0" spc="0" dirty="0">
              <a:ln w="0">
                <a:solidFill>
                  <a:srgbClr val="909090"/>
                </a:solidFill>
              </a:ln>
              <a:latin typeface="Microsoft YaHei" pitchFamily="34" charset="-122"/>
              <a:ea typeface="Microsoft YaHei"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4"/>
          <p:cNvSpPr txBox="1"/>
          <p:nvPr/>
        </p:nvSpPr>
        <p:spPr>
          <a:xfrm>
            <a:off x="3746028" y="2921269"/>
            <a:ext cx="1881188" cy="646331"/>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4200" i="0" spc="0" dirty="0" smtClean="0">
                <a:ln w="0">
                  <a:noFill/>
                </a:ln>
                <a:solidFill>
                  <a:srgbClr val="000000">
                    <a:alpha val="100000"/>
                  </a:srgbClr>
                </a:solidFill>
                <a:latin typeface="Microsoft YaHei" pitchFamily="34" charset="-122"/>
                <a:ea typeface="Microsoft YaHei" pitchFamily="34" charset="-122"/>
              </a:rPr>
              <a:t>PART 4</a:t>
            </a:r>
            <a:endParaRPr lang="zh-CN" altLang="en-US" sz="4200" i="0" spc="0" dirty="0">
              <a:ln w="0">
                <a:noFill/>
              </a:ln>
              <a:latin typeface="Microsoft YaHei" pitchFamily="34" charset="-122"/>
              <a:ea typeface="Microsoft YaHei" pitchFamily="34" charset="-122"/>
            </a:endParaRPr>
          </a:p>
        </p:txBody>
      </p:sp>
      <p:grpSp>
        <p:nvGrpSpPr>
          <p:cNvPr id="12" name="组合 11"/>
          <p:cNvGrpSpPr/>
          <p:nvPr/>
        </p:nvGrpSpPr>
        <p:grpSpPr>
          <a:xfrm>
            <a:off x="3719933" y="1314126"/>
            <a:ext cx="1773513" cy="1351064"/>
            <a:chOff x="3719933" y="1314126"/>
            <a:chExt cx="1773513" cy="1351064"/>
          </a:xfrm>
        </p:grpSpPr>
        <p:pic>
          <p:nvPicPr>
            <p:cNvPr id="7" name="null.png" descr="desc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21600000">
              <a:off x="3719933" y="1314126"/>
              <a:ext cx="1773513" cy="1351064"/>
            </a:xfrm>
            <a:prstGeom prst="rect">
              <a:avLst/>
            </a:prstGeom>
          </p:spPr>
        </p:pic>
        <p:pic>
          <p:nvPicPr>
            <p:cNvPr id="9" name="null.png" descr="desc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21600000">
              <a:off x="4606812" y="1570205"/>
              <a:ext cx="547317" cy="1094985"/>
            </a:xfrm>
            <a:prstGeom prst="rect">
              <a:avLst/>
            </a:prstGeom>
          </p:spPr>
        </p:pic>
        <p:pic>
          <p:nvPicPr>
            <p:cNvPr id="10" name="null.png" descr="desc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21600000">
              <a:off x="4059493" y="1570205"/>
              <a:ext cx="547317" cy="1094985"/>
            </a:xfrm>
            <a:prstGeom prst="rect">
              <a:avLst/>
            </a:prstGeom>
          </p:spPr>
        </p:pic>
      </p:grpSp>
      <p:sp>
        <p:nvSpPr>
          <p:cNvPr id="11" name="TextBox 4"/>
          <p:cNvSpPr txBox="1"/>
          <p:nvPr/>
        </p:nvSpPr>
        <p:spPr>
          <a:xfrm rot="21599999">
            <a:off x="1918175" y="3622272"/>
            <a:ext cx="5357813" cy="369332"/>
          </a:xfrm>
          <a:prstGeom prst="rect">
            <a:avLst/>
          </a:prstGeom>
          <a:noFill/>
        </p:spPr>
        <p:txBody>
          <a:bodyPr wrap="square" lIns="0" tIns="0" rIns="0" bIns="0" rtlCol="0">
            <a:spAutoFit/>
            <a:scene3d>
              <a:camera prst="orthographicFront">
                <a:rot lat="0" lon="0" rev="0"/>
              </a:camera>
              <a:lightRig rig="threePt" dir="t"/>
            </a:scene3d>
          </a:bodyPr>
          <a:lstStyle/>
          <a:p>
            <a:pPr algn="ctr">
              <a:lnSpc>
                <a:spcPct val="100000"/>
              </a:lnSpc>
            </a:pPr>
            <a:r>
              <a:rPr lang="en-US" altLang="zh-CN" sz="1200" i="0" spc="0" dirty="0" smtClean="0">
                <a:ln w="0">
                  <a:noFill/>
                </a:ln>
                <a:solidFill>
                  <a:srgbClr val="000000">
                    <a:alpha val="100000"/>
                  </a:srgbClr>
                </a:solidFill>
                <a:latin typeface="Microsoft YaHei" pitchFamily="34" charset="-122"/>
                <a:ea typeface="Microsoft YaHei" pitchFamily="34" charset="-122"/>
              </a:rPr>
              <a:t>点击此处添加信息点击此处添加信息点击此处添加信息点击此处添加信息点击此处添加信息</a:t>
            </a:r>
            <a:endParaRPr lang="zh-CN" altLang="en-US" sz="1200" i="0" spc="0" dirty="0">
              <a:ln w="0">
                <a:noFill/>
              </a:ln>
              <a:latin typeface="Microsoft YaHei" pitchFamily="34" charset="-122"/>
              <a:ea typeface="Microsoft YaHei"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rot="21599999">
            <a:off x="1892202" y="4373245"/>
            <a:ext cx="5357813" cy="223838"/>
          </a:xfrm>
          <a:prstGeom prst="rect">
            <a:avLst/>
          </a:prstGeom>
          <a:noFill/>
        </p:spPr>
        <p:txBody>
          <a:bodyPr wrap="square" lIns="0" tIns="0" rIns="0" bIns="0" rtlCol="0">
            <a:spAutoFit/>
            <a:scene3d>
              <a:camera prst="orthographicFront">
                <a:rot lat="0" lon="0" rev="0"/>
              </a:camera>
              <a:lightRig rig="threePt" dir="t"/>
            </a:scene3d>
          </a:bodyPr>
          <a:lstStyle/>
          <a:p>
            <a:pPr algn="ctr">
              <a:lnSpc>
                <a:spcPct val="100000"/>
              </a:lnSpc>
            </a:pPr>
            <a:r>
              <a:rPr lang="en-US" altLang="zh-CN" sz="1163" i="0" spc="0" dirty="0" smtClean="0">
                <a:ln w="0">
                  <a:noFill/>
                </a:ln>
                <a:solidFill>
                  <a:srgbClr val="000000">
                    <a:alpha val="100000"/>
                  </a:srgbClr>
                </a:solidFill>
                <a:latin typeface="Microsoft YaHei" pitchFamily="34" charset="-122"/>
                <a:ea typeface="Microsoft YaHei" pitchFamily="34" charset="-122"/>
              </a:rPr>
              <a:t>点击此处添加信息点击此处添加信息点击此处添加信息点击此处添加信息点击此处添加信息点击此处添加信息点击此处添加信息点击此处添加信息点击此处添加信息点击此处添加信息</a:t>
            </a:r>
            <a:endParaRPr lang="zh-CN" altLang="en-US" sz="1163" i="0" spc="0" dirty="0">
              <a:ln w="0">
                <a:noFill/>
              </a:ln>
              <a:latin typeface="Microsoft YaHei" pitchFamily="34" charset="-122"/>
              <a:ea typeface="Microsoft YaHei" pitchFamily="34" charset="-122"/>
            </a:endParaRPr>
          </a:p>
        </p:txBody>
      </p:sp>
      <p:pic>
        <p:nvPicPr>
          <p:cNvPr id="2" name="null.png" descr="desc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270294" y="826200"/>
            <a:ext cx="1670979" cy="2805820"/>
          </a:xfrm>
          <a:prstGeom prst="rect">
            <a:avLst/>
          </a:prstGeom>
        </p:spPr>
      </p:pic>
      <p:pic>
        <p:nvPicPr>
          <p:cNvPr id="3" name="null.png" descr="desc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91452" y="2176242"/>
            <a:ext cx="1539714" cy="1539714"/>
          </a:xfrm>
          <a:prstGeom prst="rect">
            <a:avLst/>
          </a:prstGeom>
        </p:spPr>
      </p:pic>
      <p:sp>
        <p:nvSpPr>
          <p:cNvPr id="4" name="TextBox 4"/>
          <p:cNvSpPr txBox="1"/>
          <p:nvPr/>
        </p:nvSpPr>
        <p:spPr>
          <a:xfrm rot="21599999">
            <a:off x="1892202" y="3952549"/>
            <a:ext cx="5357813" cy="223838"/>
          </a:xfrm>
          <a:prstGeom prst="rect">
            <a:avLst/>
          </a:prstGeom>
          <a:noFill/>
        </p:spPr>
        <p:txBody>
          <a:bodyPr wrap="square" lIns="0" tIns="0" rIns="0" bIns="0" rtlCol="0">
            <a:spAutoFit/>
            <a:scene3d>
              <a:camera prst="orthographicFront">
                <a:rot lat="0" lon="0" rev="0"/>
              </a:camera>
              <a:lightRig rig="threePt" dir="t"/>
            </a:scene3d>
          </a:bodyPr>
          <a:lstStyle/>
          <a:p>
            <a:pPr algn="ctr">
              <a:lnSpc>
                <a:spcPct val="100000"/>
              </a:lnSpc>
            </a:pPr>
            <a:r>
              <a:rPr lang="en-US" altLang="zh-CN" sz="1875" i="0" spc="0" dirty="0" smtClean="0">
                <a:ln w="0">
                  <a:solidFill>
                    <a:srgbClr val="000000"/>
                  </a:solidFill>
                </a:ln>
                <a:solidFill>
                  <a:srgbClr val="000000">
                    <a:alpha val="100000"/>
                  </a:srgbClr>
                </a:solidFill>
                <a:latin typeface="Caviar Dreams" pitchFamily="34" charset="-122"/>
                <a:ea typeface="Caviar Dreams" pitchFamily="34" charset="-122"/>
              </a:rPr>
              <a:t>点击此处添加标题</a:t>
            </a:r>
            <a:endParaRPr lang="zh-CN" altLang="en-US" sz="1875" i="0" spc="0" dirty="0">
              <a:ln w="0">
                <a:solidFill>
                  <a:srgbClr val="000000"/>
                </a:solidFill>
              </a:ln>
              <a:latin typeface="Caviar Dreams" pitchFamily="34" charset="-122"/>
              <a:ea typeface="Caviar Dreams" pitchFamily="34" charset="-122"/>
            </a:endParaRPr>
          </a:p>
        </p:txBody>
      </p:sp>
      <p:grpSp>
        <p:nvGrpSpPr>
          <p:cNvPr id="13" name="组合 12"/>
          <p:cNvGrpSpPr/>
          <p:nvPr/>
        </p:nvGrpSpPr>
        <p:grpSpPr>
          <a:xfrm>
            <a:off x="203903" y="190554"/>
            <a:ext cx="2195665" cy="635647"/>
            <a:chOff x="203903" y="190554"/>
            <a:chExt cx="2195665" cy="635647"/>
          </a:xfrm>
        </p:grpSpPr>
        <p:pic>
          <p:nvPicPr>
            <p:cNvPr id="6" name="null.png" descr="desc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21600000">
              <a:off x="203903" y="190571"/>
              <a:ext cx="834377" cy="635630"/>
            </a:xfrm>
            <a:prstGeom prst="rect">
              <a:avLst/>
            </a:prstGeom>
          </p:spPr>
        </p:pic>
        <p:sp>
          <p:nvSpPr>
            <p:cNvPr id="7" name="TextBox 4"/>
            <p:cNvSpPr txBox="1"/>
            <p:nvPr/>
          </p:nvSpPr>
          <p:spPr>
            <a:xfrm>
              <a:off x="1085118" y="508369"/>
              <a:ext cx="1314450" cy="29051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1736" i="0" spc="0" dirty="0" smtClean="0">
                  <a:ln w="0">
                    <a:noFill/>
                  </a:ln>
                  <a:solidFill>
                    <a:srgbClr val="000000">
                      <a:alpha val="100000"/>
                    </a:srgbClr>
                  </a:solidFill>
                  <a:latin typeface="Microsoft YaHei" pitchFamily="34" charset="-122"/>
                  <a:ea typeface="Microsoft YaHei" pitchFamily="34" charset="-122"/>
                </a:rPr>
                <a:t>Photograph</a:t>
              </a:r>
              <a:endParaRPr lang="zh-CN" altLang="en-US" sz="1736" i="0" spc="0" dirty="0">
                <a:ln w="0">
                  <a:noFill/>
                </a:ln>
                <a:latin typeface="Microsoft YaHei" pitchFamily="34" charset="-122"/>
                <a:ea typeface="Microsoft YaHei" pitchFamily="34" charset="-122"/>
              </a:endParaRPr>
            </a:p>
          </p:txBody>
        </p:sp>
        <p:sp>
          <p:nvSpPr>
            <p:cNvPr id="8" name="TextBox 4"/>
            <p:cNvSpPr txBox="1"/>
            <p:nvPr/>
          </p:nvSpPr>
          <p:spPr>
            <a:xfrm>
              <a:off x="1085118" y="190554"/>
              <a:ext cx="514350" cy="29051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1736" i="0" spc="0" dirty="0" smtClean="0">
                  <a:ln w="0">
                    <a:noFill/>
                  </a:ln>
                  <a:solidFill>
                    <a:srgbClr val="000000">
                      <a:alpha val="100000"/>
                    </a:srgbClr>
                  </a:solidFill>
                  <a:latin typeface="Microsoft YaHei" pitchFamily="34" charset="-122"/>
                  <a:ea typeface="Microsoft YaHei" pitchFamily="34" charset="-122"/>
                </a:rPr>
                <a:t>Soul</a:t>
              </a:r>
              <a:endParaRPr lang="zh-CN" altLang="en-US" sz="1736" i="0" spc="0" dirty="0">
                <a:ln w="0">
                  <a:noFill/>
                </a:ln>
                <a:latin typeface="Microsoft YaHei" pitchFamily="34" charset="-122"/>
                <a:ea typeface="Microsoft YaHei" pitchFamily="34" charset="-122"/>
              </a:endParaRPr>
            </a:p>
          </p:txBody>
        </p:sp>
      </p:grpSp>
      <p:pic>
        <p:nvPicPr>
          <p:cNvPr id="9" name="null.png" descr="desc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281790" y="1000261"/>
            <a:ext cx="2464380" cy="24643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2017/01/24/ffba119c-220c-4ed5-af96-e1c59497f7b0@0e_0o_1l_1920w.png.png" descr="desc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61543" y="0"/>
            <a:ext cx="9600689" cy="5876925"/>
          </a:xfrm>
          <a:prstGeom prst="rect">
            <a:avLst/>
          </a:prstGeom>
        </p:spPr>
      </p:pic>
      <p:pic>
        <p:nvPicPr>
          <p:cNvPr id="3" name="null.png" descr="desc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2700000">
            <a:off x="-3054070" y="452536"/>
            <a:ext cx="5785060" cy="7009284"/>
          </a:xfrm>
          <a:prstGeom prst="rect">
            <a:avLst/>
          </a:prstGeom>
        </p:spPr>
      </p:pic>
      <p:grpSp>
        <p:nvGrpSpPr>
          <p:cNvPr id="16" name="组合 15"/>
          <p:cNvGrpSpPr/>
          <p:nvPr/>
        </p:nvGrpSpPr>
        <p:grpSpPr>
          <a:xfrm>
            <a:off x="6716770" y="213762"/>
            <a:ext cx="2195666" cy="635647"/>
            <a:chOff x="6716770" y="213762"/>
            <a:chExt cx="2195666" cy="635647"/>
          </a:xfrm>
        </p:grpSpPr>
        <p:pic>
          <p:nvPicPr>
            <p:cNvPr id="4" name="null.png" descr="desc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21600000">
              <a:off x="6716770" y="213779"/>
              <a:ext cx="834377" cy="635630"/>
            </a:xfrm>
            <a:prstGeom prst="rect">
              <a:avLst/>
            </a:prstGeom>
          </p:spPr>
        </p:pic>
        <p:sp>
          <p:nvSpPr>
            <p:cNvPr id="5" name="TextBox 4"/>
            <p:cNvSpPr txBox="1"/>
            <p:nvPr/>
          </p:nvSpPr>
          <p:spPr>
            <a:xfrm>
              <a:off x="7597986" y="531577"/>
              <a:ext cx="1314450" cy="29051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1736" i="0" spc="0" dirty="0" smtClean="0">
                  <a:ln w="0">
                    <a:noFill/>
                  </a:ln>
                  <a:solidFill>
                    <a:srgbClr val="FFFFFF">
                      <a:alpha val="100000"/>
                    </a:srgbClr>
                  </a:solidFill>
                  <a:latin typeface="Microsoft YaHei" pitchFamily="34" charset="-122"/>
                  <a:ea typeface="Microsoft YaHei" pitchFamily="34" charset="-122"/>
                </a:rPr>
                <a:t>Photograph</a:t>
              </a:r>
              <a:endParaRPr lang="zh-CN" altLang="en-US" sz="1736" i="0" spc="0" dirty="0">
                <a:ln w="0">
                  <a:noFill/>
                </a:ln>
                <a:latin typeface="Microsoft YaHei" pitchFamily="34" charset="-122"/>
                <a:ea typeface="Microsoft YaHei" pitchFamily="34" charset="-122"/>
              </a:endParaRPr>
            </a:p>
          </p:txBody>
        </p:sp>
        <p:sp>
          <p:nvSpPr>
            <p:cNvPr id="6" name="TextBox 4"/>
            <p:cNvSpPr txBox="1"/>
            <p:nvPr/>
          </p:nvSpPr>
          <p:spPr>
            <a:xfrm>
              <a:off x="7597986" y="213762"/>
              <a:ext cx="514350" cy="29051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1736" i="0" spc="0" dirty="0" smtClean="0">
                  <a:ln w="0">
                    <a:noFill/>
                  </a:ln>
                  <a:solidFill>
                    <a:srgbClr val="FFFFFF">
                      <a:alpha val="100000"/>
                    </a:srgbClr>
                  </a:solidFill>
                  <a:latin typeface="Microsoft YaHei" pitchFamily="34" charset="-122"/>
                  <a:ea typeface="Microsoft YaHei" pitchFamily="34" charset="-122"/>
                </a:rPr>
                <a:t>Soul</a:t>
              </a:r>
              <a:endParaRPr lang="zh-CN" altLang="en-US" sz="1736" i="0" spc="0" dirty="0">
                <a:ln w="0">
                  <a:noFill/>
                </a:ln>
                <a:latin typeface="Microsoft YaHei" pitchFamily="34" charset="-122"/>
                <a:ea typeface="Microsoft YaHei" pitchFamily="34" charset="-122"/>
              </a:endParaRPr>
            </a:p>
          </p:txBody>
        </p:sp>
      </p:grpSp>
      <p:sp>
        <p:nvSpPr>
          <p:cNvPr id="11" name="TextBox 4"/>
          <p:cNvSpPr txBox="1"/>
          <p:nvPr/>
        </p:nvSpPr>
        <p:spPr>
          <a:xfrm rot="21599999">
            <a:off x="298685" y="3208780"/>
            <a:ext cx="2760847" cy="1292662"/>
          </a:xfrm>
          <a:prstGeom prst="rect">
            <a:avLst/>
          </a:prstGeom>
          <a:noFill/>
        </p:spPr>
        <p:txBody>
          <a:bodyPr wrap="square" lIns="0" tIns="0" rIns="0" bIns="0" rtlCol="0">
            <a:spAutoFit/>
            <a:scene3d>
              <a:camera prst="orthographicFront">
                <a:rot lat="0" lon="0" rev="0"/>
              </a:camera>
              <a:lightRig rig="threePt" dir="t"/>
            </a:scene3d>
          </a:bodyPr>
          <a:lstStyle/>
          <a:p>
            <a:pPr algn="r">
              <a:lnSpc>
                <a:spcPct val="100000"/>
              </a:lnSpc>
            </a:pPr>
            <a:r>
              <a:rPr lang="en-US" altLang="zh-CN" sz="1200" i="0" spc="0" dirty="0" err="1" smtClean="0">
                <a:ln w="0">
                  <a:noFill/>
                </a:ln>
                <a:solidFill>
                  <a:schemeClr val="accent1">
                    <a:lumMod val="75000"/>
                  </a:schemeClr>
                </a:solidFill>
                <a:latin typeface="Microsoft YaHei" pitchFamily="34" charset="-122"/>
                <a:ea typeface="Microsoft YaHei" pitchFamily="34" charset="-122"/>
              </a:rPr>
              <a:t>点击此处添加信息点击此处添加信息点击此处添加信息点击此处添加信息点击处添加信息点击</a:t>
            </a:r>
            <a:endParaRPr lang="en-US" altLang="zh-CN" sz="1200" i="0" spc="0" dirty="0" smtClean="0">
              <a:ln w="0">
                <a:noFill/>
              </a:ln>
              <a:solidFill>
                <a:schemeClr val="accent1">
                  <a:lumMod val="75000"/>
                </a:schemeClr>
              </a:solidFill>
              <a:latin typeface="Microsoft YaHei" pitchFamily="34" charset="-122"/>
              <a:ea typeface="Microsoft YaHei" pitchFamily="34" charset="-122"/>
            </a:endParaRPr>
          </a:p>
          <a:p>
            <a:pPr algn="r">
              <a:lnSpc>
                <a:spcPct val="100000"/>
              </a:lnSpc>
            </a:pPr>
            <a:endParaRPr lang="en-US" altLang="zh-CN" sz="1200" dirty="0" smtClean="0">
              <a:ln w="0">
                <a:noFill/>
              </a:ln>
              <a:solidFill>
                <a:schemeClr val="accent1">
                  <a:lumMod val="75000"/>
                </a:schemeClr>
              </a:solidFill>
              <a:latin typeface="Microsoft YaHei" pitchFamily="34" charset="-122"/>
              <a:ea typeface="Microsoft YaHei" pitchFamily="34" charset="-122"/>
            </a:endParaRPr>
          </a:p>
          <a:p>
            <a:pPr algn="r">
              <a:lnSpc>
                <a:spcPct val="100000"/>
              </a:lnSpc>
            </a:pPr>
            <a:r>
              <a:rPr lang="en-US" altLang="zh-CN" sz="1200" i="0" spc="0" dirty="0" err="1" smtClean="0">
                <a:ln w="0">
                  <a:noFill/>
                </a:ln>
                <a:solidFill>
                  <a:schemeClr val="accent1">
                    <a:lumMod val="75000"/>
                  </a:schemeClr>
                </a:solidFill>
                <a:latin typeface="Microsoft YaHei" pitchFamily="34" charset="-122"/>
                <a:ea typeface="Microsoft YaHei" pitchFamily="34" charset="-122"/>
              </a:rPr>
              <a:t>加信息点处加信息点加信击此处添加信息点击此处添加信息点击息加信息加信息信息加信息</a:t>
            </a:r>
            <a:endParaRPr lang="zh-CN" altLang="en-US" sz="1200" i="0" spc="0" dirty="0">
              <a:ln w="0">
                <a:noFill/>
              </a:ln>
              <a:solidFill>
                <a:schemeClr val="accent1">
                  <a:lumMod val="75000"/>
                </a:schemeClr>
              </a:solidFill>
              <a:latin typeface="Microsoft YaHei" pitchFamily="34" charset="-122"/>
              <a:ea typeface="Microsoft YaHei" pitchFamily="34" charset="-122"/>
            </a:endParaRPr>
          </a:p>
        </p:txBody>
      </p:sp>
      <p:sp>
        <p:nvSpPr>
          <p:cNvPr id="14" name="TextBox 4"/>
          <p:cNvSpPr txBox="1"/>
          <p:nvPr/>
        </p:nvSpPr>
        <p:spPr>
          <a:xfrm rot="21599999">
            <a:off x="-266315" y="2315794"/>
            <a:ext cx="3325847" cy="369332"/>
          </a:xfrm>
          <a:prstGeom prst="rect">
            <a:avLst/>
          </a:prstGeom>
          <a:noFill/>
        </p:spPr>
        <p:txBody>
          <a:bodyPr wrap="square" lIns="0" tIns="0" rIns="0" bIns="0" rtlCol="0">
            <a:spAutoFit/>
            <a:scene3d>
              <a:camera prst="orthographicFront">
                <a:rot lat="0" lon="0" rev="0"/>
              </a:camera>
              <a:lightRig rig="threePt" dir="t"/>
            </a:scene3d>
          </a:bodyPr>
          <a:lstStyle/>
          <a:p>
            <a:pPr algn="r">
              <a:lnSpc>
                <a:spcPct val="100000"/>
              </a:lnSpc>
            </a:pPr>
            <a:r>
              <a:rPr lang="zh-CN" altLang="en-US" sz="2400" i="0" spc="0" dirty="0" smtClean="0">
                <a:ln w="0">
                  <a:noFill/>
                </a:ln>
                <a:solidFill>
                  <a:schemeClr val="accent1">
                    <a:lumMod val="75000"/>
                  </a:schemeClr>
                </a:solidFill>
                <a:latin typeface="Microsoft YaHei" pitchFamily="34" charset="-122"/>
                <a:ea typeface="Microsoft YaHei" pitchFamily="34" charset="-122"/>
              </a:rPr>
              <a:t>点击此处添加标题</a:t>
            </a:r>
            <a:endParaRPr lang="en-US" altLang="zh-CN" sz="2400" dirty="0" smtClean="0">
              <a:ln w="0">
                <a:noFill/>
              </a:ln>
              <a:solidFill>
                <a:schemeClr val="accent1">
                  <a:lumMod val="75000"/>
                </a:schemeClr>
              </a:solidFill>
              <a:latin typeface="Microsoft YaHei" pitchFamily="34" charset="-122"/>
              <a:ea typeface="Microsoft YaHei" pitchFamily="34" charset="-122"/>
            </a:endParaRPr>
          </a:p>
        </p:txBody>
      </p:sp>
      <p:sp>
        <p:nvSpPr>
          <p:cNvPr id="15" name="TextBox 4"/>
          <p:cNvSpPr txBox="1"/>
          <p:nvPr/>
        </p:nvSpPr>
        <p:spPr>
          <a:xfrm rot="21599999">
            <a:off x="-266316" y="2742801"/>
            <a:ext cx="3325847" cy="246221"/>
          </a:xfrm>
          <a:prstGeom prst="rect">
            <a:avLst/>
          </a:prstGeom>
          <a:noFill/>
        </p:spPr>
        <p:txBody>
          <a:bodyPr wrap="square" lIns="0" tIns="0" rIns="0" bIns="0" rtlCol="0">
            <a:spAutoFit/>
            <a:scene3d>
              <a:camera prst="orthographicFront">
                <a:rot lat="0" lon="0" rev="0"/>
              </a:camera>
              <a:lightRig rig="threePt" dir="t"/>
            </a:scene3d>
          </a:bodyPr>
          <a:lstStyle/>
          <a:p>
            <a:pPr algn="r">
              <a:lnSpc>
                <a:spcPct val="100000"/>
              </a:lnSpc>
            </a:pPr>
            <a:r>
              <a:rPr lang="zh-CN" altLang="en-US" sz="1600" b="1" i="0" spc="0" dirty="0" smtClean="0">
                <a:ln w="0">
                  <a:noFill/>
                </a:ln>
                <a:solidFill>
                  <a:schemeClr val="accent1">
                    <a:lumMod val="75000"/>
                  </a:schemeClr>
                </a:solidFill>
                <a:latin typeface="Microsoft YaHei" pitchFamily="34" charset="-122"/>
                <a:ea typeface="Microsoft YaHei" pitchFamily="34" charset="-122"/>
              </a:rPr>
              <a:t>点击此处添加标题</a:t>
            </a:r>
            <a:endParaRPr lang="en-US" altLang="zh-CN" sz="1600" b="1" dirty="0" smtClean="0">
              <a:ln w="0">
                <a:noFill/>
              </a:ln>
              <a:solidFill>
                <a:schemeClr val="accent1">
                  <a:lumMod val="75000"/>
                </a:schemeClr>
              </a:solidFill>
              <a:latin typeface="Microsoft YaHei" pitchFamily="34" charset="-122"/>
              <a:ea typeface="Microsoft YaHei"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ull.png" descr="desc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5400000">
            <a:off x="-344613" y="344613"/>
            <a:ext cx="5145593" cy="4456367"/>
          </a:xfrm>
          <a:prstGeom prst="rect">
            <a:avLst/>
          </a:prstGeom>
        </p:spPr>
      </p:pic>
      <p:pic>
        <p:nvPicPr>
          <p:cNvPr id="3" name="null.png" descr="desc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21599999">
            <a:off x="1940562" y="731024"/>
            <a:ext cx="937244" cy="941152"/>
          </a:xfrm>
          <a:prstGeom prst="rect">
            <a:avLst/>
          </a:prstGeom>
        </p:spPr>
      </p:pic>
      <p:pic>
        <p:nvPicPr>
          <p:cNvPr id="4" name="null.png" descr="desc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5400000">
            <a:off x="4343020" y="344613"/>
            <a:ext cx="5145593" cy="4456367"/>
          </a:xfrm>
          <a:prstGeom prst="rect">
            <a:avLst/>
          </a:prstGeom>
        </p:spPr>
      </p:pic>
      <p:pic>
        <p:nvPicPr>
          <p:cNvPr id="6" name="null.png" descr="desc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21599997">
            <a:off x="6232719" y="723576"/>
            <a:ext cx="937244" cy="946647"/>
          </a:xfrm>
          <a:prstGeom prst="rect">
            <a:avLst/>
          </a:prstGeom>
        </p:spPr>
      </p:pic>
      <p:pic>
        <p:nvPicPr>
          <p:cNvPr id="7" name="null.png" descr="desc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21600000">
            <a:off x="1940562" y="3409689"/>
            <a:ext cx="937244" cy="952204"/>
          </a:xfrm>
          <a:prstGeom prst="rect">
            <a:avLst/>
          </a:prstGeom>
        </p:spPr>
      </p:pic>
      <p:pic>
        <p:nvPicPr>
          <p:cNvPr id="8" name="null.png" descr="desc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21599999">
            <a:off x="6232720" y="3415247"/>
            <a:ext cx="937244" cy="946647"/>
          </a:xfrm>
          <a:prstGeom prst="rect">
            <a:avLst/>
          </a:prstGeom>
        </p:spPr>
      </p:pic>
      <p:pic>
        <p:nvPicPr>
          <p:cNvPr id="9" name="null.png" descr="desc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21599999">
            <a:off x="3694788" y="1670223"/>
            <a:ext cx="1754425" cy="1754425"/>
          </a:xfrm>
          <a:prstGeom prst="rect">
            <a:avLst/>
          </a:prstGeom>
        </p:spPr>
      </p:pic>
      <p:sp>
        <p:nvSpPr>
          <p:cNvPr id="13" name="TextBox 4"/>
          <p:cNvSpPr txBox="1"/>
          <p:nvPr/>
        </p:nvSpPr>
        <p:spPr>
          <a:xfrm>
            <a:off x="3913557" y="441578"/>
            <a:ext cx="1314450" cy="29051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1736" i="0" spc="0" dirty="0" smtClean="0">
                <a:ln w="0">
                  <a:noFill/>
                </a:ln>
                <a:solidFill>
                  <a:srgbClr val="484848">
                    <a:alpha val="100000"/>
                  </a:srgbClr>
                </a:solidFill>
                <a:latin typeface="Microsoft YaHei" pitchFamily="34" charset="-122"/>
                <a:ea typeface="Microsoft YaHei" pitchFamily="34" charset="-122"/>
              </a:rPr>
              <a:t>Photograph</a:t>
            </a:r>
            <a:endParaRPr lang="zh-CN" altLang="en-US" sz="1736" i="0" spc="0" dirty="0">
              <a:ln w="0">
                <a:noFill/>
              </a:ln>
              <a:latin typeface="Microsoft YaHei" pitchFamily="34" charset="-122"/>
              <a:ea typeface="Microsoft YaHei" pitchFamily="34" charset="-122"/>
            </a:endParaRPr>
          </a:p>
        </p:txBody>
      </p:sp>
      <p:sp>
        <p:nvSpPr>
          <p:cNvPr id="14" name="TextBox 4"/>
          <p:cNvSpPr txBox="1"/>
          <p:nvPr/>
        </p:nvSpPr>
        <p:spPr>
          <a:xfrm rot="21600000">
            <a:off x="4313897" y="150195"/>
            <a:ext cx="514350" cy="29051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1736" i="0" spc="0" dirty="0" smtClean="0">
                <a:ln w="0">
                  <a:noFill/>
                </a:ln>
                <a:solidFill>
                  <a:srgbClr val="484848">
                    <a:alpha val="100000"/>
                  </a:srgbClr>
                </a:solidFill>
                <a:latin typeface="Microsoft YaHei" pitchFamily="34" charset="-122"/>
                <a:ea typeface="Microsoft YaHei" pitchFamily="34" charset="-122"/>
              </a:rPr>
              <a:t>Soul</a:t>
            </a:r>
            <a:endParaRPr lang="zh-CN" altLang="en-US" sz="1736" i="0" spc="0" dirty="0">
              <a:ln w="0">
                <a:noFill/>
              </a:ln>
              <a:latin typeface="Microsoft YaHei" pitchFamily="34" charset="-122"/>
              <a:ea typeface="Microsoft YaHei" pitchFamily="34" charset="-122"/>
            </a:endParaRPr>
          </a:p>
        </p:txBody>
      </p:sp>
      <p:sp>
        <p:nvSpPr>
          <p:cNvPr id="15" name="TextBox 4"/>
          <p:cNvSpPr txBox="1"/>
          <p:nvPr/>
        </p:nvSpPr>
        <p:spPr>
          <a:xfrm rot="21599999">
            <a:off x="473784" y="1808771"/>
            <a:ext cx="2534083" cy="738664"/>
          </a:xfrm>
          <a:prstGeom prst="rect">
            <a:avLst/>
          </a:prstGeom>
          <a:noFill/>
        </p:spPr>
        <p:txBody>
          <a:bodyPr wrap="square" lIns="0" tIns="0" rIns="0" bIns="0" rtlCol="0">
            <a:spAutoFit/>
            <a:scene3d>
              <a:camera prst="orthographicFront">
                <a:rot lat="0" lon="0" rev="0"/>
              </a:camera>
              <a:lightRig rig="threePt" dir="t"/>
            </a:scene3d>
          </a:bodyPr>
          <a:lstStyle/>
          <a:p>
            <a:r>
              <a:rPr lang="zh-CN" altLang="en-US" sz="1200" b="1" i="0" spc="0" dirty="0" smtClean="0">
                <a:ln w="0">
                  <a:noFill/>
                </a:ln>
                <a:solidFill>
                  <a:schemeClr val="tx1">
                    <a:lumMod val="75000"/>
                    <a:lumOff val="25000"/>
                  </a:schemeClr>
                </a:solidFill>
                <a:latin typeface="Microsoft YaHei" pitchFamily="34" charset="-122"/>
                <a:ea typeface="Microsoft YaHei" pitchFamily="34" charset="-122"/>
              </a:rPr>
              <a:t>点击此处添加信息点击此处添加信息点击此处添加信息点击此处添加信息</a:t>
            </a:r>
            <a:endParaRPr lang="en-US" altLang="zh-CN" sz="1200" b="1" dirty="0" smtClean="0">
              <a:ln w="0">
                <a:noFill/>
              </a:ln>
              <a:solidFill>
                <a:schemeClr val="tx1">
                  <a:lumMod val="75000"/>
                  <a:lumOff val="25000"/>
                </a:schemeClr>
              </a:solidFill>
              <a:latin typeface="Microsoft YaHei" pitchFamily="34" charset="-122"/>
              <a:ea typeface="Microsoft YaHei" pitchFamily="34" charset="-122"/>
            </a:endParaRPr>
          </a:p>
          <a:p>
            <a:endParaRPr lang="en-US" altLang="zh-CN" sz="1200" b="1" dirty="0" smtClean="0">
              <a:ln w="0">
                <a:noFill/>
              </a:ln>
              <a:solidFill>
                <a:schemeClr val="tx1">
                  <a:lumMod val="75000"/>
                  <a:lumOff val="25000"/>
                </a:schemeClr>
              </a:solidFill>
              <a:latin typeface="Microsoft YaHei" pitchFamily="34" charset="-122"/>
              <a:ea typeface="Microsoft YaHei" pitchFamily="34" charset="-122"/>
            </a:endParaRPr>
          </a:p>
          <a:p>
            <a:pPr>
              <a:lnSpc>
                <a:spcPct val="100000"/>
              </a:lnSpc>
            </a:pPr>
            <a:endParaRPr lang="en-US" altLang="zh-CN" sz="1200" b="1" dirty="0" smtClean="0">
              <a:ln w="0">
                <a:noFill/>
              </a:ln>
              <a:solidFill>
                <a:schemeClr val="tx1">
                  <a:lumMod val="75000"/>
                  <a:lumOff val="25000"/>
                </a:schemeClr>
              </a:solidFill>
              <a:latin typeface="Microsoft YaHei" pitchFamily="34" charset="-122"/>
              <a:ea typeface="Microsoft YaHei" pitchFamily="34" charset="-122"/>
            </a:endParaRPr>
          </a:p>
        </p:txBody>
      </p:sp>
      <p:sp>
        <p:nvSpPr>
          <p:cNvPr id="16" name="TextBox 4"/>
          <p:cNvSpPr txBox="1"/>
          <p:nvPr/>
        </p:nvSpPr>
        <p:spPr>
          <a:xfrm rot="21599999">
            <a:off x="446181" y="2901311"/>
            <a:ext cx="2534083" cy="738664"/>
          </a:xfrm>
          <a:prstGeom prst="rect">
            <a:avLst/>
          </a:prstGeom>
          <a:noFill/>
        </p:spPr>
        <p:txBody>
          <a:bodyPr wrap="square" lIns="0" tIns="0" rIns="0" bIns="0" rtlCol="0">
            <a:spAutoFit/>
            <a:scene3d>
              <a:camera prst="orthographicFront">
                <a:rot lat="0" lon="0" rev="0"/>
              </a:camera>
              <a:lightRig rig="threePt" dir="t"/>
            </a:scene3d>
          </a:bodyPr>
          <a:lstStyle/>
          <a:p>
            <a:r>
              <a:rPr lang="zh-CN" altLang="en-US" sz="1200" b="1" i="0" spc="0" dirty="0" smtClean="0">
                <a:ln w="0">
                  <a:noFill/>
                </a:ln>
                <a:solidFill>
                  <a:schemeClr val="tx1">
                    <a:lumMod val="75000"/>
                    <a:lumOff val="25000"/>
                  </a:schemeClr>
                </a:solidFill>
                <a:latin typeface="Microsoft YaHei" pitchFamily="34" charset="-122"/>
                <a:ea typeface="Microsoft YaHei" pitchFamily="34" charset="-122"/>
              </a:rPr>
              <a:t>点击此处添加信息点击此处添加信息点击此处添加信息点击此处添加信息</a:t>
            </a:r>
            <a:endParaRPr lang="en-US" altLang="zh-CN" sz="1200" b="1" dirty="0" smtClean="0">
              <a:ln w="0">
                <a:noFill/>
              </a:ln>
              <a:solidFill>
                <a:schemeClr val="tx1">
                  <a:lumMod val="75000"/>
                  <a:lumOff val="25000"/>
                </a:schemeClr>
              </a:solidFill>
              <a:latin typeface="Microsoft YaHei" pitchFamily="34" charset="-122"/>
              <a:ea typeface="Microsoft YaHei" pitchFamily="34" charset="-122"/>
            </a:endParaRPr>
          </a:p>
          <a:p>
            <a:endParaRPr lang="en-US" altLang="zh-CN" sz="1200" b="1" dirty="0" smtClean="0">
              <a:ln w="0">
                <a:noFill/>
              </a:ln>
              <a:solidFill>
                <a:schemeClr val="tx1">
                  <a:lumMod val="75000"/>
                  <a:lumOff val="25000"/>
                </a:schemeClr>
              </a:solidFill>
              <a:latin typeface="Microsoft YaHei" pitchFamily="34" charset="-122"/>
              <a:ea typeface="Microsoft YaHei" pitchFamily="34" charset="-122"/>
            </a:endParaRPr>
          </a:p>
          <a:p>
            <a:pPr>
              <a:lnSpc>
                <a:spcPct val="100000"/>
              </a:lnSpc>
            </a:pPr>
            <a:endParaRPr lang="en-US" altLang="zh-CN" sz="1200" b="1" dirty="0" smtClean="0">
              <a:ln w="0">
                <a:noFill/>
              </a:ln>
              <a:solidFill>
                <a:schemeClr val="tx1">
                  <a:lumMod val="75000"/>
                  <a:lumOff val="25000"/>
                </a:schemeClr>
              </a:solidFill>
              <a:latin typeface="Microsoft YaHei" pitchFamily="34" charset="-122"/>
              <a:ea typeface="Microsoft YaHei" pitchFamily="34" charset="-122"/>
            </a:endParaRPr>
          </a:p>
        </p:txBody>
      </p:sp>
      <p:sp>
        <p:nvSpPr>
          <p:cNvPr id="17" name="TextBox 4"/>
          <p:cNvSpPr txBox="1"/>
          <p:nvPr/>
        </p:nvSpPr>
        <p:spPr>
          <a:xfrm rot="21599999">
            <a:off x="6232718" y="1804069"/>
            <a:ext cx="2534083" cy="738664"/>
          </a:xfrm>
          <a:prstGeom prst="rect">
            <a:avLst/>
          </a:prstGeom>
          <a:noFill/>
        </p:spPr>
        <p:txBody>
          <a:bodyPr wrap="square" lIns="0" tIns="0" rIns="0" bIns="0" rtlCol="0">
            <a:spAutoFit/>
            <a:scene3d>
              <a:camera prst="orthographicFront">
                <a:rot lat="0" lon="0" rev="0"/>
              </a:camera>
              <a:lightRig rig="threePt" dir="t"/>
            </a:scene3d>
          </a:bodyPr>
          <a:lstStyle/>
          <a:p>
            <a:r>
              <a:rPr lang="zh-CN" altLang="en-US" sz="1200" b="1" i="0" spc="0" dirty="0" smtClean="0">
                <a:ln w="0">
                  <a:noFill/>
                </a:ln>
                <a:solidFill>
                  <a:schemeClr val="tx1">
                    <a:lumMod val="75000"/>
                    <a:lumOff val="25000"/>
                  </a:schemeClr>
                </a:solidFill>
                <a:latin typeface="Microsoft YaHei" pitchFamily="34" charset="-122"/>
                <a:ea typeface="Microsoft YaHei" pitchFamily="34" charset="-122"/>
              </a:rPr>
              <a:t>点击此处添加信息点击此处添加信息点击此处添加信息点击此处添加信息</a:t>
            </a:r>
            <a:endParaRPr lang="en-US" altLang="zh-CN" sz="1200" b="1" dirty="0" smtClean="0">
              <a:ln w="0">
                <a:noFill/>
              </a:ln>
              <a:solidFill>
                <a:schemeClr val="tx1">
                  <a:lumMod val="75000"/>
                  <a:lumOff val="25000"/>
                </a:schemeClr>
              </a:solidFill>
              <a:latin typeface="Microsoft YaHei" pitchFamily="34" charset="-122"/>
              <a:ea typeface="Microsoft YaHei" pitchFamily="34" charset="-122"/>
            </a:endParaRPr>
          </a:p>
          <a:p>
            <a:endParaRPr lang="en-US" altLang="zh-CN" sz="1200" b="1" dirty="0" smtClean="0">
              <a:ln w="0">
                <a:noFill/>
              </a:ln>
              <a:solidFill>
                <a:schemeClr val="tx1">
                  <a:lumMod val="75000"/>
                  <a:lumOff val="25000"/>
                </a:schemeClr>
              </a:solidFill>
              <a:latin typeface="Microsoft YaHei" pitchFamily="34" charset="-122"/>
              <a:ea typeface="Microsoft YaHei" pitchFamily="34" charset="-122"/>
            </a:endParaRPr>
          </a:p>
          <a:p>
            <a:pPr>
              <a:lnSpc>
                <a:spcPct val="100000"/>
              </a:lnSpc>
            </a:pPr>
            <a:endParaRPr lang="en-US" altLang="zh-CN" sz="1200" b="1" dirty="0" smtClean="0">
              <a:ln w="0">
                <a:noFill/>
              </a:ln>
              <a:solidFill>
                <a:schemeClr val="tx1">
                  <a:lumMod val="75000"/>
                  <a:lumOff val="25000"/>
                </a:schemeClr>
              </a:solidFill>
              <a:latin typeface="Microsoft YaHei" pitchFamily="34" charset="-122"/>
              <a:ea typeface="Microsoft YaHei" pitchFamily="34" charset="-122"/>
            </a:endParaRPr>
          </a:p>
        </p:txBody>
      </p:sp>
      <p:sp>
        <p:nvSpPr>
          <p:cNvPr id="18" name="TextBox 4"/>
          <p:cNvSpPr txBox="1"/>
          <p:nvPr/>
        </p:nvSpPr>
        <p:spPr>
          <a:xfrm rot="21599999">
            <a:off x="6232717" y="2901312"/>
            <a:ext cx="2534083" cy="738664"/>
          </a:xfrm>
          <a:prstGeom prst="rect">
            <a:avLst/>
          </a:prstGeom>
          <a:noFill/>
        </p:spPr>
        <p:txBody>
          <a:bodyPr wrap="square" lIns="0" tIns="0" rIns="0" bIns="0" rtlCol="0">
            <a:spAutoFit/>
            <a:scene3d>
              <a:camera prst="orthographicFront">
                <a:rot lat="0" lon="0" rev="0"/>
              </a:camera>
              <a:lightRig rig="threePt" dir="t"/>
            </a:scene3d>
          </a:bodyPr>
          <a:lstStyle/>
          <a:p>
            <a:r>
              <a:rPr lang="zh-CN" altLang="en-US" sz="1200" b="1" i="0" spc="0" dirty="0" smtClean="0">
                <a:ln w="0">
                  <a:noFill/>
                </a:ln>
                <a:solidFill>
                  <a:schemeClr val="tx1">
                    <a:lumMod val="75000"/>
                    <a:lumOff val="25000"/>
                  </a:schemeClr>
                </a:solidFill>
                <a:latin typeface="Microsoft YaHei" pitchFamily="34" charset="-122"/>
                <a:ea typeface="Microsoft YaHei" pitchFamily="34" charset="-122"/>
              </a:rPr>
              <a:t>点击此处添加信息点击此处添加信息点击此处添加信息点击此处添加信息</a:t>
            </a:r>
            <a:endParaRPr lang="en-US" altLang="zh-CN" sz="1200" b="1" dirty="0" smtClean="0">
              <a:ln w="0">
                <a:noFill/>
              </a:ln>
              <a:solidFill>
                <a:schemeClr val="tx1">
                  <a:lumMod val="75000"/>
                  <a:lumOff val="25000"/>
                </a:schemeClr>
              </a:solidFill>
              <a:latin typeface="Microsoft YaHei" pitchFamily="34" charset="-122"/>
              <a:ea typeface="Microsoft YaHei" pitchFamily="34" charset="-122"/>
            </a:endParaRPr>
          </a:p>
          <a:p>
            <a:endParaRPr lang="en-US" altLang="zh-CN" sz="1200" b="1" dirty="0" smtClean="0">
              <a:ln w="0">
                <a:noFill/>
              </a:ln>
              <a:solidFill>
                <a:schemeClr val="tx1">
                  <a:lumMod val="75000"/>
                  <a:lumOff val="25000"/>
                </a:schemeClr>
              </a:solidFill>
              <a:latin typeface="Microsoft YaHei" pitchFamily="34" charset="-122"/>
              <a:ea typeface="Microsoft YaHei" pitchFamily="34" charset="-122"/>
            </a:endParaRPr>
          </a:p>
          <a:p>
            <a:pPr>
              <a:lnSpc>
                <a:spcPct val="100000"/>
              </a:lnSpc>
            </a:pPr>
            <a:endParaRPr lang="en-US" altLang="zh-CN" sz="1200" b="1" dirty="0" smtClean="0">
              <a:ln w="0">
                <a:noFill/>
              </a:ln>
              <a:solidFill>
                <a:schemeClr val="tx1">
                  <a:lumMod val="75000"/>
                  <a:lumOff val="25000"/>
                </a:schemeClr>
              </a:solidFill>
              <a:latin typeface="Microsoft YaHei" pitchFamily="34" charset="-122"/>
              <a:ea typeface="Microsoft YaHei"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par>
                          <p:cTn id="28" fill="hold">
                            <p:stCondLst>
                              <p:cond delay="2000"/>
                            </p:stCondLst>
                            <p:childTnLst>
                              <p:par>
                                <p:cTn id="29" presetID="10"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par>
                          <p:cTn id="36" fill="hold">
                            <p:stCondLst>
                              <p:cond delay="3000"/>
                            </p:stCondLst>
                            <p:childTnLst>
                              <p:par>
                                <p:cTn id="37" presetID="10" presetClass="entr" presetSubtype="0"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500"/>
                                        <p:tgtEl>
                                          <p:spTgt spid="4"/>
                                        </p:tgtEl>
                                      </p:cBhvr>
                                    </p:animEffect>
                                  </p:childTnLst>
                                </p:cTn>
                              </p:par>
                            </p:childTnLst>
                          </p:cTn>
                        </p:par>
                        <p:par>
                          <p:cTn id="40" fill="hold">
                            <p:stCondLst>
                              <p:cond delay="3500"/>
                            </p:stCondLst>
                            <p:childTnLst>
                              <p:par>
                                <p:cTn id="41" presetID="10" presetClass="entr" presetSubtype="0"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childTnLst>
                          </p:cTn>
                        </p:par>
                        <p:par>
                          <p:cTn id="44" fill="hold">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childTnLst>
                          </p:cTn>
                        </p:par>
                        <p:par>
                          <p:cTn id="48" fill="hold">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childTnLst>
                          </p:cTn>
                        </p:par>
                        <p:par>
                          <p:cTn id="52" fill="hold">
                            <p:stCondLst>
                              <p:cond delay="5000"/>
                            </p:stCondLst>
                            <p:childTnLst>
                              <p:par>
                                <p:cTn id="53" presetID="10" presetClass="entr" presetSubtype="0" fill="hold"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fade">
                                      <p:cBhvr>
                                        <p:cTn id="5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ull.png" descr="desc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3573091">
            <a:off x="3083065" y="2390597"/>
            <a:ext cx="5393218" cy="62165"/>
          </a:xfrm>
          <a:prstGeom prst="rect">
            <a:avLst/>
          </a:prstGeom>
        </p:spPr>
      </p:pic>
      <p:pic>
        <p:nvPicPr>
          <p:cNvPr id="3" name="null.png" descr="desc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397032" y="717259"/>
            <a:ext cx="4349936" cy="3767045"/>
          </a:xfrm>
          <a:prstGeom prst="rect">
            <a:avLst/>
          </a:prstGeom>
        </p:spPr>
      </p:pic>
      <p:pic>
        <p:nvPicPr>
          <p:cNvPr id="4" name="null.png" descr="desc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7173723">
            <a:off x="518923" y="2669094"/>
            <a:ext cx="5393218" cy="62165"/>
          </a:xfrm>
          <a:prstGeom prst="rect">
            <a:avLst/>
          </a:prstGeom>
        </p:spPr>
      </p:pic>
      <p:pic>
        <p:nvPicPr>
          <p:cNvPr id="6" name="null.png" descr="desc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689726" y="4618576"/>
            <a:ext cx="5393218" cy="62165"/>
          </a:xfrm>
          <a:prstGeom prst="rect">
            <a:avLst/>
          </a:prstGeom>
        </p:spPr>
      </p:pic>
      <p:grpSp>
        <p:nvGrpSpPr>
          <p:cNvPr id="23" name="组合 22"/>
          <p:cNvGrpSpPr/>
          <p:nvPr/>
        </p:nvGrpSpPr>
        <p:grpSpPr>
          <a:xfrm>
            <a:off x="198931" y="223382"/>
            <a:ext cx="2195666" cy="635647"/>
            <a:chOff x="198931" y="223382"/>
            <a:chExt cx="2195666" cy="635647"/>
          </a:xfrm>
        </p:grpSpPr>
        <p:pic>
          <p:nvPicPr>
            <p:cNvPr id="12" name="null.png" descr="desc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21600000">
              <a:off x="198931" y="223399"/>
              <a:ext cx="834377" cy="635630"/>
            </a:xfrm>
            <a:prstGeom prst="rect">
              <a:avLst/>
            </a:prstGeom>
          </p:spPr>
        </p:pic>
        <p:sp>
          <p:nvSpPr>
            <p:cNvPr id="13" name="TextBox 4"/>
            <p:cNvSpPr txBox="1"/>
            <p:nvPr/>
          </p:nvSpPr>
          <p:spPr>
            <a:xfrm>
              <a:off x="1080147" y="541196"/>
              <a:ext cx="1314450" cy="29051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1736" i="0" spc="0" dirty="0" smtClean="0">
                  <a:ln w="0">
                    <a:noFill/>
                  </a:ln>
                  <a:solidFill>
                    <a:srgbClr val="F19725">
                      <a:alpha val="100000"/>
                    </a:srgbClr>
                  </a:solidFill>
                  <a:latin typeface="Microsoft YaHei" pitchFamily="34" charset="-122"/>
                  <a:ea typeface="Microsoft YaHei" pitchFamily="34" charset="-122"/>
                </a:rPr>
                <a:t>Photograph</a:t>
              </a:r>
              <a:endParaRPr lang="zh-CN" altLang="en-US" sz="1736" i="0" spc="0" dirty="0">
                <a:ln w="0">
                  <a:noFill/>
                </a:ln>
                <a:latin typeface="Microsoft YaHei" pitchFamily="34" charset="-122"/>
                <a:ea typeface="Microsoft YaHei" pitchFamily="34" charset="-122"/>
              </a:endParaRPr>
            </a:p>
          </p:txBody>
        </p:sp>
        <p:sp>
          <p:nvSpPr>
            <p:cNvPr id="14" name="TextBox 4"/>
            <p:cNvSpPr txBox="1"/>
            <p:nvPr/>
          </p:nvSpPr>
          <p:spPr>
            <a:xfrm>
              <a:off x="1080147" y="223382"/>
              <a:ext cx="514350" cy="29051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1736" i="0" spc="0" dirty="0" smtClean="0">
                  <a:ln w="0">
                    <a:noFill/>
                  </a:ln>
                  <a:solidFill>
                    <a:srgbClr val="F19725">
                      <a:alpha val="100000"/>
                    </a:srgbClr>
                  </a:solidFill>
                  <a:latin typeface="Microsoft YaHei" pitchFamily="34" charset="-122"/>
                  <a:ea typeface="Microsoft YaHei" pitchFamily="34" charset="-122"/>
                </a:rPr>
                <a:t>Soul</a:t>
              </a:r>
              <a:endParaRPr lang="zh-CN" altLang="en-US" sz="1736" i="0" spc="0" dirty="0">
                <a:ln w="0">
                  <a:noFill/>
                </a:ln>
                <a:latin typeface="Microsoft YaHei" pitchFamily="34" charset="-122"/>
                <a:ea typeface="Microsoft YaHei" pitchFamily="34" charset="-122"/>
              </a:endParaRPr>
            </a:p>
          </p:txBody>
        </p:sp>
      </p:grpSp>
      <p:sp>
        <p:nvSpPr>
          <p:cNvPr id="17" name="TextBox 4"/>
          <p:cNvSpPr txBox="1"/>
          <p:nvPr/>
        </p:nvSpPr>
        <p:spPr>
          <a:xfrm rot="21599999">
            <a:off x="76836" y="3838808"/>
            <a:ext cx="1815620" cy="923330"/>
          </a:xfrm>
          <a:prstGeom prst="rect">
            <a:avLst/>
          </a:prstGeom>
          <a:noFill/>
        </p:spPr>
        <p:txBody>
          <a:bodyPr wrap="square" lIns="0" tIns="0" rIns="0" bIns="0" rtlCol="0">
            <a:spAutoFit/>
            <a:scene3d>
              <a:camera prst="orthographicFront">
                <a:rot lat="0" lon="0" rev="0"/>
              </a:camera>
              <a:lightRig rig="threePt" dir="t"/>
            </a:scene3d>
          </a:bodyPr>
          <a:lstStyle/>
          <a:p>
            <a:pPr algn="r">
              <a:lnSpc>
                <a:spcPct val="100000"/>
              </a:lnSpc>
            </a:pPr>
            <a:r>
              <a:rPr lang="en-US" altLang="zh-CN" sz="1200" i="0" spc="0" dirty="0" err="1" smtClean="0">
                <a:ln w="0">
                  <a:noFill/>
                </a:ln>
                <a:solidFill>
                  <a:schemeClr val="tx1">
                    <a:lumMod val="75000"/>
                    <a:lumOff val="25000"/>
                  </a:schemeClr>
                </a:solidFill>
                <a:latin typeface="Microsoft YaHei" pitchFamily="34" charset="-122"/>
                <a:ea typeface="Microsoft YaHei" pitchFamily="34" charset="-122"/>
              </a:rPr>
              <a:t>点击此处添加信息点击此处添加信息点击此处添加信息点击此处添加信息点击处添加信息点击</a:t>
            </a:r>
            <a:endParaRPr lang="en-US" altLang="zh-CN" sz="1200" i="0" spc="0" dirty="0" smtClean="0">
              <a:ln w="0">
                <a:noFill/>
              </a:ln>
              <a:solidFill>
                <a:schemeClr val="tx1">
                  <a:lumMod val="75000"/>
                  <a:lumOff val="25000"/>
                </a:schemeClr>
              </a:solidFill>
              <a:latin typeface="Microsoft YaHei" pitchFamily="34" charset="-122"/>
              <a:ea typeface="Microsoft YaHei" pitchFamily="34" charset="-122"/>
            </a:endParaRPr>
          </a:p>
          <a:p>
            <a:pPr algn="r">
              <a:lnSpc>
                <a:spcPct val="100000"/>
              </a:lnSpc>
            </a:pPr>
            <a:endParaRPr lang="en-US" altLang="zh-CN" sz="1200" dirty="0" smtClean="0">
              <a:ln w="0">
                <a:noFill/>
              </a:ln>
              <a:solidFill>
                <a:schemeClr val="tx1">
                  <a:lumMod val="75000"/>
                  <a:lumOff val="25000"/>
                </a:schemeClr>
              </a:solidFill>
              <a:latin typeface="Microsoft YaHei" pitchFamily="34" charset="-122"/>
              <a:ea typeface="Microsoft YaHei" pitchFamily="34" charset="-122"/>
            </a:endParaRPr>
          </a:p>
        </p:txBody>
      </p:sp>
      <p:sp>
        <p:nvSpPr>
          <p:cNvPr id="18" name="TextBox 4"/>
          <p:cNvSpPr txBox="1"/>
          <p:nvPr/>
        </p:nvSpPr>
        <p:spPr>
          <a:xfrm rot="21599999">
            <a:off x="-1463994" y="3495123"/>
            <a:ext cx="3325847" cy="246221"/>
          </a:xfrm>
          <a:prstGeom prst="rect">
            <a:avLst/>
          </a:prstGeom>
          <a:noFill/>
        </p:spPr>
        <p:txBody>
          <a:bodyPr wrap="square" lIns="0" tIns="0" rIns="0" bIns="0" rtlCol="0">
            <a:spAutoFit/>
            <a:scene3d>
              <a:camera prst="orthographicFront">
                <a:rot lat="0" lon="0" rev="0"/>
              </a:camera>
              <a:lightRig rig="threePt" dir="t"/>
            </a:scene3d>
          </a:bodyPr>
          <a:lstStyle/>
          <a:p>
            <a:pPr algn="r">
              <a:lnSpc>
                <a:spcPct val="100000"/>
              </a:lnSpc>
            </a:pPr>
            <a:r>
              <a:rPr lang="zh-CN" altLang="en-US" sz="1600" b="1" i="0" spc="0" dirty="0" smtClean="0">
                <a:ln w="0">
                  <a:noFill/>
                </a:ln>
                <a:solidFill>
                  <a:schemeClr val="tx1">
                    <a:lumMod val="75000"/>
                    <a:lumOff val="25000"/>
                  </a:schemeClr>
                </a:solidFill>
                <a:latin typeface="Microsoft YaHei" pitchFamily="34" charset="-122"/>
                <a:ea typeface="Microsoft YaHei" pitchFamily="34" charset="-122"/>
              </a:rPr>
              <a:t>点击此处添加标题</a:t>
            </a:r>
            <a:endParaRPr lang="en-US" altLang="zh-CN" sz="1600" b="1" dirty="0" smtClean="0">
              <a:ln w="0">
                <a:noFill/>
              </a:ln>
              <a:solidFill>
                <a:schemeClr val="tx1">
                  <a:lumMod val="75000"/>
                  <a:lumOff val="25000"/>
                </a:schemeClr>
              </a:solidFill>
              <a:latin typeface="Microsoft YaHei" pitchFamily="34" charset="-122"/>
              <a:ea typeface="Microsoft YaHei" pitchFamily="34" charset="-122"/>
            </a:endParaRPr>
          </a:p>
        </p:txBody>
      </p:sp>
      <p:sp>
        <p:nvSpPr>
          <p:cNvPr id="19" name="TextBox 4"/>
          <p:cNvSpPr txBox="1"/>
          <p:nvPr/>
        </p:nvSpPr>
        <p:spPr>
          <a:xfrm rot="21599999">
            <a:off x="4993730" y="390425"/>
            <a:ext cx="3506476" cy="553998"/>
          </a:xfrm>
          <a:prstGeom prst="rect">
            <a:avLst/>
          </a:prstGeom>
          <a:noFill/>
        </p:spPr>
        <p:txBody>
          <a:bodyPr wrap="square" lIns="0" tIns="0" rIns="0" bIns="0" rtlCol="0">
            <a:spAutoFit/>
            <a:scene3d>
              <a:camera prst="orthographicFront">
                <a:rot lat="0" lon="0" rev="0"/>
              </a:camera>
              <a:lightRig rig="threePt" dir="t"/>
            </a:scene3d>
          </a:bodyPr>
          <a:lstStyle/>
          <a:p>
            <a:pPr>
              <a:lnSpc>
                <a:spcPct val="100000"/>
              </a:lnSpc>
            </a:pPr>
            <a:r>
              <a:rPr lang="en-US" altLang="zh-CN" sz="1200" i="0" spc="0" dirty="0" err="1" smtClean="0">
                <a:ln w="0">
                  <a:noFill/>
                </a:ln>
                <a:solidFill>
                  <a:schemeClr val="tx1">
                    <a:lumMod val="75000"/>
                    <a:lumOff val="25000"/>
                  </a:schemeClr>
                </a:solidFill>
                <a:latin typeface="Microsoft YaHei" pitchFamily="34" charset="-122"/>
                <a:ea typeface="Microsoft YaHei" pitchFamily="34" charset="-122"/>
              </a:rPr>
              <a:t>点击此处添加信息点击此处添加信息点击此处添加信息点击此处添加信息点击处添加信息点击</a:t>
            </a:r>
            <a:endParaRPr lang="en-US" altLang="zh-CN" sz="1200" i="0" spc="0" dirty="0" smtClean="0">
              <a:ln w="0">
                <a:noFill/>
              </a:ln>
              <a:solidFill>
                <a:schemeClr val="tx1">
                  <a:lumMod val="75000"/>
                  <a:lumOff val="25000"/>
                </a:schemeClr>
              </a:solidFill>
              <a:latin typeface="Microsoft YaHei" pitchFamily="34" charset="-122"/>
              <a:ea typeface="Microsoft YaHei" pitchFamily="34" charset="-122"/>
            </a:endParaRPr>
          </a:p>
          <a:p>
            <a:pPr>
              <a:lnSpc>
                <a:spcPct val="100000"/>
              </a:lnSpc>
            </a:pPr>
            <a:endParaRPr lang="en-US" altLang="zh-CN" sz="1200" dirty="0" smtClean="0">
              <a:ln w="0">
                <a:noFill/>
              </a:ln>
              <a:solidFill>
                <a:schemeClr val="tx1">
                  <a:lumMod val="75000"/>
                  <a:lumOff val="25000"/>
                </a:schemeClr>
              </a:solidFill>
              <a:latin typeface="Microsoft YaHei" pitchFamily="34" charset="-122"/>
              <a:ea typeface="Microsoft YaHei" pitchFamily="34" charset="-122"/>
            </a:endParaRPr>
          </a:p>
        </p:txBody>
      </p:sp>
      <p:sp>
        <p:nvSpPr>
          <p:cNvPr id="20" name="TextBox 4"/>
          <p:cNvSpPr txBox="1"/>
          <p:nvPr/>
        </p:nvSpPr>
        <p:spPr>
          <a:xfrm rot="21599999">
            <a:off x="3299026" y="100271"/>
            <a:ext cx="3325847" cy="246221"/>
          </a:xfrm>
          <a:prstGeom prst="rect">
            <a:avLst/>
          </a:prstGeom>
          <a:noFill/>
        </p:spPr>
        <p:txBody>
          <a:bodyPr wrap="square" lIns="0" tIns="0" rIns="0" bIns="0" rtlCol="0">
            <a:spAutoFit/>
            <a:scene3d>
              <a:camera prst="orthographicFront">
                <a:rot lat="0" lon="0" rev="0"/>
              </a:camera>
              <a:lightRig rig="threePt" dir="t"/>
            </a:scene3d>
          </a:bodyPr>
          <a:lstStyle/>
          <a:p>
            <a:pPr algn="r">
              <a:lnSpc>
                <a:spcPct val="100000"/>
              </a:lnSpc>
            </a:pPr>
            <a:r>
              <a:rPr lang="zh-CN" altLang="en-US" sz="1600" b="1" i="0" spc="0" dirty="0" smtClean="0">
                <a:ln w="0">
                  <a:noFill/>
                </a:ln>
                <a:solidFill>
                  <a:schemeClr val="tx1">
                    <a:lumMod val="75000"/>
                    <a:lumOff val="25000"/>
                  </a:schemeClr>
                </a:solidFill>
                <a:latin typeface="Microsoft YaHei" pitchFamily="34" charset="-122"/>
                <a:ea typeface="Microsoft YaHei" pitchFamily="34" charset="-122"/>
              </a:rPr>
              <a:t>点击此处添加标题</a:t>
            </a:r>
            <a:endParaRPr lang="en-US" altLang="zh-CN" sz="1600" b="1" dirty="0" smtClean="0">
              <a:ln w="0">
                <a:noFill/>
              </a:ln>
              <a:solidFill>
                <a:schemeClr val="tx1">
                  <a:lumMod val="75000"/>
                  <a:lumOff val="25000"/>
                </a:schemeClr>
              </a:solidFill>
              <a:latin typeface="Microsoft YaHei" pitchFamily="34" charset="-122"/>
              <a:ea typeface="Microsoft YaHei" pitchFamily="34" charset="-122"/>
            </a:endParaRPr>
          </a:p>
        </p:txBody>
      </p:sp>
      <p:sp>
        <p:nvSpPr>
          <p:cNvPr id="21" name="TextBox 4"/>
          <p:cNvSpPr txBox="1"/>
          <p:nvPr/>
        </p:nvSpPr>
        <p:spPr>
          <a:xfrm rot="21599999">
            <a:off x="7204487" y="4220170"/>
            <a:ext cx="1815620" cy="923330"/>
          </a:xfrm>
          <a:prstGeom prst="rect">
            <a:avLst/>
          </a:prstGeom>
          <a:noFill/>
        </p:spPr>
        <p:txBody>
          <a:bodyPr wrap="square" lIns="0" tIns="0" rIns="0" bIns="0" rtlCol="0">
            <a:spAutoFit/>
            <a:scene3d>
              <a:camera prst="orthographicFront">
                <a:rot lat="0" lon="0" rev="0"/>
              </a:camera>
              <a:lightRig rig="threePt" dir="t"/>
            </a:scene3d>
          </a:bodyPr>
          <a:lstStyle/>
          <a:p>
            <a:pPr>
              <a:lnSpc>
                <a:spcPct val="100000"/>
              </a:lnSpc>
            </a:pPr>
            <a:r>
              <a:rPr lang="en-US" altLang="zh-CN" sz="1200" i="0" spc="0" dirty="0" err="1" smtClean="0">
                <a:ln w="0">
                  <a:noFill/>
                </a:ln>
                <a:solidFill>
                  <a:schemeClr val="tx1">
                    <a:lumMod val="75000"/>
                    <a:lumOff val="25000"/>
                  </a:schemeClr>
                </a:solidFill>
                <a:latin typeface="Microsoft YaHei" pitchFamily="34" charset="-122"/>
                <a:ea typeface="Microsoft YaHei" pitchFamily="34" charset="-122"/>
              </a:rPr>
              <a:t>点击此处添加信息点击此处添加信息点击此处添加信息点击此处添加信息点击处添加信息点击</a:t>
            </a:r>
            <a:endParaRPr lang="en-US" altLang="zh-CN" sz="1200" i="0" spc="0" dirty="0" smtClean="0">
              <a:ln w="0">
                <a:noFill/>
              </a:ln>
              <a:solidFill>
                <a:schemeClr val="tx1">
                  <a:lumMod val="75000"/>
                  <a:lumOff val="25000"/>
                </a:schemeClr>
              </a:solidFill>
              <a:latin typeface="Microsoft YaHei" pitchFamily="34" charset="-122"/>
              <a:ea typeface="Microsoft YaHei" pitchFamily="34" charset="-122"/>
            </a:endParaRPr>
          </a:p>
          <a:p>
            <a:pPr algn="r">
              <a:lnSpc>
                <a:spcPct val="100000"/>
              </a:lnSpc>
            </a:pPr>
            <a:endParaRPr lang="en-US" altLang="zh-CN" sz="1200" dirty="0" smtClean="0">
              <a:ln w="0">
                <a:noFill/>
              </a:ln>
              <a:solidFill>
                <a:schemeClr val="tx1">
                  <a:lumMod val="75000"/>
                  <a:lumOff val="25000"/>
                </a:schemeClr>
              </a:solidFill>
              <a:latin typeface="Microsoft YaHei" pitchFamily="34" charset="-122"/>
              <a:ea typeface="Microsoft YaHei" pitchFamily="34" charset="-122"/>
            </a:endParaRPr>
          </a:p>
        </p:txBody>
      </p:sp>
      <p:sp>
        <p:nvSpPr>
          <p:cNvPr id="22" name="TextBox 4"/>
          <p:cNvSpPr txBox="1"/>
          <p:nvPr/>
        </p:nvSpPr>
        <p:spPr>
          <a:xfrm rot="21599999">
            <a:off x="5510089" y="3885917"/>
            <a:ext cx="3325847" cy="246221"/>
          </a:xfrm>
          <a:prstGeom prst="rect">
            <a:avLst/>
          </a:prstGeom>
          <a:noFill/>
        </p:spPr>
        <p:txBody>
          <a:bodyPr wrap="square" lIns="0" tIns="0" rIns="0" bIns="0" rtlCol="0">
            <a:spAutoFit/>
            <a:scene3d>
              <a:camera prst="orthographicFront">
                <a:rot lat="0" lon="0" rev="0"/>
              </a:camera>
              <a:lightRig rig="threePt" dir="t"/>
            </a:scene3d>
          </a:bodyPr>
          <a:lstStyle/>
          <a:p>
            <a:pPr algn="r">
              <a:lnSpc>
                <a:spcPct val="100000"/>
              </a:lnSpc>
            </a:pPr>
            <a:r>
              <a:rPr lang="zh-CN" altLang="en-US" sz="1600" b="1" i="0" spc="0" dirty="0" smtClean="0">
                <a:ln w="0">
                  <a:noFill/>
                </a:ln>
                <a:solidFill>
                  <a:schemeClr val="tx1">
                    <a:lumMod val="75000"/>
                    <a:lumOff val="25000"/>
                  </a:schemeClr>
                </a:solidFill>
                <a:latin typeface="Microsoft YaHei" pitchFamily="34" charset="-122"/>
                <a:ea typeface="Microsoft YaHei" pitchFamily="34" charset="-122"/>
              </a:rPr>
              <a:t>点击此处添加标题</a:t>
            </a:r>
            <a:endParaRPr lang="en-US" altLang="zh-CN" sz="1600" b="1" dirty="0" smtClean="0">
              <a:ln w="0">
                <a:noFill/>
              </a:ln>
              <a:solidFill>
                <a:schemeClr val="tx1">
                  <a:lumMod val="75000"/>
                  <a:lumOff val="25000"/>
                </a:schemeClr>
              </a:solidFill>
              <a:latin typeface="Microsoft YaHei" pitchFamily="34" charset="-122"/>
              <a:ea typeface="Microsoft YaHei"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2016/01/09/325961@0e_0o_1l_1920w.png.png" descr="desc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555"/>
            <a:ext cx="9144000" cy="5146610"/>
          </a:xfrm>
          <a:prstGeom prst="rect">
            <a:avLst/>
          </a:prstGeom>
        </p:spPr>
      </p:pic>
      <p:pic>
        <p:nvPicPr>
          <p:cNvPr id="3" name="null.png" descr="desc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65027" y="1216477"/>
            <a:ext cx="1251318" cy="953256"/>
          </a:xfrm>
          <a:prstGeom prst="rect">
            <a:avLst/>
          </a:prstGeom>
        </p:spPr>
      </p:pic>
      <p:sp>
        <p:nvSpPr>
          <p:cNvPr id="5" name="TextBox 4"/>
          <p:cNvSpPr txBox="1"/>
          <p:nvPr/>
        </p:nvSpPr>
        <p:spPr>
          <a:xfrm>
            <a:off x="3112972" y="2338112"/>
            <a:ext cx="2914650" cy="542925"/>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3750" i="0" spc="0" dirty="0" smtClean="0">
                <a:ln w="0">
                  <a:noFill/>
                </a:ln>
                <a:solidFill>
                  <a:srgbClr val="FFFFFF">
                    <a:alpha val="100000"/>
                  </a:srgbClr>
                </a:solidFill>
                <a:latin typeface="FZZhongDengXian-Z07S" pitchFamily="34" charset="-122"/>
                <a:ea typeface="FZZhongDengXian-Z07S" pitchFamily="34" charset="-122"/>
              </a:rPr>
              <a:t>感谢您的聆听</a:t>
            </a:r>
            <a:endParaRPr lang="zh-CN" altLang="en-US" sz="3750" i="0" spc="0" dirty="0">
              <a:ln w="0">
                <a:noFill/>
              </a:ln>
              <a:latin typeface="FZZhongDengXian-Z07S" pitchFamily="34" charset="-122"/>
              <a:ea typeface="FZZhongDengXian-Z07S" pitchFamily="34" charset="-122"/>
            </a:endParaRPr>
          </a:p>
        </p:txBody>
      </p:sp>
      <p:sp>
        <p:nvSpPr>
          <p:cNvPr id="4" name="TextBox 4"/>
          <p:cNvSpPr txBox="1"/>
          <p:nvPr/>
        </p:nvSpPr>
        <p:spPr>
          <a:xfrm>
            <a:off x="3112972" y="2974618"/>
            <a:ext cx="3000375" cy="333375"/>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1950" i="0" spc="0" dirty="0" smtClean="0">
                <a:ln w="0">
                  <a:noFill/>
                </a:ln>
                <a:solidFill>
                  <a:srgbClr val="FFFFFF">
                    <a:alpha val="100000"/>
                  </a:srgbClr>
                </a:solidFill>
                <a:latin typeface="Microsoft YaHei" pitchFamily="34" charset="-122"/>
                <a:ea typeface="Microsoft YaHei" pitchFamily="34" charset="-122"/>
              </a:rPr>
              <a:t>Thank for your listening</a:t>
            </a:r>
            <a:endParaRPr lang="zh-CN" altLang="en-US" sz="1950" i="0" spc="0" dirty="0">
              <a:ln w="0">
                <a:noFill/>
              </a:ln>
              <a:latin typeface="Microsoft YaHei" pitchFamily="34" charset="-122"/>
              <a:ea typeface="Microsoft YaHei" pitchFamily="34" charset="-122"/>
            </a:endParaRPr>
          </a:p>
        </p:txBody>
      </p:sp>
      <p:sp>
        <p:nvSpPr>
          <p:cNvPr id="6" name="TextBox 4"/>
          <p:cNvSpPr txBox="1"/>
          <p:nvPr/>
        </p:nvSpPr>
        <p:spPr>
          <a:xfrm>
            <a:off x="1460755" y="3424718"/>
            <a:ext cx="6219825" cy="223838"/>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1350" i="0" spc="0" dirty="0" smtClean="0">
                <a:ln w="0">
                  <a:noFill/>
                </a:ln>
                <a:solidFill>
                  <a:srgbClr val="FFFFFF">
                    <a:alpha val="100000"/>
                  </a:srgbClr>
                </a:solidFill>
                <a:latin typeface="Microsoft YaHei" pitchFamily="34" charset="-122"/>
                <a:ea typeface="Microsoft YaHei" pitchFamily="34" charset="-122"/>
              </a:rPr>
              <a:t>You may add something here. Here’s the place for you to add something</a:t>
            </a:r>
            <a:endParaRPr lang="zh-CN" altLang="en-US" sz="1350" i="0" spc="0" dirty="0">
              <a:ln w="0">
                <a:noFill/>
              </a:ln>
              <a:latin typeface="Microsoft YaHei" pitchFamily="34" charset="-122"/>
              <a:ea typeface="Microsoft YaHei"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667" y="3327835"/>
            <a:ext cx="6455579" cy="12695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字体下载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248707"/>
            <a:ext cx="9144000" cy="1025122"/>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820802" y="236386"/>
            <a:ext cx="7711638" cy="2011329"/>
          </a:xfrm>
          <a:prstGeom prst="rect">
            <a:avLst/>
          </a:prstGeom>
          <a:noFill/>
          <a:ln>
            <a:noFill/>
          </a:ln>
        </p:spPr>
      </p:pic>
      <p:sp>
        <p:nvSpPr>
          <p:cNvPr id="15" name="Rectangle 3"/>
          <p:cNvSpPr>
            <a:spLocks noChangeArrowheads="1"/>
          </p:cNvSpPr>
          <p:nvPr/>
        </p:nvSpPr>
        <p:spPr bwMode="auto">
          <a:xfrm>
            <a:off x="468316" y="2323010"/>
            <a:ext cx="4103687" cy="121400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2323010"/>
            <a:ext cx="4103688" cy="1160003"/>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915816" y="2323010"/>
            <a:ext cx="3937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234001" y="2323010"/>
            <a:ext cx="3937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567851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ull.png" descr="desc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21600000">
            <a:off x="3719933" y="1314126"/>
            <a:ext cx="1773513" cy="1351064"/>
          </a:xfrm>
          <a:prstGeom prst="rect">
            <a:avLst/>
          </a:prstGeom>
        </p:spPr>
      </p:pic>
      <p:sp>
        <p:nvSpPr>
          <p:cNvPr id="5" name="TextBox 4"/>
          <p:cNvSpPr txBox="1"/>
          <p:nvPr/>
        </p:nvSpPr>
        <p:spPr>
          <a:xfrm>
            <a:off x="3746028" y="2921269"/>
            <a:ext cx="1881188" cy="704850"/>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4200" i="0" spc="0" dirty="0" smtClean="0">
                <a:ln w="0">
                  <a:noFill/>
                </a:ln>
                <a:solidFill>
                  <a:srgbClr val="000000">
                    <a:alpha val="100000"/>
                  </a:srgbClr>
                </a:solidFill>
                <a:latin typeface="Microsoft YaHei" pitchFamily="34" charset="-122"/>
                <a:ea typeface="Microsoft YaHei" pitchFamily="34" charset="-122"/>
              </a:rPr>
              <a:t>PART 1</a:t>
            </a:r>
            <a:endParaRPr lang="zh-CN" altLang="en-US" sz="4200" i="0" spc="0" dirty="0">
              <a:ln w="0">
                <a:noFill/>
              </a:ln>
              <a:latin typeface="Microsoft YaHei" pitchFamily="34" charset="-122"/>
              <a:ea typeface="Microsoft YaHei" pitchFamily="34" charset="-122"/>
            </a:endParaRPr>
          </a:p>
        </p:txBody>
      </p:sp>
      <p:grpSp>
        <p:nvGrpSpPr>
          <p:cNvPr id="7" name="组合 6"/>
          <p:cNvGrpSpPr/>
          <p:nvPr/>
        </p:nvGrpSpPr>
        <p:grpSpPr>
          <a:xfrm>
            <a:off x="4059493" y="1570205"/>
            <a:ext cx="1094636" cy="1094985"/>
            <a:chOff x="4059493" y="1570205"/>
            <a:chExt cx="1094636" cy="1094985"/>
          </a:xfrm>
        </p:grpSpPr>
        <p:pic>
          <p:nvPicPr>
            <p:cNvPr id="3" name="null.png" descr="desc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21600000">
              <a:off x="4606812" y="1570205"/>
              <a:ext cx="547317" cy="1094985"/>
            </a:xfrm>
            <a:prstGeom prst="rect">
              <a:avLst/>
            </a:prstGeom>
          </p:spPr>
        </p:pic>
        <p:pic>
          <p:nvPicPr>
            <p:cNvPr id="4" name="null.png" descr="desc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21600000">
              <a:off x="4059493" y="1570205"/>
              <a:ext cx="547317" cy="1094985"/>
            </a:xfrm>
            <a:prstGeom prst="rect">
              <a:avLst/>
            </a:prstGeom>
          </p:spPr>
        </p:pic>
      </p:grpSp>
      <p:sp>
        <p:nvSpPr>
          <p:cNvPr id="6" name="TextBox 4"/>
          <p:cNvSpPr txBox="1"/>
          <p:nvPr/>
        </p:nvSpPr>
        <p:spPr>
          <a:xfrm rot="21599999">
            <a:off x="1918175" y="3622272"/>
            <a:ext cx="5357813" cy="369332"/>
          </a:xfrm>
          <a:prstGeom prst="rect">
            <a:avLst/>
          </a:prstGeom>
          <a:noFill/>
        </p:spPr>
        <p:txBody>
          <a:bodyPr wrap="square" lIns="0" tIns="0" rIns="0" bIns="0" rtlCol="0">
            <a:spAutoFit/>
            <a:scene3d>
              <a:camera prst="orthographicFront">
                <a:rot lat="0" lon="0" rev="0"/>
              </a:camera>
              <a:lightRig rig="threePt" dir="t"/>
            </a:scene3d>
          </a:bodyPr>
          <a:lstStyle/>
          <a:p>
            <a:pPr algn="ctr">
              <a:lnSpc>
                <a:spcPct val="100000"/>
              </a:lnSpc>
            </a:pPr>
            <a:r>
              <a:rPr lang="en-US" altLang="zh-CN" sz="1200" i="0" spc="0" dirty="0" smtClean="0">
                <a:ln w="0">
                  <a:noFill/>
                </a:ln>
                <a:solidFill>
                  <a:srgbClr val="000000">
                    <a:alpha val="100000"/>
                  </a:srgbClr>
                </a:solidFill>
                <a:latin typeface="Microsoft YaHei" pitchFamily="34" charset="-122"/>
                <a:ea typeface="Microsoft YaHei" pitchFamily="34" charset="-122"/>
              </a:rPr>
              <a:t>点击此处添加信息点击此处添加信息点击此处添加信息点击此处添加信息点击此处添加信息</a:t>
            </a:r>
            <a:endParaRPr lang="zh-CN" altLang="en-US" sz="1200" i="0" spc="0" dirty="0">
              <a:ln w="0">
                <a:noFill/>
              </a:ln>
              <a:latin typeface="Microsoft YaHei" pitchFamily="34" charset="-122"/>
              <a:ea typeface="Microsoft YaHei"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ull.png" descr="desc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21599999">
            <a:off x="3574012" y="1181834"/>
            <a:ext cx="2345854" cy="2345787"/>
          </a:xfrm>
          <a:prstGeom prst="rect">
            <a:avLst/>
          </a:prstGeom>
        </p:spPr>
      </p:pic>
      <p:pic>
        <p:nvPicPr>
          <p:cNvPr id="3" name="null.png" descr="desc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21600000">
            <a:off x="3074528" y="496781"/>
            <a:ext cx="3344794" cy="2896508"/>
          </a:xfrm>
          <a:prstGeom prst="rect">
            <a:avLst/>
          </a:prstGeom>
        </p:spPr>
      </p:pic>
      <p:sp>
        <p:nvSpPr>
          <p:cNvPr id="5" name="TextBox 4"/>
          <p:cNvSpPr txBox="1"/>
          <p:nvPr/>
        </p:nvSpPr>
        <p:spPr>
          <a:xfrm rot="21599999">
            <a:off x="2067176" y="4055260"/>
            <a:ext cx="5357813" cy="553998"/>
          </a:xfrm>
          <a:prstGeom prst="rect">
            <a:avLst/>
          </a:prstGeom>
          <a:noFill/>
        </p:spPr>
        <p:txBody>
          <a:bodyPr wrap="square" lIns="0" tIns="0" rIns="0" bIns="0" rtlCol="0">
            <a:spAutoFit/>
            <a:scene3d>
              <a:camera prst="orthographicFront">
                <a:rot lat="0" lon="0" rev="0"/>
              </a:camera>
              <a:lightRig rig="threePt" dir="t"/>
            </a:scene3d>
          </a:bodyPr>
          <a:lstStyle/>
          <a:p>
            <a:pPr algn="ctr">
              <a:lnSpc>
                <a:spcPct val="100000"/>
              </a:lnSpc>
            </a:pPr>
            <a:r>
              <a:rPr lang="en-US" altLang="zh-CN" sz="1200" i="0" spc="0" dirty="0" smtClean="0">
                <a:ln w="0">
                  <a:noFill/>
                </a:ln>
                <a:solidFill>
                  <a:srgbClr val="000000">
                    <a:alpha val="100000"/>
                  </a:srgbClr>
                </a:solidFill>
                <a:latin typeface="Microsoft YaHei" pitchFamily="34" charset="-122"/>
                <a:ea typeface="Microsoft YaHei" pitchFamily="34" charset="-122"/>
              </a:rPr>
              <a:t>点击此处添加信息点击此处添加信息点击此处添加信息点击此处添加信息点击此处添加信息点击此处添加信息点击此处添加信息点击此处添加信息点击此处添加信息点击此处添加信息</a:t>
            </a:r>
            <a:endParaRPr lang="zh-CN" altLang="en-US" sz="1200" i="0" spc="0" dirty="0">
              <a:ln w="0">
                <a:noFill/>
              </a:ln>
              <a:latin typeface="Microsoft YaHei" pitchFamily="34" charset="-122"/>
              <a:ea typeface="Microsoft YaHei" pitchFamily="34" charset="-122"/>
            </a:endParaRPr>
          </a:p>
        </p:txBody>
      </p:sp>
      <p:sp>
        <p:nvSpPr>
          <p:cNvPr id="4" name="TextBox 4"/>
          <p:cNvSpPr txBox="1"/>
          <p:nvPr/>
        </p:nvSpPr>
        <p:spPr>
          <a:xfrm rot="21599999">
            <a:off x="2067175" y="3697259"/>
            <a:ext cx="5357813" cy="223838"/>
          </a:xfrm>
          <a:prstGeom prst="rect">
            <a:avLst/>
          </a:prstGeom>
          <a:noFill/>
        </p:spPr>
        <p:txBody>
          <a:bodyPr wrap="square" lIns="0" tIns="0" rIns="0" bIns="0" rtlCol="0">
            <a:spAutoFit/>
            <a:scene3d>
              <a:camera prst="orthographicFront">
                <a:rot lat="0" lon="0" rev="0"/>
              </a:camera>
              <a:lightRig rig="threePt" dir="t"/>
            </a:scene3d>
          </a:bodyPr>
          <a:lstStyle/>
          <a:p>
            <a:pPr algn="ctr">
              <a:lnSpc>
                <a:spcPct val="100000"/>
              </a:lnSpc>
            </a:pPr>
            <a:r>
              <a:rPr lang="en-US" altLang="zh-CN" sz="1875" i="0" spc="0" dirty="0" smtClean="0">
                <a:ln w="0">
                  <a:solidFill>
                    <a:srgbClr val="000000"/>
                  </a:solidFill>
                </a:ln>
                <a:solidFill>
                  <a:srgbClr val="000000">
                    <a:alpha val="100000"/>
                  </a:srgbClr>
                </a:solidFill>
                <a:latin typeface="Caviar Dreams" pitchFamily="34" charset="-122"/>
                <a:ea typeface="Caviar Dreams" pitchFamily="34" charset="-122"/>
              </a:rPr>
              <a:t>点击此处添加标题</a:t>
            </a:r>
            <a:endParaRPr lang="zh-CN" altLang="en-US" sz="1875" i="0" spc="0" dirty="0">
              <a:ln w="0">
                <a:solidFill>
                  <a:srgbClr val="000000"/>
                </a:solidFill>
              </a:ln>
              <a:latin typeface="Caviar Dreams" pitchFamily="34" charset="-122"/>
              <a:ea typeface="Caviar Dreams" pitchFamily="34" charset="-122"/>
            </a:endParaRPr>
          </a:p>
        </p:txBody>
      </p:sp>
      <p:grpSp>
        <p:nvGrpSpPr>
          <p:cNvPr id="9" name="组合 8"/>
          <p:cNvGrpSpPr/>
          <p:nvPr/>
        </p:nvGrpSpPr>
        <p:grpSpPr>
          <a:xfrm>
            <a:off x="192298" y="178950"/>
            <a:ext cx="2195666" cy="635647"/>
            <a:chOff x="192298" y="178950"/>
            <a:chExt cx="2195666" cy="635647"/>
          </a:xfrm>
        </p:grpSpPr>
        <p:pic>
          <p:nvPicPr>
            <p:cNvPr id="6" name="null.png" descr="desc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21600000">
              <a:off x="192298" y="178967"/>
              <a:ext cx="834377" cy="635630"/>
            </a:xfrm>
            <a:prstGeom prst="rect">
              <a:avLst/>
            </a:prstGeom>
          </p:spPr>
        </p:pic>
        <p:sp>
          <p:nvSpPr>
            <p:cNvPr id="7" name="TextBox 4"/>
            <p:cNvSpPr txBox="1"/>
            <p:nvPr/>
          </p:nvSpPr>
          <p:spPr>
            <a:xfrm>
              <a:off x="1073514" y="496765"/>
              <a:ext cx="1314450" cy="29051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1736" i="0" spc="0" dirty="0" smtClean="0">
                  <a:ln w="0">
                    <a:noFill/>
                  </a:ln>
                  <a:solidFill>
                    <a:srgbClr val="A1E0FF">
                      <a:alpha val="100000"/>
                    </a:srgbClr>
                  </a:solidFill>
                  <a:latin typeface="Microsoft YaHei" pitchFamily="34" charset="-122"/>
                  <a:ea typeface="Microsoft YaHei" pitchFamily="34" charset="-122"/>
                </a:rPr>
                <a:t>Photograph</a:t>
              </a:r>
              <a:endParaRPr lang="zh-CN" altLang="en-US" sz="1736" i="0" spc="0" dirty="0">
                <a:ln w="0">
                  <a:noFill/>
                </a:ln>
                <a:latin typeface="Microsoft YaHei" pitchFamily="34" charset="-122"/>
                <a:ea typeface="Microsoft YaHei" pitchFamily="34" charset="-122"/>
              </a:endParaRPr>
            </a:p>
          </p:txBody>
        </p:sp>
        <p:sp>
          <p:nvSpPr>
            <p:cNvPr id="8" name="TextBox 4"/>
            <p:cNvSpPr txBox="1"/>
            <p:nvPr/>
          </p:nvSpPr>
          <p:spPr>
            <a:xfrm>
              <a:off x="1073514" y="178950"/>
              <a:ext cx="514350" cy="29051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1736" i="0" spc="0" dirty="0" smtClean="0">
                  <a:ln w="0">
                    <a:noFill/>
                  </a:ln>
                  <a:solidFill>
                    <a:srgbClr val="A1E0FF">
                      <a:alpha val="100000"/>
                    </a:srgbClr>
                  </a:solidFill>
                  <a:latin typeface="Microsoft YaHei" pitchFamily="34" charset="-122"/>
                  <a:ea typeface="Microsoft YaHei" pitchFamily="34" charset="-122"/>
                </a:rPr>
                <a:t>Soul</a:t>
              </a:r>
              <a:endParaRPr lang="zh-CN" altLang="en-US" sz="1736" i="0" spc="0" dirty="0">
                <a:ln w="0">
                  <a:noFill/>
                </a:ln>
                <a:latin typeface="Microsoft YaHei" pitchFamily="34" charset="-122"/>
                <a:ea typeface="Microsoft YaHei"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2016/04/27/daad8418-dd40-43f4-bfc0-15052e0307e7@0e_0o_1l_1920w.png.png" descr="desc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76250"/>
            <a:ext cx="9144000" cy="6096000"/>
          </a:xfrm>
          <a:prstGeom prst="rect">
            <a:avLst/>
          </a:prstGeom>
        </p:spPr>
      </p:pic>
      <p:sp>
        <p:nvSpPr>
          <p:cNvPr id="5" name="TextBox 4"/>
          <p:cNvSpPr txBox="1"/>
          <p:nvPr/>
        </p:nvSpPr>
        <p:spPr>
          <a:xfrm rot="21599999">
            <a:off x="1961186" y="1415192"/>
            <a:ext cx="5357813" cy="223838"/>
          </a:xfrm>
          <a:prstGeom prst="rect">
            <a:avLst/>
          </a:prstGeom>
          <a:noFill/>
        </p:spPr>
        <p:txBody>
          <a:bodyPr wrap="square" lIns="0" tIns="0" rIns="0" bIns="0" rtlCol="0">
            <a:spAutoFit/>
            <a:scene3d>
              <a:camera prst="orthographicFront">
                <a:rot lat="0" lon="0" rev="0"/>
              </a:camera>
              <a:lightRig rig="threePt" dir="t"/>
            </a:scene3d>
          </a:bodyPr>
          <a:lstStyle/>
          <a:p>
            <a:pPr algn="ctr">
              <a:lnSpc>
                <a:spcPct val="100000"/>
              </a:lnSpc>
            </a:pPr>
            <a:r>
              <a:rPr lang="en-US" altLang="zh-CN" sz="2513" i="0" spc="0" dirty="0" smtClean="0">
                <a:ln w="0">
                  <a:solidFill>
                    <a:srgbClr val="000000"/>
                  </a:solidFill>
                </a:ln>
                <a:solidFill>
                  <a:srgbClr val="000000">
                    <a:alpha val="100000"/>
                  </a:srgbClr>
                </a:solidFill>
                <a:latin typeface="Caviar Dreams" pitchFamily="34" charset="-122"/>
                <a:ea typeface="Caviar Dreams" pitchFamily="34" charset="-122"/>
              </a:rPr>
              <a:t>点击此处添加标题</a:t>
            </a:r>
            <a:endParaRPr lang="zh-CN" altLang="en-US" sz="2513" i="0" spc="0" dirty="0">
              <a:ln w="0">
                <a:solidFill>
                  <a:srgbClr val="000000"/>
                </a:solidFill>
              </a:ln>
              <a:latin typeface="Caviar Dreams" pitchFamily="34" charset="-122"/>
              <a:ea typeface="Caviar Dreams" pitchFamily="34" charset="-122"/>
            </a:endParaRPr>
          </a:p>
        </p:txBody>
      </p:sp>
      <p:grpSp>
        <p:nvGrpSpPr>
          <p:cNvPr id="17" name="组合 16"/>
          <p:cNvGrpSpPr/>
          <p:nvPr/>
        </p:nvGrpSpPr>
        <p:grpSpPr>
          <a:xfrm>
            <a:off x="227111" y="165307"/>
            <a:ext cx="2195665" cy="647251"/>
            <a:chOff x="227111" y="165307"/>
            <a:chExt cx="2195665" cy="647251"/>
          </a:xfrm>
        </p:grpSpPr>
        <p:pic>
          <p:nvPicPr>
            <p:cNvPr id="8" name="null.png" descr="desc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21600000">
              <a:off x="227111" y="176928"/>
              <a:ext cx="834377" cy="635630"/>
            </a:xfrm>
            <a:prstGeom prst="rect">
              <a:avLst/>
            </a:prstGeom>
          </p:spPr>
        </p:pic>
        <p:sp>
          <p:nvSpPr>
            <p:cNvPr id="9" name="TextBox 4"/>
            <p:cNvSpPr txBox="1"/>
            <p:nvPr/>
          </p:nvSpPr>
          <p:spPr>
            <a:xfrm>
              <a:off x="1108326" y="483121"/>
              <a:ext cx="1314450" cy="29051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1736" i="0" spc="0" dirty="0" smtClean="0">
                  <a:ln w="0">
                    <a:noFill/>
                  </a:ln>
                  <a:solidFill>
                    <a:srgbClr val="FFFFFF">
                      <a:alpha val="100000"/>
                    </a:srgbClr>
                  </a:solidFill>
                  <a:latin typeface="Microsoft YaHei" pitchFamily="34" charset="-122"/>
                  <a:ea typeface="Microsoft YaHei" pitchFamily="34" charset="-122"/>
                </a:rPr>
                <a:t>Photograph</a:t>
              </a:r>
              <a:endParaRPr lang="zh-CN" altLang="en-US" sz="1736" i="0" spc="0" dirty="0">
                <a:ln w="0">
                  <a:noFill/>
                </a:ln>
                <a:latin typeface="Microsoft YaHei" pitchFamily="34" charset="-122"/>
                <a:ea typeface="Microsoft YaHei" pitchFamily="34" charset="-122"/>
              </a:endParaRPr>
            </a:p>
          </p:txBody>
        </p:sp>
        <p:sp>
          <p:nvSpPr>
            <p:cNvPr id="10" name="TextBox 4"/>
            <p:cNvSpPr txBox="1"/>
            <p:nvPr/>
          </p:nvSpPr>
          <p:spPr>
            <a:xfrm>
              <a:off x="1108326" y="165307"/>
              <a:ext cx="514350" cy="29051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1736" i="0" spc="0" dirty="0" smtClean="0">
                  <a:ln w="0">
                    <a:noFill/>
                  </a:ln>
                  <a:solidFill>
                    <a:srgbClr val="FFFFFF">
                      <a:alpha val="100000"/>
                    </a:srgbClr>
                  </a:solidFill>
                  <a:latin typeface="Microsoft YaHei" pitchFamily="34" charset="-122"/>
                  <a:ea typeface="Microsoft YaHei" pitchFamily="34" charset="-122"/>
                </a:rPr>
                <a:t>Soul</a:t>
              </a:r>
              <a:endParaRPr lang="zh-CN" altLang="en-US" sz="1736" i="0" spc="0" dirty="0">
                <a:ln w="0">
                  <a:noFill/>
                </a:ln>
                <a:latin typeface="Microsoft YaHei" pitchFamily="34" charset="-122"/>
                <a:ea typeface="Microsoft YaHei" pitchFamily="34" charset="-122"/>
              </a:endParaRPr>
            </a:p>
          </p:txBody>
        </p:sp>
      </p:grpSp>
      <p:sp>
        <p:nvSpPr>
          <p:cNvPr id="12" name="TextBox 4"/>
          <p:cNvSpPr txBox="1"/>
          <p:nvPr/>
        </p:nvSpPr>
        <p:spPr>
          <a:xfrm rot="1">
            <a:off x="1414139" y="2777469"/>
            <a:ext cx="6226149" cy="553998"/>
          </a:xfrm>
          <a:prstGeom prst="rect">
            <a:avLst/>
          </a:prstGeom>
          <a:noFill/>
        </p:spPr>
        <p:txBody>
          <a:bodyPr wrap="square" lIns="0" tIns="0" rIns="0" bIns="0" rtlCol="0">
            <a:spAutoFit/>
            <a:scene3d>
              <a:camera prst="orthographicFront">
                <a:rot lat="0" lon="0" rev="0"/>
              </a:camera>
              <a:lightRig rig="threePt" dir="t"/>
            </a:scene3d>
          </a:bodyPr>
          <a:lstStyle/>
          <a:p>
            <a:pPr algn="ctr">
              <a:lnSpc>
                <a:spcPct val="100000"/>
              </a:lnSpc>
            </a:pPr>
            <a:r>
              <a:rPr lang="en-US" altLang="zh-CN" sz="1200" i="0" spc="0" dirty="0" err="1" smtClean="0">
                <a:ln w="0">
                  <a:noFill/>
                </a:ln>
                <a:solidFill>
                  <a:srgbClr val="000000">
                    <a:alpha val="100000"/>
                  </a:srgbClr>
                </a:solidFill>
                <a:latin typeface="Microsoft YaHei" pitchFamily="34" charset="-122"/>
                <a:ea typeface="Microsoft YaHei" pitchFamily="34" charset="-122"/>
              </a:rPr>
              <a:t>点击此处添加信息点击此处添加信</a:t>
            </a:r>
            <a:r>
              <a:rPr lang="en-US" altLang="zh-CN" sz="1200" i="0" spc="0" dirty="0" smtClean="0">
                <a:ln w="0">
                  <a:noFill/>
                </a:ln>
                <a:solidFill>
                  <a:srgbClr val="000000">
                    <a:alpha val="100000"/>
                  </a:srgbClr>
                </a:solidFill>
                <a:latin typeface="Microsoft YaHei" pitchFamily="34" charset="-122"/>
                <a:ea typeface="Microsoft YaHei" pitchFamily="34" charset="-122"/>
              </a:rPr>
              <a:t> </a:t>
            </a:r>
            <a:r>
              <a:rPr lang="en-US" altLang="zh-CN" sz="1200" i="0" spc="0" dirty="0" err="1" smtClean="0">
                <a:ln w="0">
                  <a:noFill/>
                </a:ln>
                <a:solidFill>
                  <a:srgbClr val="000000">
                    <a:alpha val="100000"/>
                  </a:srgbClr>
                </a:solidFill>
                <a:latin typeface="Microsoft YaHei" pitchFamily="34" charset="-122"/>
                <a:ea typeface="Microsoft YaHei" pitchFamily="34" charset="-122"/>
              </a:rPr>
              <a:t>点击此处添加信息点击此处添加信息点击此处添加信息</a:t>
            </a:r>
            <a:r>
              <a:rPr lang="en-US" altLang="zh-CN" sz="1200" i="0" spc="0" dirty="0" smtClean="0">
                <a:ln w="0">
                  <a:noFill/>
                </a:ln>
                <a:solidFill>
                  <a:srgbClr val="000000">
                    <a:alpha val="100000"/>
                  </a:srgbClr>
                </a:solidFill>
                <a:latin typeface="Microsoft YaHei" pitchFamily="34" charset="-122"/>
                <a:ea typeface="Microsoft YaHei" pitchFamily="34" charset="-122"/>
              </a:rPr>
              <a:t> </a:t>
            </a:r>
            <a:r>
              <a:rPr lang="en-US" altLang="zh-CN" sz="1200" i="0" spc="0" dirty="0" err="1" smtClean="0">
                <a:ln w="0">
                  <a:noFill/>
                </a:ln>
                <a:solidFill>
                  <a:srgbClr val="000000">
                    <a:alpha val="100000"/>
                  </a:srgbClr>
                </a:solidFill>
                <a:latin typeface="Microsoft YaHei" pitchFamily="34" charset="-122"/>
                <a:ea typeface="Microsoft YaHei" pitchFamily="34" charset="-122"/>
              </a:rPr>
              <a:t>点击此处添加信息点击此处添加信息点击此处添加信息</a:t>
            </a:r>
            <a:r>
              <a:rPr lang="en-US" altLang="zh-CN" sz="1200" i="0" spc="0" dirty="0" smtClean="0">
                <a:ln w="0">
                  <a:noFill/>
                </a:ln>
                <a:solidFill>
                  <a:srgbClr val="000000">
                    <a:alpha val="100000"/>
                  </a:srgbClr>
                </a:solidFill>
                <a:latin typeface="Microsoft YaHei" pitchFamily="34" charset="-122"/>
                <a:ea typeface="Microsoft YaHei" pitchFamily="34" charset="-122"/>
              </a:rPr>
              <a:t> </a:t>
            </a:r>
            <a:r>
              <a:rPr lang="en-US" altLang="zh-CN" sz="1200" i="0" spc="0" dirty="0" err="1" smtClean="0">
                <a:ln w="0">
                  <a:noFill/>
                </a:ln>
                <a:solidFill>
                  <a:srgbClr val="000000">
                    <a:alpha val="100000"/>
                  </a:srgbClr>
                </a:solidFill>
                <a:latin typeface="Microsoft YaHei" pitchFamily="34" charset="-122"/>
                <a:ea typeface="Microsoft YaHei" pitchFamily="34" charset="-122"/>
              </a:rPr>
              <a:t>点击此处添加信息点击此处添加信息点击此处添加信息</a:t>
            </a:r>
            <a:r>
              <a:rPr lang="en-US" altLang="zh-CN" sz="1200" i="0" spc="0" dirty="0" smtClean="0">
                <a:ln w="0">
                  <a:noFill/>
                </a:ln>
                <a:solidFill>
                  <a:srgbClr val="000000">
                    <a:alpha val="100000"/>
                  </a:srgbClr>
                </a:solidFill>
                <a:latin typeface="Microsoft YaHei" pitchFamily="34" charset="-122"/>
                <a:ea typeface="Microsoft YaHei" pitchFamily="34" charset="-122"/>
              </a:rPr>
              <a:t> </a:t>
            </a:r>
            <a:r>
              <a:rPr lang="en-US" altLang="zh-CN" sz="1200" i="0" spc="0" dirty="0" err="1" smtClean="0">
                <a:ln w="0">
                  <a:noFill/>
                </a:ln>
                <a:solidFill>
                  <a:srgbClr val="000000">
                    <a:alpha val="100000"/>
                  </a:srgbClr>
                </a:solidFill>
                <a:latin typeface="Microsoft YaHei" pitchFamily="34" charset="-122"/>
                <a:ea typeface="Microsoft YaHei" pitchFamily="34" charset="-122"/>
              </a:rPr>
              <a:t>息点击此处添加信息</a:t>
            </a:r>
            <a:endParaRPr lang="zh-CN" altLang="en-US" sz="1200" i="0" spc="0" dirty="0">
              <a:ln w="0">
                <a:noFill/>
              </a:ln>
              <a:latin typeface="Microsoft YaHei" pitchFamily="34" charset="-122"/>
              <a:ea typeface="Microsoft YaHei" pitchFamily="34" charset="-122"/>
            </a:endParaRPr>
          </a:p>
        </p:txBody>
      </p:sp>
      <p:sp>
        <p:nvSpPr>
          <p:cNvPr id="14" name="TextBox 4"/>
          <p:cNvSpPr txBox="1"/>
          <p:nvPr/>
        </p:nvSpPr>
        <p:spPr>
          <a:xfrm rot="1">
            <a:off x="1414140" y="3559743"/>
            <a:ext cx="6226149" cy="553998"/>
          </a:xfrm>
          <a:prstGeom prst="rect">
            <a:avLst/>
          </a:prstGeom>
          <a:noFill/>
        </p:spPr>
        <p:txBody>
          <a:bodyPr wrap="square" lIns="0" tIns="0" rIns="0" bIns="0" rtlCol="0">
            <a:spAutoFit/>
            <a:scene3d>
              <a:camera prst="orthographicFront">
                <a:rot lat="0" lon="0" rev="0"/>
              </a:camera>
              <a:lightRig rig="threePt" dir="t"/>
            </a:scene3d>
          </a:bodyPr>
          <a:lstStyle/>
          <a:p>
            <a:pPr algn="ctr">
              <a:lnSpc>
                <a:spcPct val="100000"/>
              </a:lnSpc>
            </a:pPr>
            <a:r>
              <a:rPr lang="en-US" altLang="zh-CN" sz="1200" i="0" spc="0" dirty="0" err="1" smtClean="0">
                <a:ln w="0">
                  <a:noFill/>
                </a:ln>
                <a:solidFill>
                  <a:srgbClr val="000000">
                    <a:alpha val="100000"/>
                  </a:srgbClr>
                </a:solidFill>
                <a:latin typeface="Microsoft YaHei" pitchFamily="34" charset="-122"/>
                <a:ea typeface="Microsoft YaHei" pitchFamily="34" charset="-122"/>
              </a:rPr>
              <a:t>点击此处添加信息点击此处添加信</a:t>
            </a:r>
            <a:r>
              <a:rPr lang="en-US" altLang="zh-CN" sz="1200" i="0" spc="0" dirty="0" smtClean="0">
                <a:ln w="0">
                  <a:noFill/>
                </a:ln>
                <a:solidFill>
                  <a:srgbClr val="000000">
                    <a:alpha val="100000"/>
                  </a:srgbClr>
                </a:solidFill>
                <a:latin typeface="Microsoft YaHei" pitchFamily="34" charset="-122"/>
                <a:ea typeface="Microsoft YaHei" pitchFamily="34" charset="-122"/>
              </a:rPr>
              <a:t> </a:t>
            </a:r>
            <a:r>
              <a:rPr lang="en-US" altLang="zh-CN" sz="1200" i="0" spc="0" dirty="0" err="1" smtClean="0">
                <a:ln w="0">
                  <a:noFill/>
                </a:ln>
                <a:solidFill>
                  <a:srgbClr val="000000">
                    <a:alpha val="100000"/>
                  </a:srgbClr>
                </a:solidFill>
                <a:latin typeface="Microsoft YaHei" pitchFamily="34" charset="-122"/>
                <a:ea typeface="Microsoft YaHei" pitchFamily="34" charset="-122"/>
              </a:rPr>
              <a:t>点击此处添加信息点击此处添加信息点击此处添加信息</a:t>
            </a:r>
            <a:r>
              <a:rPr lang="en-US" altLang="zh-CN" sz="1200" i="0" spc="0" dirty="0" smtClean="0">
                <a:ln w="0">
                  <a:noFill/>
                </a:ln>
                <a:solidFill>
                  <a:srgbClr val="000000">
                    <a:alpha val="100000"/>
                  </a:srgbClr>
                </a:solidFill>
                <a:latin typeface="Microsoft YaHei" pitchFamily="34" charset="-122"/>
                <a:ea typeface="Microsoft YaHei" pitchFamily="34" charset="-122"/>
              </a:rPr>
              <a:t> </a:t>
            </a:r>
            <a:r>
              <a:rPr lang="en-US" altLang="zh-CN" sz="1200" i="0" spc="0" dirty="0" err="1" smtClean="0">
                <a:ln w="0">
                  <a:noFill/>
                </a:ln>
                <a:solidFill>
                  <a:srgbClr val="000000">
                    <a:alpha val="100000"/>
                  </a:srgbClr>
                </a:solidFill>
                <a:latin typeface="Microsoft YaHei" pitchFamily="34" charset="-122"/>
                <a:ea typeface="Microsoft YaHei" pitchFamily="34" charset="-122"/>
              </a:rPr>
              <a:t>点击此处添加信息点击此处添加信息点击此处添加信息</a:t>
            </a:r>
            <a:r>
              <a:rPr lang="en-US" altLang="zh-CN" sz="1200" i="0" spc="0" dirty="0" smtClean="0">
                <a:ln w="0">
                  <a:noFill/>
                </a:ln>
                <a:solidFill>
                  <a:srgbClr val="000000">
                    <a:alpha val="100000"/>
                  </a:srgbClr>
                </a:solidFill>
                <a:latin typeface="Microsoft YaHei" pitchFamily="34" charset="-122"/>
                <a:ea typeface="Microsoft YaHei" pitchFamily="34" charset="-122"/>
              </a:rPr>
              <a:t> </a:t>
            </a:r>
            <a:r>
              <a:rPr lang="en-US" altLang="zh-CN" sz="1200" i="0" spc="0" dirty="0" err="1" smtClean="0">
                <a:ln w="0">
                  <a:noFill/>
                </a:ln>
                <a:solidFill>
                  <a:srgbClr val="000000">
                    <a:alpha val="100000"/>
                  </a:srgbClr>
                </a:solidFill>
                <a:latin typeface="Microsoft YaHei" pitchFamily="34" charset="-122"/>
                <a:ea typeface="Microsoft YaHei" pitchFamily="34" charset="-122"/>
              </a:rPr>
              <a:t>点击此处添加信息点击此处添加信息点击此处添加信息</a:t>
            </a:r>
            <a:r>
              <a:rPr lang="en-US" altLang="zh-CN" sz="1200" i="0" spc="0" dirty="0" smtClean="0">
                <a:ln w="0">
                  <a:noFill/>
                </a:ln>
                <a:solidFill>
                  <a:srgbClr val="000000">
                    <a:alpha val="100000"/>
                  </a:srgbClr>
                </a:solidFill>
                <a:latin typeface="Microsoft YaHei" pitchFamily="34" charset="-122"/>
                <a:ea typeface="Microsoft YaHei" pitchFamily="34" charset="-122"/>
              </a:rPr>
              <a:t> </a:t>
            </a:r>
            <a:r>
              <a:rPr lang="en-US" altLang="zh-CN" sz="1200" i="0" spc="0" dirty="0" err="1" smtClean="0">
                <a:ln w="0">
                  <a:noFill/>
                </a:ln>
                <a:solidFill>
                  <a:srgbClr val="000000">
                    <a:alpha val="100000"/>
                  </a:srgbClr>
                </a:solidFill>
                <a:latin typeface="Microsoft YaHei" pitchFamily="34" charset="-122"/>
                <a:ea typeface="Microsoft YaHei" pitchFamily="34" charset="-122"/>
              </a:rPr>
              <a:t>息点击此处添加信息</a:t>
            </a:r>
            <a:endParaRPr lang="zh-CN" altLang="en-US" sz="1200" i="0" spc="0" dirty="0">
              <a:ln w="0">
                <a:noFill/>
              </a:ln>
              <a:latin typeface="Microsoft YaHei" pitchFamily="34" charset="-122"/>
              <a:ea typeface="Microsoft YaHei" pitchFamily="34" charset="-122"/>
            </a:endParaRPr>
          </a:p>
        </p:txBody>
      </p:sp>
      <p:sp>
        <p:nvSpPr>
          <p:cNvPr id="16" name="TextBox 4"/>
          <p:cNvSpPr txBox="1"/>
          <p:nvPr/>
        </p:nvSpPr>
        <p:spPr>
          <a:xfrm rot="21599999">
            <a:off x="1941731" y="2056749"/>
            <a:ext cx="5357813" cy="215444"/>
          </a:xfrm>
          <a:prstGeom prst="rect">
            <a:avLst/>
          </a:prstGeom>
          <a:noFill/>
        </p:spPr>
        <p:txBody>
          <a:bodyPr wrap="square" lIns="0" tIns="0" rIns="0" bIns="0" rtlCol="0">
            <a:spAutoFit/>
            <a:scene3d>
              <a:camera prst="orthographicFront">
                <a:rot lat="0" lon="0" rev="0"/>
              </a:camera>
              <a:lightRig rig="threePt" dir="t"/>
            </a:scene3d>
          </a:bodyPr>
          <a:lstStyle/>
          <a:p>
            <a:pPr algn="ctr">
              <a:lnSpc>
                <a:spcPct val="100000"/>
              </a:lnSpc>
            </a:pPr>
            <a:r>
              <a:rPr lang="en-US" altLang="zh-CN" sz="1400" i="0" spc="0" dirty="0" smtClean="0">
                <a:ln w="0">
                  <a:solidFill>
                    <a:srgbClr val="000000"/>
                  </a:solidFill>
                </a:ln>
                <a:solidFill>
                  <a:srgbClr val="000000">
                    <a:alpha val="100000"/>
                  </a:srgbClr>
                </a:solidFill>
                <a:latin typeface="Caviar Dreams" pitchFamily="34" charset="-122"/>
                <a:ea typeface="Caviar Dreams" pitchFamily="34" charset="-122"/>
              </a:rPr>
              <a:t>点击此处添加标题</a:t>
            </a:r>
            <a:endParaRPr lang="zh-CN" altLang="en-US" sz="1400" i="0" spc="0" dirty="0">
              <a:ln w="0">
                <a:solidFill>
                  <a:srgbClr val="000000"/>
                </a:solidFill>
              </a:ln>
              <a:latin typeface="Caviar Dreams" pitchFamily="34" charset="-122"/>
              <a:ea typeface="Caviar Dreams"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14"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ull.png" descr="desc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 y="1049897"/>
            <a:ext cx="4450113" cy="4093604"/>
          </a:xfrm>
          <a:prstGeom prst="rect">
            <a:avLst/>
          </a:prstGeom>
        </p:spPr>
      </p:pic>
      <p:sp>
        <p:nvSpPr>
          <p:cNvPr id="5" name="TextBox 4"/>
          <p:cNvSpPr txBox="1"/>
          <p:nvPr/>
        </p:nvSpPr>
        <p:spPr>
          <a:xfrm rot="21599999">
            <a:off x="5142481" y="1731789"/>
            <a:ext cx="3368235" cy="49244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3200" i="0" spc="0" dirty="0" err="1" smtClean="0">
                <a:ln w="0">
                  <a:solidFill>
                    <a:srgbClr val="000000"/>
                  </a:solidFill>
                </a:ln>
                <a:solidFill>
                  <a:srgbClr val="000000">
                    <a:alpha val="100000"/>
                  </a:srgbClr>
                </a:solidFill>
                <a:latin typeface="微软雅黑" panose="020B0503020204020204" pitchFamily="34" charset="-122"/>
                <a:ea typeface="微软雅黑" panose="020B0503020204020204" pitchFamily="34" charset="-122"/>
              </a:rPr>
              <a:t>点击</a:t>
            </a:r>
            <a:r>
              <a:rPr lang="zh-CN" altLang="en-US" sz="3200" i="0" spc="0" dirty="0" smtClean="0">
                <a:ln w="0">
                  <a:solidFill>
                    <a:srgbClr val="000000"/>
                  </a:solidFill>
                </a:ln>
                <a:solidFill>
                  <a:srgbClr val="000000">
                    <a:alpha val="100000"/>
                  </a:srgbClr>
                </a:solidFill>
                <a:latin typeface="微软雅黑" panose="020B0503020204020204" pitchFamily="34" charset="-122"/>
                <a:ea typeface="微软雅黑" panose="020B0503020204020204" pitchFamily="34" charset="-122"/>
              </a:rPr>
              <a:t>此处</a:t>
            </a:r>
            <a:r>
              <a:rPr lang="en-US" altLang="zh-CN" sz="3200" i="0" spc="0" dirty="0" err="1" smtClean="0">
                <a:ln w="0">
                  <a:solidFill>
                    <a:srgbClr val="000000"/>
                  </a:solidFill>
                </a:ln>
                <a:solidFill>
                  <a:srgbClr val="000000">
                    <a:alpha val="100000"/>
                  </a:srgbClr>
                </a:solidFill>
                <a:latin typeface="微软雅黑" panose="020B0503020204020204" pitchFamily="34" charset="-122"/>
                <a:ea typeface="微软雅黑" panose="020B0503020204020204" pitchFamily="34" charset="-122"/>
              </a:rPr>
              <a:t>添加标题</a:t>
            </a:r>
            <a:endParaRPr lang="zh-CN" altLang="en-US" sz="3200" i="0" spc="0" dirty="0">
              <a:ln w="0">
                <a:solidFill>
                  <a:srgbClr val="000000"/>
                </a:solidFill>
              </a:ln>
              <a:latin typeface="微软雅黑" panose="020B0503020204020204" pitchFamily="34" charset="-122"/>
              <a:ea typeface="微软雅黑" panose="020B0503020204020204" pitchFamily="34" charset="-122"/>
            </a:endParaRPr>
          </a:p>
        </p:txBody>
      </p:sp>
      <p:sp>
        <p:nvSpPr>
          <p:cNvPr id="3" name="TextBox 4"/>
          <p:cNvSpPr txBox="1"/>
          <p:nvPr/>
        </p:nvSpPr>
        <p:spPr>
          <a:xfrm rot="21599999">
            <a:off x="4108782" y="2474089"/>
            <a:ext cx="5357813" cy="223838"/>
          </a:xfrm>
          <a:prstGeom prst="rect">
            <a:avLst/>
          </a:prstGeom>
          <a:noFill/>
        </p:spPr>
        <p:txBody>
          <a:bodyPr wrap="square" lIns="0" tIns="0" rIns="0" bIns="0" rtlCol="0">
            <a:spAutoFit/>
            <a:scene3d>
              <a:camera prst="orthographicFront">
                <a:rot lat="0" lon="0" rev="0"/>
              </a:camera>
              <a:lightRig rig="threePt" dir="t"/>
            </a:scene3d>
          </a:bodyPr>
          <a:lstStyle/>
          <a:p>
            <a:pPr algn="ctr">
              <a:lnSpc>
                <a:spcPct val="100000"/>
              </a:lnSpc>
            </a:pPr>
            <a:r>
              <a:rPr lang="en-US" altLang="zh-CN" sz="1613" i="0" spc="0" dirty="0" smtClean="0">
                <a:ln w="0">
                  <a:solidFill>
                    <a:srgbClr val="909090"/>
                  </a:solidFill>
                </a:ln>
                <a:solidFill>
                  <a:srgbClr val="909090">
                    <a:alpha val="100000"/>
                  </a:srgbClr>
                </a:solidFill>
                <a:latin typeface="Microsoft YaHei" pitchFamily="34" charset="-122"/>
                <a:ea typeface="Microsoft YaHei" pitchFamily="34" charset="-122"/>
              </a:rPr>
              <a:t>点击此处添加标题</a:t>
            </a:r>
            <a:endParaRPr lang="zh-CN" altLang="en-US" sz="1613" i="0" spc="0" dirty="0">
              <a:ln w="0">
                <a:solidFill>
                  <a:srgbClr val="909090"/>
                </a:solidFill>
              </a:ln>
              <a:latin typeface="Microsoft YaHei" pitchFamily="34" charset="-122"/>
              <a:ea typeface="Microsoft YaHei" pitchFamily="34" charset="-122"/>
            </a:endParaRPr>
          </a:p>
        </p:txBody>
      </p:sp>
      <p:grpSp>
        <p:nvGrpSpPr>
          <p:cNvPr id="10" name="组合 9"/>
          <p:cNvGrpSpPr/>
          <p:nvPr/>
        </p:nvGrpSpPr>
        <p:grpSpPr>
          <a:xfrm>
            <a:off x="192298" y="176911"/>
            <a:ext cx="2195666" cy="647251"/>
            <a:chOff x="192298" y="176911"/>
            <a:chExt cx="2195666" cy="647251"/>
          </a:xfrm>
        </p:grpSpPr>
        <p:pic>
          <p:nvPicPr>
            <p:cNvPr id="6" name="null.png" descr="desc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21600000">
              <a:off x="192298" y="188532"/>
              <a:ext cx="834377" cy="635630"/>
            </a:xfrm>
            <a:prstGeom prst="rect">
              <a:avLst/>
            </a:prstGeom>
          </p:spPr>
        </p:pic>
        <p:sp>
          <p:nvSpPr>
            <p:cNvPr id="7" name="TextBox 4"/>
            <p:cNvSpPr txBox="1"/>
            <p:nvPr/>
          </p:nvSpPr>
          <p:spPr>
            <a:xfrm>
              <a:off x="1073514" y="494725"/>
              <a:ext cx="1314450" cy="29051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1736" i="0" spc="0" dirty="0" smtClean="0">
                  <a:ln w="0">
                    <a:noFill/>
                  </a:ln>
                  <a:solidFill>
                    <a:srgbClr val="000000">
                      <a:alpha val="100000"/>
                    </a:srgbClr>
                  </a:solidFill>
                  <a:latin typeface="Microsoft YaHei" pitchFamily="34" charset="-122"/>
                  <a:ea typeface="Microsoft YaHei" pitchFamily="34" charset="-122"/>
                </a:rPr>
                <a:t>Photograph</a:t>
              </a:r>
              <a:endParaRPr lang="zh-CN" altLang="en-US" sz="1736" i="0" spc="0" dirty="0">
                <a:ln w="0">
                  <a:noFill/>
                </a:ln>
                <a:latin typeface="Microsoft YaHei" pitchFamily="34" charset="-122"/>
                <a:ea typeface="Microsoft YaHei" pitchFamily="34" charset="-122"/>
              </a:endParaRPr>
            </a:p>
          </p:txBody>
        </p:sp>
        <p:sp>
          <p:nvSpPr>
            <p:cNvPr id="8" name="TextBox 4"/>
            <p:cNvSpPr txBox="1"/>
            <p:nvPr/>
          </p:nvSpPr>
          <p:spPr>
            <a:xfrm>
              <a:off x="1073514" y="176911"/>
              <a:ext cx="514350" cy="29051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1736" i="0" spc="0" dirty="0" smtClean="0">
                  <a:ln w="0">
                    <a:noFill/>
                  </a:ln>
                  <a:solidFill>
                    <a:srgbClr val="000000">
                      <a:alpha val="100000"/>
                    </a:srgbClr>
                  </a:solidFill>
                  <a:latin typeface="Microsoft YaHei" pitchFamily="34" charset="-122"/>
                  <a:ea typeface="Microsoft YaHei" pitchFamily="34" charset="-122"/>
                </a:rPr>
                <a:t>Soul</a:t>
              </a:r>
              <a:endParaRPr lang="zh-CN" altLang="en-US" sz="1736" i="0" spc="0" dirty="0">
                <a:ln w="0">
                  <a:noFill/>
                </a:ln>
                <a:latin typeface="Microsoft YaHei" pitchFamily="34" charset="-122"/>
                <a:ea typeface="Microsoft YaHei" pitchFamily="34" charset="-122"/>
              </a:endParaRPr>
            </a:p>
          </p:txBody>
        </p:sp>
      </p:grpSp>
      <p:sp>
        <p:nvSpPr>
          <p:cNvPr id="9" name="TextBox 4"/>
          <p:cNvSpPr txBox="1"/>
          <p:nvPr/>
        </p:nvSpPr>
        <p:spPr>
          <a:xfrm rot="21599999">
            <a:off x="5172893" y="3038777"/>
            <a:ext cx="3229589" cy="738664"/>
          </a:xfrm>
          <a:prstGeom prst="rect">
            <a:avLst/>
          </a:prstGeom>
          <a:noFill/>
        </p:spPr>
        <p:txBody>
          <a:bodyPr wrap="square" lIns="0" tIns="0" rIns="0" bIns="0" rtlCol="0">
            <a:spAutoFit/>
            <a:scene3d>
              <a:camera prst="orthographicFront">
                <a:rot lat="0" lon="0" rev="0"/>
              </a:camera>
              <a:lightRig rig="threePt" dir="t"/>
            </a:scene3d>
          </a:bodyPr>
          <a:lstStyle/>
          <a:p>
            <a:pPr algn="ctr">
              <a:lnSpc>
                <a:spcPct val="100000"/>
              </a:lnSpc>
            </a:pPr>
            <a:r>
              <a:rPr lang="en-US" altLang="zh-CN" sz="1200" i="0" spc="0" dirty="0" smtClean="0">
                <a:ln w="0">
                  <a:noFill/>
                </a:ln>
                <a:solidFill>
                  <a:srgbClr val="000000">
                    <a:alpha val="100000"/>
                  </a:srgbClr>
                </a:solidFill>
                <a:latin typeface="Microsoft YaHei" pitchFamily="34" charset="-122"/>
                <a:ea typeface="Microsoft YaHei" pitchFamily="34" charset="-122"/>
              </a:rPr>
              <a:t>点击此处添加信息点击此处添加信息点击此处添加信息点击此处添加信息点击此处添加信息点击此处添加信息点击此处添加信息点加信击此处添加信息点击此处添加信息点击息</a:t>
            </a:r>
            <a:endParaRPr lang="zh-CN" altLang="en-US" sz="1200" i="0" spc="0" dirty="0">
              <a:ln w="0">
                <a:noFill/>
              </a:ln>
              <a:latin typeface="Microsoft YaHei" pitchFamily="34" charset="-122"/>
              <a:ea typeface="Microsoft YaHei"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92298" y="153702"/>
            <a:ext cx="2195666" cy="647252"/>
            <a:chOff x="192298" y="153702"/>
            <a:chExt cx="2195666" cy="647252"/>
          </a:xfrm>
        </p:grpSpPr>
        <p:pic>
          <p:nvPicPr>
            <p:cNvPr id="2" name="null.png" descr="desc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21600000">
              <a:off x="192298" y="165324"/>
              <a:ext cx="834377" cy="635630"/>
            </a:xfrm>
            <a:prstGeom prst="rect">
              <a:avLst/>
            </a:prstGeom>
          </p:spPr>
        </p:pic>
        <p:sp>
          <p:nvSpPr>
            <p:cNvPr id="5" name="TextBox 4"/>
            <p:cNvSpPr txBox="1"/>
            <p:nvPr/>
          </p:nvSpPr>
          <p:spPr>
            <a:xfrm>
              <a:off x="1073514" y="471517"/>
              <a:ext cx="1314450" cy="29051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1736" i="0" spc="0" dirty="0" smtClean="0">
                  <a:ln w="0">
                    <a:noFill/>
                  </a:ln>
                  <a:solidFill>
                    <a:srgbClr val="000000">
                      <a:alpha val="100000"/>
                    </a:srgbClr>
                  </a:solidFill>
                  <a:latin typeface="Microsoft YaHei" pitchFamily="34" charset="-122"/>
                  <a:ea typeface="Microsoft YaHei" pitchFamily="34" charset="-122"/>
                </a:rPr>
                <a:t>Photograph</a:t>
              </a:r>
              <a:endParaRPr lang="zh-CN" altLang="en-US" sz="1736" i="0" spc="0" dirty="0">
                <a:ln w="0">
                  <a:noFill/>
                </a:ln>
                <a:latin typeface="Microsoft YaHei" pitchFamily="34" charset="-122"/>
                <a:ea typeface="Microsoft YaHei" pitchFamily="34" charset="-122"/>
              </a:endParaRPr>
            </a:p>
          </p:txBody>
        </p:sp>
        <p:sp>
          <p:nvSpPr>
            <p:cNvPr id="3" name="TextBox 4"/>
            <p:cNvSpPr txBox="1"/>
            <p:nvPr/>
          </p:nvSpPr>
          <p:spPr>
            <a:xfrm>
              <a:off x="1073514" y="153702"/>
              <a:ext cx="514350" cy="29051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1736" i="0" spc="0" dirty="0" smtClean="0">
                  <a:ln w="0">
                    <a:noFill/>
                  </a:ln>
                  <a:solidFill>
                    <a:srgbClr val="000000">
                      <a:alpha val="100000"/>
                    </a:srgbClr>
                  </a:solidFill>
                  <a:latin typeface="Microsoft YaHei" pitchFamily="34" charset="-122"/>
                  <a:ea typeface="Microsoft YaHei" pitchFamily="34" charset="-122"/>
                </a:rPr>
                <a:t>Soul</a:t>
              </a:r>
              <a:endParaRPr lang="zh-CN" altLang="en-US" sz="1736" i="0" spc="0" dirty="0">
                <a:ln w="0">
                  <a:noFill/>
                </a:ln>
                <a:latin typeface="Microsoft YaHei" pitchFamily="34" charset="-122"/>
                <a:ea typeface="Microsoft YaHei" pitchFamily="34" charset="-122"/>
              </a:endParaRPr>
            </a:p>
          </p:txBody>
        </p:sp>
      </p:grpSp>
      <p:pic>
        <p:nvPicPr>
          <p:cNvPr id="4" name="null.png" descr="desc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29865" y="-1350423"/>
            <a:ext cx="4891093" cy="4884745"/>
          </a:xfrm>
          <a:prstGeom prst="rect">
            <a:avLst/>
          </a:prstGeom>
        </p:spPr>
      </p:pic>
      <p:pic>
        <p:nvPicPr>
          <p:cNvPr id="6" name="null.png" descr="desc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688041" y="1956735"/>
            <a:ext cx="4891093" cy="4884745"/>
          </a:xfrm>
          <a:prstGeom prst="rect">
            <a:avLst/>
          </a:prstGeom>
        </p:spPr>
      </p:pic>
      <p:sp>
        <p:nvSpPr>
          <p:cNvPr id="10" name="TextBox 4"/>
          <p:cNvSpPr txBox="1"/>
          <p:nvPr/>
        </p:nvSpPr>
        <p:spPr>
          <a:xfrm rot="21599999">
            <a:off x="277027" y="2208312"/>
            <a:ext cx="3491324" cy="49244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3200" i="0" spc="0" dirty="0" err="1" smtClean="0">
                <a:ln w="0">
                  <a:solidFill>
                    <a:srgbClr val="000000"/>
                  </a:solidFill>
                </a:ln>
                <a:solidFill>
                  <a:srgbClr val="000000">
                    <a:alpha val="100000"/>
                  </a:srgbClr>
                </a:solidFill>
                <a:latin typeface="微软雅黑" panose="020B0503020204020204" pitchFamily="34" charset="-122"/>
                <a:ea typeface="微软雅黑" panose="020B0503020204020204" pitchFamily="34" charset="-122"/>
              </a:rPr>
              <a:t>点击</a:t>
            </a:r>
            <a:r>
              <a:rPr lang="zh-CN" altLang="en-US" sz="3200" i="0" spc="0" dirty="0" smtClean="0">
                <a:ln w="0">
                  <a:solidFill>
                    <a:srgbClr val="000000"/>
                  </a:solidFill>
                </a:ln>
                <a:solidFill>
                  <a:srgbClr val="000000">
                    <a:alpha val="100000"/>
                  </a:srgbClr>
                </a:solidFill>
                <a:latin typeface="微软雅黑" panose="020B0503020204020204" pitchFamily="34" charset="-122"/>
                <a:ea typeface="微软雅黑" panose="020B0503020204020204" pitchFamily="34" charset="-122"/>
              </a:rPr>
              <a:t>此处</a:t>
            </a:r>
            <a:r>
              <a:rPr lang="en-US" altLang="zh-CN" sz="3200" i="0" spc="0" dirty="0" err="1" smtClean="0">
                <a:ln w="0">
                  <a:solidFill>
                    <a:srgbClr val="000000"/>
                  </a:solidFill>
                </a:ln>
                <a:solidFill>
                  <a:srgbClr val="000000">
                    <a:alpha val="100000"/>
                  </a:srgbClr>
                </a:solidFill>
                <a:latin typeface="微软雅黑" panose="020B0503020204020204" pitchFamily="34" charset="-122"/>
                <a:ea typeface="微软雅黑" panose="020B0503020204020204" pitchFamily="34" charset="-122"/>
              </a:rPr>
              <a:t>添加标题</a:t>
            </a:r>
            <a:endParaRPr lang="zh-CN" altLang="en-US" sz="3200" i="0" spc="0" dirty="0">
              <a:ln w="0">
                <a:solidFill>
                  <a:srgbClr val="000000"/>
                </a:solidFill>
              </a:ln>
              <a:latin typeface="微软雅黑" panose="020B0503020204020204" pitchFamily="34" charset="-122"/>
              <a:ea typeface="微软雅黑" panose="020B0503020204020204" pitchFamily="34" charset="-122"/>
            </a:endParaRPr>
          </a:p>
        </p:txBody>
      </p:sp>
      <p:sp>
        <p:nvSpPr>
          <p:cNvPr id="11" name="TextBox 4"/>
          <p:cNvSpPr txBox="1"/>
          <p:nvPr/>
        </p:nvSpPr>
        <p:spPr>
          <a:xfrm rot="21599999">
            <a:off x="233169" y="3408373"/>
            <a:ext cx="3329116" cy="738664"/>
          </a:xfrm>
          <a:prstGeom prst="rect">
            <a:avLst/>
          </a:prstGeom>
          <a:noFill/>
        </p:spPr>
        <p:txBody>
          <a:bodyPr wrap="square" lIns="0" tIns="0" rIns="0" bIns="0" rtlCol="0">
            <a:spAutoFit/>
            <a:scene3d>
              <a:camera prst="orthographicFront">
                <a:rot lat="0" lon="0" rev="0"/>
              </a:camera>
              <a:lightRig rig="threePt" dir="t"/>
            </a:scene3d>
          </a:bodyPr>
          <a:lstStyle/>
          <a:p>
            <a:pPr algn="ctr">
              <a:lnSpc>
                <a:spcPct val="100000"/>
              </a:lnSpc>
            </a:pPr>
            <a:r>
              <a:rPr lang="en-US" altLang="zh-CN" sz="1200" i="0" spc="0" dirty="0" smtClean="0">
                <a:ln w="0">
                  <a:noFill/>
                </a:ln>
                <a:solidFill>
                  <a:srgbClr val="000000">
                    <a:alpha val="100000"/>
                  </a:srgbClr>
                </a:solidFill>
                <a:latin typeface="Microsoft YaHei" pitchFamily="34" charset="-122"/>
                <a:ea typeface="Microsoft YaHei" pitchFamily="34" charset="-122"/>
              </a:rPr>
              <a:t>点击此处添加信息点击此处添加信息点击此处添加信息点击此处添加信息点击此处添加信息点击此处添加信息点击此处添加信息点加信击此处添加信息点击此处添加信息点击息</a:t>
            </a:r>
            <a:endParaRPr lang="zh-CN" altLang="en-US" sz="1200" i="0" spc="0" dirty="0">
              <a:ln w="0">
                <a:noFill/>
              </a:ln>
              <a:latin typeface="Microsoft YaHei" pitchFamily="34" charset="-122"/>
              <a:ea typeface="Microsoft YaHei" pitchFamily="34" charset="-122"/>
            </a:endParaRPr>
          </a:p>
        </p:txBody>
      </p:sp>
      <p:sp>
        <p:nvSpPr>
          <p:cNvPr id="12" name="TextBox 4"/>
          <p:cNvSpPr txBox="1"/>
          <p:nvPr/>
        </p:nvSpPr>
        <p:spPr>
          <a:xfrm rot="21599999">
            <a:off x="994732" y="2920961"/>
            <a:ext cx="1735133" cy="248209"/>
          </a:xfrm>
          <a:prstGeom prst="rect">
            <a:avLst/>
          </a:prstGeom>
          <a:noFill/>
        </p:spPr>
        <p:txBody>
          <a:bodyPr wrap="square" lIns="0" tIns="0" rIns="0" bIns="0" rtlCol="0">
            <a:spAutoFit/>
            <a:scene3d>
              <a:camera prst="orthographicFront">
                <a:rot lat="0" lon="0" rev="0"/>
              </a:camera>
              <a:lightRig rig="threePt" dir="t"/>
            </a:scene3d>
          </a:bodyPr>
          <a:lstStyle/>
          <a:p>
            <a:pPr algn="ctr">
              <a:lnSpc>
                <a:spcPct val="100000"/>
              </a:lnSpc>
            </a:pPr>
            <a:r>
              <a:rPr lang="en-US" altLang="zh-CN" sz="1613" i="0" spc="0" dirty="0" smtClean="0">
                <a:ln w="0">
                  <a:solidFill>
                    <a:srgbClr val="909090"/>
                  </a:solidFill>
                </a:ln>
                <a:solidFill>
                  <a:srgbClr val="909090">
                    <a:alpha val="100000"/>
                  </a:srgbClr>
                </a:solidFill>
                <a:latin typeface="Microsoft YaHei" pitchFamily="34" charset="-122"/>
                <a:ea typeface="Microsoft YaHei" pitchFamily="34" charset="-122"/>
              </a:rPr>
              <a:t>点击此处添加标题</a:t>
            </a:r>
            <a:endParaRPr lang="zh-CN" altLang="en-US" sz="1613" i="0" spc="0" dirty="0">
              <a:ln w="0">
                <a:solidFill>
                  <a:srgbClr val="909090"/>
                </a:solidFill>
              </a:ln>
              <a:latin typeface="Microsoft YaHei" pitchFamily="34" charset="-122"/>
              <a:ea typeface="Microsoft YaHei"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ull.png" descr="desc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21600000">
            <a:off x="-69624" y="-101439"/>
            <a:ext cx="5661218" cy="5244935"/>
          </a:xfrm>
          <a:prstGeom prst="rect">
            <a:avLst/>
          </a:prstGeom>
        </p:spPr>
      </p:pic>
      <p:pic>
        <p:nvPicPr>
          <p:cNvPr id="3" name="null.png" descr="desc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90409" y="830113"/>
            <a:ext cx="4980818" cy="4313388"/>
          </a:xfrm>
          <a:prstGeom prst="rect">
            <a:avLst/>
          </a:prstGeom>
        </p:spPr>
      </p:pic>
      <p:grpSp>
        <p:nvGrpSpPr>
          <p:cNvPr id="16" name="组合 15"/>
          <p:cNvGrpSpPr/>
          <p:nvPr/>
        </p:nvGrpSpPr>
        <p:grpSpPr>
          <a:xfrm>
            <a:off x="6783405" y="182861"/>
            <a:ext cx="2195665" cy="647251"/>
            <a:chOff x="6783405" y="182861"/>
            <a:chExt cx="2195665" cy="647251"/>
          </a:xfrm>
        </p:grpSpPr>
        <p:pic>
          <p:nvPicPr>
            <p:cNvPr id="7" name="null.png" descr="desc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21600000">
              <a:off x="6783405" y="194482"/>
              <a:ext cx="834377" cy="635630"/>
            </a:xfrm>
            <a:prstGeom prst="rect">
              <a:avLst/>
            </a:prstGeom>
          </p:spPr>
        </p:pic>
        <p:sp>
          <p:nvSpPr>
            <p:cNvPr id="8" name="TextBox 4"/>
            <p:cNvSpPr txBox="1"/>
            <p:nvPr/>
          </p:nvSpPr>
          <p:spPr>
            <a:xfrm>
              <a:off x="7664620" y="500676"/>
              <a:ext cx="1314450" cy="29051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1736" i="0" spc="0" dirty="0" smtClean="0">
                  <a:ln w="0">
                    <a:noFill/>
                  </a:ln>
                  <a:solidFill>
                    <a:srgbClr val="000000">
                      <a:alpha val="100000"/>
                    </a:srgbClr>
                  </a:solidFill>
                  <a:latin typeface="Microsoft YaHei" pitchFamily="34" charset="-122"/>
                  <a:ea typeface="Microsoft YaHei" pitchFamily="34" charset="-122"/>
                </a:rPr>
                <a:t>Photograph</a:t>
              </a:r>
              <a:endParaRPr lang="zh-CN" altLang="en-US" sz="1736" i="0" spc="0" dirty="0">
                <a:ln w="0">
                  <a:noFill/>
                </a:ln>
                <a:latin typeface="Microsoft YaHei" pitchFamily="34" charset="-122"/>
                <a:ea typeface="Microsoft YaHei" pitchFamily="34" charset="-122"/>
              </a:endParaRPr>
            </a:p>
          </p:txBody>
        </p:sp>
        <p:sp>
          <p:nvSpPr>
            <p:cNvPr id="9" name="TextBox 4"/>
            <p:cNvSpPr txBox="1"/>
            <p:nvPr/>
          </p:nvSpPr>
          <p:spPr>
            <a:xfrm>
              <a:off x="7664620" y="182861"/>
              <a:ext cx="514350" cy="29051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1736" i="0" spc="0" dirty="0" smtClean="0">
                  <a:ln w="0">
                    <a:noFill/>
                  </a:ln>
                  <a:solidFill>
                    <a:srgbClr val="000000">
                      <a:alpha val="100000"/>
                    </a:srgbClr>
                  </a:solidFill>
                  <a:latin typeface="Microsoft YaHei" pitchFamily="34" charset="-122"/>
                  <a:ea typeface="Microsoft YaHei" pitchFamily="34" charset="-122"/>
                </a:rPr>
                <a:t>Soul</a:t>
              </a:r>
              <a:endParaRPr lang="zh-CN" altLang="en-US" sz="1736" i="0" spc="0" dirty="0">
                <a:ln w="0">
                  <a:noFill/>
                </a:ln>
                <a:latin typeface="Microsoft YaHei" pitchFamily="34" charset="-122"/>
                <a:ea typeface="Microsoft YaHei" pitchFamily="34" charset="-122"/>
              </a:endParaRPr>
            </a:p>
          </p:txBody>
        </p:sp>
      </p:grpSp>
      <p:sp>
        <p:nvSpPr>
          <p:cNvPr id="13" name="TextBox 4"/>
          <p:cNvSpPr txBox="1"/>
          <p:nvPr/>
        </p:nvSpPr>
        <p:spPr>
          <a:xfrm rot="21599999">
            <a:off x="5510825" y="1653357"/>
            <a:ext cx="3348216" cy="492443"/>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3200" i="0" spc="0" dirty="0" err="1" smtClean="0">
                <a:ln w="0">
                  <a:solidFill>
                    <a:srgbClr val="000000"/>
                  </a:solidFill>
                </a:ln>
                <a:solidFill>
                  <a:srgbClr val="000000">
                    <a:alpha val="100000"/>
                  </a:srgbClr>
                </a:solidFill>
                <a:latin typeface="微软雅黑" panose="020B0503020204020204" pitchFamily="34" charset="-122"/>
                <a:ea typeface="微软雅黑" panose="020B0503020204020204" pitchFamily="34" charset="-122"/>
              </a:rPr>
              <a:t>点击</a:t>
            </a:r>
            <a:r>
              <a:rPr lang="zh-CN" altLang="en-US" sz="3200" i="0" spc="0" dirty="0" smtClean="0">
                <a:ln w="0">
                  <a:solidFill>
                    <a:srgbClr val="000000"/>
                  </a:solidFill>
                </a:ln>
                <a:solidFill>
                  <a:srgbClr val="000000">
                    <a:alpha val="100000"/>
                  </a:srgbClr>
                </a:solidFill>
                <a:latin typeface="微软雅黑" panose="020B0503020204020204" pitchFamily="34" charset="-122"/>
                <a:ea typeface="微软雅黑" panose="020B0503020204020204" pitchFamily="34" charset="-122"/>
              </a:rPr>
              <a:t>此处</a:t>
            </a:r>
            <a:r>
              <a:rPr lang="en-US" altLang="zh-CN" sz="3200" i="0" spc="0" dirty="0" err="1" smtClean="0">
                <a:ln w="0">
                  <a:solidFill>
                    <a:srgbClr val="000000"/>
                  </a:solidFill>
                </a:ln>
                <a:solidFill>
                  <a:srgbClr val="000000">
                    <a:alpha val="100000"/>
                  </a:srgbClr>
                </a:solidFill>
                <a:latin typeface="微软雅黑" panose="020B0503020204020204" pitchFamily="34" charset="-122"/>
                <a:ea typeface="微软雅黑" panose="020B0503020204020204" pitchFamily="34" charset="-122"/>
              </a:rPr>
              <a:t>添加标题</a:t>
            </a:r>
            <a:endParaRPr lang="zh-CN" altLang="en-US" sz="3200" i="0" spc="0" dirty="0">
              <a:ln w="0">
                <a:solidFill>
                  <a:srgbClr val="000000"/>
                </a:solidFill>
              </a:ln>
              <a:latin typeface="微软雅黑" panose="020B0503020204020204" pitchFamily="34" charset="-122"/>
              <a:ea typeface="微软雅黑" panose="020B0503020204020204" pitchFamily="34" charset="-122"/>
            </a:endParaRPr>
          </a:p>
        </p:txBody>
      </p:sp>
      <p:sp>
        <p:nvSpPr>
          <p:cNvPr id="14" name="TextBox 4"/>
          <p:cNvSpPr txBox="1"/>
          <p:nvPr/>
        </p:nvSpPr>
        <p:spPr>
          <a:xfrm rot="21599999">
            <a:off x="5490730" y="2930120"/>
            <a:ext cx="3325847" cy="738664"/>
          </a:xfrm>
          <a:prstGeom prst="rect">
            <a:avLst/>
          </a:prstGeom>
          <a:noFill/>
        </p:spPr>
        <p:txBody>
          <a:bodyPr wrap="square" lIns="0" tIns="0" rIns="0" bIns="0" rtlCol="0">
            <a:spAutoFit/>
            <a:scene3d>
              <a:camera prst="orthographicFront">
                <a:rot lat="0" lon="0" rev="0"/>
              </a:camera>
              <a:lightRig rig="threePt" dir="t"/>
            </a:scene3d>
          </a:bodyPr>
          <a:lstStyle/>
          <a:p>
            <a:pPr algn="ctr">
              <a:lnSpc>
                <a:spcPct val="100000"/>
              </a:lnSpc>
            </a:pPr>
            <a:r>
              <a:rPr lang="en-US" altLang="zh-CN" sz="1200" i="0" spc="0" dirty="0" smtClean="0">
                <a:ln w="0">
                  <a:noFill/>
                </a:ln>
                <a:solidFill>
                  <a:srgbClr val="000000">
                    <a:alpha val="100000"/>
                  </a:srgbClr>
                </a:solidFill>
                <a:latin typeface="Microsoft YaHei" pitchFamily="34" charset="-122"/>
                <a:ea typeface="Microsoft YaHei" pitchFamily="34" charset="-122"/>
              </a:rPr>
              <a:t>点击此处添加信息点击此处添加信息点击此处添加信息点击此处添加信息点击此处添加信息点击此处添加信息点击此处添加信息点加信击此处添加信息点击此处添加信息点击息</a:t>
            </a:r>
            <a:endParaRPr lang="zh-CN" altLang="en-US" sz="1200" i="0" spc="0" dirty="0">
              <a:ln w="0">
                <a:noFill/>
              </a:ln>
              <a:latin typeface="Microsoft YaHei" pitchFamily="34" charset="-122"/>
              <a:ea typeface="Microsoft YaHei" pitchFamily="34" charset="-122"/>
            </a:endParaRPr>
          </a:p>
        </p:txBody>
      </p:sp>
      <p:sp>
        <p:nvSpPr>
          <p:cNvPr id="15" name="TextBox 4"/>
          <p:cNvSpPr txBox="1"/>
          <p:nvPr/>
        </p:nvSpPr>
        <p:spPr>
          <a:xfrm rot="21599999">
            <a:off x="6260068" y="2388399"/>
            <a:ext cx="1735133" cy="248209"/>
          </a:xfrm>
          <a:prstGeom prst="rect">
            <a:avLst/>
          </a:prstGeom>
          <a:noFill/>
        </p:spPr>
        <p:txBody>
          <a:bodyPr wrap="square" lIns="0" tIns="0" rIns="0" bIns="0" rtlCol="0">
            <a:spAutoFit/>
            <a:scene3d>
              <a:camera prst="orthographicFront">
                <a:rot lat="0" lon="0" rev="0"/>
              </a:camera>
              <a:lightRig rig="threePt" dir="t"/>
            </a:scene3d>
          </a:bodyPr>
          <a:lstStyle/>
          <a:p>
            <a:pPr algn="ctr">
              <a:lnSpc>
                <a:spcPct val="100000"/>
              </a:lnSpc>
            </a:pPr>
            <a:r>
              <a:rPr lang="en-US" altLang="zh-CN" sz="1613" i="0" spc="0" dirty="0" smtClean="0">
                <a:ln w="0">
                  <a:solidFill>
                    <a:srgbClr val="909090"/>
                  </a:solidFill>
                </a:ln>
                <a:solidFill>
                  <a:srgbClr val="909090">
                    <a:alpha val="100000"/>
                  </a:srgbClr>
                </a:solidFill>
                <a:latin typeface="Microsoft YaHei" pitchFamily="34" charset="-122"/>
                <a:ea typeface="Microsoft YaHei" pitchFamily="34" charset="-122"/>
              </a:rPr>
              <a:t>点击此处添加标题</a:t>
            </a:r>
            <a:endParaRPr lang="zh-CN" altLang="en-US" sz="1613" i="0" spc="0" dirty="0">
              <a:ln w="0">
                <a:solidFill>
                  <a:srgbClr val="909090"/>
                </a:solidFill>
              </a:ln>
              <a:latin typeface="Microsoft YaHei" pitchFamily="34" charset="-122"/>
              <a:ea typeface="Microsoft YaHei"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719933" y="1314126"/>
            <a:ext cx="1773513" cy="1351064"/>
            <a:chOff x="3719933" y="1314126"/>
            <a:chExt cx="1773513" cy="1351064"/>
          </a:xfrm>
        </p:grpSpPr>
        <p:pic>
          <p:nvPicPr>
            <p:cNvPr id="2" name="null.png" descr="desc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21600000">
              <a:off x="3719933" y="1314126"/>
              <a:ext cx="1773513" cy="1351064"/>
            </a:xfrm>
            <a:prstGeom prst="rect">
              <a:avLst/>
            </a:prstGeom>
          </p:spPr>
        </p:pic>
        <p:pic>
          <p:nvPicPr>
            <p:cNvPr id="3" name="null.png" descr="desc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21600000">
              <a:off x="4606812" y="1570205"/>
              <a:ext cx="547317" cy="1094985"/>
            </a:xfrm>
            <a:prstGeom prst="rect">
              <a:avLst/>
            </a:prstGeom>
          </p:spPr>
        </p:pic>
        <p:pic>
          <p:nvPicPr>
            <p:cNvPr id="4" name="null.png" descr="desc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21600000">
              <a:off x="4059493" y="1570205"/>
              <a:ext cx="547317" cy="1094985"/>
            </a:xfrm>
            <a:prstGeom prst="rect">
              <a:avLst/>
            </a:prstGeom>
          </p:spPr>
        </p:pic>
      </p:grpSp>
      <p:sp>
        <p:nvSpPr>
          <p:cNvPr id="9" name="TextBox 4"/>
          <p:cNvSpPr txBox="1"/>
          <p:nvPr/>
        </p:nvSpPr>
        <p:spPr>
          <a:xfrm>
            <a:off x="3681145" y="2921269"/>
            <a:ext cx="1881188" cy="646331"/>
          </a:xfrm>
          <a:prstGeom prst="rect">
            <a:avLst/>
          </a:prstGeom>
          <a:noFill/>
        </p:spPr>
        <p:txBody>
          <a:bodyPr wrap="square" lIns="0" tIns="0" rIns="0" bIns="0" rtlCol="0">
            <a:spAutoFit/>
            <a:scene3d>
              <a:camera prst="orthographicFront">
                <a:rot lat="0" lon="0" rev="0"/>
              </a:camera>
              <a:lightRig rig="threePt" dir="t"/>
            </a:scene3d>
          </a:bodyPr>
          <a:lstStyle/>
          <a:p>
            <a:pPr algn="l">
              <a:lnSpc>
                <a:spcPct val="100000"/>
              </a:lnSpc>
            </a:pPr>
            <a:r>
              <a:rPr lang="en-US" altLang="zh-CN" sz="4200" i="0" spc="0" dirty="0" smtClean="0">
                <a:ln w="0">
                  <a:noFill/>
                </a:ln>
                <a:solidFill>
                  <a:srgbClr val="000000">
                    <a:alpha val="100000"/>
                  </a:srgbClr>
                </a:solidFill>
                <a:latin typeface="Microsoft YaHei" pitchFamily="34" charset="-122"/>
                <a:ea typeface="Microsoft YaHei" pitchFamily="34" charset="-122"/>
              </a:rPr>
              <a:t>PART 2</a:t>
            </a:r>
            <a:endParaRPr lang="zh-CN" altLang="en-US" sz="4200" i="0" spc="0" dirty="0">
              <a:ln w="0">
                <a:noFill/>
              </a:ln>
              <a:latin typeface="Microsoft YaHei" pitchFamily="34" charset="-122"/>
              <a:ea typeface="Microsoft YaHei" pitchFamily="34" charset="-122"/>
            </a:endParaRPr>
          </a:p>
        </p:txBody>
      </p:sp>
      <p:sp>
        <p:nvSpPr>
          <p:cNvPr id="10" name="TextBox 4"/>
          <p:cNvSpPr txBox="1"/>
          <p:nvPr/>
        </p:nvSpPr>
        <p:spPr>
          <a:xfrm rot="21599999">
            <a:off x="1843564" y="3622272"/>
            <a:ext cx="5357813" cy="369332"/>
          </a:xfrm>
          <a:prstGeom prst="rect">
            <a:avLst/>
          </a:prstGeom>
          <a:noFill/>
        </p:spPr>
        <p:txBody>
          <a:bodyPr wrap="square" lIns="0" tIns="0" rIns="0" bIns="0" rtlCol="0">
            <a:spAutoFit/>
            <a:scene3d>
              <a:camera prst="orthographicFront">
                <a:rot lat="0" lon="0" rev="0"/>
              </a:camera>
              <a:lightRig rig="threePt" dir="t"/>
            </a:scene3d>
          </a:bodyPr>
          <a:lstStyle/>
          <a:p>
            <a:pPr algn="ctr">
              <a:lnSpc>
                <a:spcPct val="100000"/>
              </a:lnSpc>
            </a:pPr>
            <a:r>
              <a:rPr lang="en-US" altLang="zh-CN" sz="1200" i="0" spc="0" dirty="0" smtClean="0">
                <a:ln w="0">
                  <a:noFill/>
                </a:ln>
                <a:solidFill>
                  <a:srgbClr val="000000">
                    <a:alpha val="100000"/>
                  </a:srgbClr>
                </a:solidFill>
                <a:latin typeface="Microsoft YaHei" pitchFamily="34" charset="-122"/>
                <a:ea typeface="Microsoft YaHei" pitchFamily="34" charset="-122"/>
              </a:rPr>
              <a:t>点击此处添加信息点击此处添加信息点击此处添加信息点击此处添加信息点击此处添加信息</a:t>
            </a:r>
            <a:endParaRPr lang="zh-CN" altLang="en-US" sz="1200" i="0" spc="0" dirty="0">
              <a:ln w="0">
                <a:noFill/>
              </a:ln>
              <a:latin typeface="Microsoft YaHei" pitchFamily="34" charset="-122"/>
              <a:ea typeface="Microsoft YaHei"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280</TotalTime>
  <Words>568</Words>
  <Application>Microsoft Office PowerPoint</Application>
  <PresentationFormat>全屏显示(16:9)</PresentationFormat>
  <Paragraphs>135</Paragraphs>
  <Slides>27</Slides>
  <Notes>0</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27</vt:i4>
      </vt:variant>
    </vt:vector>
  </HeadingPairs>
  <TitlesOfParts>
    <vt:vector size="35" baseType="lpstr">
      <vt:lpstr>Arial</vt:lpstr>
      <vt:lpstr>宋体</vt:lpstr>
      <vt:lpstr>Caviar Dreams</vt:lpstr>
      <vt:lpstr>Microsoft YaHei</vt:lpstr>
      <vt:lpstr>FZZhongDengXian-Z07S</vt:lpstr>
      <vt:lpstr>FZDaHei-B02S</vt:lpstr>
      <vt:lpstr>第一PPT，www.1ppt.com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摄影</dc:title>
  <dc:creator>第一PPT</dc:creator>
  <cp:keywords>www.1ppt.com</cp:keywords>
  <cp:lastModifiedBy>Windows User</cp:lastModifiedBy>
  <cp:revision>16</cp:revision>
  <dcterms:modified xsi:type="dcterms:W3CDTF">2019-05-10T14:25:02Z</dcterms:modified>
</cp:coreProperties>
</file>